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1" r:id="rId8"/>
    <p:sldId id="262" r:id="rId9"/>
    <p:sldId id="264" r:id="rId10"/>
    <p:sldId id="265"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703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43" autoAdjust="0"/>
    <p:restoredTop sz="94660"/>
  </p:normalViewPr>
  <p:slideViewPr>
    <p:cSldViewPr snapToGrid="0">
      <p:cViewPr varScale="1">
        <p:scale>
          <a:sx n="69" d="100"/>
          <a:sy n="69" d="100"/>
        </p:scale>
        <p:origin x="-61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1E66CAC-B79F-451C-80B2-91824D28FB0F}" type="datetimeFigureOut">
              <a:rPr lang="zh-CN" altLang="en-US" smtClean="0"/>
              <a:t>2015/7/13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10F46A-2E60-459E-90EC-3BCC511E69A7}" type="slidenum">
              <a:rPr lang="zh-CN" altLang="en-US" smtClean="0"/>
              <a:t>‹#›</a:t>
            </a:fld>
            <a:endParaRPr lang="zh-CN" altLang="en-US"/>
          </a:p>
        </p:txBody>
      </p:sp>
    </p:spTree>
    <p:extLst>
      <p:ext uri="{BB962C8B-B14F-4D97-AF65-F5344CB8AC3E}">
        <p14:creationId xmlns:p14="http://schemas.microsoft.com/office/powerpoint/2010/main" val="2410195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1E66CAC-B79F-451C-80B2-91824D28FB0F}" type="datetimeFigureOut">
              <a:rPr lang="zh-CN" altLang="en-US" smtClean="0"/>
              <a:t>2015/7/13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10F46A-2E60-459E-90EC-3BCC511E69A7}" type="slidenum">
              <a:rPr lang="zh-CN" altLang="en-US" smtClean="0"/>
              <a:t>‹#›</a:t>
            </a:fld>
            <a:endParaRPr lang="zh-CN" altLang="en-US"/>
          </a:p>
        </p:txBody>
      </p:sp>
    </p:spTree>
    <p:extLst>
      <p:ext uri="{BB962C8B-B14F-4D97-AF65-F5344CB8AC3E}">
        <p14:creationId xmlns:p14="http://schemas.microsoft.com/office/powerpoint/2010/main" val="3812498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1E66CAC-B79F-451C-80B2-91824D28FB0F}" type="datetimeFigureOut">
              <a:rPr lang="zh-CN" altLang="en-US" smtClean="0"/>
              <a:t>2015/7/13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10F46A-2E60-459E-90EC-3BCC511E69A7}" type="slidenum">
              <a:rPr lang="zh-CN" altLang="en-US" smtClean="0"/>
              <a:t>‹#›</a:t>
            </a:fld>
            <a:endParaRPr lang="zh-CN" altLang="en-US"/>
          </a:p>
        </p:txBody>
      </p:sp>
    </p:spTree>
    <p:extLst>
      <p:ext uri="{BB962C8B-B14F-4D97-AF65-F5344CB8AC3E}">
        <p14:creationId xmlns:p14="http://schemas.microsoft.com/office/powerpoint/2010/main" val="3742397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1E66CAC-B79F-451C-80B2-91824D28FB0F}" type="datetimeFigureOut">
              <a:rPr lang="zh-CN" altLang="en-US" smtClean="0"/>
              <a:t>2015/7/13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10F46A-2E60-459E-90EC-3BCC511E69A7}" type="slidenum">
              <a:rPr lang="zh-CN" altLang="en-US" smtClean="0"/>
              <a:t>‹#›</a:t>
            </a:fld>
            <a:endParaRPr lang="zh-CN" altLang="en-US"/>
          </a:p>
        </p:txBody>
      </p:sp>
    </p:spTree>
    <p:extLst>
      <p:ext uri="{BB962C8B-B14F-4D97-AF65-F5344CB8AC3E}">
        <p14:creationId xmlns:p14="http://schemas.microsoft.com/office/powerpoint/2010/main" val="3750425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1E66CAC-B79F-451C-80B2-91824D28FB0F}" type="datetimeFigureOut">
              <a:rPr lang="zh-CN" altLang="en-US" smtClean="0"/>
              <a:t>2015/7/13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410F46A-2E60-459E-90EC-3BCC511E69A7}" type="slidenum">
              <a:rPr lang="zh-CN" altLang="en-US" smtClean="0"/>
              <a:t>‹#›</a:t>
            </a:fld>
            <a:endParaRPr lang="zh-CN" altLang="en-US"/>
          </a:p>
        </p:txBody>
      </p:sp>
    </p:spTree>
    <p:extLst>
      <p:ext uri="{BB962C8B-B14F-4D97-AF65-F5344CB8AC3E}">
        <p14:creationId xmlns:p14="http://schemas.microsoft.com/office/powerpoint/2010/main" val="1693432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1E66CAC-B79F-451C-80B2-91824D28FB0F}" type="datetimeFigureOut">
              <a:rPr lang="zh-CN" altLang="en-US" smtClean="0"/>
              <a:t>2015/7/13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10F46A-2E60-459E-90EC-3BCC511E69A7}" type="slidenum">
              <a:rPr lang="zh-CN" altLang="en-US" smtClean="0"/>
              <a:t>‹#›</a:t>
            </a:fld>
            <a:endParaRPr lang="zh-CN" altLang="en-US"/>
          </a:p>
        </p:txBody>
      </p:sp>
    </p:spTree>
    <p:extLst>
      <p:ext uri="{BB962C8B-B14F-4D97-AF65-F5344CB8AC3E}">
        <p14:creationId xmlns:p14="http://schemas.microsoft.com/office/powerpoint/2010/main" val="706806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1E66CAC-B79F-451C-80B2-91824D28FB0F}" type="datetimeFigureOut">
              <a:rPr lang="zh-CN" altLang="en-US" smtClean="0"/>
              <a:t>2015/7/13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410F46A-2E60-459E-90EC-3BCC511E69A7}" type="slidenum">
              <a:rPr lang="zh-CN" altLang="en-US" smtClean="0"/>
              <a:t>‹#›</a:t>
            </a:fld>
            <a:endParaRPr lang="zh-CN" altLang="en-US"/>
          </a:p>
        </p:txBody>
      </p:sp>
    </p:spTree>
    <p:extLst>
      <p:ext uri="{BB962C8B-B14F-4D97-AF65-F5344CB8AC3E}">
        <p14:creationId xmlns:p14="http://schemas.microsoft.com/office/powerpoint/2010/main" val="2718966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1E66CAC-B79F-451C-80B2-91824D28FB0F}" type="datetimeFigureOut">
              <a:rPr lang="zh-CN" altLang="en-US" smtClean="0"/>
              <a:t>2015/7/13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410F46A-2E60-459E-90EC-3BCC511E69A7}" type="slidenum">
              <a:rPr lang="zh-CN" altLang="en-US" smtClean="0"/>
              <a:t>‹#›</a:t>
            </a:fld>
            <a:endParaRPr lang="zh-CN" altLang="en-US"/>
          </a:p>
        </p:txBody>
      </p:sp>
    </p:spTree>
    <p:extLst>
      <p:ext uri="{BB962C8B-B14F-4D97-AF65-F5344CB8AC3E}">
        <p14:creationId xmlns:p14="http://schemas.microsoft.com/office/powerpoint/2010/main" val="347342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1E66CAC-B79F-451C-80B2-91824D28FB0F}" type="datetimeFigureOut">
              <a:rPr lang="zh-CN" altLang="en-US" smtClean="0"/>
              <a:t>2015/7/13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410F46A-2E60-459E-90EC-3BCC511E69A7}" type="slidenum">
              <a:rPr lang="zh-CN" altLang="en-US" smtClean="0"/>
              <a:t>‹#›</a:t>
            </a:fld>
            <a:endParaRPr lang="zh-CN" altLang="en-US"/>
          </a:p>
        </p:txBody>
      </p:sp>
    </p:spTree>
    <p:extLst>
      <p:ext uri="{BB962C8B-B14F-4D97-AF65-F5344CB8AC3E}">
        <p14:creationId xmlns:p14="http://schemas.microsoft.com/office/powerpoint/2010/main" val="3027661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1E66CAC-B79F-451C-80B2-91824D28FB0F}" type="datetimeFigureOut">
              <a:rPr lang="zh-CN" altLang="en-US" smtClean="0"/>
              <a:t>2015/7/13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10F46A-2E60-459E-90EC-3BCC511E69A7}" type="slidenum">
              <a:rPr lang="zh-CN" altLang="en-US" smtClean="0"/>
              <a:t>‹#›</a:t>
            </a:fld>
            <a:endParaRPr lang="zh-CN" altLang="en-US"/>
          </a:p>
        </p:txBody>
      </p:sp>
    </p:spTree>
    <p:extLst>
      <p:ext uri="{BB962C8B-B14F-4D97-AF65-F5344CB8AC3E}">
        <p14:creationId xmlns:p14="http://schemas.microsoft.com/office/powerpoint/2010/main" val="3688559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1E66CAC-B79F-451C-80B2-91824D28FB0F}" type="datetimeFigureOut">
              <a:rPr lang="zh-CN" altLang="en-US" smtClean="0"/>
              <a:t>2015/7/13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410F46A-2E60-459E-90EC-3BCC511E69A7}" type="slidenum">
              <a:rPr lang="zh-CN" altLang="en-US" smtClean="0"/>
              <a:t>‹#›</a:t>
            </a:fld>
            <a:endParaRPr lang="zh-CN" altLang="en-US"/>
          </a:p>
        </p:txBody>
      </p:sp>
    </p:spTree>
    <p:extLst>
      <p:ext uri="{BB962C8B-B14F-4D97-AF65-F5344CB8AC3E}">
        <p14:creationId xmlns:p14="http://schemas.microsoft.com/office/powerpoint/2010/main" val="1675368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l="-4000" r="-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E66CAC-B79F-451C-80B2-91824D28FB0F}" type="datetimeFigureOut">
              <a:rPr lang="zh-CN" altLang="en-US" smtClean="0"/>
              <a:t>2015/7/13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10F46A-2E60-459E-90EC-3BCC511E69A7}" type="slidenum">
              <a:rPr lang="zh-CN" altLang="en-US" smtClean="0"/>
              <a:t>‹#›</a:t>
            </a:fld>
            <a:endParaRPr lang="zh-CN" altLang="en-US"/>
          </a:p>
        </p:txBody>
      </p:sp>
    </p:spTree>
    <p:extLst>
      <p:ext uri="{BB962C8B-B14F-4D97-AF65-F5344CB8AC3E}">
        <p14:creationId xmlns:p14="http://schemas.microsoft.com/office/powerpoint/2010/main" val="36718666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 name="文本框 3531"/>
          <p:cNvSpPr txBox="1"/>
          <p:nvPr/>
        </p:nvSpPr>
        <p:spPr>
          <a:xfrm>
            <a:off x="2399315" y="1077550"/>
            <a:ext cx="7393371" cy="1569660"/>
          </a:xfrm>
          <a:prstGeom prst="rect">
            <a:avLst/>
          </a:prstGeom>
          <a:noFill/>
        </p:spPr>
        <p:txBody>
          <a:bodyPr wrap="none" rtlCol="0">
            <a:spAutoFit/>
          </a:bodyPr>
          <a:lstStyle/>
          <a:p>
            <a:r>
              <a:rPr lang="zh-CN" altLang="en-US" sz="9600" b="1" dirty="0">
                <a:solidFill>
                  <a:srgbClr val="B70321"/>
                </a:solidFill>
                <a:latin typeface="叶根友刀锋黑草" panose="02010601030101010101" pitchFamily="2" charset="-122"/>
                <a:ea typeface="叶根友刀锋黑草" panose="02010601030101010101" pitchFamily="2" charset="-122"/>
              </a:rPr>
              <a:t>百年</a:t>
            </a:r>
            <a:r>
              <a:rPr lang="zh-CN" altLang="en-US" sz="9600" b="1" dirty="0" smtClean="0">
                <a:solidFill>
                  <a:srgbClr val="B70321"/>
                </a:solidFill>
                <a:latin typeface="叶根友刀锋黑草" panose="02010601030101010101" pitchFamily="2" charset="-122"/>
                <a:ea typeface="叶根友刀锋黑草" panose="02010601030101010101" pitchFamily="2" charset="-122"/>
              </a:rPr>
              <a:t>潮中国梦</a:t>
            </a:r>
            <a:endParaRPr lang="zh-CN" altLang="en-US" sz="9600" b="1" dirty="0">
              <a:solidFill>
                <a:srgbClr val="B70321"/>
              </a:solidFill>
              <a:latin typeface="叶根友刀锋黑草" panose="02010601030101010101" pitchFamily="2" charset="-122"/>
              <a:ea typeface="叶根友刀锋黑草" panose="02010601030101010101" pitchFamily="2" charset="-122"/>
            </a:endParaRPr>
          </a:p>
        </p:txBody>
      </p:sp>
      <p:grpSp>
        <p:nvGrpSpPr>
          <p:cNvPr id="10" name="组合 9"/>
          <p:cNvGrpSpPr/>
          <p:nvPr/>
        </p:nvGrpSpPr>
        <p:grpSpPr>
          <a:xfrm>
            <a:off x="7245195" y="2912487"/>
            <a:ext cx="2049645" cy="721397"/>
            <a:chOff x="7245195" y="2842147"/>
            <a:chExt cx="2049645" cy="721397"/>
          </a:xfrm>
        </p:grpSpPr>
        <p:grpSp>
          <p:nvGrpSpPr>
            <p:cNvPr id="738" name="组合 737"/>
            <p:cNvGrpSpPr/>
            <p:nvPr/>
          </p:nvGrpSpPr>
          <p:grpSpPr>
            <a:xfrm rot="5400000">
              <a:off x="7909319" y="2178023"/>
              <a:ext cx="721397" cy="2049645"/>
              <a:chOff x="4633913" y="-714375"/>
              <a:chExt cx="2919413" cy="8294688"/>
            </a:xfrm>
            <a:solidFill>
              <a:srgbClr val="B70321"/>
            </a:solidFill>
          </p:grpSpPr>
          <p:sp>
            <p:nvSpPr>
              <p:cNvPr id="724" name="Freeform 42"/>
              <p:cNvSpPr>
                <a:spLocks/>
              </p:cNvSpPr>
              <p:nvPr/>
            </p:nvSpPr>
            <p:spPr bwMode="auto">
              <a:xfrm>
                <a:off x="4633913" y="-203200"/>
                <a:ext cx="2916238" cy="7783513"/>
              </a:xfrm>
              <a:custGeom>
                <a:avLst/>
                <a:gdLst>
                  <a:gd name="T0" fmla="*/ 525 w 774"/>
                  <a:gd name="T1" fmla="*/ 3 h 2073"/>
                  <a:gd name="T2" fmla="*/ 617 w 774"/>
                  <a:gd name="T3" fmla="*/ 14 h 2073"/>
                  <a:gd name="T4" fmla="*/ 675 w 774"/>
                  <a:gd name="T5" fmla="*/ 408 h 2073"/>
                  <a:gd name="T6" fmla="*/ 674 w 774"/>
                  <a:gd name="T7" fmla="*/ 472 h 2073"/>
                  <a:gd name="T8" fmla="*/ 681 w 774"/>
                  <a:gd name="T9" fmla="*/ 772 h 2073"/>
                  <a:gd name="T10" fmla="*/ 681 w 774"/>
                  <a:gd name="T11" fmla="*/ 1016 h 2073"/>
                  <a:gd name="T12" fmla="*/ 683 w 774"/>
                  <a:gd name="T13" fmla="*/ 1275 h 2073"/>
                  <a:gd name="T14" fmla="*/ 681 w 774"/>
                  <a:gd name="T15" fmla="*/ 1730 h 2073"/>
                  <a:gd name="T16" fmla="*/ 699 w 774"/>
                  <a:gd name="T17" fmla="*/ 1964 h 2073"/>
                  <a:gd name="T18" fmla="*/ 735 w 774"/>
                  <a:gd name="T19" fmla="*/ 1903 h 2073"/>
                  <a:gd name="T20" fmla="*/ 767 w 774"/>
                  <a:gd name="T21" fmla="*/ 1771 h 2073"/>
                  <a:gd name="T22" fmla="*/ 754 w 774"/>
                  <a:gd name="T23" fmla="*/ 2047 h 2073"/>
                  <a:gd name="T24" fmla="*/ 613 w 774"/>
                  <a:gd name="T25" fmla="*/ 2066 h 2073"/>
                  <a:gd name="T26" fmla="*/ 426 w 774"/>
                  <a:gd name="T27" fmla="*/ 2050 h 2073"/>
                  <a:gd name="T28" fmla="*/ 264 w 774"/>
                  <a:gd name="T29" fmla="*/ 2069 h 2073"/>
                  <a:gd name="T30" fmla="*/ 267 w 774"/>
                  <a:gd name="T31" fmla="*/ 2050 h 2073"/>
                  <a:gd name="T32" fmla="*/ 496 w 774"/>
                  <a:gd name="T33" fmla="*/ 2040 h 2073"/>
                  <a:gd name="T34" fmla="*/ 594 w 774"/>
                  <a:gd name="T35" fmla="*/ 2022 h 2073"/>
                  <a:gd name="T36" fmla="*/ 617 w 774"/>
                  <a:gd name="T37" fmla="*/ 2024 h 2073"/>
                  <a:gd name="T38" fmla="*/ 669 w 774"/>
                  <a:gd name="T39" fmla="*/ 1984 h 2073"/>
                  <a:gd name="T40" fmla="*/ 525 w 774"/>
                  <a:gd name="T41" fmla="*/ 1973 h 2073"/>
                  <a:gd name="T42" fmla="*/ 409 w 774"/>
                  <a:gd name="T43" fmla="*/ 1961 h 2073"/>
                  <a:gd name="T44" fmla="*/ 278 w 774"/>
                  <a:gd name="T45" fmla="*/ 1971 h 2073"/>
                  <a:gd name="T46" fmla="*/ 84 w 774"/>
                  <a:gd name="T47" fmla="*/ 1921 h 2073"/>
                  <a:gd name="T48" fmla="*/ 104 w 774"/>
                  <a:gd name="T49" fmla="*/ 1796 h 2073"/>
                  <a:gd name="T50" fmla="*/ 91 w 774"/>
                  <a:gd name="T51" fmla="*/ 1338 h 2073"/>
                  <a:gd name="T52" fmla="*/ 105 w 774"/>
                  <a:gd name="T53" fmla="*/ 1027 h 2073"/>
                  <a:gd name="T54" fmla="*/ 107 w 774"/>
                  <a:gd name="T55" fmla="*/ 723 h 2073"/>
                  <a:gd name="T56" fmla="*/ 102 w 774"/>
                  <a:gd name="T57" fmla="*/ 475 h 2073"/>
                  <a:gd name="T58" fmla="*/ 48 w 774"/>
                  <a:gd name="T59" fmla="*/ 468 h 2073"/>
                  <a:gd name="T60" fmla="*/ 42 w 774"/>
                  <a:gd name="T61" fmla="*/ 632 h 2073"/>
                  <a:gd name="T62" fmla="*/ 44 w 774"/>
                  <a:gd name="T63" fmla="*/ 798 h 2073"/>
                  <a:gd name="T64" fmla="*/ 48 w 774"/>
                  <a:gd name="T65" fmla="*/ 873 h 2073"/>
                  <a:gd name="T66" fmla="*/ 41 w 774"/>
                  <a:gd name="T67" fmla="*/ 1079 h 2073"/>
                  <a:gd name="T68" fmla="*/ 55 w 774"/>
                  <a:gd name="T69" fmla="*/ 1253 h 2073"/>
                  <a:gd name="T70" fmla="*/ 53 w 774"/>
                  <a:gd name="T71" fmla="*/ 1515 h 2073"/>
                  <a:gd name="T72" fmla="*/ 37 w 774"/>
                  <a:gd name="T73" fmla="*/ 1747 h 2073"/>
                  <a:gd name="T74" fmla="*/ 18 w 774"/>
                  <a:gd name="T75" fmla="*/ 1466 h 2073"/>
                  <a:gd name="T76" fmla="*/ 4 w 774"/>
                  <a:gd name="T77" fmla="*/ 1420 h 2073"/>
                  <a:gd name="T78" fmla="*/ 14 w 774"/>
                  <a:gd name="T79" fmla="*/ 1322 h 2073"/>
                  <a:gd name="T80" fmla="*/ 14 w 774"/>
                  <a:gd name="T81" fmla="*/ 1262 h 2073"/>
                  <a:gd name="T82" fmla="*/ 1 w 774"/>
                  <a:gd name="T83" fmla="*/ 1044 h 2073"/>
                  <a:gd name="T84" fmla="*/ 6 w 774"/>
                  <a:gd name="T85" fmla="*/ 924 h 2073"/>
                  <a:gd name="T86" fmla="*/ 10 w 774"/>
                  <a:gd name="T87" fmla="*/ 832 h 2073"/>
                  <a:gd name="T88" fmla="*/ 3 w 774"/>
                  <a:gd name="T89" fmla="*/ 720 h 2073"/>
                  <a:gd name="T90" fmla="*/ 6 w 774"/>
                  <a:gd name="T91" fmla="*/ 649 h 2073"/>
                  <a:gd name="T92" fmla="*/ 15 w 774"/>
                  <a:gd name="T93" fmla="*/ 599 h 2073"/>
                  <a:gd name="T94" fmla="*/ 1 w 774"/>
                  <a:gd name="T95" fmla="*/ 537 h 2073"/>
                  <a:gd name="T96" fmla="*/ 13 w 774"/>
                  <a:gd name="T97" fmla="*/ 425 h 2073"/>
                  <a:gd name="T98" fmla="*/ 6 w 774"/>
                  <a:gd name="T99" fmla="*/ 359 h 2073"/>
                  <a:gd name="T100" fmla="*/ 1 w 774"/>
                  <a:gd name="T101" fmla="*/ 236 h 2073"/>
                  <a:gd name="T102" fmla="*/ 15 w 774"/>
                  <a:gd name="T103" fmla="*/ 167 h 2073"/>
                  <a:gd name="T104" fmla="*/ 12 w 774"/>
                  <a:gd name="T105" fmla="*/ 117 h 2073"/>
                  <a:gd name="T106" fmla="*/ 35 w 774"/>
                  <a:gd name="T107" fmla="*/ 11 h 2073"/>
                  <a:gd name="T108" fmla="*/ 37 w 774"/>
                  <a:gd name="T109" fmla="*/ 107 h 2073"/>
                  <a:gd name="T110" fmla="*/ 51 w 774"/>
                  <a:gd name="T111" fmla="*/ 342 h 2073"/>
                  <a:gd name="T112" fmla="*/ 83 w 774"/>
                  <a:gd name="T113" fmla="*/ 393 h 2073"/>
                  <a:gd name="T114" fmla="*/ 107 w 774"/>
                  <a:gd name="T115" fmla="*/ 144 h 2073"/>
                  <a:gd name="T116" fmla="*/ 151 w 774"/>
                  <a:gd name="T117" fmla="*/ 10 h 2073"/>
                  <a:gd name="T118" fmla="*/ 237 w 774"/>
                  <a:gd name="T119" fmla="*/ 17 h 2073"/>
                  <a:gd name="T120" fmla="*/ 372 w 774"/>
                  <a:gd name="T121" fmla="*/ 5 h 2073"/>
                  <a:gd name="T122" fmla="*/ 440 w 774"/>
                  <a:gd name="T123" fmla="*/ 3 h 2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4" h="2073">
                    <a:moveTo>
                      <a:pt x="445" y="0"/>
                    </a:moveTo>
                    <a:cubicBezTo>
                      <a:pt x="446" y="0"/>
                      <a:pt x="449" y="3"/>
                      <a:pt x="451" y="3"/>
                    </a:cubicBezTo>
                    <a:cubicBezTo>
                      <a:pt x="451" y="5"/>
                      <a:pt x="454" y="7"/>
                      <a:pt x="454" y="8"/>
                    </a:cubicBezTo>
                    <a:cubicBezTo>
                      <a:pt x="455" y="12"/>
                      <a:pt x="456" y="16"/>
                      <a:pt x="456" y="20"/>
                    </a:cubicBezTo>
                    <a:cubicBezTo>
                      <a:pt x="467" y="20"/>
                      <a:pt x="467" y="20"/>
                      <a:pt x="467" y="20"/>
                    </a:cubicBezTo>
                    <a:cubicBezTo>
                      <a:pt x="469" y="17"/>
                      <a:pt x="471" y="14"/>
                      <a:pt x="474" y="11"/>
                    </a:cubicBezTo>
                    <a:cubicBezTo>
                      <a:pt x="477" y="10"/>
                      <a:pt x="481" y="9"/>
                      <a:pt x="484" y="11"/>
                    </a:cubicBezTo>
                    <a:cubicBezTo>
                      <a:pt x="511" y="11"/>
                      <a:pt x="511" y="11"/>
                      <a:pt x="511" y="11"/>
                    </a:cubicBezTo>
                    <a:cubicBezTo>
                      <a:pt x="510" y="9"/>
                      <a:pt x="512" y="7"/>
                      <a:pt x="513" y="6"/>
                    </a:cubicBezTo>
                    <a:cubicBezTo>
                      <a:pt x="514" y="5"/>
                      <a:pt x="513" y="3"/>
                      <a:pt x="515" y="3"/>
                    </a:cubicBezTo>
                    <a:cubicBezTo>
                      <a:pt x="519" y="2"/>
                      <a:pt x="522" y="2"/>
                      <a:pt x="525" y="3"/>
                    </a:cubicBezTo>
                    <a:cubicBezTo>
                      <a:pt x="527" y="6"/>
                      <a:pt x="530" y="6"/>
                      <a:pt x="533" y="5"/>
                    </a:cubicBezTo>
                    <a:cubicBezTo>
                      <a:pt x="533" y="5"/>
                      <a:pt x="535" y="8"/>
                      <a:pt x="536" y="8"/>
                    </a:cubicBezTo>
                    <a:cubicBezTo>
                      <a:pt x="539" y="7"/>
                      <a:pt x="543" y="8"/>
                      <a:pt x="543" y="11"/>
                    </a:cubicBezTo>
                    <a:cubicBezTo>
                      <a:pt x="545" y="11"/>
                      <a:pt x="545" y="11"/>
                      <a:pt x="545" y="11"/>
                    </a:cubicBezTo>
                    <a:cubicBezTo>
                      <a:pt x="545" y="14"/>
                      <a:pt x="546" y="17"/>
                      <a:pt x="547" y="20"/>
                    </a:cubicBezTo>
                    <a:cubicBezTo>
                      <a:pt x="559" y="20"/>
                      <a:pt x="559" y="20"/>
                      <a:pt x="559" y="20"/>
                    </a:cubicBezTo>
                    <a:cubicBezTo>
                      <a:pt x="559" y="16"/>
                      <a:pt x="562" y="14"/>
                      <a:pt x="563" y="13"/>
                    </a:cubicBezTo>
                    <a:cubicBezTo>
                      <a:pt x="570" y="7"/>
                      <a:pt x="585" y="9"/>
                      <a:pt x="588" y="16"/>
                    </a:cubicBezTo>
                    <a:cubicBezTo>
                      <a:pt x="588" y="18"/>
                      <a:pt x="590" y="20"/>
                      <a:pt x="591" y="20"/>
                    </a:cubicBezTo>
                    <a:cubicBezTo>
                      <a:pt x="617" y="20"/>
                      <a:pt x="617" y="20"/>
                      <a:pt x="617" y="20"/>
                    </a:cubicBezTo>
                    <a:cubicBezTo>
                      <a:pt x="617" y="14"/>
                      <a:pt x="617" y="14"/>
                      <a:pt x="617" y="14"/>
                    </a:cubicBezTo>
                    <a:cubicBezTo>
                      <a:pt x="619" y="13"/>
                      <a:pt x="620" y="13"/>
                      <a:pt x="621" y="12"/>
                    </a:cubicBezTo>
                    <a:cubicBezTo>
                      <a:pt x="623" y="9"/>
                      <a:pt x="632" y="12"/>
                      <a:pt x="636" y="11"/>
                    </a:cubicBezTo>
                    <a:cubicBezTo>
                      <a:pt x="638" y="10"/>
                      <a:pt x="640" y="9"/>
                      <a:pt x="642" y="7"/>
                    </a:cubicBezTo>
                    <a:cubicBezTo>
                      <a:pt x="641" y="6"/>
                      <a:pt x="642" y="5"/>
                      <a:pt x="644" y="6"/>
                    </a:cubicBezTo>
                    <a:cubicBezTo>
                      <a:pt x="645" y="4"/>
                      <a:pt x="647" y="4"/>
                      <a:pt x="649" y="6"/>
                    </a:cubicBezTo>
                    <a:cubicBezTo>
                      <a:pt x="650" y="7"/>
                      <a:pt x="650" y="10"/>
                      <a:pt x="652" y="12"/>
                    </a:cubicBezTo>
                    <a:cubicBezTo>
                      <a:pt x="652" y="12"/>
                      <a:pt x="652" y="15"/>
                      <a:pt x="652" y="16"/>
                    </a:cubicBezTo>
                    <a:cubicBezTo>
                      <a:pt x="652" y="17"/>
                      <a:pt x="654" y="18"/>
                      <a:pt x="654" y="18"/>
                    </a:cubicBezTo>
                    <a:cubicBezTo>
                      <a:pt x="658" y="20"/>
                      <a:pt x="668" y="19"/>
                      <a:pt x="673" y="19"/>
                    </a:cubicBezTo>
                    <a:cubicBezTo>
                      <a:pt x="674" y="404"/>
                      <a:pt x="674" y="404"/>
                      <a:pt x="674" y="404"/>
                    </a:cubicBezTo>
                    <a:cubicBezTo>
                      <a:pt x="675" y="405"/>
                      <a:pt x="675" y="406"/>
                      <a:pt x="675" y="408"/>
                    </a:cubicBezTo>
                    <a:cubicBezTo>
                      <a:pt x="677" y="408"/>
                      <a:pt x="678" y="411"/>
                      <a:pt x="678" y="413"/>
                    </a:cubicBezTo>
                    <a:cubicBezTo>
                      <a:pt x="679" y="414"/>
                      <a:pt x="680" y="415"/>
                      <a:pt x="680" y="417"/>
                    </a:cubicBezTo>
                    <a:cubicBezTo>
                      <a:pt x="680" y="419"/>
                      <a:pt x="681" y="422"/>
                      <a:pt x="683" y="423"/>
                    </a:cubicBezTo>
                    <a:cubicBezTo>
                      <a:pt x="683" y="437"/>
                      <a:pt x="683" y="437"/>
                      <a:pt x="683" y="437"/>
                    </a:cubicBezTo>
                    <a:cubicBezTo>
                      <a:pt x="683" y="438"/>
                      <a:pt x="681" y="439"/>
                      <a:pt x="681" y="440"/>
                    </a:cubicBezTo>
                    <a:cubicBezTo>
                      <a:pt x="681" y="441"/>
                      <a:pt x="683" y="441"/>
                      <a:pt x="683" y="442"/>
                    </a:cubicBezTo>
                    <a:cubicBezTo>
                      <a:pt x="683" y="457"/>
                      <a:pt x="683" y="457"/>
                      <a:pt x="683" y="457"/>
                    </a:cubicBezTo>
                    <a:cubicBezTo>
                      <a:pt x="683" y="458"/>
                      <a:pt x="681" y="459"/>
                      <a:pt x="681" y="460"/>
                    </a:cubicBezTo>
                    <a:cubicBezTo>
                      <a:pt x="680" y="462"/>
                      <a:pt x="680" y="465"/>
                      <a:pt x="678" y="466"/>
                    </a:cubicBezTo>
                    <a:cubicBezTo>
                      <a:pt x="677" y="467"/>
                      <a:pt x="678" y="468"/>
                      <a:pt x="678" y="469"/>
                    </a:cubicBezTo>
                    <a:cubicBezTo>
                      <a:pt x="676" y="469"/>
                      <a:pt x="675" y="470"/>
                      <a:pt x="674" y="472"/>
                    </a:cubicBezTo>
                    <a:cubicBezTo>
                      <a:pt x="672" y="475"/>
                      <a:pt x="672" y="482"/>
                      <a:pt x="676" y="484"/>
                    </a:cubicBezTo>
                    <a:cubicBezTo>
                      <a:pt x="677" y="485"/>
                      <a:pt x="678" y="486"/>
                      <a:pt x="678" y="487"/>
                    </a:cubicBezTo>
                    <a:cubicBezTo>
                      <a:pt x="679" y="488"/>
                      <a:pt x="681" y="490"/>
                      <a:pt x="681" y="492"/>
                    </a:cubicBezTo>
                    <a:cubicBezTo>
                      <a:pt x="680" y="494"/>
                      <a:pt x="681" y="497"/>
                      <a:pt x="683" y="498"/>
                    </a:cubicBezTo>
                    <a:cubicBezTo>
                      <a:pt x="683" y="512"/>
                      <a:pt x="683" y="512"/>
                      <a:pt x="683" y="512"/>
                    </a:cubicBezTo>
                    <a:cubicBezTo>
                      <a:pt x="683" y="512"/>
                      <a:pt x="681" y="514"/>
                      <a:pt x="681" y="515"/>
                    </a:cubicBezTo>
                    <a:cubicBezTo>
                      <a:pt x="680" y="516"/>
                      <a:pt x="681" y="518"/>
                      <a:pt x="680" y="520"/>
                    </a:cubicBezTo>
                    <a:cubicBezTo>
                      <a:pt x="678" y="521"/>
                      <a:pt x="678" y="523"/>
                      <a:pt x="678" y="525"/>
                    </a:cubicBezTo>
                    <a:cubicBezTo>
                      <a:pt x="677" y="525"/>
                      <a:pt x="675" y="526"/>
                      <a:pt x="675" y="528"/>
                    </a:cubicBezTo>
                    <a:cubicBezTo>
                      <a:pt x="674" y="756"/>
                      <a:pt x="674" y="756"/>
                      <a:pt x="674" y="756"/>
                    </a:cubicBezTo>
                    <a:cubicBezTo>
                      <a:pt x="678" y="760"/>
                      <a:pt x="681" y="765"/>
                      <a:pt x="681" y="772"/>
                    </a:cubicBezTo>
                    <a:cubicBezTo>
                      <a:pt x="681" y="773"/>
                      <a:pt x="683" y="774"/>
                      <a:pt x="683" y="775"/>
                    </a:cubicBezTo>
                    <a:cubicBezTo>
                      <a:pt x="683" y="785"/>
                      <a:pt x="683" y="785"/>
                      <a:pt x="683" y="785"/>
                    </a:cubicBezTo>
                    <a:cubicBezTo>
                      <a:pt x="683" y="785"/>
                      <a:pt x="681" y="786"/>
                      <a:pt x="681" y="787"/>
                    </a:cubicBezTo>
                    <a:cubicBezTo>
                      <a:pt x="681" y="849"/>
                      <a:pt x="681" y="849"/>
                      <a:pt x="681" y="849"/>
                    </a:cubicBezTo>
                    <a:cubicBezTo>
                      <a:pt x="681" y="849"/>
                      <a:pt x="683" y="850"/>
                      <a:pt x="683" y="850"/>
                    </a:cubicBezTo>
                    <a:cubicBezTo>
                      <a:pt x="683" y="866"/>
                      <a:pt x="683" y="880"/>
                      <a:pt x="683" y="896"/>
                    </a:cubicBezTo>
                    <a:cubicBezTo>
                      <a:pt x="683" y="897"/>
                      <a:pt x="680" y="898"/>
                      <a:pt x="681" y="899"/>
                    </a:cubicBezTo>
                    <a:cubicBezTo>
                      <a:pt x="681" y="911"/>
                      <a:pt x="685" y="925"/>
                      <a:pt x="682" y="937"/>
                    </a:cubicBezTo>
                    <a:cubicBezTo>
                      <a:pt x="684" y="945"/>
                      <a:pt x="683" y="953"/>
                      <a:pt x="682" y="959"/>
                    </a:cubicBezTo>
                    <a:cubicBezTo>
                      <a:pt x="679" y="971"/>
                      <a:pt x="681" y="985"/>
                      <a:pt x="683" y="996"/>
                    </a:cubicBezTo>
                    <a:cubicBezTo>
                      <a:pt x="684" y="1004"/>
                      <a:pt x="682" y="1011"/>
                      <a:pt x="681" y="1016"/>
                    </a:cubicBezTo>
                    <a:cubicBezTo>
                      <a:pt x="681" y="1069"/>
                      <a:pt x="681" y="1069"/>
                      <a:pt x="681" y="1069"/>
                    </a:cubicBezTo>
                    <a:cubicBezTo>
                      <a:pt x="681" y="1069"/>
                      <a:pt x="683" y="1071"/>
                      <a:pt x="683" y="1071"/>
                    </a:cubicBezTo>
                    <a:cubicBezTo>
                      <a:pt x="683" y="1085"/>
                      <a:pt x="683" y="1085"/>
                      <a:pt x="683" y="1085"/>
                    </a:cubicBezTo>
                    <a:cubicBezTo>
                      <a:pt x="683" y="1085"/>
                      <a:pt x="681" y="1086"/>
                      <a:pt x="681" y="1086"/>
                    </a:cubicBezTo>
                    <a:cubicBezTo>
                      <a:pt x="680" y="1093"/>
                      <a:pt x="678" y="1099"/>
                      <a:pt x="674" y="1103"/>
                    </a:cubicBezTo>
                    <a:cubicBezTo>
                      <a:pt x="674" y="1218"/>
                      <a:pt x="674" y="1218"/>
                      <a:pt x="674" y="1218"/>
                    </a:cubicBezTo>
                    <a:cubicBezTo>
                      <a:pt x="677" y="1221"/>
                      <a:pt x="679" y="1224"/>
                      <a:pt x="680" y="1228"/>
                    </a:cubicBezTo>
                    <a:cubicBezTo>
                      <a:pt x="681" y="1230"/>
                      <a:pt x="680" y="1232"/>
                      <a:pt x="681" y="1234"/>
                    </a:cubicBezTo>
                    <a:cubicBezTo>
                      <a:pt x="681" y="1235"/>
                      <a:pt x="683" y="1236"/>
                      <a:pt x="683" y="1236"/>
                    </a:cubicBezTo>
                    <a:cubicBezTo>
                      <a:pt x="683" y="1241"/>
                      <a:pt x="683" y="1247"/>
                      <a:pt x="681" y="1249"/>
                    </a:cubicBezTo>
                    <a:cubicBezTo>
                      <a:pt x="681" y="1258"/>
                      <a:pt x="683" y="1266"/>
                      <a:pt x="683" y="1275"/>
                    </a:cubicBezTo>
                    <a:cubicBezTo>
                      <a:pt x="681" y="1344"/>
                      <a:pt x="681" y="1344"/>
                      <a:pt x="681" y="1344"/>
                    </a:cubicBezTo>
                    <a:cubicBezTo>
                      <a:pt x="681" y="1344"/>
                      <a:pt x="683" y="1345"/>
                      <a:pt x="683" y="1345"/>
                    </a:cubicBezTo>
                    <a:cubicBezTo>
                      <a:pt x="683" y="1361"/>
                      <a:pt x="683" y="1375"/>
                      <a:pt x="683" y="1392"/>
                    </a:cubicBezTo>
                    <a:cubicBezTo>
                      <a:pt x="683" y="1392"/>
                      <a:pt x="681" y="1393"/>
                      <a:pt x="681" y="1394"/>
                    </a:cubicBezTo>
                    <a:cubicBezTo>
                      <a:pt x="681" y="1564"/>
                      <a:pt x="681" y="1564"/>
                      <a:pt x="681" y="1564"/>
                    </a:cubicBezTo>
                    <a:cubicBezTo>
                      <a:pt x="681" y="1565"/>
                      <a:pt x="683" y="1566"/>
                      <a:pt x="683" y="1567"/>
                    </a:cubicBezTo>
                    <a:cubicBezTo>
                      <a:pt x="683" y="1580"/>
                      <a:pt x="683" y="1580"/>
                      <a:pt x="683" y="1580"/>
                    </a:cubicBezTo>
                    <a:cubicBezTo>
                      <a:pt x="683" y="1580"/>
                      <a:pt x="681" y="1581"/>
                      <a:pt x="681" y="1581"/>
                    </a:cubicBezTo>
                    <a:cubicBezTo>
                      <a:pt x="680" y="1588"/>
                      <a:pt x="678" y="1594"/>
                      <a:pt x="673" y="1600"/>
                    </a:cubicBezTo>
                    <a:cubicBezTo>
                      <a:pt x="673" y="1712"/>
                      <a:pt x="673" y="1712"/>
                      <a:pt x="673" y="1712"/>
                    </a:cubicBezTo>
                    <a:cubicBezTo>
                      <a:pt x="678" y="1716"/>
                      <a:pt x="681" y="1721"/>
                      <a:pt x="681" y="1730"/>
                    </a:cubicBezTo>
                    <a:cubicBezTo>
                      <a:pt x="681" y="1730"/>
                      <a:pt x="683" y="1731"/>
                      <a:pt x="683" y="1731"/>
                    </a:cubicBezTo>
                    <a:cubicBezTo>
                      <a:pt x="683" y="1736"/>
                      <a:pt x="683" y="1742"/>
                      <a:pt x="681" y="1745"/>
                    </a:cubicBezTo>
                    <a:cubicBezTo>
                      <a:pt x="681" y="1895"/>
                      <a:pt x="681" y="1895"/>
                      <a:pt x="681" y="1895"/>
                    </a:cubicBezTo>
                    <a:cubicBezTo>
                      <a:pt x="681" y="1896"/>
                      <a:pt x="683" y="1897"/>
                      <a:pt x="683" y="1898"/>
                    </a:cubicBezTo>
                    <a:cubicBezTo>
                      <a:pt x="683" y="1929"/>
                      <a:pt x="683" y="1929"/>
                      <a:pt x="683" y="1929"/>
                    </a:cubicBezTo>
                    <a:cubicBezTo>
                      <a:pt x="683" y="1929"/>
                      <a:pt x="681" y="1930"/>
                      <a:pt x="681" y="1930"/>
                    </a:cubicBezTo>
                    <a:cubicBezTo>
                      <a:pt x="681" y="1941"/>
                      <a:pt x="681" y="1941"/>
                      <a:pt x="681" y="1941"/>
                    </a:cubicBezTo>
                    <a:cubicBezTo>
                      <a:pt x="681" y="1942"/>
                      <a:pt x="683" y="1944"/>
                      <a:pt x="683" y="1944"/>
                    </a:cubicBezTo>
                    <a:cubicBezTo>
                      <a:pt x="682" y="1950"/>
                      <a:pt x="683" y="1956"/>
                      <a:pt x="686" y="1959"/>
                    </a:cubicBezTo>
                    <a:cubicBezTo>
                      <a:pt x="688" y="1960"/>
                      <a:pt x="689" y="1963"/>
                      <a:pt x="690" y="1964"/>
                    </a:cubicBezTo>
                    <a:cubicBezTo>
                      <a:pt x="699" y="1964"/>
                      <a:pt x="699" y="1964"/>
                      <a:pt x="699" y="1964"/>
                    </a:cubicBezTo>
                    <a:cubicBezTo>
                      <a:pt x="699" y="1966"/>
                      <a:pt x="699" y="1966"/>
                      <a:pt x="699" y="1966"/>
                    </a:cubicBezTo>
                    <a:cubicBezTo>
                      <a:pt x="701" y="1966"/>
                      <a:pt x="704" y="1967"/>
                      <a:pt x="705" y="1964"/>
                    </a:cubicBezTo>
                    <a:cubicBezTo>
                      <a:pt x="709" y="1964"/>
                      <a:pt x="713" y="1964"/>
                      <a:pt x="716" y="1963"/>
                    </a:cubicBezTo>
                    <a:cubicBezTo>
                      <a:pt x="718" y="1962"/>
                      <a:pt x="721" y="1959"/>
                      <a:pt x="721" y="1957"/>
                    </a:cubicBezTo>
                    <a:cubicBezTo>
                      <a:pt x="723" y="1948"/>
                      <a:pt x="723" y="1948"/>
                      <a:pt x="723" y="1948"/>
                    </a:cubicBezTo>
                    <a:cubicBezTo>
                      <a:pt x="724" y="1941"/>
                      <a:pt x="723" y="1934"/>
                      <a:pt x="724" y="1928"/>
                    </a:cubicBezTo>
                    <a:cubicBezTo>
                      <a:pt x="726" y="1928"/>
                      <a:pt x="726" y="1928"/>
                      <a:pt x="726" y="1928"/>
                    </a:cubicBezTo>
                    <a:cubicBezTo>
                      <a:pt x="726" y="1924"/>
                      <a:pt x="727" y="1921"/>
                      <a:pt x="728" y="1918"/>
                    </a:cubicBezTo>
                    <a:cubicBezTo>
                      <a:pt x="729" y="1918"/>
                      <a:pt x="730" y="1918"/>
                      <a:pt x="730" y="1916"/>
                    </a:cubicBezTo>
                    <a:cubicBezTo>
                      <a:pt x="732" y="1915"/>
                      <a:pt x="734" y="1913"/>
                      <a:pt x="734" y="1911"/>
                    </a:cubicBezTo>
                    <a:cubicBezTo>
                      <a:pt x="735" y="1909"/>
                      <a:pt x="736" y="1906"/>
                      <a:pt x="735" y="1903"/>
                    </a:cubicBezTo>
                    <a:cubicBezTo>
                      <a:pt x="738" y="1903"/>
                      <a:pt x="738" y="1903"/>
                      <a:pt x="738" y="1903"/>
                    </a:cubicBezTo>
                    <a:cubicBezTo>
                      <a:pt x="738" y="1895"/>
                      <a:pt x="738" y="1888"/>
                      <a:pt x="738" y="1880"/>
                    </a:cubicBezTo>
                    <a:cubicBezTo>
                      <a:pt x="741" y="1868"/>
                      <a:pt x="741" y="1868"/>
                      <a:pt x="741" y="1868"/>
                    </a:cubicBezTo>
                    <a:cubicBezTo>
                      <a:pt x="744" y="1864"/>
                      <a:pt x="746" y="1860"/>
                      <a:pt x="750" y="1856"/>
                    </a:cubicBezTo>
                    <a:cubicBezTo>
                      <a:pt x="752" y="1847"/>
                      <a:pt x="752" y="1847"/>
                      <a:pt x="752" y="1847"/>
                    </a:cubicBezTo>
                    <a:cubicBezTo>
                      <a:pt x="752" y="1844"/>
                      <a:pt x="752" y="1841"/>
                      <a:pt x="753" y="1838"/>
                    </a:cubicBezTo>
                    <a:cubicBezTo>
                      <a:pt x="755" y="1822"/>
                      <a:pt x="755" y="1805"/>
                      <a:pt x="754" y="1789"/>
                    </a:cubicBezTo>
                    <a:cubicBezTo>
                      <a:pt x="756" y="1777"/>
                      <a:pt x="756" y="1777"/>
                      <a:pt x="756" y="1777"/>
                    </a:cubicBezTo>
                    <a:cubicBezTo>
                      <a:pt x="756" y="1776"/>
                      <a:pt x="758" y="1774"/>
                      <a:pt x="760" y="1773"/>
                    </a:cubicBezTo>
                    <a:cubicBezTo>
                      <a:pt x="760" y="1773"/>
                      <a:pt x="760" y="1771"/>
                      <a:pt x="760" y="1771"/>
                    </a:cubicBezTo>
                    <a:cubicBezTo>
                      <a:pt x="761" y="1771"/>
                      <a:pt x="766" y="1770"/>
                      <a:pt x="767" y="1771"/>
                    </a:cubicBezTo>
                    <a:cubicBezTo>
                      <a:pt x="769" y="1773"/>
                      <a:pt x="770" y="1776"/>
                      <a:pt x="773" y="1780"/>
                    </a:cubicBezTo>
                    <a:cubicBezTo>
                      <a:pt x="773" y="1959"/>
                      <a:pt x="773" y="1959"/>
                      <a:pt x="773" y="1959"/>
                    </a:cubicBezTo>
                    <a:cubicBezTo>
                      <a:pt x="773" y="1961"/>
                      <a:pt x="774" y="1963"/>
                      <a:pt x="774" y="1964"/>
                    </a:cubicBezTo>
                    <a:cubicBezTo>
                      <a:pt x="773" y="1972"/>
                      <a:pt x="771" y="1978"/>
                      <a:pt x="766" y="1983"/>
                    </a:cubicBezTo>
                    <a:cubicBezTo>
                      <a:pt x="765" y="1983"/>
                      <a:pt x="765" y="1985"/>
                      <a:pt x="763" y="1984"/>
                    </a:cubicBezTo>
                    <a:cubicBezTo>
                      <a:pt x="764" y="1987"/>
                      <a:pt x="762" y="1989"/>
                      <a:pt x="762" y="1990"/>
                    </a:cubicBezTo>
                    <a:cubicBezTo>
                      <a:pt x="761" y="1995"/>
                      <a:pt x="761" y="1999"/>
                      <a:pt x="764" y="2001"/>
                    </a:cubicBezTo>
                    <a:cubicBezTo>
                      <a:pt x="763" y="2004"/>
                      <a:pt x="764" y="2007"/>
                      <a:pt x="763" y="2009"/>
                    </a:cubicBezTo>
                    <a:cubicBezTo>
                      <a:pt x="763" y="2010"/>
                      <a:pt x="764" y="2010"/>
                      <a:pt x="764" y="2009"/>
                    </a:cubicBezTo>
                    <a:cubicBezTo>
                      <a:pt x="765" y="2018"/>
                      <a:pt x="764" y="2025"/>
                      <a:pt x="761" y="2029"/>
                    </a:cubicBezTo>
                    <a:cubicBezTo>
                      <a:pt x="763" y="2038"/>
                      <a:pt x="759" y="2044"/>
                      <a:pt x="754" y="2047"/>
                    </a:cubicBezTo>
                    <a:cubicBezTo>
                      <a:pt x="751" y="2052"/>
                      <a:pt x="747" y="2056"/>
                      <a:pt x="744" y="2061"/>
                    </a:cubicBezTo>
                    <a:cubicBezTo>
                      <a:pt x="741" y="2062"/>
                      <a:pt x="739" y="2065"/>
                      <a:pt x="735" y="2065"/>
                    </a:cubicBezTo>
                    <a:cubicBezTo>
                      <a:pt x="723" y="2063"/>
                      <a:pt x="723" y="2063"/>
                      <a:pt x="723" y="2063"/>
                    </a:cubicBezTo>
                    <a:cubicBezTo>
                      <a:pt x="707" y="2063"/>
                      <a:pt x="707" y="2063"/>
                      <a:pt x="707" y="2063"/>
                    </a:cubicBezTo>
                    <a:cubicBezTo>
                      <a:pt x="707" y="2064"/>
                      <a:pt x="706" y="2065"/>
                      <a:pt x="705" y="2065"/>
                    </a:cubicBezTo>
                    <a:cubicBezTo>
                      <a:pt x="701" y="2064"/>
                      <a:pt x="698" y="2064"/>
                      <a:pt x="695" y="2066"/>
                    </a:cubicBezTo>
                    <a:cubicBezTo>
                      <a:pt x="649" y="2066"/>
                      <a:pt x="649" y="2066"/>
                      <a:pt x="649" y="2066"/>
                    </a:cubicBezTo>
                    <a:cubicBezTo>
                      <a:pt x="649" y="2067"/>
                      <a:pt x="649" y="2068"/>
                      <a:pt x="648" y="2068"/>
                    </a:cubicBezTo>
                    <a:cubicBezTo>
                      <a:pt x="622" y="2068"/>
                      <a:pt x="622" y="2068"/>
                      <a:pt x="622" y="2068"/>
                    </a:cubicBezTo>
                    <a:cubicBezTo>
                      <a:pt x="621" y="2068"/>
                      <a:pt x="620" y="2066"/>
                      <a:pt x="620" y="2066"/>
                    </a:cubicBezTo>
                    <a:cubicBezTo>
                      <a:pt x="618" y="2066"/>
                      <a:pt x="614" y="2067"/>
                      <a:pt x="613" y="2066"/>
                    </a:cubicBezTo>
                    <a:cubicBezTo>
                      <a:pt x="610" y="2064"/>
                      <a:pt x="604" y="2065"/>
                      <a:pt x="601" y="2064"/>
                    </a:cubicBezTo>
                    <a:cubicBezTo>
                      <a:pt x="580" y="2062"/>
                      <a:pt x="555" y="2063"/>
                      <a:pt x="532" y="2064"/>
                    </a:cubicBezTo>
                    <a:cubicBezTo>
                      <a:pt x="515" y="2064"/>
                      <a:pt x="497" y="2064"/>
                      <a:pt x="480" y="2066"/>
                    </a:cubicBezTo>
                    <a:cubicBezTo>
                      <a:pt x="475" y="2064"/>
                      <a:pt x="467" y="2064"/>
                      <a:pt x="459" y="2065"/>
                    </a:cubicBezTo>
                    <a:cubicBezTo>
                      <a:pt x="458" y="2065"/>
                      <a:pt x="456" y="2065"/>
                      <a:pt x="457" y="2063"/>
                    </a:cubicBezTo>
                    <a:cubicBezTo>
                      <a:pt x="453" y="2063"/>
                      <a:pt x="450" y="2063"/>
                      <a:pt x="448" y="2065"/>
                    </a:cubicBezTo>
                    <a:cubicBezTo>
                      <a:pt x="439" y="2065"/>
                      <a:pt x="439" y="2065"/>
                      <a:pt x="439" y="2065"/>
                    </a:cubicBezTo>
                    <a:cubicBezTo>
                      <a:pt x="438" y="2065"/>
                      <a:pt x="438" y="2064"/>
                      <a:pt x="438" y="2063"/>
                    </a:cubicBezTo>
                    <a:cubicBezTo>
                      <a:pt x="437" y="2064"/>
                      <a:pt x="435" y="2063"/>
                      <a:pt x="436" y="2061"/>
                    </a:cubicBezTo>
                    <a:cubicBezTo>
                      <a:pt x="433" y="2060"/>
                      <a:pt x="432" y="2056"/>
                      <a:pt x="431" y="2054"/>
                    </a:cubicBezTo>
                    <a:cubicBezTo>
                      <a:pt x="430" y="2052"/>
                      <a:pt x="428" y="2051"/>
                      <a:pt x="426" y="2050"/>
                    </a:cubicBezTo>
                    <a:cubicBezTo>
                      <a:pt x="422" y="2050"/>
                      <a:pt x="419" y="2050"/>
                      <a:pt x="416" y="2051"/>
                    </a:cubicBezTo>
                    <a:cubicBezTo>
                      <a:pt x="409" y="2061"/>
                      <a:pt x="409" y="2061"/>
                      <a:pt x="409" y="2061"/>
                    </a:cubicBezTo>
                    <a:cubicBezTo>
                      <a:pt x="410" y="2063"/>
                      <a:pt x="408" y="2063"/>
                      <a:pt x="406" y="2063"/>
                    </a:cubicBezTo>
                    <a:cubicBezTo>
                      <a:pt x="406" y="2064"/>
                      <a:pt x="407" y="2065"/>
                      <a:pt x="406" y="2065"/>
                    </a:cubicBezTo>
                    <a:cubicBezTo>
                      <a:pt x="401" y="2065"/>
                      <a:pt x="395" y="2063"/>
                      <a:pt x="389" y="2063"/>
                    </a:cubicBezTo>
                    <a:cubicBezTo>
                      <a:pt x="345" y="2063"/>
                      <a:pt x="345" y="2063"/>
                      <a:pt x="345" y="2063"/>
                    </a:cubicBezTo>
                    <a:cubicBezTo>
                      <a:pt x="345" y="2064"/>
                      <a:pt x="345" y="2065"/>
                      <a:pt x="344" y="2065"/>
                    </a:cubicBezTo>
                    <a:cubicBezTo>
                      <a:pt x="340" y="2064"/>
                      <a:pt x="334" y="2064"/>
                      <a:pt x="331" y="2066"/>
                    </a:cubicBezTo>
                    <a:cubicBezTo>
                      <a:pt x="283" y="2066"/>
                      <a:pt x="283" y="2066"/>
                      <a:pt x="283" y="2066"/>
                    </a:cubicBezTo>
                    <a:cubicBezTo>
                      <a:pt x="285" y="2069"/>
                      <a:pt x="280" y="2067"/>
                      <a:pt x="279" y="2068"/>
                    </a:cubicBezTo>
                    <a:cubicBezTo>
                      <a:pt x="277" y="2071"/>
                      <a:pt x="269" y="2073"/>
                      <a:pt x="264" y="2069"/>
                    </a:cubicBezTo>
                    <a:cubicBezTo>
                      <a:pt x="262" y="2068"/>
                      <a:pt x="259" y="2068"/>
                      <a:pt x="258" y="2066"/>
                    </a:cubicBezTo>
                    <a:cubicBezTo>
                      <a:pt x="257" y="2066"/>
                      <a:pt x="253" y="2066"/>
                      <a:pt x="252" y="2066"/>
                    </a:cubicBezTo>
                    <a:cubicBezTo>
                      <a:pt x="252" y="2067"/>
                      <a:pt x="251" y="2067"/>
                      <a:pt x="251" y="2068"/>
                    </a:cubicBezTo>
                    <a:cubicBezTo>
                      <a:pt x="246" y="2068"/>
                      <a:pt x="241" y="2068"/>
                      <a:pt x="239" y="2066"/>
                    </a:cubicBezTo>
                    <a:cubicBezTo>
                      <a:pt x="237" y="2065"/>
                      <a:pt x="237" y="2062"/>
                      <a:pt x="237" y="2060"/>
                    </a:cubicBezTo>
                    <a:cubicBezTo>
                      <a:pt x="238" y="2059"/>
                      <a:pt x="239" y="2059"/>
                      <a:pt x="240" y="2058"/>
                    </a:cubicBezTo>
                    <a:cubicBezTo>
                      <a:pt x="239" y="2058"/>
                      <a:pt x="237" y="2057"/>
                      <a:pt x="239" y="2056"/>
                    </a:cubicBezTo>
                    <a:cubicBezTo>
                      <a:pt x="241" y="2055"/>
                      <a:pt x="243" y="2053"/>
                      <a:pt x="245" y="2052"/>
                    </a:cubicBezTo>
                    <a:cubicBezTo>
                      <a:pt x="245" y="2051"/>
                      <a:pt x="247" y="2052"/>
                      <a:pt x="248" y="2052"/>
                    </a:cubicBezTo>
                    <a:cubicBezTo>
                      <a:pt x="248" y="2051"/>
                      <a:pt x="248" y="2050"/>
                      <a:pt x="248" y="2050"/>
                    </a:cubicBezTo>
                    <a:cubicBezTo>
                      <a:pt x="255" y="2049"/>
                      <a:pt x="262" y="2048"/>
                      <a:pt x="267" y="2050"/>
                    </a:cubicBezTo>
                    <a:cubicBezTo>
                      <a:pt x="294" y="2050"/>
                      <a:pt x="294" y="2050"/>
                      <a:pt x="294" y="2050"/>
                    </a:cubicBezTo>
                    <a:cubicBezTo>
                      <a:pt x="294" y="2053"/>
                      <a:pt x="298" y="2052"/>
                      <a:pt x="299" y="2051"/>
                    </a:cubicBezTo>
                    <a:cubicBezTo>
                      <a:pt x="302" y="2050"/>
                      <a:pt x="305" y="2048"/>
                      <a:pt x="308" y="2045"/>
                    </a:cubicBezTo>
                    <a:cubicBezTo>
                      <a:pt x="309" y="2043"/>
                      <a:pt x="313" y="2041"/>
                      <a:pt x="317" y="2038"/>
                    </a:cubicBezTo>
                    <a:cubicBezTo>
                      <a:pt x="361" y="2038"/>
                      <a:pt x="408" y="2038"/>
                      <a:pt x="452" y="2039"/>
                    </a:cubicBezTo>
                    <a:cubicBezTo>
                      <a:pt x="452" y="2039"/>
                      <a:pt x="453" y="2041"/>
                      <a:pt x="454" y="2041"/>
                    </a:cubicBezTo>
                    <a:cubicBezTo>
                      <a:pt x="455" y="2042"/>
                      <a:pt x="458" y="2041"/>
                      <a:pt x="458" y="2042"/>
                    </a:cubicBezTo>
                    <a:cubicBezTo>
                      <a:pt x="461" y="2046"/>
                      <a:pt x="465" y="2048"/>
                      <a:pt x="469" y="2050"/>
                    </a:cubicBezTo>
                    <a:cubicBezTo>
                      <a:pt x="473" y="2049"/>
                      <a:pt x="478" y="2048"/>
                      <a:pt x="482" y="2049"/>
                    </a:cubicBezTo>
                    <a:cubicBezTo>
                      <a:pt x="488" y="2047"/>
                      <a:pt x="491" y="2045"/>
                      <a:pt x="494" y="2041"/>
                    </a:cubicBezTo>
                    <a:cubicBezTo>
                      <a:pt x="495" y="2041"/>
                      <a:pt x="496" y="2041"/>
                      <a:pt x="496" y="2040"/>
                    </a:cubicBezTo>
                    <a:cubicBezTo>
                      <a:pt x="495" y="2037"/>
                      <a:pt x="499" y="2039"/>
                      <a:pt x="499" y="2039"/>
                    </a:cubicBezTo>
                    <a:cubicBezTo>
                      <a:pt x="500" y="2038"/>
                      <a:pt x="502" y="2036"/>
                      <a:pt x="502" y="2036"/>
                    </a:cubicBezTo>
                    <a:cubicBezTo>
                      <a:pt x="503" y="2036"/>
                      <a:pt x="505" y="2036"/>
                      <a:pt x="506" y="2036"/>
                    </a:cubicBezTo>
                    <a:cubicBezTo>
                      <a:pt x="505" y="2033"/>
                      <a:pt x="509" y="2034"/>
                      <a:pt x="511" y="2034"/>
                    </a:cubicBezTo>
                    <a:cubicBezTo>
                      <a:pt x="512" y="2033"/>
                      <a:pt x="514" y="2031"/>
                      <a:pt x="516" y="2031"/>
                    </a:cubicBezTo>
                    <a:cubicBezTo>
                      <a:pt x="523" y="2032"/>
                      <a:pt x="523" y="2032"/>
                      <a:pt x="523" y="2032"/>
                    </a:cubicBezTo>
                    <a:cubicBezTo>
                      <a:pt x="537" y="2035"/>
                      <a:pt x="557" y="2032"/>
                      <a:pt x="574" y="2033"/>
                    </a:cubicBezTo>
                    <a:cubicBezTo>
                      <a:pt x="575" y="2033"/>
                      <a:pt x="576" y="2030"/>
                      <a:pt x="578" y="2029"/>
                    </a:cubicBezTo>
                    <a:cubicBezTo>
                      <a:pt x="577" y="2028"/>
                      <a:pt x="579" y="2027"/>
                      <a:pt x="580" y="2026"/>
                    </a:cubicBezTo>
                    <a:cubicBezTo>
                      <a:pt x="582" y="2024"/>
                      <a:pt x="585" y="2023"/>
                      <a:pt x="588" y="2021"/>
                    </a:cubicBezTo>
                    <a:cubicBezTo>
                      <a:pt x="589" y="2020"/>
                      <a:pt x="592" y="2021"/>
                      <a:pt x="594" y="2022"/>
                    </a:cubicBezTo>
                    <a:cubicBezTo>
                      <a:pt x="594" y="2024"/>
                      <a:pt x="594" y="2024"/>
                      <a:pt x="594" y="2024"/>
                    </a:cubicBezTo>
                    <a:cubicBezTo>
                      <a:pt x="596" y="2023"/>
                      <a:pt x="595" y="2026"/>
                      <a:pt x="595" y="2027"/>
                    </a:cubicBezTo>
                    <a:cubicBezTo>
                      <a:pt x="598" y="2027"/>
                      <a:pt x="598" y="2027"/>
                      <a:pt x="598" y="2027"/>
                    </a:cubicBezTo>
                    <a:cubicBezTo>
                      <a:pt x="598" y="2028"/>
                      <a:pt x="598" y="2030"/>
                      <a:pt x="599" y="2030"/>
                    </a:cubicBezTo>
                    <a:cubicBezTo>
                      <a:pt x="600" y="2033"/>
                      <a:pt x="603" y="2031"/>
                      <a:pt x="603" y="2033"/>
                    </a:cubicBezTo>
                    <a:cubicBezTo>
                      <a:pt x="605" y="2033"/>
                      <a:pt x="607" y="2033"/>
                      <a:pt x="608" y="2032"/>
                    </a:cubicBezTo>
                    <a:cubicBezTo>
                      <a:pt x="609" y="2031"/>
                      <a:pt x="609" y="2031"/>
                      <a:pt x="609" y="2030"/>
                    </a:cubicBezTo>
                    <a:cubicBezTo>
                      <a:pt x="611" y="2030"/>
                      <a:pt x="611" y="2030"/>
                      <a:pt x="611" y="2030"/>
                    </a:cubicBezTo>
                    <a:cubicBezTo>
                      <a:pt x="611" y="2029"/>
                      <a:pt x="611" y="2027"/>
                      <a:pt x="612" y="2027"/>
                    </a:cubicBezTo>
                    <a:cubicBezTo>
                      <a:pt x="613" y="2027"/>
                      <a:pt x="614" y="2026"/>
                      <a:pt x="614" y="2025"/>
                    </a:cubicBezTo>
                    <a:cubicBezTo>
                      <a:pt x="614" y="2024"/>
                      <a:pt x="616" y="2024"/>
                      <a:pt x="617" y="2024"/>
                    </a:cubicBezTo>
                    <a:cubicBezTo>
                      <a:pt x="617" y="2023"/>
                      <a:pt x="616" y="2021"/>
                      <a:pt x="618" y="2021"/>
                    </a:cubicBezTo>
                    <a:cubicBezTo>
                      <a:pt x="643" y="2021"/>
                      <a:pt x="669" y="2022"/>
                      <a:pt x="692" y="2020"/>
                    </a:cubicBezTo>
                    <a:cubicBezTo>
                      <a:pt x="695" y="2018"/>
                      <a:pt x="700" y="2016"/>
                      <a:pt x="702" y="2013"/>
                    </a:cubicBezTo>
                    <a:cubicBezTo>
                      <a:pt x="702" y="2012"/>
                      <a:pt x="703" y="2010"/>
                      <a:pt x="703" y="2009"/>
                    </a:cubicBezTo>
                    <a:cubicBezTo>
                      <a:pt x="706" y="2009"/>
                      <a:pt x="705" y="2005"/>
                      <a:pt x="704" y="2004"/>
                    </a:cubicBezTo>
                    <a:cubicBezTo>
                      <a:pt x="704" y="2002"/>
                      <a:pt x="703" y="2001"/>
                      <a:pt x="702" y="2001"/>
                    </a:cubicBezTo>
                    <a:cubicBezTo>
                      <a:pt x="703" y="1998"/>
                      <a:pt x="700" y="1998"/>
                      <a:pt x="700" y="1996"/>
                    </a:cubicBezTo>
                    <a:cubicBezTo>
                      <a:pt x="699" y="1996"/>
                      <a:pt x="698" y="1995"/>
                      <a:pt x="697" y="1994"/>
                    </a:cubicBezTo>
                    <a:cubicBezTo>
                      <a:pt x="696" y="1992"/>
                      <a:pt x="689" y="1993"/>
                      <a:pt x="686" y="1993"/>
                    </a:cubicBezTo>
                    <a:cubicBezTo>
                      <a:pt x="680" y="1991"/>
                      <a:pt x="676" y="1988"/>
                      <a:pt x="672" y="1984"/>
                    </a:cubicBezTo>
                    <a:cubicBezTo>
                      <a:pt x="671" y="1984"/>
                      <a:pt x="670" y="1984"/>
                      <a:pt x="669" y="1984"/>
                    </a:cubicBezTo>
                    <a:cubicBezTo>
                      <a:pt x="669" y="1981"/>
                      <a:pt x="669" y="1981"/>
                      <a:pt x="669" y="1981"/>
                    </a:cubicBezTo>
                    <a:cubicBezTo>
                      <a:pt x="667" y="1981"/>
                      <a:pt x="667" y="1981"/>
                      <a:pt x="667" y="1981"/>
                    </a:cubicBezTo>
                    <a:cubicBezTo>
                      <a:pt x="666" y="1978"/>
                      <a:pt x="664" y="1976"/>
                      <a:pt x="662" y="1975"/>
                    </a:cubicBezTo>
                    <a:cubicBezTo>
                      <a:pt x="659" y="1975"/>
                      <a:pt x="657" y="1975"/>
                      <a:pt x="654" y="1975"/>
                    </a:cubicBezTo>
                    <a:cubicBezTo>
                      <a:pt x="654" y="1973"/>
                      <a:pt x="654" y="1973"/>
                      <a:pt x="654" y="1973"/>
                    </a:cubicBezTo>
                    <a:cubicBezTo>
                      <a:pt x="635" y="1973"/>
                      <a:pt x="616" y="1973"/>
                      <a:pt x="597" y="1972"/>
                    </a:cubicBezTo>
                    <a:cubicBezTo>
                      <a:pt x="597" y="1972"/>
                      <a:pt x="595" y="1973"/>
                      <a:pt x="594" y="1973"/>
                    </a:cubicBezTo>
                    <a:cubicBezTo>
                      <a:pt x="585" y="1971"/>
                      <a:pt x="585" y="1971"/>
                      <a:pt x="585" y="1971"/>
                    </a:cubicBezTo>
                    <a:cubicBezTo>
                      <a:pt x="544" y="1971"/>
                      <a:pt x="544" y="1971"/>
                      <a:pt x="544" y="1971"/>
                    </a:cubicBezTo>
                    <a:cubicBezTo>
                      <a:pt x="543" y="1971"/>
                      <a:pt x="540" y="1973"/>
                      <a:pt x="538" y="1972"/>
                    </a:cubicBezTo>
                    <a:cubicBezTo>
                      <a:pt x="534" y="1968"/>
                      <a:pt x="528" y="1971"/>
                      <a:pt x="525" y="1973"/>
                    </a:cubicBezTo>
                    <a:cubicBezTo>
                      <a:pt x="518" y="1973"/>
                      <a:pt x="514" y="1971"/>
                      <a:pt x="509" y="1970"/>
                    </a:cubicBezTo>
                    <a:cubicBezTo>
                      <a:pt x="507" y="1971"/>
                      <a:pt x="504" y="1971"/>
                      <a:pt x="502" y="1970"/>
                    </a:cubicBezTo>
                    <a:cubicBezTo>
                      <a:pt x="501" y="1970"/>
                      <a:pt x="498" y="1970"/>
                      <a:pt x="498" y="1970"/>
                    </a:cubicBezTo>
                    <a:cubicBezTo>
                      <a:pt x="491" y="1961"/>
                      <a:pt x="491" y="1961"/>
                      <a:pt x="491" y="1961"/>
                    </a:cubicBezTo>
                    <a:cubicBezTo>
                      <a:pt x="487" y="1959"/>
                      <a:pt x="484" y="1962"/>
                      <a:pt x="481" y="1964"/>
                    </a:cubicBezTo>
                    <a:cubicBezTo>
                      <a:pt x="475" y="1968"/>
                      <a:pt x="467" y="1974"/>
                      <a:pt x="458" y="1973"/>
                    </a:cubicBezTo>
                    <a:cubicBezTo>
                      <a:pt x="456" y="1973"/>
                      <a:pt x="453" y="1972"/>
                      <a:pt x="452" y="1971"/>
                    </a:cubicBezTo>
                    <a:cubicBezTo>
                      <a:pt x="450" y="1968"/>
                      <a:pt x="449" y="1963"/>
                      <a:pt x="449" y="1958"/>
                    </a:cubicBezTo>
                    <a:cubicBezTo>
                      <a:pt x="402" y="1958"/>
                      <a:pt x="402" y="1958"/>
                      <a:pt x="402" y="1958"/>
                    </a:cubicBezTo>
                    <a:cubicBezTo>
                      <a:pt x="402" y="1960"/>
                      <a:pt x="404" y="1959"/>
                      <a:pt x="405" y="1959"/>
                    </a:cubicBezTo>
                    <a:cubicBezTo>
                      <a:pt x="404" y="1963"/>
                      <a:pt x="408" y="1961"/>
                      <a:pt x="409" y="1961"/>
                    </a:cubicBezTo>
                    <a:cubicBezTo>
                      <a:pt x="409" y="1961"/>
                      <a:pt x="410" y="1963"/>
                      <a:pt x="410" y="1964"/>
                    </a:cubicBezTo>
                    <a:cubicBezTo>
                      <a:pt x="411" y="1964"/>
                      <a:pt x="414" y="1964"/>
                      <a:pt x="415" y="1963"/>
                    </a:cubicBezTo>
                    <a:cubicBezTo>
                      <a:pt x="415" y="1963"/>
                      <a:pt x="415" y="1962"/>
                      <a:pt x="417" y="1961"/>
                    </a:cubicBezTo>
                    <a:cubicBezTo>
                      <a:pt x="417" y="1961"/>
                      <a:pt x="417" y="1963"/>
                      <a:pt x="417" y="1964"/>
                    </a:cubicBezTo>
                    <a:cubicBezTo>
                      <a:pt x="419" y="1963"/>
                      <a:pt x="422" y="1963"/>
                      <a:pt x="423" y="1965"/>
                    </a:cubicBezTo>
                    <a:cubicBezTo>
                      <a:pt x="424" y="1967"/>
                      <a:pt x="424" y="1970"/>
                      <a:pt x="424" y="1972"/>
                    </a:cubicBezTo>
                    <a:cubicBezTo>
                      <a:pt x="422" y="1973"/>
                      <a:pt x="422" y="1973"/>
                      <a:pt x="422" y="1973"/>
                    </a:cubicBezTo>
                    <a:cubicBezTo>
                      <a:pt x="422" y="1977"/>
                      <a:pt x="415" y="1974"/>
                      <a:pt x="412" y="1975"/>
                    </a:cubicBezTo>
                    <a:cubicBezTo>
                      <a:pt x="411" y="1975"/>
                      <a:pt x="410" y="1973"/>
                      <a:pt x="409" y="1973"/>
                    </a:cubicBezTo>
                    <a:cubicBezTo>
                      <a:pt x="406" y="1973"/>
                      <a:pt x="402" y="1973"/>
                      <a:pt x="400" y="1971"/>
                    </a:cubicBezTo>
                    <a:cubicBezTo>
                      <a:pt x="359" y="1971"/>
                      <a:pt x="319" y="1971"/>
                      <a:pt x="278" y="1971"/>
                    </a:cubicBezTo>
                    <a:cubicBezTo>
                      <a:pt x="279" y="1966"/>
                      <a:pt x="280" y="1962"/>
                      <a:pt x="282" y="1958"/>
                    </a:cubicBezTo>
                    <a:cubicBezTo>
                      <a:pt x="223" y="1959"/>
                      <a:pt x="161" y="1957"/>
                      <a:pt x="105" y="1960"/>
                    </a:cubicBezTo>
                    <a:cubicBezTo>
                      <a:pt x="106" y="1956"/>
                      <a:pt x="102" y="1958"/>
                      <a:pt x="101" y="1958"/>
                    </a:cubicBezTo>
                    <a:cubicBezTo>
                      <a:pt x="98" y="1955"/>
                      <a:pt x="96" y="1954"/>
                      <a:pt x="94" y="1951"/>
                    </a:cubicBezTo>
                    <a:cubicBezTo>
                      <a:pt x="91" y="1949"/>
                      <a:pt x="89" y="1945"/>
                      <a:pt x="87" y="1942"/>
                    </a:cubicBezTo>
                    <a:cubicBezTo>
                      <a:pt x="87" y="1940"/>
                      <a:pt x="84" y="1938"/>
                      <a:pt x="82" y="1939"/>
                    </a:cubicBezTo>
                    <a:cubicBezTo>
                      <a:pt x="82" y="1936"/>
                      <a:pt x="82" y="1936"/>
                      <a:pt x="82" y="1936"/>
                    </a:cubicBezTo>
                    <a:cubicBezTo>
                      <a:pt x="80" y="1936"/>
                      <a:pt x="79" y="1935"/>
                      <a:pt x="79" y="1935"/>
                    </a:cubicBezTo>
                    <a:cubicBezTo>
                      <a:pt x="80" y="1932"/>
                      <a:pt x="77" y="1932"/>
                      <a:pt x="77" y="1930"/>
                    </a:cubicBezTo>
                    <a:cubicBezTo>
                      <a:pt x="77" y="1926"/>
                      <a:pt x="79" y="1923"/>
                      <a:pt x="82" y="1922"/>
                    </a:cubicBezTo>
                    <a:cubicBezTo>
                      <a:pt x="81" y="1920"/>
                      <a:pt x="83" y="1920"/>
                      <a:pt x="84" y="1921"/>
                    </a:cubicBezTo>
                    <a:cubicBezTo>
                      <a:pt x="84" y="1918"/>
                      <a:pt x="84" y="1918"/>
                      <a:pt x="84" y="1918"/>
                    </a:cubicBezTo>
                    <a:cubicBezTo>
                      <a:pt x="85" y="1918"/>
                      <a:pt x="87" y="1917"/>
                      <a:pt x="88" y="1916"/>
                    </a:cubicBezTo>
                    <a:cubicBezTo>
                      <a:pt x="90" y="1912"/>
                      <a:pt x="90" y="1906"/>
                      <a:pt x="89" y="1901"/>
                    </a:cubicBezTo>
                    <a:cubicBezTo>
                      <a:pt x="87" y="1877"/>
                      <a:pt x="90" y="1850"/>
                      <a:pt x="88" y="1828"/>
                    </a:cubicBezTo>
                    <a:cubicBezTo>
                      <a:pt x="87" y="1824"/>
                      <a:pt x="89" y="1820"/>
                      <a:pt x="90" y="1816"/>
                    </a:cubicBezTo>
                    <a:cubicBezTo>
                      <a:pt x="90" y="1814"/>
                      <a:pt x="89" y="1811"/>
                      <a:pt x="90" y="1808"/>
                    </a:cubicBezTo>
                    <a:cubicBezTo>
                      <a:pt x="92" y="1808"/>
                      <a:pt x="91" y="1807"/>
                      <a:pt x="90" y="1806"/>
                    </a:cubicBezTo>
                    <a:cubicBezTo>
                      <a:pt x="91" y="1806"/>
                      <a:pt x="92" y="1805"/>
                      <a:pt x="93" y="1805"/>
                    </a:cubicBezTo>
                    <a:cubicBezTo>
                      <a:pt x="92" y="1803"/>
                      <a:pt x="94" y="1801"/>
                      <a:pt x="94" y="1799"/>
                    </a:cubicBezTo>
                    <a:cubicBezTo>
                      <a:pt x="97" y="1799"/>
                      <a:pt x="97" y="1797"/>
                      <a:pt x="99" y="1796"/>
                    </a:cubicBezTo>
                    <a:cubicBezTo>
                      <a:pt x="100" y="1796"/>
                      <a:pt x="104" y="1796"/>
                      <a:pt x="104" y="1796"/>
                    </a:cubicBezTo>
                    <a:cubicBezTo>
                      <a:pt x="104" y="1799"/>
                      <a:pt x="108" y="1798"/>
                      <a:pt x="110" y="1798"/>
                    </a:cubicBezTo>
                    <a:cubicBezTo>
                      <a:pt x="110" y="1330"/>
                      <a:pt x="110" y="1330"/>
                      <a:pt x="110" y="1330"/>
                    </a:cubicBezTo>
                    <a:cubicBezTo>
                      <a:pt x="108" y="1330"/>
                      <a:pt x="107" y="1330"/>
                      <a:pt x="106" y="1331"/>
                    </a:cubicBezTo>
                    <a:cubicBezTo>
                      <a:pt x="106" y="1331"/>
                      <a:pt x="106" y="1333"/>
                      <a:pt x="105" y="1333"/>
                    </a:cubicBezTo>
                    <a:cubicBezTo>
                      <a:pt x="104" y="1333"/>
                      <a:pt x="104" y="1335"/>
                      <a:pt x="104" y="1336"/>
                    </a:cubicBezTo>
                    <a:cubicBezTo>
                      <a:pt x="102" y="1336"/>
                      <a:pt x="102" y="1336"/>
                      <a:pt x="102" y="1336"/>
                    </a:cubicBezTo>
                    <a:cubicBezTo>
                      <a:pt x="101" y="1344"/>
                      <a:pt x="101" y="1354"/>
                      <a:pt x="101" y="1362"/>
                    </a:cubicBezTo>
                    <a:cubicBezTo>
                      <a:pt x="100" y="1364"/>
                      <a:pt x="98" y="1368"/>
                      <a:pt x="94" y="1367"/>
                    </a:cubicBezTo>
                    <a:cubicBezTo>
                      <a:pt x="92" y="1364"/>
                      <a:pt x="93" y="1359"/>
                      <a:pt x="90" y="1356"/>
                    </a:cubicBezTo>
                    <a:cubicBezTo>
                      <a:pt x="89" y="1354"/>
                      <a:pt x="89" y="1350"/>
                      <a:pt x="91" y="1348"/>
                    </a:cubicBezTo>
                    <a:cubicBezTo>
                      <a:pt x="92" y="1345"/>
                      <a:pt x="91" y="1341"/>
                      <a:pt x="91" y="1338"/>
                    </a:cubicBezTo>
                    <a:cubicBezTo>
                      <a:pt x="91" y="1336"/>
                      <a:pt x="92" y="1336"/>
                      <a:pt x="93" y="1336"/>
                    </a:cubicBezTo>
                    <a:cubicBezTo>
                      <a:pt x="93" y="1267"/>
                      <a:pt x="93" y="1267"/>
                      <a:pt x="93" y="1267"/>
                    </a:cubicBezTo>
                    <a:cubicBezTo>
                      <a:pt x="93" y="1266"/>
                      <a:pt x="94" y="1265"/>
                      <a:pt x="94" y="1264"/>
                    </a:cubicBezTo>
                    <a:cubicBezTo>
                      <a:pt x="97" y="1265"/>
                      <a:pt x="96" y="1262"/>
                      <a:pt x="97" y="1261"/>
                    </a:cubicBezTo>
                    <a:cubicBezTo>
                      <a:pt x="99" y="1258"/>
                      <a:pt x="102" y="1255"/>
                      <a:pt x="104" y="1252"/>
                    </a:cubicBezTo>
                    <a:cubicBezTo>
                      <a:pt x="105" y="1246"/>
                      <a:pt x="102" y="1245"/>
                      <a:pt x="101" y="1241"/>
                    </a:cubicBezTo>
                    <a:cubicBezTo>
                      <a:pt x="100" y="1241"/>
                      <a:pt x="99" y="1241"/>
                      <a:pt x="98" y="1241"/>
                    </a:cubicBezTo>
                    <a:cubicBezTo>
                      <a:pt x="99" y="1239"/>
                      <a:pt x="98" y="1237"/>
                      <a:pt x="96" y="1237"/>
                    </a:cubicBezTo>
                    <a:cubicBezTo>
                      <a:pt x="96" y="1235"/>
                      <a:pt x="96" y="1232"/>
                      <a:pt x="93" y="1232"/>
                    </a:cubicBezTo>
                    <a:cubicBezTo>
                      <a:pt x="93" y="1047"/>
                      <a:pt x="93" y="1047"/>
                      <a:pt x="93" y="1047"/>
                    </a:cubicBezTo>
                    <a:cubicBezTo>
                      <a:pt x="95" y="1039"/>
                      <a:pt x="99" y="1033"/>
                      <a:pt x="105" y="1027"/>
                    </a:cubicBezTo>
                    <a:cubicBezTo>
                      <a:pt x="106" y="1023"/>
                      <a:pt x="107" y="1017"/>
                      <a:pt x="107" y="1011"/>
                    </a:cubicBezTo>
                    <a:cubicBezTo>
                      <a:pt x="105" y="1010"/>
                      <a:pt x="106" y="1007"/>
                      <a:pt x="106" y="1006"/>
                    </a:cubicBezTo>
                    <a:cubicBezTo>
                      <a:pt x="104" y="1001"/>
                      <a:pt x="101" y="999"/>
                      <a:pt x="97" y="997"/>
                    </a:cubicBezTo>
                    <a:cubicBezTo>
                      <a:pt x="96" y="997"/>
                      <a:pt x="96" y="995"/>
                      <a:pt x="96" y="994"/>
                    </a:cubicBezTo>
                    <a:cubicBezTo>
                      <a:pt x="95" y="993"/>
                      <a:pt x="94" y="992"/>
                      <a:pt x="93" y="991"/>
                    </a:cubicBezTo>
                    <a:cubicBezTo>
                      <a:pt x="93" y="987"/>
                      <a:pt x="93" y="983"/>
                      <a:pt x="96" y="981"/>
                    </a:cubicBezTo>
                    <a:cubicBezTo>
                      <a:pt x="97" y="978"/>
                      <a:pt x="99" y="975"/>
                      <a:pt x="101" y="973"/>
                    </a:cubicBezTo>
                    <a:cubicBezTo>
                      <a:pt x="102" y="972"/>
                      <a:pt x="102" y="971"/>
                      <a:pt x="102" y="970"/>
                    </a:cubicBezTo>
                    <a:cubicBezTo>
                      <a:pt x="105" y="971"/>
                      <a:pt x="108" y="970"/>
                      <a:pt x="109" y="967"/>
                    </a:cubicBezTo>
                    <a:cubicBezTo>
                      <a:pt x="110" y="721"/>
                      <a:pt x="110" y="721"/>
                      <a:pt x="110" y="721"/>
                    </a:cubicBezTo>
                    <a:cubicBezTo>
                      <a:pt x="108" y="720"/>
                      <a:pt x="108" y="722"/>
                      <a:pt x="107" y="723"/>
                    </a:cubicBezTo>
                    <a:cubicBezTo>
                      <a:pt x="103" y="726"/>
                      <a:pt x="98" y="728"/>
                      <a:pt x="93" y="731"/>
                    </a:cubicBezTo>
                    <a:cubicBezTo>
                      <a:pt x="93" y="551"/>
                      <a:pt x="93" y="551"/>
                      <a:pt x="93" y="551"/>
                    </a:cubicBezTo>
                    <a:cubicBezTo>
                      <a:pt x="95" y="544"/>
                      <a:pt x="99" y="537"/>
                      <a:pt x="104" y="532"/>
                    </a:cubicBezTo>
                    <a:cubicBezTo>
                      <a:pt x="107" y="526"/>
                      <a:pt x="108" y="517"/>
                      <a:pt x="105" y="510"/>
                    </a:cubicBezTo>
                    <a:cubicBezTo>
                      <a:pt x="104" y="506"/>
                      <a:pt x="101" y="504"/>
                      <a:pt x="97" y="501"/>
                    </a:cubicBezTo>
                    <a:cubicBezTo>
                      <a:pt x="96" y="502"/>
                      <a:pt x="96" y="500"/>
                      <a:pt x="96" y="499"/>
                    </a:cubicBezTo>
                    <a:cubicBezTo>
                      <a:pt x="95" y="498"/>
                      <a:pt x="94" y="497"/>
                      <a:pt x="93" y="496"/>
                    </a:cubicBezTo>
                    <a:cubicBezTo>
                      <a:pt x="93" y="492"/>
                      <a:pt x="93" y="488"/>
                      <a:pt x="96" y="486"/>
                    </a:cubicBezTo>
                    <a:cubicBezTo>
                      <a:pt x="95" y="483"/>
                      <a:pt x="98" y="483"/>
                      <a:pt x="99" y="480"/>
                    </a:cubicBezTo>
                    <a:cubicBezTo>
                      <a:pt x="100" y="481"/>
                      <a:pt x="100" y="480"/>
                      <a:pt x="100" y="478"/>
                    </a:cubicBezTo>
                    <a:cubicBezTo>
                      <a:pt x="102" y="478"/>
                      <a:pt x="102" y="476"/>
                      <a:pt x="102" y="475"/>
                    </a:cubicBezTo>
                    <a:cubicBezTo>
                      <a:pt x="105" y="475"/>
                      <a:pt x="108" y="474"/>
                      <a:pt x="110" y="471"/>
                    </a:cubicBezTo>
                    <a:cubicBezTo>
                      <a:pt x="110" y="404"/>
                      <a:pt x="110" y="404"/>
                      <a:pt x="110" y="404"/>
                    </a:cubicBezTo>
                    <a:cubicBezTo>
                      <a:pt x="102" y="403"/>
                      <a:pt x="95" y="404"/>
                      <a:pt x="86" y="405"/>
                    </a:cubicBezTo>
                    <a:cubicBezTo>
                      <a:pt x="86" y="405"/>
                      <a:pt x="85" y="406"/>
                      <a:pt x="84" y="406"/>
                    </a:cubicBezTo>
                    <a:cubicBezTo>
                      <a:pt x="64" y="406"/>
                      <a:pt x="64" y="406"/>
                      <a:pt x="64" y="406"/>
                    </a:cubicBezTo>
                    <a:cubicBezTo>
                      <a:pt x="63" y="406"/>
                      <a:pt x="62" y="409"/>
                      <a:pt x="60" y="409"/>
                    </a:cubicBezTo>
                    <a:cubicBezTo>
                      <a:pt x="60" y="411"/>
                      <a:pt x="59" y="411"/>
                      <a:pt x="58" y="412"/>
                    </a:cubicBezTo>
                    <a:cubicBezTo>
                      <a:pt x="57" y="413"/>
                      <a:pt x="56" y="414"/>
                      <a:pt x="56" y="415"/>
                    </a:cubicBezTo>
                    <a:cubicBezTo>
                      <a:pt x="55" y="418"/>
                      <a:pt x="52" y="419"/>
                      <a:pt x="52" y="422"/>
                    </a:cubicBezTo>
                    <a:cubicBezTo>
                      <a:pt x="52" y="435"/>
                      <a:pt x="54" y="451"/>
                      <a:pt x="52" y="463"/>
                    </a:cubicBezTo>
                    <a:cubicBezTo>
                      <a:pt x="51" y="466"/>
                      <a:pt x="49" y="466"/>
                      <a:pt x="48" y="468"/>
                    </a:cubicBezTo>
                    <a:cubicBezTo>
                      <a:pt x="48" y="471"/>
                      <a:pt x="45" y="473"/>
                      <a:pt x="44" y="475"/>
                    </a:cubicBezTo>
                    <a:cubicBezTo>
                      <a:pt x="43" y="477"/>
                      <a:pt x="42" y="479"/>
                      <a:pt x="42" y="479"/>
                    </a:cubicBezTo>
                    <a:cubicBezTo>
                      <a:pt x="41" y="484"/>
                      <a:pt x="41" y="487"/>
                      <a:pt x="44" y="490"/>
                    </a:cubicBezTo>
                    <a:cubicBezTo>
                      <a:pt x="44" y="532"/>
                      <a:pt x="44" y="532"/>
                      <a:pt x="44" y="532"/>
                    </a:cubicBezTo>
                    <a:cubicBezTo>
                      <a:pt x="44" y="533"/>
                      <a:pt x="41" y="535"/>
                      <a:pt x="41" y="537"/>
                    </a:cubicBezTo>
                    <a:cubicBezTo>
                      <a:pt x="40" y="541"/>
                      <a:pt x="39" y="546"/>
                      <a:pt x="39" y="550"/>
                    </a:cubicBezTo>
                    <a:cubicBezTo>
                      <a:pt x="38" y="562"/>
                      <a:pt x="39" y="574"/>
                      <a:pt x="41" y="584"/>
                    </a:cubicBezTo>
                    <a:cubicBezTo>
                      <a:pt x="41" y="585"/>
                      <a:pt x="43" y="586"/>
                      <a:pt x="43" y="587"/>
                    </a:cubicBezTo>
                    <a:cubicBezTo>
                      <a:pt x="44" y="590"/>
                      <a:pt x="44" y="592"/>
                      <a:pt x="44" y="594"/>
                    </a:cubicBezTo>
                    <a:cubicBezTo>
                      <a:pt x="43" y="605"/>
                      <a:pt x="44" y="618"/>
                      <a:pt x="44" y="630"/>
                    </a:cubicBezTo>
                    <a:cubicBezTo>
                      <a:pt x="44" y="630"/>
                      <a:pt x="42" y="632"/>
                      <a:pt x="42" y="632"/>
                    </a:cubicBezTo>
                    <a:cubicBezTo>
                      <a:pt x="41" y="636"/>
                      <a:pt x="41" y="640"/>
                      <a:pt x="44" y="641"/>
                    </a:cubicBezTo>
                    <a:cubicBezTo>
                      <a:pt x="43" y="645"/>
                      <a:pt x="46" y="648"/>
                      <a:pt x="47" y="650"/>
                    </a:cubicBezTo>
                    <a:cubicBezTo>
                      <a:pt x="49" y="652"/>
                      <a:pt x="50" y="653"/>
                      <a:pt x="51" y="656"/>
                    </a:cubicBezTo>
                    <a:cubicBezTo>
                      <a:pt x="52" y="660"/>
                      <a:pt x="53" y="664"/>
                      <a:pt x="53" y="669"/>
                    </a:cubicBezTo>
                    <a:cubicBezTo>
                      <a:pt x="52" y="696"/>
                      <a:pt x="52" y="724"/>
                      <a:pt x="53" y="751"/>
                    </a:cubicBezTo>
                    <a:cubicBezTo>
                      <a:pt x="55" y="751"/>
                      <a:pt x="55" y="751"/>
                      <a:pt x="55" y="751"/>
                    </a:cubicBezTo>
                    <a:cubicBezTo>
                      <a:pt x="55" y="757"/>
                      <a:pt x="55" y="757"/>
                      <a:pt x="55" y="757"/>
                    </a:cubicBezTo>
                    <a:cubicBezTo>
                      <a:pt x="53" y="757"/>
                      <a:pt x="53" y="757"/>
                      <a:pt x="53" y="757"/>
                    </a:cubicBezTo>
                    <a:cubicBezTo>
                      <a:pt x="52" y="782"/>
                      <a:pt x="52" y="782"/>
                      <a:pt x="52" y="782"/>
                    </a:cubicBezTo>
                    <a:cubicBezTo>
                      <a:pt x="52" y="783"/>
                      <a:pt x="50" y="783"/>
                      <a:pt x="50" y="784"/>
                    </a:cubicBezTo>
                    <a:cubicBezTo>
                      <a:pt x="48" y="788"/>
                      <a:pt x="45" y="792"/>
                      <a:pt x="44" y="798"/>
                    </a:cubicBezTo>
                    <a:cubicBezTo>
                      <a:pt x="43" y="805"/>
                      <a:pt x="44" y="814"/>
                      <a:pt x="42" y="820"/>
                    </a:cubicBezTo>
                    <a:cubicBezTo>
                      <a:pt x="42" y="821"/>
                      <a:pt x="42" y="822"/>
                      <a:pt x="43" y="823"/>
                    </a:cubicBezTo>
                    <a:cubicBezTo>
                      <a:pt x="43" y="825"/>
                      <a:pt x="46" y="826"/>
                      <a:pt x="46" y="828"/>
                    </a:cubicBezTo>
                    <a:cubicBezTo>
                      <a:pt x="47" y="832"/>
                      <a:pt x="50" y="835"/>
                      <a:pt x="51" y="837"/>
                    </a:cubicBezTo>
                    <a:cubicBezTo>
                      <a:pt x="53" y="842"/>
                      <a:pt x="52" y="847"/>
                      <a:pt x="51" y="851"/>
                    </a:cubicBezTo>
                    <a:cubicBezTo>
                      <a:pt x="49" y="851"/>
                      <a:pt x="49" y="852"/>
                      <a:pt x="47" y="853"/>
                    </a:cubicBezTo>
                    <a:cubicBezTo>
                      <a:pt x="47" y="855"/>
                      <a:pt x="47" y="855"/>
                      <a:pt x="47" y="855"/>
                    </a:cubicBezTo>
                    <a:cubicBezTo>
                      <a:pt x="44" y="855"/>
                      <a:pt x="44" y="855"/>
                      <a:pt x="44" y="855"/>
                    </a:cubicBezTo>
                    <a:cubicBezTo>
                      <a:pt x="44" y="858"/>
                      <a:pt x="43" y="862"/>
                      <a:pt x="44" y="865"/>
                    </a:cubicBezTo>
                    <a:cubicBezTo>
                      <a:pt x="44" y="867"/>
                      <a:pt x="46" y="868"/>
                      <a:pt x="47" y="869"/>
                    </a:cubicBezTo>
                    <a:cubicBezTo>
                      <a:pt x="49" y="870"/>
                      <a:pt x="48" y="872"/>
                      <a:pt x="48" y="873"/>
                    </a:cubicBezTo>
                    <a:cubicBezTo>
                      <a:pt x="49" y="873"/>
                      <a:pt x="51" y="873"/>
                      <a:pt x="51" y="875"/>
                    </a:cubicBezTo>
                    <a:cubicBezTo>
                      <a:pt x="52" y="878"/>
                      <a:pt x="53" y="883"/>
                      <a:pt x="53" y="888"/>
                    </a:cubicBezTo>
                    <a:cubicBezTo>
                      <a:pt x="51" y="910"/>
                      <a:pt x="54" y="935"/>
                      <a:pt x="52" y="956"/>
                    </a:cubicBezTo>
                    <a:cubicBezTo>
                      <a:pt x="52" y="960"/>
                      <a:pt x="50" y="962"/>
                      <a:pt x="49" y="963"/>
                    </a:cubicBezTo>
                    <a:cubicBezTo>
                      <a:pt x="48" y="967"/>
                      <a:pt x="45" y="968"/>
                      <a:pt x="44" y="971"/>
                    </a:cubicBezTo>
                    <a:cubicBezTo>
                      <a:pt x="42" y="974"/>
                      <a:pt x="42" y="980"/>
                      <a:pt x="43" y="984"/>
                    </a:cubicBezTo>
                    <a:cubicBezTo>
                      <a:pt x="44" y="996"/>
                      <a:pt x="43" y="1011"/>
                      <a:pt x="44" y="1023"/>
                    </a:cubicBezTo>
                    <a:cubicBezTo>
                      <a:pt x="44" y="1025"/>
                      <a:pt x="42" y="1030"/>
                      <a:pt x="43" y="1031"/>
                    </a:cubicBezTo>
                    <a:cubicBezTo>
                      <a:pt x="45" y="1035"/>
                      <a:pt x="44" y="1042"/>
                      <a:pt x="40" y="1044"/>
                    </a:cubicBezTo>
                    <a:cubicBezTo>
                      <a:pt x="39" y="1044"/>
                      <a:pt x="39" y="1047"/>
                      <a:pt x="39" y="1048"/>
                    </a:cubicBezTo>
                    <a:cubicBezTo>
                      <a:pt x="38" y="1059"/>
                      <a:pt x="39" y="1070"/>
                      <a:pt x="41" y="1079"/>
                    </a:cubicBezTo>
                    <a:cubicBezTo>
                      <a:pt x="41" y="1080"/>
                      <a:pt x="43" y="1081"/>
                      <a:pt x="43" y="1083"/>
                    </a:cubicBezTo>
                    <a:cubicBezTo>
                      <a:pt x="44" y="1085"/>
                      <a:pt x="44" y="1087"/>
                      <a:pt x="44" y="1089"/>
                    </a:cubicBezTo>
                    <a:cubicBezTo>
                      <a:pt x="43" y="1100"/>
                      <a:pt x="44" y="1113"/>
                      <a:pt x="44" y="1125"/>
                    </a:cubicBezTo>
                    <a:cubicBezTo>
                      <a:pt x="44" y="1126"/>
                      <a:pt x="42" y="1127"/>
                      <a:pt x="42" y="1127"/>
                    </a:cubicBezTo>
                    <a:cubicBezTo>
                      <a:pt x="41" y="1132"/>
                      <a:pt x="41" y="1135"/>
                      <a:pt x="44" y="1136"/>
                    </a:cubicBezTo>
                    <a:cubicBezTo>
                      <a:pt x="43" y="1141"/>
                      <a:pt x="46" y="1143"/>
                      <a:pt x="47" y="1145"/>
                    </a:cubicBezTo>
                    <a:cubicBezTo>
                      <a:pt x="49" y="1148"/>
                      <a:pt x="50" y="1149"/>
                      <a:pt x="51" y="1151"/>
                    </a:cubicBezTo>
                    <a:cubicBezTo>
                      <a:pt x="52" y="1155"/>
                      <a:pt x="53" y="1159"/>
                      <a:pt x="53" y="1165"/>
                    </a:cubicBezTo>
                    <a:cubicBezTo>
                      <a:pt x="52" y="1191"/>
                      <a:pt x="52" y="1220"/>
                      <a:pt x="53" y="1246"/>
                    </a:cubicBezTo>
                    <a:cubicBezTo>
                      <a:pt x="55" y="1246"/>
                      <a:pt x="55" y="1246"/>
                      <a:pt x="55" y="1246"/>
                    </a:cubicBezTo>
                    <a:cubicBezTo>
                      <a:pt x="55" y="1253"/>
                      <a:pt x="55" y="1253"/>
                      <a:pt x="55" y="1253"/>
                    </a:cubicBezTo>
                    <a:cubicBezTo>
                      <a:pt x="53" y="1253"/>
                      <a:pt x="53" y="1253"/>
                      <a:pt x="53" y="1253"/>
                    </a:cubicBezTo>
                    <a:cubicBezTo>
                      <a:pt x="52" y="1400"/>
                      <a:pt x="52" y="1400"/>
                      <a:pt x="52" y="1400"/>
                    </a:cubicBezTo>
                    <a:cubicBezTo>
                      <a:pt x="51" y="1402"/>
                      <a:pt x="49" y="1405"/>
                      <a:pt x="47" y="1406"/>
                    </a:cubicBezTo>
                    <a:cubicBezTo>
                      <a:pt x="48" y="1408"/>
                      <a:pt x="45" y="1409"/>
                      <a:pt x="44" y="1410"/>
                    </a:cubicBezTo>
                    <a:cubicBezTo>
                      <a:pt x="42" y="1415"/>
                      <a:pt x="44" y="1421"/>
                      <a:pt x="47" y="1423"/>
                    </a:cubicBezTo>
                    <a:cubicBezTo>
                      <a:pt x="48" y="1427"/>
                      <a:pt x="51" y="1428"/>
                      <a:pt x="52" y="1430"/>
                    </a:cubicBezTo>
                    <a:cubicBezTo>
                      <a:pt x="53" y="1443"/>
                      <a:pt x="52" y="1455"/>
                      <a:pt x="53" y="1468"/>
                    </a:cubicBezTo>
                    <a:cubicBezTo>
                      <a:pt x="53" y="1469"/>
                      <a:pt x="55" y="1470"/>
                      <a:pt x="55" y="1471"/>
                    </a:cubicBezTo>
                    <a:cubicBezTo>
                      <a:pt x="55" y="1488"/>
                      <a:pt x="55" y="1488"/>
                      <a:pt x="55" y="1488"/>
                    </a:cubicBezTo>
                    <a:cubicBezTo>
                      <a:pt x="55" y="1489"/>
                      <a:pt x="53" y="1490"/>
                      <a:pt x="53" y="1491"/>
                    </a:cubicBezTo>
                    <a:cubicBezTo>
                      <a:pt x="53" y="1499"/>
                      <a:pt x="52" y="1507"/>
                      <a:pt x="53" y="1515"/>
                    </a:cubicBezTo>
                    <a:cubicBezTo>
                      <a:pt x="55" y="1515"/>
                      <a:pt x="55" y="1515"/>
                      <a:pt x="55" y="1515"/>
                    </a:cubicBezTo>
                    <a:cubicBezTo>
                      <a:pt x="55" y="1524"/>
                      <a:pt x="55" y="1524"/>
                      <a:pt x="55" y="1524"/>
                    </a:cubicBezTo>
                    <a:cubicBezTo>
                      <a:pt x="53" y="1526"/>
                      <a:pt x="52" y="1529"/>
                      <a:pt x="49" y="1531"/>
                    </a:cubicBezTo>
                    <a:cubicBezTo>
                      <a:pt x="44" y="1534"/>
                      <a:pt x="40" y="1538"/>
                      <a:pt x="38" y="1543"/>
                    </a:cubicBezTo>
                    <a:cubicBezTo>
                      <a:pt x="38" y="1615"/>
                      <a:pt x="38" y="1615"/>
                      <a:pt x="38" y="1615"/>
                    </a:cubicBezTo>
                    <a:cubicBezTo>
                      <a:pt x="38" y="1615"/>
                      <a:pt x="37" y="1616"/>
                      <a:pt x="37" y="1616"/>
                    </a:cubicBezTo>
                    <a:cubicBezTo>
                      <a:pt x="37" y="1639"/>
                      <a:pt x="37" y="1639"/>
                      <a:pt x="37" y="1639"/>
                    </a:cubicBezTo>
                    <a:cubicBezTo>
                      <a:pt x="37" y="1640"/>
                      <a:pt x="38" y="1641"/>
                      <a:pt x="38" y="1642"/>
                    </a:cubicBezTo>
                    <a:cubicBezTo>
                      <a:pt x="38" y="1704"/>
                      <a:pt x="38" y="1704"/>
                      <a:pt x="38" y="1704"/>
                    </a:cubicBezTo>
                    <a:cubicBezTo>
                      <a:pt x="38" y="1705"/>
                      <a:pt x="37" y="1706"/>
                      <a:pt x="37" y="1707"/>
                    </a:cubicBezTo>
                    <a:cubicBezTo>
                      <a:pt x="37" y="1747"/>
                      <a:pt x="37" y="1747"/>
                      <a:pt x="37" y="1747"/>
                    </a:cubicBezTo>
                    <a:cubicBezTo>
                      <a:pt x="37" y="1748"/>
                      <a:pt x="38" y="1749"/>
                      <a:pt x="38" y="1750"/>
                    </a:cubicBezTo>
                    <a:cubicBezTo>
                      <a:pt x="38" y="1764"/>
                      <a:pt x="38" y="1764"/>
                      <a:pt x="38" y="1764"/>
                    </a:cubicBezTo>
                    <a:cubicBezTo>
                      <a:pt x="38" y="1766"/>
                      <a:pt x="36" y="1768"/>
                      <a:pt x="35" y="1769"/>
                    </a:cubicBezTo>
                    <a:cubicBezTo>
                      <a:pt x="31" y="1769"/>
                      <a:pt x="31" y="1769"/>
                      <a:pt x="31" y="1769"/>
                    </a:cubicBezTo>
                    <a:cubicBezTo>
                      <a:pt x="32" y="1772"/>
                      <a:pt x="28" y="1771"/>
                      <a:pt x="27" y="1771"/>
                    </a:cubicBezTo>
                    <a:cubicBezTo>
                      <a:pt x="26" y="1771"/>
                      <a:pt x="25" y="1770"/>
                      <a:pt x="24" y="1770"/>
                    </a:cubicBezTo>
                    <a:cubicBezTo>
                      <a:pt x="22" y="1770"/>
                      <a:pt x="19" y="1769"/>
                      <a:pt x="19" y="1767"/>
                    </a:cubicBezTo>
                    <a:cubicBezTo>
                      <a:pt x="17" y="1767"/>
                      <a:pt x="17" y="1767"/>
                      <a:pt x="17" y="1767"/>
                    </a:cubicBezTo>
                    <a:cubicBezTo>
                      <a:pt x="14" y="1761"/>
                      <a:pt x="15" y="1754"/>
                      <a:pt x="17" y="1750"/>
                    </a:cubicBezTo>
                    <a:cubicBezTo>
                      <a:pt x="17" y="1739"/>
                      <a:pt x="17" y="1739"/>
                      <a:pt x="17" y="1739"/>
                    </a:cubicBezTo>
                    <a:cubicBezTo>
                      <a:pt x="20" y="1651"/>
                      <a:pt x="17" y="1557"/>
                      <a:pt x="18" y="1466"/>
                    </a:cubicBezTo>
                    <a:cubicBezTo>
                      <a:pt x="18" y="1466"/>
                      <a:pt x="17" y="1465"/>
                      <a:pt x="17" y="1465"/>
                    </a:cubicBezTo>
                    <a:cubicBezTo>
                      <a:pt x="17" y="1463"/>
                      <a:pt x="17" y="1459"/>
                      <a:pt x="17" y="1459"/>
                    </a:cubicBezTo>
                    <a:cubicBezTo>
                      <a:pt x="14" y="1454"/>
                      <a:pt x="12" y="1451"/>
                      <a:pt x="11" y="1447"/>
                    </a:cubicBezTo>
                    <a:cubicBezTo>
                      <a:pt x="11" y="1446"/>
                      <a:pt x="11" y="1443"/>
                      <a:pt x="14" y="1442"/>
                    </a:cubicBezTo>
                    <a:cubicBezTo>
                      <a:pt x="13" y="1441"/>
                      <a:pt x="12" y="1440"/>
                      <a:pt x="13" y="1439"/>
                    </a:cubicBezTo>
                    <a:cubicBezTo>
                      <a:pt x="13" y="1438"/>
                      <a:pt x="14" y="1438"/>
                      <a:pt x="13" y="1437"/>
                    </a:cubicBezTo>
                    <a:cubicBezTo>
                      <a:pt x="12" y="1436"/>
                      <a:pt x="13" y="1433"/>
                      <a:pt x="13" y="1432"/>
                    </a:cubicBezTo>
                    <a:cubicBezTo>
                      <a:pt x="10" y="1431"/>
                      <a:pt x="11" y="1428"/>
                      <a:pt x="10" y="1428"/>
                    </a:cubicBezTo>
                    <a:cubicBezTo>
                      <a:pt x="8" y="1428"/>
                      <a:pt x="8" y="1427"/>
                      <a:pt x="7" y="1426"/>
                    </a:cubicBezTo>
                    <a:cubicBezTo>
                      <a:pt x="7" y="1424"/>
                      <a:pt x="6" y="1422"/>
                      <a:pt x="6" y="1420"/>
                    </a:cubicBezTo>
                    <a:cubicBezTo>
                      <a:pt x="4" y="1420"/>
                      <a:pt x="4" y="1420"/>
                      <a:pt x="4" y="1420"/>
                    </a:cubicBezTo>
                    <a:cubicBezTo>
                      <a:pt x="3" y="1418"/>
                      <a:pt x="4" y="1415"/>
                      <a:pt x="3" y="1413"/>
                    </a:cubicBezTo>
                    <a:cubicBezTo>
                      <a:pt x="3" y="1412"/>
                      <a:pt x="1" y="1411"/>
                      <a:pt x="1" y="1410"/>
                    </a:cubicBezTo>
                    <a:cubicBezTo>
                      <a:pt x="1" y="1410"/>
                      <a:pt x="1" y="1407"/>
                      <a:pt x="1" y="1406"/>
                    </a:cubicBezTo>
                    <a:cubicBezTo>
                      <a:pt x="1" y="1405"/>
                      <a:pt x="3" y="1405"/>
                      <a:pt x="3" y="1404"/>
                    </a:cubicBezTo>
                    <a:cubicBezTo>
                      <a:pt x="3" y="1351"/>
                      <a:pt x="3" y="1351"/>
                      <a:pt x="3" y="1351"/>
                    </a:cubicBezTo>
                    <a:cubicBezTo>
                      <a:pt x="3" y="1350"/>
                      <a:pt x="0" y="1349"/>
                      <a:pt x="1" y="1347"/>
                    </a:cubicBezTo>
                    <a:cubicBezTo>
                      <a:pt x="1" y="1346"/>
                      <a:pt x="3" y="1345"/>
                      <a:pt x="3" y="1344"/>
                    </a:cubicBezTo>
                    <a:cubicBezTo>
                      <a:pt x="3" y="1342"/>
                      <a:pt x="3" y="1339"/>
                      <a:pt x="4" y="1337"/>
                    </a:cubicBezTo>
                    <a:cubicBezTo>
                      <a:pt x="4" y="1336"/>
                      <a:pt x="6" y="1336"/>
                      <a:pt x="6" y="1335"/>
                    </a:cubicBezTo>
                    <a:cubicBezTo>
                      <a:pt x="6" y="1332"/>
                      <a:pt x="7" y="1328"/>
                      <a:pt x="10" y="1327"/>
                    </a:cubicBezTo>
                    <a:cubicBezTo>
                      <a:pt x="11" y="1326"/>
                      <a:pt x="13" y="1324"/>
                      <a:pt x="14" y="1322"/>
                    </a:cubicBezTo>
                    <a:cubicBezTo>
                      <a:pt x="14" y="1321"/>
                      <a:pt x="12" y="1321"/>
                      <a:pt x="14" y="1320"/>
                    </a:cubicBezTo>
                    <a:cubicBezTo>
                      <a:pt x="13" y="1317"/>
                      <a:pt x="13" y="1313"/>
                      <a:pt x="13" y="1311"/>
                    </a:cubicBezTo>
                    <a:cubicBezTo>
                      <a:pt x="13" y="1310"/>
                      <a:pt x="12" y="1309"/>
                      <a:pt x="12" y="1308"/>
                    </a:cubicBezTo>
                    <a:cubicBezTo>
                      <a:pt x="12" y="1307"/>
                      <a:pt x="12" y="1304"/>
                      <a:pt x="13" y="1303"/>
                    </a:cubicBezTo>
                    <a:cubicBezTo>
                      <a:pt x="15" y="1303"/>
                      <a:pt x="15" y="1303"/>
                      <a:pt x="15" y="1303"/>
                    </a:cubicBezTo>
                    <a:cubicBezTo>
                      <a:pt x="15" y="1299"/>
                      <a:pt x="16" y="1296"/>
                      <a:pt x="17" y="1294"/>
                    </a:cubicBezTo>
                    <a:cubicBezTo>
                      <a:pt x="17" y="1281"/>
                      <a:pt x="17" y="1281"/>
                      <a:pt x="17" y="1281"/>
                    </a:cubicBezTo>
                    <a:cubicBezTo>
                      <a:pt x="16" y="1278"/>
                      <a:pt x="15" y="1275"/>
                      <a:pt x="15" y="1271"/>
                    </a:cubicBezTo>
                    <a:cubicBezTo>
                      <a:pt x="14" y="1271"/>
                      <a:pt x="12" y="1272"/>
                      <a:pt x="12" y="1270"/>
                    </a:cubicBezTo>
                    <a:cubicBezTo>
                      <a:pt x="13" y="1270"/>
                      <a:pt x="14" y="1269"/>
                      <a:pt x="13" y="1268"/>
                    </a:cubicBezTo>
                    <a:cubicBezTo>
                      <a:pt x="12" y="1266"/>
                      <a:pt x="14" y="1264"/>
                      <a:pt x="14" y="1262"/>
                    </a:cubicBezTo>
                    <a:cubicBezTo>
                      <a:pt x="16" y="1254"/>
                      <a:pt x="16" y="1254"/>
                      <a:pt x="16" y="1254"/>
                    </a:cubicBezTo>
                    <a:cubicBezTo>
                      <a:pt x="17" y="1060"/>
                      <a:pt x="17" y="1060"/>
                      <a:pt x="17" y="1060"/>
                    </a:cubicBezTo>
                    <a:cubicBezTo>
                      <a:pt x="17" y="1059"/>
                      <a:pt x="17" y="1057"/>
                      <a:pt x="17" y="1056"/>
                    </a:cubicBezTo>
                    <a:cubicBezTo>
                      <a:pt x="15" y="1057"/>
                      <a:pt x="15" y="1055"/>
                      <a:pt x="15" y="1054"/>
                    </a:cubicBezTo>
                    <a:cubicBezTo>
                      <a:pt x="14" y="1054"/>
                      <a:pt x="13" y="1054"/>
                      <a:pt x="12" y="1053"/>
                    </a:cubicBezTo>
                    <a:cubicBezTo>
                      <a:pt x="12" y="1052"/>
                      <a:pt x="11" y="1051"/>
                      <a:pt x="10" y="1051"/>
                    </a:cubicBezTo>
                    <a:cubicBezTo>
                      <a:pt x="9" y="1051"/>
                      <a:pt x="7" y="1052"/>
                      <a:pt x="7" y="1051"/>
                    </a:cubicBezTo>
                    <a:cubicBezTo>
                      <a:pt x="6" y="1050"/>
                      <a:pt x="6" y="1049"/>
                      <a:pt x="6" y="1048"/>
                    </a:cubicBezTo>
                    <a:cubicBezTo>
                      <a:pt x="4" y="1048"/>
                      <a:pt x="4" y="1048"/>
                      <a:pt x="4" y="1048"/>
                    </a:cubicBezTo>
                    <a:cubicBezTo>
                      <a:pt x="3" y="1044"/>
                      <a:pt x="3" y="1044"/>
                      <a:pt x="3" y="1044"/>
                    </a:cubicBezTo>
                    <a:cubicBezTo>
                      <a:pt x="1" y="1044"/>
                      <a:pt x="1" y="1044"/>
                      <a:pt x="1" y="1044"/>
                    </a:cubicBezTo>
                    <a:cubicBezTo>
                      <a:pt x="1" y="1032"/>
                      <a:pt x="1" y="1032"/>
                      <a:pt x="1" y="1032"/>
                    </a:cubicBezTo>
                    <a:cubicBezTo>
                      <a:pt x="3" y="1032"/>
                      <a:pt x="3" y="1032"/>
                      <a:pt x="3" y="1032"/>
                    </a:cubicBezTo>
                    <a:cubicBezTo>
                      <a:pt x="3" y="964"/>
                      <a:pt x="3" y="964"/>
                      <a:pt x="3" y="964"/>
                    </a:cubicBezTo>
                    <a:cubicBezTo>
                      <a:pt x="1" y="964"/>
                      <a:pt x="1" y="964"/>
                      <a:pt x="1" y="964"/>
                    </a:cubicBezTo>
                    <a:cubicBezTo>
                      <a:pt x="1" y="957"/>
                      <a:pt x="1" y="957"/>
                      <a:pt x="1" y="957"/>
                    </a:cubicBezTo>
                    <a:cubicBezTo>
                      <a:pt x="3" y="957"/>
                      <a:pt x="3" y="957"/>
                      <a:pt x="3" y="957"/>
                    </a:cubicBezTo>
                    <a:cubicBezTo>
                      <a:pt x="3" y="954"/>
                      <a:pt x="3" y="950"/>
                      <a:pt x="4" y="947"/>
                    </a:cubicBezTo>
                    <a:cubicBezTo>
                      <a:pt x="6" y="947"/>
                      <a:pt x="6" y="947"/>
                      <a:pt x="6" y="947"/>
                    </a:cubicBezTo>
                    <a:cubicBezTo>
                      <a:pt x="6" y="942"/>
                      <a:pt x="10" y="940"/>
                      <a:pt x="11" y="938"/>
                    </a:cubicBezTo>
                    <a:cubicBezTo>
                      <a:pt x="13" y="936"/>
                      <a:pt x="11" y="932"/>
                      <a:pt x="8" y="932"/>
                    </a:cubicBezTo>
                    <a:cubicBezTo>
                      <a:pt x="7" y="930"/>
                      <a:pt x="6" y="927"/>
                      <a:pt x="6" y="924"/>
                    </a:cubicBezTo>
                    <a:cubicBezTo>
                      <a:pt x="4" y="924"/>
                      <a:pt x="4" y="924"/>
                      <a:pt x="4" y="924"/>
                    </a:cubicBezTo>
                    <a:cubicBezTo>
                      <a:pt x="3" y="922"/>
                      <a:pt x="4" y="920"/>
                      <a:pt x="3" y="918"/>
                    </a:cubicBezTo>
                    <a:cubicBezTo>
                      <a:pt x="3" y="917"/>
                      <a:pt x="1" y="916"/>
                      <a:pt x="1" y="915"/>
                    </a:cubicBezTo>
                    <a:cubicBezTo>
                      <a:pt x="1" y="914"/>
                      <a:pt x="1" y="911"/>
                      <a:pt x="1" y="910"/>
                    </a:cubicBezTo>
                    <a:cubicBezTo>
                      <a:pt x="1" y="910"/>
                      <a:pt x="3" y="909"/>
                      <a:pt x="3" y="909"/>
                    </a:cubicBezTo>
                    <a:cubicBezTo>
                      <a:pt x="3" y="855"/>
                      <a:pt x="3" y="855"/>
                      <a:pt x="3" y="855"/>
                    </a:cubicBezTo>
                    <a:cubicBezTo>
                      <a:pt x="3" y="854"/>
                      <a:pt x="0" y="853"/>
                      <a:pt x="1" y="852"/>
                    </a:cubicBezTo>
                    <a:cubicBezTo>
                      <a:pt x="1" y="851"/>
                      <a:pt x="3" y="849"/>
                      <a:pt x="3" y="849"/>
                    </a:cubicBezTo>
                    <a:cubicBezTo>
                      <a:pt x="3" y="846"/>
                      <a:pt x="3" y="844"/>
                      <a:pt x="4" y="841"/>
                    </a:cubicBezTo>
                    <a:cubicBezTo>
                      <a:pt x="4" y="841"/>
                      <a:pt x="6" y="840"/>
                      <a:pt x="6" y="840"/>
                    </a:cubicBezTo>
                    <a:cubicBezTo>
                      <a:pt x="6" y="836"/>
                      <a:pt x="8" y="834"/>
                      <a:pt x="10" y="832"/>
                    </a:cubicBezTo>
                    <a:cubicBezTo>
                      <a:pt x="11" y="831"/>
                      <a:pt x="10" y="829"/>
                      <a:pt x="13" y="828"/>
                    </a:cubicBezTo>
                    <a:cubicBezTo>
                      <a:pt x="12" y="817"/>
                      <a:pt x="12" y="804"/>
                      <a:pt x="13" y="793"/>
                    </a:cubicBezTo>
                    <a:cubicBezTo>
                      <a:pt x="13" y="792"/>
                      <a:pt x="12" y="789"/>
                      <a:pt x="13" y="788"/>
                    </a:cubicBezTo>
                    <a:cubicBezTo>
                      <a:pt x="12" y="786"/>
                      <a:pt x="13" y="784"/>
                      <a:pt x="13" y="783"/>
                    </a:cubicBezTo>
                    <a:cubicBezTo>
                      <a:pt x="12" y="777"/>
                      <a:pt x="13" y="768"/>
                      <a:pt x="13" y="760"/>
                    </a:cubicBezTo>
                    <a:cubicBezTo>
                      <a:pt x="13" y="759"/>
                      <a:pt x="13" y="758"/>
                      <a:pt x="14" y="757"/>
                    </a:cubicBezTo>
                    <a:cubicBezTo>
                      <a:pt x="14" y="756"/>
                      <a:pt x="13" y="754"/>
                      <a:pt x="13" y="752"/>
                    </a:cubicBezTo>
                    <a:cubicBezTo>
                      <a:pt x="12" y="748"/>
                      <a:pt x="8" y="745"/>
                      <a:pt x="6" y="740"/>
                    </a:cubicBezTo>
                    <a:cubicBezTo>
                      <a:pt x="5" y="737"/>
                      <a:pt x="3" y="735"/>
                      <a:pt x="1" y="731"/>
                    </a:cubicBezTo>
                    <a:cubicBezTo>
                      <a:pt x="1" y="720"/>
                      <a:pt x="1" y="720"/>
                      <a:pt x="1" y="720"/>
                    </a:cubicBezTo>
                    <a:cubicBezTo>
                      <a:pt x="3" y="720"/>
                      <a:pt x="3" y="720"/>
                      <a:pt x="3" y="720"/>
                    </a:cubicBezTo>
                    <a:cubicBezTo>
                      <a:pt x="3" y="703"/>
                      <a:pt x="3" y="703"/>
                      <a:pt x="3" y="703"/>
                    </a:cubicBezTo>
                    <a:cubicBezTo>
                      <a:pt x="1" y="703"/>
                      <a:pt x="1" y="703"/>
                      <a:pt x="1" y="703"/>
                    </a:cubicBezTo>
                    <a:cubicBezTo>
                      <a:pt x="1" y="699"/>
                      <a:pt x="1" y="699"/>
                      <a:pt x="1" y="699"/>
                    </a:cubicBezTo>
                    <a:cubicBezTo>
                      <a:pt x="3" y="699"/>
                      <a:pt x="3" y="699"/>
                      <a:pt x="3" y="699"/>
                    </a:cubicBezTo>
                    <a:cubicBezTo>
                      <a:pt x="3" y="696"/>
                      <a:pt x="3" y="692"/>
                      <a:pt x="4" y="689"/>
                    </a:cubicBezTo>
                    <a:cubicBezTo>
                      <a:pt x="6" y="689"/>
                      <a:pt x="6" y="689"/>
                      <a:pt x="6" y="689"/>
                    </a:cubicBezTo>
                    <a:cubicBezTo>
                      <a:pt x="6" y="685"/>
                      <a:pt x="9" y="682"/>
                      <a:pt x="12" y="680"/>
                    </a:cubicBezTo>
                    <a:cubicBezTo>
                      <a:pt x="13" y="679"/>
                      <a:pt x="15" y="674"/>
                      <a:pt x="15" y="673"/>
                    </a:cubicBezTo>
                    <a:cubicBezTo>
                      <a:pt x="15" y="662"/>
                      <a:pt x="15" y="662"/>
                      <a:pt x="15" y="662"/>
                    </a:cubicBezTo>
                    <a:cubicBezTo>
                      <a:pt x="13" y="661"/>
                      <a:pt x="13" y="659"/>
                      <a:pt x="13" y="658"/>
                    </a:cubicBezTo>
                    <a:cubicBezTo>
                      <a:pt x="6" y="649"/>
                      <a:pt x="6" y="649"/>
                      <a:pt x="6" y="649"/>
                    </a:cubicBezTo>
                    <a:cubicBezTo>
                      <a:pt x="6" y="649"/>
                      <a:pt x="6" y="647"/>
                      <a:pt x="6" y="646"/>
                    </a:cubicBezTo>
                    <a:cubicBezTo>
                      <a:pt x="4" y="646"/>
                      <a:pt x="4" y="646"/>
                      <a:pt x="4" y="646"/>
                    </a:cubicBezTo>
                    <a:cubicBezTo>
                      <a:pt x="3" y="642"/>
                      <a:pt x="3" y="637"/>
                      <a:pt x="4" y="633"/>
                    </a:cubicBezTo>
                    <a:cubicBezTo>
                      <a:pt x="6" y="633"/>
                      <a:pt x="6" y="633"/>
                      <a:pt x="6" y="633"/>
                    </a:cubicBezTo>
                    <a:cubicBezTo>
                      <a:pt x="6" y="632"/>
                      <a:pt x="6" y="629"/>
                      <a:pt x="7" y="628"/>
                    </a:cubicBezTo>
                    <a:cubicBezTo>
                      <a:pt x="8" y="627"/>
                      <a:pt x="11" y="625"/>
                      <a:pt x="11" y="624"/>
                    </a:cubicBezTo>
                    <a:cubicBezTo>
                      <a:pt x="12" y="622"/>
                      <a:pt x="16" y="620"/>
                      <a:pt x="13" y="618"/>
                    </a:cubicBezTo>
                    <a:cubicBezTo>
                      <a:pt x="13" y="617"/>
                      <a:pt x="14" y="617"/>
                      <a:pt x="13" y="616"/>
                    </a:cubicBezTo>
                    <a:cubicBezTo>
                      <a:pt x="13" y="614"/>
                      <a:pt x="13" y="612"/>
                      <a:pt x="13" y="611"/>
                    </a:cubicBezTo>
                    <a:cubicBezTo>
                      <a:pt x="11" y="608"/>
                      <a:pt x="12" y="604"/>
                      <a:pt x="14" y="602"/>
                    </a:cubicBezTo>
                    <a:cubicBezTo>
                      <a:pt x="12" y="601"/>
                      <a:pt x="14" y="600"/>
                      <a:pt x="15" y="599"/>
                    </a:cubicBezTo>
                    <a:cubicBezTo>
                      <a:pt x="17" y="588"/>
                      <a:pt x="17" y="588"/>
                      <a:pt x="17" y="588"/>
                    </a:cubicBezTo>
                    <a:cubicBezTo>
                      <a:pt x="17" y="571"/>
                      <a:pt x="17" y="571"/>
                      <a:pt x="17" y="571"/>
                    </a:cubicBezTo>
                    <a:cubicBezTo>
                      <a:pt x="15" y="559"/>
                      <a:pt x="15" y="559"/>
                      <a:pt x="15" y="559"/>
                    </a:cubicBezTo>
                    <a:cubicBezTo>
                      <a:pt x="14" y="559"/>
                      <a:pt x="13" y="559"/>
                      <a:pt x="12" y="557"/>
                    </a:cubicBezTo>
                    <a:cubicBezTo>
                      <a:pt x="12" y="557"/>
                      <a:pt x="11" y="556"/>
                      <a:pt x="10" y="556"/>
                    </a:cubicBezTo>
                    <a:cubicBezTo>
                      <a:pt x="9" y="556"/>
                      <a:pt x="7" y="556"/>
                      <a:pt x="7" y="556"/>
                    </a:cubicBezTo>
                    <a:cubicBezTo>
                      <a:pt x="7" y="555"/>
                      <a:pt x="6" y="554"/>
                      <a:pt x="6" y="553"/>
                    </a:cubicBezTo>
                    <a:cubicBezTo>
                      <a:pt x="5" y="553"/>
                      <a:pt x="4" y="553"/>
                      <a:pt x="4" y="552"/>
                    </a:cubicBezTo>
                    <a:cubicBezTo>
                      <a:pt x="4" y="551"/>
                      <a:pt x="3" y="549"/>
                      <a:pt x="3" y="548"/>
                    </a:cubicBezTo>
                    <a:cubicBezTo>
                      <a:pt x="1" y="548"/>
                      <a:pt x="1" y="548"/>
                      <a:pt x="1" y="548"/>
                    </a:cubicBezTo>
                    <a:cubicBezTo>
                      <a:pt x="1" y="537"/>
                      <a:pt x="1" y="537"/>
                      <a:pt x="1" y="537"/>
                    </a:cubicBezTo>
                    <a:cubicBezTo>
                      <a:pt x="3" y="537"/>
                      <a:pt x="3" y="537"/>
                      <a:pt x="3" y="537"/>
                    </a:cubicBezTo>
                    <a:cubicBezTo>
                      <a:pt x="3" y="469"/>
                      <a:pt x="3" y="469"/>
                      <a:pt x="3" y="469"/>
                    </a:cubicBezTo>
                    <a:cubicBezTo>
                      <a:pt x="1" y="469"/>
                      <a:pt x="1" y="469"/>
                      <a:pt x="1" y="469"/>
                    </a:cubicBezTo>
                    <a:cubicBezTo>
                      <a:pt x="1" y="462"/>
                      <a:pt x="1" y="462"/>
                      <a:pt x="1" y="462"/>
                    </a:cubicBezTo>
                    <a:cubicBezTo>
                      <a:pt x="3" y="462"/>
                      <a:pt x="3" y="462"/>
                      <a:pt x="3" y="462"/>
                    </a:cubicBezTo>
                    <a:cubicBezTo>
                      <a:pt x="3" y="458"/>
                      <a:pt x="3" y="455"/>
                      <a:pt x="4" y="452"/>
                    </a:cubicBezTo>
                    <a:cubicBezTo>
                      <a:pt x="6" y="452"/>
                      <a:pt x="6" y="452"/>
                      <a:pt x="6" y="452"/>
                    </a:cubicBezTo>
                    <a:cubicBezTo>
                      <a:pt x="6" y="448"/>
                      <a:pt x="9" y="445"/>
                      <a:pt x="12" y="443"/>
                    </a:cubicBezTo>
                    <a:cubicBezTo>
                      <a:pt x="13" y="442"/>
                      <a:pt x="13" y="439"/>
                      <a:pt x="13" y="439"/>
                    </a:cubicBezTo>
                    <a:cubicBezTo>
                      <a:pt x="12" y="436"/>
                      <a:pt x="13" y="433"/>
                      <a:pt x="13" y="432"/>
                    </a:cubicBezTo>
                    <a:cubicBezTo>
                      <a:pt x="12" y="430"/>
                      <a:pt x="14" y="427"/>
                      <a:pt x="13" y="425"/>
                    </a:cubicBezTo>
                    <a:cubicBezTo>
                      <a:pt x="12" y="423"/>
                      <a:pt x="14" y="421"/>
                      <a:pt x="14" y="419"/>
                    </a:cubicBezTo>
                    <a:cubicBezTo>
                      <a:pt x="14" y="417"/>
                      <a:pt x="12" y="416"/>
                      <a:pt x="13" y="415"/>
                    </a:cubicBezTo>
                    <a:cubicBezTo>
                      <a:pt x="14" y="412"/>
                      <a:pt x="14" y="409"/>
                      <a:pt x="12" y="406"/>
                    </a:cubicBezTo>
                    <a:cubicBezTo>
                      <a:pt x="13" y="403"/>
                      <a:pt x="15" y="398"/>
                      <a:pt x="13" y="396"/>
                    </a:cubicBezTo>
                    <a:cubicBezTo>
                      <a:pt x="13" y="395"/>
                      <a:pt x="15" y="391"/>
                      <a:pt x="15" y="389"/>
                    </a:cubicBezTo>
                    <a:cubicBezTo>
                      <a:pt x="13" y="387"/>
                      <a:pt x="13" y="386"/>
                      <a:pt x="13" y="385"/>
                    </a:cubicBezTo>
                    <a:cubicBezTo>
                      <a:pt x="11" y="381"/>
                      <a:pt x="8" y="379"/>
                      <a:pt x="7" y="376"/>
                    </a:cubicBezTo>
                    <a:cubicBezTo>
                      <a:pt x="6" y="375"/>
                      <a:pt x="6" y="373"/>
                      <a:pt x="6" y="373"/>
                    </a:cubicBezTo>
                    <a:cubicBezTo>
                      <a:pt x="4" y="373"/>
                      <a:pt x="4" y="373"/>
                      <a:pt x="4" y="373"/>
                    </a:cubicBezTo>
                    <a:cubicBezTo>
                      <a:pt x="3" y="369"/>
                      <a:pt x="3" y="363"/>
                      <a:pt x="4" y="359"/>
                    </a:cubicBezTo>
                    <a:cubicBezTo>
                      <a:pt x="6" y="359"/>
                      <a:pt x="6" y="359"/>
                      <a:pt x="6" y="359"/>
                    </a:cubicBezTo>
                    <a:cubicBezTo>
                      <a:pt x="6" y="358"/>
                      <a:pt x="6" y="355"/>
                      <a:pt x="7" y="355"/>
                    </a:cubicBezTo>
                    <a:cubicBezTo>
                      <a:pt x="8" y="354"/>
                      <a:pt x="11" y="351"/>
                      <a:pt x="12" y="350"/>
                    </a:cubicBezTo>
                    <a:cubicBezTo>
                      <a:pt x="14" y="348"/>
                      <a:pt x="15" y="344"/>
                      <a:pt x="15" y="340"/>
                    </a:cubicBezTo>
                    <a:cubicBezTo>
                      <a:pt x="15" y="339"/>
                      <a:pt x="12" y="338"/>
                      <a:pt x="12" y="337"/>
                    </a:cubicBezTo>
                    <a:cubicBezTo>
                      <a:pt x="13" y="324"/>
                      <a:pt x="13" y="324"/>
                      <a:pt x="13" y="324"/>
                    </a:cubicBezTo>
                    <a:cubicBezTo>
                      <a:pt x="13" y="323"/>
                      <a:pt x="13" y="322"/>
                      <a:pt x="13" y="320"/>
                    </a:cubicBezTo>
                    <a:cubicBezTo>
                      <a:pt x="14" y="305"/>
                      <a:pt x="12" y="291"/>
                      <a:pt x="13" y="277"/>
                    </a:cubicBezTo>
                    <a:cubicBezTo>
                      <a:pt x="13" y="276"/>
                      <a:pt x="15" y="275"/>
                      <a:pt x="13" y="275"/>
                    </a:cubicBezTo>
                    <a:cubicBezTo>
                      <a:pt x="14" y="269"/>
                      <a:pt x="12" y="262"/>
                      <a:pt x="13" y="257"/>
                    </a:cubicBezTo>
                    <a:cubicBezTo>
                      <a:pt x="12" y="251"/>
                      <a:pt x="8" y="250"/>
                      <a:pt x="6" y="245"/>
                    </a:cubicBezTo>
                    <a:cubicBezTo>
                      <a:pt x="5" y="242"/>
                      <a:pt x="3" y="239"/>
                      <a:pt x="1" y="236"/>
                    </a:cubicBezTo>
                    <a:cubicBezTo>
                      <a:pt x="1" y="225"/>
                      <a:pt x="1" y="225"/>
                      <a:pt x="1" y="225"/>
                    </a:cubicBezTo>
                    <a:cubicBezTo>
                      <a:pt x="3" y="225"/>
                      <a:pt x="3" y="225"/>
                      <a:pt x="3" y="225"/>
                    </a:cubicBezTo>
                    <a:cubicBezTo>
                      <a:pt x="3" y="207"/>
                      <a:pt x="3" y="207"/>
                      <a:pt x="3" y="207"/>
                    </a:cubicBezTo>
                    <a:cubicBezTo>
                      <a:pt x="1" y="207"/>
                      <a:pt x="1" y="207"/>
                      <a:pt x="1" y="207"/>
                    </a:cubicBezTo>
                    <a:cubicBezTo>
                      <a:pt x="1" y="204"/>
                      <a:pt x="1" y="204"/>
                      <a:pt x="1" y="204"/>
                    </a:cubicBezTo>
                    <a:cubicBezTo>
                      <a:pt x="3" y="204"/>
                      <a:pt x="3" y="204"/>
                      <a:pt x="3" y="204"/>
                    </a:cubicBezTo>
                    <a:cubicBezTo>
                      <a:pt x="3" y="200"/>
                      <a:pt x="3" y="197"/>
                      <a:pt x="4" y="194"/>
                    </a:cubicBezTo>
                    <a:cubicBezTo>
                      <a:pt x="6" y="194"/>
                      <a:pt x="6" y="194"/>
                      <a:pt x="6" y="194"/>
                    </a:cubicBezTo>
                    <a:cubicBezTo>
                      <a:pt x="6" y="190"/>
                      <a:pt x="10" y="187"/>
                      <a:pt x="12" y="185"/>
                    </a:cubicBezTo>
                    <a:cubicBezTo>
                      <a:pt x="12" y="182"/>
                      <a:pt x="14" y="179"/>
                      <a:pt x="15" y="177"/>
                    </a:cubicBezTo>
                    <a:cubicBezTo>
                      <a:pt x="15" y="167"/>
                      <a:pt x="15" y="167"/>
                      <a:pt x="15" y="167"/>
                    </a:cubicBezTo>
                    <a:cubicBezTo>
                      <a:pt x="13" y="166"/>
                      <a:pt x="13" y="164"/>
                      <a:pt x="13" y="163"/>
                    </a:cubicBezTo>
                    <a:cubicBezTo>
                      <a:pt x="6" y="154"/>
                      <a:pt x="6" y="154"/>
                      <a:pt x="6" y="154"/>
                    </a:cubicBezTo>
                    <a:cubicBezTo>
                      <a:pt x="6" y="153"/>
                      <a:pt x="6" y="151"/>
                      <a:pt x="6" y="151"/>
                    </a:cubicBezTo>
                    <a:cubicBezTo>
                      <a:pt x="4" y="151"/>
                      <a:pt x="4" y="151"/>
                      <a:pt x="4" y="151"/>
                    </a:cubicBezTo>
                    <a:cubicBezTo>
                      <a:pt x="3" y="147"/>
                      <a:pt x="3" y="142"/>
                      <a:pt x="4" y="138"/>
                    </a:cubicBezTo>
                    <a:cubicBezTo>
                      <a:pt x="6" y="138"/>
                      <a:pt x="6" y="138"/>
                      <a:pt x="6" y="138"/>
                    </a:cubicBezTo>
                    <a:cubicBezTo>
                      <a:pt x="6" y="137"/>
                      <a:pt x="6" y="134"/>
                      <a:pt x="7" y="133"/>
                    </a:cubicBezTo>
                    <a:cubicBezTo>
                      <a:pt x="8" y="132"/>
                      <a:pt x="11" y="129"/>
                      <a:pt x="12" y="128"/>
                    </a:cubicBezTo>
                    <a:cubicBezTo>
                      <a:pt x="11" y="127"/>
                      <a:pt x="14" y="126"/>
                      <a:pt x="13" y="125"/>
                    </a:cubicBezTo>
                    <a:cubicBezTo>
                      <a:pt x="12" y="123"/>
                      <a:pt x="14" y="122"/>
                      <a:pt x="12" y="121"/>
                    </a:cubicBezTo>
                    <a:cubicBezTo>
                      <a:pt x="13" y="119"/>
                      <a:pt x="15" y="118"/>
                      <a:pt x="12" y="117"/>
                    </a:cubicBezTo>
                    <a:cubicBezTo>
                      <a:pt x="13" y="116"/>
                      <a:pt x="14" y="116"/>
                      <a:pt x="13" y="115"/>
                    </a:cubicBezTo>
                    <a:cubicBezTo>
                      <a:pt x="11" y="113"/>
                      <a:pt x="12" y="109"/>
                      <a:pt x="14" y="107"/>
                    </a:cubicBezTo>
                    <a:cubicBezTo>
                      <a:pt x="12" y="106"/>
                      <a:pt x="14" y="105"/>
                      <a:pt x="15" y="104"/>
                    </a:cubicBezTo>
                    <a:cubicBezTo>
                      <a:pt x="16" y="93"/>
                      <a:pt x="16" y="93"/>
                      <a:pt x="16" y="93"/>
                    </a:cubicBezTo>
                    <a:cubicBezTo>
                      <a:pt x="17" y="73"/>
                      <a:pt x="15" y="54"/>
                      <a:pt x="17" y="34"/>
                    </a:cubicBezTo>
                    <a:cubicBezTo>
                      <a:pt x="20" y="35"/>
                      <a:pt x="18" y="31"/>
                      <a:pt x="18" y="30"/>
                    </a:cubicBezTo>
                    <a:cubicBezTo>
                      <a:pt x="15" y="29"/>
                      <a:pt x="17" y="21"/>
                      <a:pt x="17" y="18"/>
                    </a:cubicBezTo>
                    <a:cubicBezTo>
                      <a:pt x="19" y="16"/>
                      <a:pt x="20" y="14"/>
                      <a:pt x="20" y="11"/>
                    </a:cubicBezTo>
                    <a:cubicBezTo>
                      <a:pt x="22" y="11"/>
                      <a:pt x="23" y="10"/>
                      <a:pt x="22" y="9"/>
                    </a:cubicBezTo>
                    <a:cubicBezTo>
                      <a:pt x="26" y="8"/>
                      <a:pt x="31" y="8"/>
                      <a:pt x="35" y="8"/>
                    </a:cubicBezTo>
                    <a:cubicBezTo>
                      <a:pt x="35" y="11"/>
                      <a:pt x="35" y="11"/>
                      <a:pt x="35" y="11"/>
                    </a:cubicBezTo>
                    <a:cubicBezTo>
                      <a:pt x="38" y="9"/>
                      <a:pt x="37" y="13"/>
                      <a:pt x="37" y="15"/>
                    </a:cubicBezTo>
                    <a:cubicBezTo>
                      <a:pt x="37" y="20"/>
                      <a:pt x="36" y="27"/>
                      <a:pt x="32" y="30"/>
                    </a:cubicBezTo>
                    <a:cubicBezTo>
                      <a:pt x="31" y="31"/>
                      <a:pt x="29" y="33"/>
                      <a:pt x="29" y="34"/>
                    </a:cubicBezTo>
                    <a:cubicBezTo>
                      <a:pt x="29" y="44"/>
                      <a:pt x="30" y="55"/>
                      <a:pt x="29" y="64"/>
                    </a:cubicBezTo>
                    <a:cubicBezTo>
                      <a:pt x="28" y="65"/>
                      <a:pt x="30" y="68"/>
                      <a:pt x="29" y="71"/>
                    </a:cubicBezTo>
                    <a:cubicBezTo>
                      <a:pt x="29" y="72"/>
                      <a:pt x="30" y="72"/>
                      <a:pt x="31" y="72"/>
                    </a:cubicBezTo>
                    <a:cubicBezTo>
                      <a:pt x="31" y="73"/>
                      <a:pt x="31" y="76"/>
                      <a:pt x="31" y="77"/>
                    </a:cubicBezTo>
                    <a:cubicBezTo>
                      <a:pt x="32" y="78"/>
                      <a:pt x="34" y="79"/>
                      <a:pt x="35" y="81"/>
                    </a:cubicBezTo>
                    <a:cubicBezTo>
                      <a:pt x="37" y="90"/>
                      <a:pt x="37" y="90"/>
                      <a:pt x="37" y="90"/>
                    </a:cubicBezTo>
                    <a:cubicBezTo>
                      <a:pt x="39" y="93"/>
                      <a:pt x="38" y="100"/>
                      <a:pt x="38" y="104"/>
                    </a:cubicBezTo>
                    <a:cubicBezTo>
                      <a:pt x="38" y="105"/>
                      <a:pt x="37" y="106"/>
                      <a:pt x="37" y="107"/>
                    </a:cubicBezTo>
                    <a:cubicBezTo>
                      <a:pt x="37" y="186"/>
                      <a:pt x="37" y="186"/>
                      <a:pt x="37" y="186"/>
                    </a:cubicBezTo>
                    <a:cubicBezTo>
                      <a:pt x="37" y="187"/>
                      <a:pt x="38" y="187"/>
                      <a:pt x="38" y="188"/>
                    </a:cubicBezTo>
                    <a:cubicBezTo>
                      <a:pt x="38" y="267"/>
                      <a:pt x="38" y="267"/>
                      <a:pt x="38" y="267"/>
                    </a:cubicBezTo>
                    <a:cubicBezTo>
                      <a:pt x="36" y="270"/>
                      <a:pt x="37" y="277"/>
                      <a:pt x="37" y="281"/>
                    </a:cubicBezTo>
                    <a:cubicBezTo>
                      <a:pt x="39" y="283"/>
                      <a:pt x="38" y="289"/>
                      <a:pt x="39" y="292"/>
                    </a:cubicBezTo>
                    <a:cubicBezTo>
                      <a:pt x="40" y="299"/>
                      <a:pt x="41" y="306"/>
                      <a:pt x="44" y="311"/>
                    </a:cubicBezTo>
                    <a:cubicBezTo>
                      <a:pt x="44" y="322"/>
                      <a:pt x="44" y="322"/>
                      <a:pt x="44" y="322"/>
                    </a:cubicBezTo>
                    <a:cubicBezTo>
                      <a:pt x="44" y="322"/>
                      <a:pt x="42" y="323"/>
                      <a:pt x="42" y="323"/>
                    </a:cubicBezTo>
                    <a:cubicBezTo>
                      <a:pt x="41" y="325"/>
                      <a:pt x="42" y="327"/>
                      <a:pt x="44" y="328"/>
                    </a:cubicBezTo>
                    <a:cubicBezTo>
                      <a:pt x="43" y="329"/>
                      <a:pt x="45" y="330"/>
                      <a:pt x="45" y="332"/>
                    </a:cubicBezTo>
                    <a:cubicBezTo>
                      <a:pt x="47" y="335"/>
                      <a:pt x="49" y="339"/>
                      <a:pt x="51" y="342"/>
                    </a:cubicBezTo>
                    <a:cubicBezTo>
                      <a:pt x="53" y="347"/>
                      <a:pt x="52" y="352"/>
                      <a:pt x="51" y="355"/>
                    </a:cubicBezTo>
                    <a:cubicBezTo>
                      <a:pt x="49" y="355"/>
                      <a:pt x="49" y="357"/>
                      <a:pt x="47" y="358"/>
                    </a:cubicBezTo>
                    <a:cubicBezTo>
                      <a:pt x="47" y="360"/>
                      <a:pt x="47" y="360"/>
                      <a:pt x="47" y="360"/>
                    </a:cubicBezTo>
                    <a:cubicBezTo>
                      <a:pt x="44" y="360"/>
                      <a:pt x="44" y="360"/>
                      <a:pt x="44" y="360"/>
                    </a:cubicBezTo>
                    <a:cubicBezTo>
                      <a:pt x="44" y="363"/>
                      <a:pt x="43" y="366"/>
                      <a:pt x="44" y="370"/>
                    </a:cubicBezTo>
                    <a:cubicBezTo>
                      <a:pt x="44" y="372"/>
                      <a:pt x="46" y="373"/>
                      <a:pt x="47" y="374"/>
                    </a:cubicBezTo>
                    <a:cubicBezTo>
                      <a:pt x="49" y="375"/>
                      <a:pt x="48" y="376"/>
                      <a:pt x="48" y="377"/>
                    </a:cubicBezTo>
                    <a:cubicBezTo>
                      <a:pt x="49" y="377"/>
                      <a:pt x="50" y="378"/>
                      <a:pt x="51" y="379"/>
                    </a:cubicBezTo>
                    <a:cubicBezTo>
                      <a:pt x="53" y="384"/>
                      <a:pt x="53" y="390"/>
                      <a:pt x="53" y="396"/>
                    </a:cubicBezTo>
                    <a:cubicBezTo>
                      <a:pt x="56" y="394"/>
                      <a:pt x="60" y="394"/>
                      <a:pt x="64" y="394"/>
                    </a:cubicBezTo>
                    <a:cubicBezTo>
                      <a:pt x="69" y="392"/>
                      <a:pt x="77" y="393"/>
                      <a:pt x="83" y="393"/>
                    </a:cubicBezTo>
                    <a:cubicBezTo>
                      <a:pt x="87" y="392"/>
                      <a:pt x="92" y="391"/>
                      <a:pt x="94" y="389"/>
                    </a:cubicBezTo>
                    <a:cubicBezTo>
                      <a:pt x="95" y="388"/>
                      <a:pt x="98" y="389"/>
                      <a:pt x="98" y="389"/>
                    </a:cubicBezTo>
                    <a:cubicBezTo>
                      <a:pt x="99" y="386"/>
                      <a:pt x="105" y="387"/>
                      <a:pt x="108" y="387"/>
                    </a:cubicBezTo>
                    <a:cubicBezTo>
                      <a:pt x="107" y="389"/>
                      <a:pt x="109" y="389"/>
                      <a:pt x="110" y="388"/>
                    </a:cubicBezTo>
                    <a:cubicBezTo>
                      <a:pt x="110" y="202"/>
                      <a:pt x="110" y="202"/>
                      <a:pt x="110" y="202"/>
                    </a:cubicBezTo>
                    <a:cubicBezTo>
                      <a:pt x="110" y="199"/>
                      <a:pt x="108" y="197"/>
                      <a:pt x="107" y="195"/>
                    </a:cubicBezTo>
                    <a:cubicBezTo>
                      <a:pt x="107" y="195"/>
                      <a:pt x="107" y="192"/>
                      <a:pt x="107" y="191"/>
                    </a:cubicBezTo>
                    <a:cubicBezTo>
                      <a:pt x="110" y="192"/>
                      <a:pt x="108" y="188"/>
                      <a:pt x="109" y="186"/>
                    </a:cubicBezTo>
                    <a:cubicBezTo>
                      <a:pt x="110" y="183"/>
                      <a:pt x="110" y="180"/>
                      <a:pt x="109" y="177"/>
                    </a:cubicBezTo>
                    <a:cubicBezTo>
                      <a:pt x="108" y="173"/>
                      <a:pt x="109" y="168"/>
                      <a:pt x="108" y="165"/>
                    </a:cubicBezTo>
                    <a:cubicBezTo>
                      <a:pt x="106" y="159"/>
                      <a:pt x="106" y="151"/>
                      <a:pt x="107" y="144"/>
                    </a:cubicBezTo>
                    <a:cubicBezTo>
                      <a:pt x="107" y="143"/>
                      <a:pt x="110" y="143"/>
                      <a:pt x="110" y="141"/>
                    </a:cubicBezTo>
                    <a:cubicBezTo>
                      <a:pt x="109" y="130"/>
                      <a:pt x="111" y="117"/>
                      <a:pt x="109" y="106"/>
                    </a:cubicBezTo>
                    <a:cubicBezTo>
                      <a:pt x="109" y="105"/>
                      <a:pt x="108" y="103"/>
                      <a:pt x="107" y="103"/>
                    </a:cubicBezTo>
                    <a:cubicBezTo>
                      <a:pt x="107" y="98"/>
                      <a:pt x="107" y="98"/>
                      <a:pt x="107" y="98"/>
                    </a:cubicBezTo>
                    <a:cubicBezTo>
                      <a:pt x="110" y="98"/>
                      <a:pt x="109" y="94"/>
                      <a:pt x="109" y="92"/>
                    </a:cubicBezTo>
                    <a:cubicBezTo>
                      <a:pt x="110" y="71"/>
                      <a:pt x="110" y="46"/>
                      <a:pt x="109" y="26"/>
                    </a:cubicBezTo>
                    <a:cubicBezTo>
                      <a:pt x="109" y="26"/>
                      <a:pt x="107" y="26"/>
                      <a:pt x="107" y="25"/>
                    </a:cubicBezTo>
                    <a:cubicBezTo>
                      <a:pt x="107" y="23"/>
                      <a:pt x="107" y="20"/>
                      <a:pt x="108" y="18"/>
                    </a:cubicBezTo>
                    <a:cubicBezTo>
                      <a:pt x="109" y="16"/>
                      <a:pt x="110" y="13"/>
                      <a:pt x="113" y="11"/>
                    </a:cubicBezTo>
                    <a:cubicBezTo>
                      <a:pt x="147" y="10"/>
                      <a:pt x="147" y="10"/>
                      <a:pt x="147" y="10"/>
                    </a:cubicBezTo>
                    <a:cubicBezTo>
                      <a:pt x="148" y="10"/>
                      <a:pt x="150" y="10"/>
                      <a:pt x="151" y="10"/>
                    </a:cubicBezTo>
                    <a:cubicBezTo>
                      <a:pt x="149" y="7"/>
                      <a:pt x="153" y="9"/>
                      <a:pt x="154" y="8"/>
                    </a:cubicBezTo>
                    <a:cubicBezTo>
                      <a:pt x="155" y="8"/>
                      <a:pt x="156" y="6"/>
                      <a:pt x="157" y="5"/>
                    </a:cubicBezTo>
                    <a:cubicBezTo>
                      <a:pt x="167" y="5"/>
                      <a:pt x="180" y="6"/>
                      <a:pt x="191" y="5"/>
                    </a:cubicBezTo>
                    <a:cubicBezTo>
                      <a:pt x="191" y="3"/>
                      <a:pt x="191" y="3"/>
                      <a:pt x="191" y="3"/>
                    </a:cubicBezTo>
                    <a:cubicBezTo>
                      <a:pt x="193" y="3"/>
                      <a:pt x="197" y="2"/>
                      <a:pt x="199" y="2"/>
                    </a:cubicBezTo>
                    <a:cubicBezTo>
                      <a:pt x="200" y="2"/>
                      <a:pt x="200" y="4"/>
                      <a:pt x="200" y="5"/>
                    </a:cubicBezTo>
                    <a:cubicBezTo>
                      <a:pt x="201" y="5"/>
                      <a:pt x="203" y="5"/>
                      <a:pt x="202" y="6"/>
                    </a:cubicBezTo>
                    <a:cubicBezTo>
                      <a:pt x="202" y="10"/>
                      <a:pt x="203" y="13"/>
                      <a:pt x="204" y="16"/>
                    </a:cubicBezTo>
                    <a:cubicBezTo>
                      <a:pt x="205" y="17"/>
                      <a:pt x="206" y="17"/>
                      <a:pt x="205" y="19"/>
                    </a:cubicBezTo>
                    <a:cubicBezTo>
                      <a:pt x="237" y="20"/>
                      <a:pt x="237" y="20"/>
                      <a:pt x="237" y="20"/>
                    </a:cubicBezTo>
                    <a:cubicBezTo>
                      <a:pt x="237" y="17"/>
                      <a:pt x="237" y="17"/>
                      <a:pt x="237" y="17"/>
                    </a:cubicBezTo>
                    <a:cubicBezTo>
                      <a:pt x="239" y="17"/>
                      <a:pt x="239" y="17"/>
                      <a:pt x="239" y="17"/>
                    </a:cubicBezTo>
                    <a:cubicBezTo>
                      <a:pt x="240" y="12"/>
                      <a:pt x="240" y="12"/>
                      <a:pt x="240" y="12"/>
                    </a:cubicBezTo>
                    <a:cubicBezTo>
                      <a:pt x="243" y="11"/>
                      <a:pt x="242" y="8"/>
                      <a:pt x="245" y="8"/>
                    </a:cubicBezTo>
                    <a:cubicBezTo>
                      <a:pt x="245" y="8"/>
                      <a:pt x="247" y="8"/>
                      <a:pt x="248" y="8"/>
                    </a:cubicBezTo>
                    <a:cubicBezTo>
                      <a:pt x="248" y="8"/>
                      <a:pt x="249" y="5"/>
                      <a:pt x="249" y="5"/>
                    </a:cubicBezTo>
                    <a:cubicBezTo>
                      <a:pt x="345" y="5"/>
                      <a:pt x="345" y="5"/>
                      <a:pt x="345" y="5"/>
                    </a:cubicBezTo>
                    <a:cubicBezTo>
                      <a:pt x="346" y="5"/>
                      <a:pt x="347" y="7"/>
                      <a:pt x="349" y="8"/>
                    </a:cubicBezTo>
                    <a:cubicBezTo>
                      <a:pt x="350" y="8"/>
                      <a:pt x="351" y="8"/>
                      <a:pt x="352" y="8"/>
                    </a:cubicBezTo>
                    <a:cubicBezTo>
                      <a:pt x="353" y="9"/>
                      <a:pt x="353" y="10"/>
                      <a:pt x="353" y="10"/>
                    </a:cubicBezTo>
                    <a:cubicBezTo>
                      <a:pt x="361" y="12"/>
                      <a:pt x="368" y="10"/>
                      <a:pt x="372" y="7"/>
                    </a:cubicBezTo>
                    <a:cubicBezTo>
                      <a:pt x="372" y="7"/>
                      <a:pt x="372" y="6"/>
                      <a:pt x="372" y="5"/>
                    </a:cubicBezTo>
                    <a:cubicBezTo>
                      <a:pt x="376" y="5"/>
                      <a:pt x="378" y="9"/>
                      <a:pt x="380" y="11"/>
                    </a:cubicBezTo>
                    <a:cubicBezTo>
                      <a:pt x="384" y="11"/>
                      <a:pt x="388" y="11"/>
                      <a:pt x="390" y="8"/>
                    </a:cubicBezTo>
                    <a:cubicBezTo>
                      <a:pt x="392" y="9"/>
                      <a:pt x="392" y="6"/>
                      <a:pt x="393" y="6"/>
                    </a:cubicBezTo>
                    <a:cubicBezTo>
                      <a:pt x="395" y="5"/>
                      <a:pt x="397" y="4"/>
                      <a:pt x="399" y="6"/>
                    </a:cubicBezTo>
                    <a:cubicBezTo>
                      <a:pt x="400" y="7"/>
                      <a:pt x="400" y="9"/>
                      <a:pt x="401" y="11"/>
                    </a:cubicBezTo>
                    <a:cubicBezTo>
                      <a:pt x="402" y="10"/>
                      <a:pt x="403" y="11"/>
                      <a:pt x="403" y="13"/>
                    </a:cubicBezTo>
                    <a:cubicBezTo>
                      <a:pt x="403" y="13"/>
                      <a:pt x="404" y="15"/>
                      <a:pt x="404" y="16"/>
                    </a:cubicBezTo>
                    <a:cubicBezTo>
                      <a:pt x="405" y="16"/>
                      <a:pt x="407" y="15"/>
                      <a:pt x="407" y="17"/>
                    </a:cubicBezTo>
                    <a:cubicBezTo>
                      <a:pt x="407" y="18"/>
                      <a:pt x="407" y="19"/>
                      <a:pt x="407" y="20"/>
                    </a:cubicBezTo>
                    <a:cubicBezTo>
                      <a:pt x="436" y="20"/>
                      <a:pt x="436" y="20"/>
                      <a:pt x="436" y="20"/>
                    </a:cubicBezTo>
                    <a:cubicBezTo>
                      <a:pt x="435" y="12"/>
                      <a:pt x="438" y="7"/>
                      <a:pt x="440" y="3"/>
                    </a:cubicBezTo>
                    <a:cubicBezTo>
                      <a:pt x="441" y="2"/>
                      <a:pt x="442" y="2"/>
                      <a:pt x="444" y="2"/>
                    </a:cubicBezTo>
                    <a:lnTo>
                      <a:pt x="44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5" name="Freeform 43"/>
              <p:cNvSpPr>
                <a:spLocks/>
              </p:cNvSpPr>
              <p:nvPr/>
            </p:nvSpPr>
            <p:spPr bwMode="auto">
              <a:xfrm>
                <a:off x="5264150" y="-714375"/>
                <a:ext cx="1866900" cy="236538"/>
              </a:xfrm>
              <a:custGeom>
                <a:avLst/>
                <a:gdLst>
                  <a:gd name="T0" fmla="*/ 291 w 496"/>
                  <a:gd name="T1" fmla="*/ 0 h 63"/>
                  <a:gd name="T2" fmla="*/ 305 w 496"/>
                  <a:gd name="T3" fmla="*/ 11 h 63"/>
                  <a:gd name="T4" fmla="*/ 309 w 496"/>
                  <a:gd name="T5" fmla="*/ 14 h 63"/>
                  <a:gd name="T6" fmla="*/ 318 w 496"/>
                  <a:gd name="T7" fmla="*/ 12 h 63"/>
                  <a:gd name="T8" fmla="*/ 391 w 496"/>
                  <a:gd name="T9" fmla="*/ 15 h 63"/>
                  <a:gd name="T10" fmla="*/ 400 w 496"/>
                  <a:gd name="T11" fmla="*/ 17 h 63"/>
                  <a:gd name="T12" fmla="*/ 408 w 496"/>
                  <a:gd name="T13" fmla="*/ 19 h 63"/>
                  <a:gd name="T14" fmla="*/ 444 w 496"/>
                  <a:gd name="T15" fmla="*/ 17 h 63"/>
                  <a:gd name="T16" fmla="*/ 448 w 496"/>
                  <a:gd name="T17" fmla="*/ 20 h 63"/>
                  <a:gd name="T18" fmla="*/ 454 w 496"/>
                  <a:gd name="T19" fmla="*/ 26 h 63"/>
                  <a:gd name="T20" fmla="*/ 459 w 496"/>
                  <a:gd name="T21" fmla="*/ 32 h 63"/>
                  <a:gd name="T22" fmla="*/ 475 w 496"/>
                  <a:gd name="T23" fmla="*/ 31 h 63"/>
                  <a:gd name="T24" fmla="*/ 496 w 496"/>
                  <a:gd name="T25" fmla="*/ 62 h 63"/>
                  <a:gd name="T26" fmla="*/ 257 w 496"/>
                  <a:gd name="T27" fmla="*/ 59 h 63"/>
                  <a:gd name="T28" fmla="*/ 254 w 496"/>
                  <a:gd name="T29" fmla="*/ 55 h 63"/>
                  <a:gd name="T30" fmla="*/ 249 w 496"/>
                  <a:gd name="T31" fmla="*/ 50 h 63"/>
                  <a:gd name="T32" fmla="*/ 245 w 496"/>
                  <a:gd name="T33" fmla="*/ 52 h 63"/>
                  <a:gd name="T34" fmla="*/ 241 w 496"/>
                  <a:gd name="T35" fmla="*/ 55 h 63"/>
                  <a:gd name="T36" fmla="*/ 236 w 496"/>
                  <a:gd name="T37" fmla="*/ 61 h 63"/>
                  <a:gd name="T38" fmla="*/ 224 w 496"/>
                  <a:gd name="T39" fmla="*/ 59 h 63"/>
                  <a:gd name="T40" fmla="*/ 220 w 496"/>
                  <a:gd name="T41" fmla="*/ 55 h 63"/>
                  <a:gd name="T42" fmla="*/ 207 w 496"/>
                  <a:gd name="T43" fmla="*/ 50 h 63"/>
                  <a:gd name="T44" fmla="*/ 203 w 496"/>
                  <a:gd name="T45" fmla="*/ 50 h 63"/>
                  <a:gd name="T46" fmla="*/ 192 w 496"/>
                  <a:gd name="T47" fmla="*/ 46 h 63"/>
                  <a:gd name="T48" fmla="*/ 163 w 496"/>
                  <a:gd name="T49" fmla="*/ 47 h 63"/>
                  <a:gd name="T50" fmla="*/ 152 w 496"/>
                  <a:gd name="T51" fmla="*/ 50 h 63"/>
                  <a:gd name="T52" fmla="*/ 144 w 496"/>
                  <a:gd name="T53" fmla="*/ 45 h 63"/>
                  <a:gd name="T54" fmla="*/ 118 w 496"/>
                  <a:gd name="T55" fmla="*/ 47 h 63"/>
                  <a:gd name="T56" fmla="*/ 102 w 496"/>
                  <a:gd name="T57" fmla="*/ 39 h 63"/>
                  <a:gd name="T58" fmla="*/ 99 w 496"/>
                  <a:gd name="T59" fmla="*/ 36 h 63"/>
                  <a:gd name="T60" fmla="*/ 76 w 496"/>
                  <a:gd name="T61" fmla="*/ 29 h 63"/>
                  <a:gd name="T62" fmla="*/ 66 w 496"/>
                  <a:gd name="T63" fmla="*/ 44 h 63"/>
                  <a:gd name="T64" fmla="*/ 6 w 496"/>
                  <a:gd name="T65" fmla="*/ 45 h 63"/>
                  <a:gd name="T66" fmla="*/ 2 w 496"/>
                  <a:gd name="T67" fmla="*/ 38 h 63"/>
                  <a:gd name="T68" fmla="*/ 2 w 496"/>
                  <a:gd name="T69" fmla="*/ 34 h 63"/>
                  <a:gd name="T70" fmla="*/ 12 w 496"/>
                  <a:gd name="T71" fmla="*/ 25 h 63"/>
                  <a:gd name="T72" fmla="*/ 16 w 496"/>
                  <a:gd name="T73" fmla="*/ 22 h 63"/>
                  <a:gd name="T74" fmla="*/ 23 w 496"/>
                  <a:gd name="T75" fmla="*/ 18 h 63"/>
                  <a:gd name="T76" fmla="*/ 33 w 496"/>
                  <a:gd name="T77" fmla="*/ 20 h 63"/>
                  <a:gd name="T78" fmla="*/ 54 w 496"/>
                  <a:gd name="T79" fmla="*/ 18 h 63"/>
                  <a:gd name="T80" fmla="*/ 65 w 496"/>
                  <a:gd name="T81" fmla="*/ 14 h 63"/>
                  <a:gd name="T82" fmla="*/ 73 w 496"/>
                  <a:gd name="T83" fmla="*/ 9 h 63"/>
                  <a:gd name="T84" fmla="*/ 90 w 496"/>
                  <a:gd name="T85" fmla="*/ 11 h 63"/>
                  <a:gd name="T86" fmla="*/ 101 w 496"/>
                  <a:gd name="T87" fmla="*/ 15 h 63"/>
                  <a:gd name="T88" fmla="*/ 105 w 496"/>
                  <a:gd name="T89" fmla="*/ 17 h 63"/>
                  <a:gd name="T90" fmla="*/ 114 w 496"/>
                  <a:gd name="T91" fmla="*/ 19 h 63"/>
                  <a:gd name="T92" fmla="*/ 139 w 496"/>
                  <a:gd name="T93" fmla="*/ 19 h 63"/>
                  <a:gd name="T94" fmla="*/ 192 w 496"/>
                  <a:gd name="T95" fmla="*/ 18 h 63"/>
                  <a:gd name="T96" fmla="*/ 208 w 496"/>
                  <a:gd name="T97" fmla="*/ 17 h 63"/>
                  <a:gd name="T98" fmla="*/ 217 w 496"/>
                  <a:gd name="T99" fmla="*/ 12 h 63"/>
                  <a:gd name="T100" fmla="*/ 225 w 496"/>
                  <a:gd name="T101" fmla="*/ 12 h 63"/>
                  <a:gd name="T102" fmla="*/ 252 w 496"/>
                  <a:gd name="T103" fmla="*/ 14 h 63"/>
                  <a:gd name="T104" fmla="*/ 261 w 496"/>
                  <a:gd name="T105" fmla="*/ 12 h 63"/>
                  <a:gd name="T106" fmla="*/ 271 w 496"/>
                  <a:gd name="T107" fmla="*/ 5 h 63"/>
                  <a:gd name="T108" fmla="*/ 277 w 496"/>
                  <a:gd name="T109" fmla="*/ 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6" h="63">
                    <a:moveTo>
                      <a:pt x="280" y="0"/>
                    </a:moveTo>
                    <a:cubicBezTo>
                      <a:pt x="283" y="0"/>
                      <a:pt x="287" y="0"/>
                      <a:pt x="291" y="0"/>
                    </a:cubicBezTo>
                    <a:cubicBezTo>
                      <a:pt x="292" y="1"/>
                      <a:pt x="294" y="1"/>
                      <a:pt x="295" y="2"/>
                    </a:cubicBezTo>
                    <a:cubicBezTo>
                      <a:pt x="298" y="5"/>
                      <a:pt x="302" y="8"/>
                      <a:pt x="305" y="11"/>
                    </a:cubicBezTo>
                    <a:cubicBezTo>
                      <a:pt x="306" y="12"/>
                      <a:pt x="308" y="12"/>
                      <a:pt x="309" y="12"/>
                    </a:cubicBezTo>
                    <a:cubicBezTo>
                      <a:pt x="309" y="14"/>
                      <a:pt x="309" y="14"/>
                      <a:pt x="309" y="14"/>
                    </a:cubicBezTo>
                    <a:cubicBezTo>
                      <a:pt x="318" y="14"/>
                      <a:pt x="318" y="14"/>
                      <a:pt x="318" y="14"/>
                    </a:cubicBezTo>
                    <a:cubicBezTo>
                      <a:pt x="318" y="12"/>
                      <a:pt x="318" y="12"/>
                      <a:pt x="318" y="12"/>
                    </a:cubicBezTo>
                    <a:cubicBezTo>
                      <a:pt x="383" y="12"/>
                      <a:pt x="383" y="12"/>
                      <a:pt x="383" y="12"/>
                    </a:cubicBezTo>
                    <a:cubicBezTo>
                      <a:pt x="385" y="14"/>
                      <a:pt x="388" y="16"/>
                      <a:pt x="391" y="15"/>
                    </a:cubicBezTo>
                    <a:cubicBezTo>
                      <a:pt x="391" y="17"/>
                      <a:pt x="391" y="17"/>
                      <a:pt x="391" y="17"/>
                    </a:cubicBezTo>
                    <a:cubicBezTo>
                      <a:pt x="400" y="17"/>
                      <a:pt x="400" y="17"/>
                      <a:pt x="400" y="17"/>
                    </a:cubicBezTo>
                    <a:cubicBezTo>
                      <a:pt x="401" y="17"/>
                      <a:pt x="403" y="19"/>
                      <a:pt x="404" y="19"/>
                    </a:cubicBezTo>
                    <a:cubicBezTo>
                      <a:pt x="405" y="19"/>
                      <a:pt x="407" y="19"/>
                      <a:pt x="408" y="19"/>
                    </a:cubicBezTo>
                    <a:cubicBezTo>
                      <a:pt x="410" y="19"/>
                      <a:pt x="411" y="17"/>
                      <a:pt x="412" y="17"/>
                    </a:cubicBezTo>
                    <a:cubicBezTo>
                      <a:pt x="444" y="17"/>
                      <a:pt x="444" y="17"/>
                      <a:pt x="444" y="17"/>
                    </a:cubicBezTo>
                    <a:cubicBezTo>
                      <a:pt x="445" y="17"/>
                      <a:pt x="445" y="19"/>
                      <a:pt x="444" y="20"/>
                    </a:cubicBezTo>
                    <a:cubicBezTo>
                      <a:pt x="448" y="20"/>
                      <a:pt x="448" y="20"/>
                      <a:pt x="448" y="20"/>
                    </a:cubicBezTo>
                    <a:cubicBezTo>
                      <a:pt x="447" y="22"/>
                      <a:pt x="448" y="22"/>
                      <a:pt x="449" y="22"/>
                    </a:cubicBezTo>
                    <a:cubicBezTo>
                      <a:pt x="451" y="23"/>
                      <a:pt x="452" y="26"/>
                      <a:pt x="454" y="26"/>
                    </a:cubicBezTo>
                    <a:cubicBezTo>
                      <a:pt x="454" y="29"/>
                      <a:pt x="454" y="29"/>
                      <a:pt x="454" y="29"/>
                    </a:cubicBezTo>
                    <a:cubicBezTo>
                      <a:pt x="457" y="29"/>
                      <a:pt x="458" y="32"/>
                      <a:pt x="459" y="32"/>
                    </a:cubicBezTo>
                    <a:cubicBezTo>
                      <a:pt x="471" y="32"/>
                      <a:pt x="471" y="32"/>
                      <a:pt x="471" y="32"/>
                    </a:cubicBezTo>
                    <a:cubicBezTo>
                      <a:pt x="472" y="32"/>
                      <a:pt x="474" y="31"/>
                      <a:pt x="475" y="31"/>
                    </a:cubicBezTo>
                    <a:cubicBezTo>
                      <a:pt x="496" y="31"/>
                      <a:pt x="496" y="31"/>
                      <a:pt x="496" y="31"/>
                    </a:cubicBezTo>
                    <a:cubicBezTo>
                      <a:pt x="496" y="62"/>
                      <a:pt x="496" y="62"/>
                      <a:pt x="496" y="62"/>
                    </a:cubicBezTo>
                    <a:cubicBezTo>
                      <a:pt x="261" y="63"/>
                      <a:pt x="261" y="63"/>
                      <a:pt x="261" y="63"/>
                    </a:cubicBezTo>
                    <a:cubicBezTo>
                      <a:pt x="260" y="61"/>
                      <a:pt x="258" y="60"/>
                      <a:pt x="257" y="59"/>
                    </a:cubicBezTo>
                    <a:cubicBezTo>
                      <a:pt x="257" y="56"/>
                      <a:pt x="257" y="56"/>
                      <a:pt x="257" y="56"/>
                    </a:cubicBezTo>
                    <a:cubicBezTo>
                      <a:pt x="255" y="57"/>
                      <a:pt x="255" y="56"/>
                      <a:pt x="254" y="55"/>
                    </a:cubicBezTo>
                    <a:cubicBezTo>
                      <a:pt x="253" y="53"/>
                      <a:pt x="251" y="51"/>
                      <a:pt x="249" y="52"/>
                    </a:cubicBezTo>
                    <a:cubicBezTo>
                      <a:pt x="249" y="50"/>
                      <a:pt x="249" y="50"/>
                      <a:pt x="249" y="50"/>
                    </a:cubicBezTo>
                    <a:cubicBezTo>
                      <a:pt x="245" y="50"/>
                      <a:pt x="245" y="50"/>
                      <a:pt x="245" y="50"/>
                    </a:cubicBezTo>
                    <a:cubicBezTo>
                      <a:pt x="245" y="52"/>
                      <a:pt x="245" y="52"/>
                      <a:pt x="245" y="52"/>
                    </a:cubicBezTo>
                    <a:cubicBezTo>
                      <a:pt x="244" y="52"/>
                      <a:pt x="242" y="52"/>
                      <a:pt x="243" y="54"/>
                    </a:cubicBezTo>
                    <a:cubicBezTo>
                      <a:pt x="244" y="55"/>
                      <a:pt x="242" y="55"/>
                      <a:pt x="241" y="55"/>
                    </a:cubicBezTo>
                    <a:cubicBezTo>
                      <a:pt x="241" y="57"/>
                      <a:pt x="239" y="57"/>
                      <a:pt x="239" y="59"/>
                    </a:cubicBezTo>
                    <a:cubicBezTo>
                      <a:pt x="238" y="59"/>
                      <a:pt x="237" y="59"/>
                      <a:pt x="236" y="61"/>
                    </a:cubicBezTo>
                    <a:cubicBezTo>
                      <a:pt x="236" y="63"/>
                      <a:pt x="231" y="62"/>
                      <a:pt x="229" y="62"/>
                    </a:cubicBezTo>
                    <a:cubicBezTo>
                      <a:pt x="228" y="60"/>
                      <a:pt x="226" y="60"/>
                      <a:pt x="224" y="59"/>
                    </a:cubicBezTo>
                    <a:cubicBezTo>
                      <a:pt x="224" y="55"/>
                      <a:pt x="224" y="55"/>
                      <a:pt x="224" y="55"/>
                    </a:cubicBezTo>
                    <a:cubicBezTo>
                      <a:pt x="220" y="55"/>
                      <a:pt x="220" y="55"/>
                      <a:pt x="220" y="55"/>
                    </a:cubicBezTo>
                    <a:cubicBezTo>
                      <a:pt x="220" y="53"/>
                      <a:pt x="220" y="50"/>
                      <a:pt x="217" y="50"/>
                    </a:cubicBezTo>
                    <a:cubicBezTo>
                      <a:pt x="215" y="50"/>
                      <a:pt x="210" y="50"/>
                      <a:pt x="207" y="50"/>
                    </a:cubicBezTo>
                    <a:cubicBezTo>
                      <a:pt x="207" y="50"/>
                      <a:pt x="207" y="52"/>
                      <a:pt x="206" y="52"/>
                    </a:cubicBezTo>
                    <a:cubicBezTo>
                      <a:pt x="205" y="51"/>
                      <a:pt x="204" y="50"/>
                      <a:pt x="203" y="50"/>
                    </a:cubicBezTo>
                    <a:cubicBezTo>
                      <a:pt x="200" y="50"/>
                      <a:pt x="198" y="48"/>
                      <a:pt x="196" y="47"/>
                    </a:cubicBezTo>
                    <a:cubicBezTo>
                      <a:pt x="196" y="46"/>
                      <a:pt x="193" y="46"/>
                      <a:pt x="192" y="46"/>
                    </a:cubicBezTo>
                    <a:cubicBezTo>
                      <a:pt x="186" y="45"/>
                      <a:pt x="176" y="45"/>
                      <a:pt x="168" y="45"/>
                    </a:cubicBezTo>
                    <a:cubicBezTo>
                      <a:pt x="167" y="45"/>
                      <a:pt x="164" y="46"/>
                      <a:pt x="163" y="47"/>
                    </a:cubicBezTo>
                    <a:cubicBezTo>
                      <a:pt x="161" y="47"/>
                      <a:pt x="160" y="49"/>
                      <a:pt x="159" y="50"/>
                    </a:cubicBezTo>
                    <a:cubicBezTo>
                      <a:pt x="157" y="50"/>
                      <a:pt x="153" y="50"/>
                      <a:pt x="152" y="50"/>
                    </a:cubicBezTo>
                    <a:cubicBezTo>
                      <a:pt x="152" y="48"/>
                      <a:pt x="151" y="47"/>
                      <a:pt x="150" y="47"/>
                    </a:cubicBezTo>
                    <a:cubicBezTo>
                      <a:pt x="148" y="46"/>
                      <a:pt x="146" y="45"/>
                      <a:pt x="144" y="45"/>
                    </a:cubicBezTo>
                    <a:cubicBezTo>
                      <a:pt x="119" y="45"/>
                      <a:pt x="119" y="45"/>
                      <a:pt x="119" y="45"/>
                    </a:cubicBezTo>
                    <a:cubicBezTo>
                      <a:pt x="119" y="46"/>
                      <a:pt x="119" y="47"/>
                      <a:pt x="118" y="47"/>
                    </a:cubicBezTo>
                    <a:cubicBezTo>
                      <a:pt x="113" y="47"/>
                      <a:pt x="111" y="44"/>
                      <a:pt x="108" y="42"/>
                    </a:cubicBezTo>
                    <a:cubicBezTo>
                      <a:pt x="106" y="42"/>
                      <a:pt x="104" y="41"/>
                      <a:pt x="102" y="39"/>
                    </a:cubicBezTo>
                    <a:cubicBezTo>
                      <a:pt x="102" y="38"/>
                      <a:pt x="102" y="37"/>
                      <a:pt x="101" y="36"/>
                    </a:cubicBezTo>
                    <a:cubicBezTo>
                      <a:pt x="101" y="36"/>
                      <a:pt x="99" y="36"/>
                      <a:pt x="99" y="36"/>
                    </a:cubicBezTo>
                    <a:cubicBezTo>
                      <a:pt x="97" y="33"/>
                      <a:pt x="94" y="32"/>
                      <a:pt x="92" y="29"/>
                    </a:cubicBezTo>
                    <a:cubicBezTo>
                      <a:pt x="88" y="28"/>
                      <a:pt x="82" y="29"/>
                      <a:pt x="76" y="29"/>
                    </a:cubicBezTo>
                    <a:cubicBezTo>
                      <a:pt x="73" y="33"/>
                      <a:pt x="71" y="38"/>
                      <a:pt x="67" y="41"/>
                    </a:cubicBezTo>
                    <a:cubicBezTo>
                      <a:pt x="66" y="42"/>
                      <a:pt x="65" y="42"/>
                      <a:pt x="66" y="44"/>
                    </a:cubicBezTo>
                    <a:cubicBezTo>
                      <a:pt x="64" y="44"/>
                      <a:pt x="62" y="45"/>
                      <a:pt x="60" y="45"/>
                    </a:cubicBezTo>
                    <a:cubicBezTo>
                      <a:pt x="43" y="43"/>
                      <a:pt x="22" y="43"/>
                      <a:pt x="6" y="45"/>
                    </a:cubicBezTo>
                    <a:cubicBezTo>
                      <a:pt x="5" y="45"/>
                      <a:pt x="4" y="43"/>
                      <a:pt x="4" y="42"/>
                    </a:cubicBezTo>
                    <a:cubicBezTo>
                      <a:pt x="1" y="43"/>
                      <a:pt x="3" y="39"/>
                      <a:pt x="2" y="38"/>
                    </a:cubicBezTo>
                    <a:cubicBezTo>
                      <a:pt x="1" y="38"/>
                      <a:pt x="0" y="38"/>
                      <a:pt x="1" y="36"/>
                    </a:cubicBezTo>
                    <a:cubicBezTo>
                      <a:pt x="3" y="37"/>
                      <a:pt x="2" y="34"/>
                      <a:pt x="2" y="34"/>
                    </a:cubicBezTo>
                    <a:cubicBezTo>
                      <a:pt x="3" y="30"/>
                      <a:pt x="6" y="29"/>
                      <a:pt x="7" y="26"/>
                    </a:cubicBezTo>
                    <a:cubicBezTo>
                      <a:pt x="8" y="25"/>
                      <a:pt x="10" y="25"/>
                      <a:pt x="12" y="25"/>
                    </a:cubicBezTo>
                    <a:cubicBezTo>
                      <a:pt x="12" y="24"/>
                      <a:pt x="12" y="22"/>
                      <a:pt x="13" y="22"/>
                    </a:cubicBezTo>
                    <a:cubicBezTo>
                      <a:pt x="13" y="22"/>
                      <a:pt x="16" y="22"/>
                      <a:pt x="16" y="22"/>
                    </a:cubicBezTo>
                    <a:cubicBezTo>
                      <a:pt x="15" y="19"/>
                      <a:pt x="19" y="21"/>
                      <a:pt x="20" y="20"/>
                    </a:cubicBezTo>
                    <a:cubicBezTo>
                      <a:pt x="21" y="19"/>
                      <a:pt x="21" y="17"/>
                      <a:pt x="23" y="18"/>
                    </a:cubicBezTo>
                    <a:cubicBezTo>
                      <a:pt x="24" y="20"/>
                      <a:pt x="28" y="19"/>
                      <a:pt x="29" y="19"/>
                    </a:cubicBezTo>
                    <a:cubicBezTo>
                      <a:pt x="31" y="18"/>
                      <a:pt x="32" y="20"/>
                      <a:pt x="33" y="20"/>
                    </a:cubicBezTo>
                    <a:cubicBezTo>
                      <a:pt x="52" y="20"/>
                      <a:pt x="52" y="20"/>
                      <a:pt x="52" y="20"/>
                    </a:cubicBezTo>
                    <a:cubicBezTo>
                      <a:pt x="52" y="19"/>
                      <a:pt x="53" y="17"/>
                      <a:pt x="54" y="18"/>
                    </a:cubicBezTo>
                    <a:cubicBezTo>
                      <a:pt x="55" y="19"/>
                      <a:pt x="56" y="18"/>
                      <a:pt x="57" y="18"/>
                    </a:cubicBezTo>
                    <a:cubicBezTo>
                      <a:pt x="60" y="18"/>
                      <a:pt x="63" y="16"/>
                      <a:pt x="65" y="14"/>
                    </a:cubicBezTo>
                    <a:cubicBezTo>
                      <a:pt x="65" y="12"/>
                      <a:pt x="68" y="12"/>
                      <a:pt x="68" y="11"/>
                    </a:cubicBezTo>
                    <a:cubicBezTo>
                      <a:pt x="69" y="10"/>
                      <a:pt x="71" y="9"/>
                      <a:pt x="73" y="9"/>
                    </a:cubicBezTo>
                    <a:cubicBezTo>
                      <a:pt x="73" y="10"/>
                      <a:pt x="74" y="11"/>
                      <a:pt x="75" y="11"/>
                    </a:cubicBezTo>
                    <a:cubicBezTo>
                      <a:pt x="80" y="11"/>
                      <a:pt x="86" y="12"/>
                      <a:pt x="90" y="11"/>
                    </a:cubicBezTo>
                    <a:cubicBezTo>
                      <a:pt x="92" y="12"/>
                      <a:pt x="96" y="12"/>
                      <a:pt x="100" y="12"/>
                    </a:cubicBezTo>
                    <a:cubicBezTo>
                      <a:pt x="100" y="13"/>
                      <a:pt x="100" y="14"/>
                      <a:pt x="101" y="15"/>
                    </a:cubicBezTo>
                    <a:cubicBezTo>
                      <a:pt x="102" y="15"/>
                      <a:pt x="104" y="15"/>
                      <a:pt x="105" y="15"/>
                    </a:cubicBezTo>
                    <a:cubicBezTo>
                      <a:pt x="105" y="17"/>
                      <a:pt x="105" y="17"/>
                      <a:pt x="105" y="17"/>
                    </a:cubicBezTo>
                    <a:cubicBezTo>
                      <a:pt x="106" y="17"/>
                      <a:pt x="111" y="17"/>
                      <a:pt x="113" y="17"/>
                    </a:cubicBezTo>
                    <a:cubicBezTo>
                      <a:pt x="113" y="17"/>
                      <a:pt x="113" y="20"/>
                      <a:pt x="114" y="19"/>
                    </a:cubicBezTo>
                    <a:cubicBezTo>
                      <a:pt x="118" y="16"/>
                      <a:pt x="125" y="17"/>
                      <a:pt x="129" y="19"/>
                    </a:cubicBezTo>
                    <a:cubicBezTo>
                      <a:pt x="132" y="19"/>
                      <a:pt x="137" y="19"/>
                      <a:pt x="139" y="19"/>
                    </a:cubicBezTo>
                    <a:cubicBezTo>
                      <a:pt x="155" y="21"/>
                      <a:pt x="173" y="20"/>
                      <a:pt x="190" y="20"/>
                    </a:cubicBezTo>
                    <a:cubicBezTo>
                      <a:pt x="191" y="19"/>
                      <a:pt x="191" y="17"/>
                      <a:pt x="192" y="18"/>
                    </a:cubicBezTo>
                    <a:cubicBezTo>
                      <a:pt x="194" y="20"/>
                      <a:pt x="198" y="20"/>
                      <a:pt x="200" y="19"/>
                    </a:cubicBezTo>
                    <a:cubicBezTo>
                      <a:pt x="201" y="17"/>
                      <a:pt x="204" y="17"/>
                      <a:pt x="208" y="17"/>
                    </a:cubicBezTo>
                    <a:cubicBezTo>
                      <a:pt x="208" y="18"/>
                      <a:pt x="210" y="15"/>
                      <a:pt x="210" y="15"/>
                    </a:cubicBezTo>
                    <a:cubicBezTo>
                      <a:pt x="213" y="15"/>
                      <a:pt x="216" y="14"/>
                      <a:pt x="217" y="12"/>
                    </a:cubicBezTo>
                    <a:cubicBezTo>
                      <a:pt x="219" y="12"/>
                      <a:pt x="221" y="12"/>
                      <a:pt x="222" y="10"/>
                    </a:cubicBezTo>
                    <a:cubicBezTo>
                      <a:pt x="223" y="11"/>
                      <a:pt x="224" y="12"/>
                      <a:pt x="225" y="12"/>
                    </a:cubicBezTo>
                    <a:cubicBezTo>
                      <a:pt x="252" y="12"/>
                      <a:pt x="252" y="12"/>
                      <a:pt x="252" y="12"/>
                    </a:cubicBezTo>
                    <a:cubicBezTo>
                      <a:pt x="252" y="14"/>
                      <a:pt x="252" y="14"/>
                      <a:pt x="252" y="14"/>
                    </a:cubicBezTo>
                    <a:cubicBezTo>
                      <a:pt x="261" y="14"/>
                      <a:pt x="261" y="14"/>
                      <a:pt x="261" y="14"/>
                    </a:cubicBezTo>
                    <a:cubicBezTo>
                      <a:pt x="261" y="12"/>
                      <a:pt x="261" y="12"/>
                      <a:pt x="261" y="12"/>
                    </a:cubicBezTo>
                    <a:cubicBezTo>
                      <a:pt x="263" y="12"/>
                      <a:pt x="264" y="12"/>
                      <a:pt x="265" y="11"/>
                    </a:cubicBezTo>
                    <a:cubicBezTo>
                      <a:pt x="266" y="9"/>
                      <a:pt x="269" y="7"/>
                      <a:pt x="271" y="5"/>
                    </a:cubicBezTo>
                    <a:cubicBezTo>
                      <a:pt x="271" y="5"/>
                      <a:pt x="273" y="5"/>
                      <a:pt x="273" y="3"/>
                    </a:cubicBezTo>
                    <a:cubicBezTo>
                      <a:pt x="273" y="0"/>
                      <a:pt x="277" y="2"/>
                      <a:pt x="277" y="2"/>
                    </a:cubicBezTo>
                    <a:cubicBezTo>
                      <a:pt x="278" y="1"/>
                      <a:pt x="279" y="0"/>
                      <a:pt x="28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6" name="Freeform 44"/>
              <p:cNvSpPr>
                <a:spLocks/>
              </p:cNvSpPr>
              <p:nvPr/>
            </p:nvSpPr>
            <p:spPr bwMode="auto">
              <a:xfrm>
                <a:off x="7443788" y="3292475"/>
                <a:ext cx="106363" cy="3011488"/>
              </a:xfrm>
              <a:custGeom>
                <a:avLst/>
                <a:gdLst>
                  <a:gd name="T0" fmla="*/ 16 w 28"/>
                  <a:gd name="T1" fmla="*/ 2 h 802"/>
                  <a:gd name="T2" fmla="*/ 22 w 28"/>
                  <a:gd name="T3" fmla="*/ 8 h 802"/>
                  <a:gd name="T4" fmla="*/ 26 w 28"/>
                  <a:gd name="T5" fmla="*/ 16 h 802"/>
                  <a:gd name="T6" fmla="*/ 27 w 28"/>
                  <a:gd name="T7" fmla="*/ 136 h 802"/>
                  <a:gd name="T8" fmla="*/ 27 w 28"/>
                  <a:gd name="T9" fmla="*/ 253 h 802"/>
                  <a:gd name="T10" fmla="*/ 27 w 28"/>
                  <a:gd name="T11" fmla="*/ 543 h 802"/>
                  <a:gd name="T12" fmla="*/ 20 w 28"/>
                  <a:gd name="T13" fmla="*/ 556 h 802"/>
                  <a:gd name="T14" fmla="*/ 16 w 28"/>
                  <a:gd name="T15" fmla="*/ 563 h 802"/>
                  <a:gd name="T16" fmla="*/ 17 w 28"/>
                  <a:gd name="T17" fmla="*/ 583 h 802"/>
                  <a:gd name="T18" fmla="*/ 17 w 28"/>
                  <a:gd name="T19" fmla="*/ 599 h 802"/>
                  <a:gd name="T20" fmla="*/ 24 w 28"/>
                  <a:gd name="T21" fmla="*/ 606 h 802"/>
                  <a:gd name="T22" fmla="*/ 27 w 28"/>
                  <a:gd name="T23" fmla="*/ 621 h 802"/>
                  <a:gd name="T24" fmla="*/ 20 w 28"/>
                  <a:gd name="T25" fmla="*/ 752 h 802"/>
                  <a:gd name="T26" fmla="*/ 15 w 28"/>
                  <a:gd name="T27" fmla="*/ 755 h 802"/>
                  <a:gd name="T28" fmla="*/ 10 w 28"/>
                  <a:gd name="T29" fmla="*/ 802 h 802"/>
                  <a:gd name="T30" fmla="*/ 6 w 28"/>
                  <a:gd name="T31" fmla="*/ 744 h 802"/>
                  <a:gd name="T32" fmla="*/ 8 w 28"/>
                  <a:gd name="T33" fmla="*/ 690 h 802"/>
                  <a:gd name="T34" fmla="*/ 6 w 28"/>
                  <a:gd name="T35" fmla="*/ 649 h 802"/>
                  <a:gd name="T36" fmla="*/ 8 w 28"/>
                  <a:gd name="T37" fmla="*/ 624 h 802"/>
                  <a:gd name="T38" fmla="*/ 1 w 28"/>
                  <a:gd name="T39" fmla="*/ 630 h 802"/>
                  <a:gd name="T40" fmla="*/ 7 w 28"/>
                  <a:gd name="T41" fmla="*/ 584 h 802"/>
                  <a:gd name="T42" fmla="*/ 12 w 28"/>
                  <a:gd name="T43" fmla="*/ 554 h 802"/>
                  <a:gd name="T44" fmla="*/ 11 w 28"/>
                  <a:gd name="T45" fmla="*/ 513 h 802"/>
                  <a:gd name="T46" fmla="*/ 11 w 28"/>
                  <a:gd name="T47" fmla="*/ 465 h 802"/>
                  <a:gd name="T48" fmla="*/ 12 w 28"/>
                  <a:gd name="T49" fmla="*/ 432 h 802"/>
                  <a:gd name="T50" fmla="*/ 6 w 28"/>
                  <a:gd name="T51" fmla="*/ 427 h 802"/>
                  <a:gd name="T52" fmla="*/ 7 w 28"/>
                  <a:gd name="T53" fmla="*/ 234 h 802"/>
                  <a:gd name="T54" fmla="*/ 8 w 28"/>
                  <a:gd name="T55" fmla="*/ 202 h 802"/>
                  <a:gd name="T56" fmla="*/ 6 w 28"/>
                  <a:gd name="T57" fmla="*/ 145 h 802"/>
                  <a:gd name="T58" fmla="*/ 8 w 28"/>
                  <a:gd name="T59" fmla="*/ 56 h 802"/>
                  <a:gd name="T60" fmla="*/ 6 w 28"/>
                  <a:gd name="T61" fmla="*/ 14 h 802"/>
                  <a:gd name="T62" fmla="*/ 9 w 28"/>
                  <a:gd name="T63" fmla="*/ 2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 h="802">
                    <a:moveTo>
                      <a:pt x="9" y="2"/>
                    </a:moveTo>
                    <a:cubicBezTo>
                      <a:pt x="11" y="0"/>
                      <a:pt x="14" y="1"/>
                      <a:pt x="16" y="2"/>
                    </a:cubicBezTo>
                    <a:cubicBezTo>
                      <a:pt x="18" y="3"/>
                      <a:pt x="20" y="5"/>
                      <a:pt x="21" y="5"/>
                    </a:cubicBezTo>
                    <a:cubicBezTo>
                      <a:pt x="21" y="6"/>
                      <a:pt x="21" y="7"/>
                      <a:pt x="22" y="8"/>
                    </a:cubicBezTo>
                    <a:cubicBezTo>
                      <a:pt x="22" y="8"/>
                      <a:pt x="23" y="9"/>
                      <a:pt x="23" y="10"/>
                    </a:cubicBezTo>
                    <a:cubicBezTo>
                      <a:pt x="24" y="13"/>
                      <a:pt x="24" y="15"/>
                      <a:pt x="26" y="16"/>
                    </a:cubicBezTo>
                    <a:cubicBezTo>
                      <a:pt x="26" y="22"/>
                      <a:pt x="28" y="27"/>
                      <a:pt x="28" y="31"/>
                    </a:cubicBezTo>
                    <a:cubicBezTo>
                      <a:pt x="26" y="65"/>
                      <a:pt x="27" y="102"/>
                      <a:pt x="27" y="136"/>
                    </a:cubicBezTo>
                    <a:cubicBezTo>
                      <a:pt x="26" y="170"/>
                      <a:pt x="28" y="207"/>
                      <a:pt x="28" y="238"/>
                    </a:cubicBezTo>
                    <a:cubicBezTo>
                      <a:pt x="28" y="243"/>
                      <a:pt x="27" y="248"/>
                      <a:pt x="27" y="253"/>
                    </a:cubicBezTo>
                    <a:cubicBezTo>
                      <a:pt x="26" y="319"/>
                      <a:pt x="28" y="384"/>
                      <a:pt x="27" y="449"/>
                    </a:cubicBezTo>
                    <a:cubicBezTo>
                      <a:pt x="27" y="543"/>
                      <a:pt x="27" y="543"/>
                      <a:pt x="27" y="543"/>
                    </a:cubicBezTo>
                    <a:cubicBezTo>
                      <a:pt x="27" y="544"/>
                      <a:pt x="24" y="545"/>
                      <a:pt x="26" y="546"/>
                    </a:cubicBezTo>
                    <a:cubicBezTo>
                      <a:pt x="24" y="550"/>
                      <a:pt x="23" y="554"/>
                      <a:pt x="20" y="556"/>
                    </a:cubicBezTo>
                    <a:cubicBezTo>
                      <a:pt x="19" y="557"/>
                      <a:pt x="19" y="558"/>
                      <a:pt x="17" y="558"/>
                    </a:cubicBezTo>
                    <a:cubicBezTo>
                      <a:pt x="18" y="560"/>
                      <a:pt x="16" y="562"/>
                      <a:pt x="16" y="563"/>
                    </a:cubicBezTo>
                    <a:cubicBezTo>
                      <a:pt x="15" y="568"/>
                      <a:pt x="15" y="572"/>
                      <a:pt x="18" y="574"/>
                    </a:cubicBezTo>
                    <a:cubicBezTo>
                      <a:pt x="17" y="577"/>
                      <a:pt x="18" y="581"/>
                      <a:pt x="17" y="583"/>
                    </a:cubicBezTo>
                    <a:cubicBezTo>
                      <a:pt x="17" y="583"/>
                      <a:pt x="18" y="583"/>
                      <a:pt x="18" y="584"/>
                    </a:cubicBezTo>
                    <a:cubicBezTo>
                      <a:pt x="18" y="589"/>
                      <a:pt x="18" y="595"/>
                      <a:pt x="17" y="599"/>
                    </a:cubicBezTo>
                    <a:cubicBezTo>
                      <a:pt x="21" y="599"/>
                      <a:pt x="21" y="599"/>
                      <a:pt x="21" y="599"/>
                    </a:cubicBezTo>
                    <a:cubicBezTo>
                      <a:pt x="22" y="602"/>
                      <a:pt x="25" y="603"/>
                      <a:pt x="24" y="606"/>
                    </a:cubicBezTo>
                    <a:cubicBezTo>
                      <a:pt x="26" y="607"/>
                      <a:pt x="26" y="607"/>
                      <a:pt x="26" y="607"/>
                    </a:cubicBezTo>
                    <a:cubicBezTo>
                      <a:pt x="26" y="612"/>
                      <a:pt x="28" y="617"/>
                      <a:pt x="27" y="621"/>
                    </a:cubicBezTo>
                    <a:cubicBezTo>
                      <a:pt x="26" y="661"/>
                      <a:pt x="28" y="701"/>
                      <a:pt x="28" y="739"/>
                    </a:cubicBezTo>
                    <a:cubicBezTo>
                      <a:pt x="26" y="745"/>
                      <a:pt x="23" y="749"/>
                      <a:pt x="20" y="752"/>
                    </a:cubicBezTo>
                    <a:cubicBezTo>
                      <a:pt x="19" y="752"/>
                      <a:pt x="18" y="752"/>
                      <a:pt x="18" y="753"/>
                    </a:cubicBezTo>
                    <a:cubicBezTo>
                      <a:pt x="18" y="755"/>
                      <a:pt x="16" y="755"/>
                      <a:pt x="15" y="755"/>
                    </a:cubicBezTo>
                    <a:cubicBezTo>
                      <a:pt x="14" y="769"/>
                      <a:pt x="16" y="783"/>
                      <a:pt x="15" y="797"/>
                    </a:cubicBezTo>
                    <a:cubicBezTo>
                      <a:pt x="15" y="799"/>
                      <a:pt x="13" y="802"/>
                      <a:pt x="10" y="802"/>
                    </a:cubicBezTo>
                    <a:cubicBezTo>
                      <a:pt x="9" y="802"/>
                      <a:pt x="9" y="799"/>
                      <a:pt x="6" y="797"/>
                    </a:cubicBezTo>
                    <a:cubicBezTo>
                      <a:pt x="7" y="778"/>
                      <a:pt x="5" y="761"/>
                      <a:pt x="6" y="744"/>
                    </a:cubicBezTo>
                    <a:cubicBezTo>
                      <a:pt x="6" y="743"/>
                      <a:pt x="8" y="742"/>
                      <a:pt x="8" y="742"/>
                    </a:cubicBezTo>
                    <a:cubicBezTo>
                      <a:pt x="9" y="724"/>
                      <a:pt x="9" y="707"/>
                      <a:pt x="8" y="690"/>
                    </a:cubicBezTo>
                    <a:cubicBezTo>
                      <a:pt x="8" y="690"/>
                      <a:pt x="6" y="689"/>
                      <a:pt x="6" y="688"/>
                    </a:cubicBezTo>
                    <a:cubicBezTo>
                      <a:pt x="6" y="649"/>
                      <a:pt x="6" y="649"/>
                      <a:pt x="6" y="649"/>
                    </a:cubicBezTo>
                    <a:cubicBezTo>
                      <a:pt x="6" y="648"/>
                      <a:pt x="8" y="647"/>
                      <a:pt x="8" y="647"/>
                    </a:cubicBezTo>
                    <a:cubicBezTo>
                      <a:pt x="8" y="638"/>
                      <a:pt x="10" y="631"/>
                      <a:pt x="8" y="624"/>
                    </a:cubicBezTo>
                    <a:cubicBezTo>
                      <a:pt x="7" y="624"/>
                      <a:pt x="5" y="624"/>
                      <a:pt x="4" y="625"/>
                    </a:cubicBezTo>
                    <a:cubicBezTo>
                      <a:pt x="4" y="627"/>
                      <a:pt x="3" y="628"/>
                      <a:pt x="1" y="630"/>
                    </a:cubicBezTo>
                    <a:cubicBezTo>
                      <a:pt x="0" y="625"/>
                      <a:pt x="2" y="618"/>
                      <a:pt x="4" y="616"/>
                    </a:cubicBezTo>
                    <a:cubicBezTo>
                      <a:pt x="8" y="607"/>
                      <a:pt x="9" y="594"/>
                      <a:pt x="7" y="584"/>
                    </a:cubicBezTo>
                    <a:cubicBezTo>
                      <a:pt x="8" y="580"/>
                      <a:pt x="8" y="575"/>
                      <a:pt x="8" y="570"/>
                    </a:cubicBezTo>
                    <a:cubicBezTo>
                      <a:pt x="9" y="565"/>
                      <a:pt x="11" y="560"/>
                      <a:pt x="12" y="554"/>
                    </a:cubicBezTo>
                    <a:cubicBezTo>
                      <a:pt x="12" y="548"/>
                      <a:pt x="12" y="542"/>
                      <a:pt x="11" y="537"/>
                    </a:cubicBezTo>
                    <a:cubicBezTo>
                      <a:pt x="12" y="530"/>
                      <a:pt x="12" y="520"/>
                      <a:pt x="11" y="513"/>
                    </a:cubicBezTo>
                    <a:cubicBezTo>
                      <a:pt x="12" y="506"/>
                      <a:pt x="12" y="496"/>
                      <a:pt x="11" y="489"/>
                    </a:cubicBezTo>
                    <a:cubicBezTo>
                      <a:pt x="12" y="482"/>
                      <a:pt x="12" y="472"/>
                      <a:pt x="11" y="465"/>
                    </a:cubicBezTo>
                    <a:cubicBezTo>
                      <a:pt x="12" y="459"/>
                      <a:pt x="13" y="450"/>
                      <a:pt x="11" y="444"/>
                    </a:cubicBezTo>
                    <a:cubicBezTo>
                      <a:pt x="10" y="440"/>
                      <a:pt x="12" y="436"/>
                      <a:pt x="12" y="432"/>
                    </a:cubicBezTo>
                    <a:cubicBezTo>
                      <a:pt x="10" y="433"/>
                      <a:pt x="9" y="431"/>
                      <a:pt x="9" y="429"/>
                    </a:cubicBezTo>
                    <a:cubicBezTo>
                      <a:pt x="8" y="428"/>
                      <a:pt x="6" y="428"/>
                      <a:pt x="6" y="427"/>
                    </a:cubicBezTo>
                    <a:cubicBezTo>
                      <a:pt x="6" y="253"/>
                      <a:pt x="6" y="253"/>
                      <a:pt x="6" y="253"/>
                    </a:cubicBezTo>
                    <a:cubicBezTo>
                      <a:pt x="7" y="234"/>
                      <a:pt x="7" y="234"/>
                      <a:pt x="7" y="234"/>
                    </a:cubicBezTo>
                    <a:cubicBezTo>
                      <a:pt x="7" y="224"/>
                      <a:pt x="5" y="216"/>
                      <a:pt x="5" y="207"/>
                    </a:cubicBezTo>
                    <a:cubicBezTo>
                      <a:pt x="5" y="206"/>
                      <a:pt x="7" y="204"/>
                      <a:pt x="8" y="202"/>
                    </a:cubicBezTo>
                    <a:cubicBezTo>
                      <a:pt x="8" y="198"/>
                      <a:pt x="8" y="195"/>
                      <a:pt x="6" y="193"/>
                    </a:cubicBezTo>
                    <a:cubicBezTo>
                      <a:pt x="6" y="176"/>
                      <a:pt x="5" y="161"/>
                      <a:pt x="6" y="145"/>
                    </a:cubicBezTo>
                    <a:cubicBezTo>
                      <a:pt x="6" y="57"/>
                      <a:pt x="6" y="57"/>
                      <a:pt x="6" y="57"/>
                    </a:cubicBezTo>
                    <a:cubicBezTo>
                      <a:pt x="6" y="56"/>
                      <a:pt x="8" y="56"/>
                      <a:pt x="8" y="56"/>
                    </a:cubicBezTo>
                    <a:cubicBezTo>
                      <a:pt x="8" y="43"/>
                      <a:pt x="10" y="29"/>
                      <a:pt x="8" y="17"/>
                    </a:cubicBezTo>
                    <a:cubicBezTo>
                      <a:pt x="8" y="16"/>
                      <a:pt x="6" y="15"/>
                      <a:pt x="6" y="14"/>
                    </a:cubicBezTo>
                    <a:cubicBezTo>
                      <a:pt x="6" y="4"/>
                      <a:pt x="6" y="4"/>
                      <a:pt x="6" y="4"/>
                    </a:cubicBezTo>
                    <a:cubicBezTo>
                      <a:pt x="8" y="4"/>
                      <a:pt x="9"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7" name="Freeform 45"/>
              <p:cNvSpPr>
                <a:spLocks/>
              </p:cNvSpPr>
              <p:nvPr/>
            </p:nvSpPr>
            <p:spPr bwMode="auto">
              <a:xfrm>
                <a:off x="7462838" y="2195513"/>
                <a:ext cx="90488" cy="863600"/>
              </a:xfrm>
              <a:custGeom>
                <a:avLst/>
                <a:gdLst>
                  <a:gd name="T0" fmla="*/ 2 w 24"/>
                  <a:gd name="T1" fmla="*/ 0 h 230"/>
                  <a:gd name="T2" fmla="*/ 10 w 24"/>
                  <a:gd name="T3" fmla="*/ 5 h 230"/>
                  <a:gd name="T4" fmla="*/ 12 w 24"/>
                  <a:gd name="T5" fmla="*/ 6 h 230"/>
                  <a:gd name="T6" fmla="*/ 18 w 24"/>
                  <a:gd name="T7" fmla="*/ 16 h 230"/>
                  <a:gd name="T8" fmla="*/ 23 w 24"/>
                  <a:gd name="T9" fmla="*/ 25 h 230"/>
                  <a:gd name="T10" fmla="*/ 22 w 24"/>
                  <a:gd name="T11" fmla="*/ 43 h 230"/>
                  <a:gd name="T12" fmla="*/ 23 w 24"/>
                  <a:gd name="T13" fmla="*/ 158 h 230"/>
                  <a:gd name="T14" fmla="*/ 23 w 24"/>
                  <a:gd name="T15" fmla="*/ 164 h 230"/>
                  <a:gd name="T16" fmla="*/ 23 w 24"/>
                  <a:gd name="T17" fmla="*/ 196 h 230"/>
                  <a:gd name="T18" fmla="*/ 21 w 24"/>
                  <a:gd name="T19" fmla="*/ 213 h 230"/>
                  <a:gd name="T20" fmla="*/ 19 w 24"/>
                  <a:gd name="T21" fmla="*/ 215 h 230"/>
                  <a:gd name="T22" fmla="*/ 17 w 24"/>
                  <a:gd name="T23" fmla="*/ 221 h 230"/>
                  <a:gd name="T24" fmla="*/ 5 w 24"/>
                  <a:gd name="T25" fmla="*/ 229 h 230"/>
                  <a:gd name="T26" fmla="*/ 1 w 24"/>
                  <a:gd name="T27" fmla="*/ 224 h 230"/>
                  <a:gd name="T28" fmla="*/ 1 w 24"/>
                  <a:gd name="T29" fmla="*/ 124 h 230"/>
                  <a:gd name="T30" fmla="*/ 1 w 24"/>
                  <a:gd name="T31" fmla="*/ 35 h 230"/>
                  <a:gd name="T32" fmla="*/ 3 w 24"/>
                  <a:gd name="T33" fmla="*/ 34 h 230"/>
                  <a:gd name="T34" fmla="*/ 3 w 24"/>
                  <a:gd name="T35" fmla="*/ 27 h 230"/>
                  <a:gd name="T36" fmla="*/ 1 w 24"/>
                  <a:gd name="T37" fmla="*/ 25 h 230"/>
                  <a:gd name="T38" fmla="*/ 0 w 24"/>
                  <a:gd name="T39" fmla="*/ 3 h 230"/>
                  <a:gd name="T40" fmla="*/ 2 w 24"/>
                  <a:gd name="T41"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230">
                    <a:moveTo>
                      <a:pt x="2" y="0"/>
                    </a:moveTo>
                    <a:cubicBezTo>
                      <a:pt x="6" y="0"/>
                      <a:pt x="9" y="3"/>
                      <a:pt x="10" y="5"/>
                    </a:cubicBezTo>
                    <a:cubicBezTo>
                      <a:pt x="11" y="6"/>
                      <a:pt x="12" y="6"/>
                      <a:pt x="12" y="6"/>
                    </a:cubicBezTo>
                    <a:cubicBezTo>
                      <a:pt x="13" y="11"/>
                      <a:pt x="16" y="14"/>
                      <a:pt x="18" y="16"/>
                    </a:cubicBezTo>
                    <a:cubicBezTo>
                      <a:pt x="20" y="20"/>
                      <a:pt x="22" y="22"/>
                      <a:pt x="23" y="25"/>
                    </a:cubicBezTo>
                    <a:cubicBezTo>
                      <a:pt x="23" y="31"/>
                      <a:pt x="22" y="36"/>
                      <a:pt x="22" y="43"/>
                    </a:cubicBezTo>
                    <a:cubicBezTo>
                      <a:pt x="22" y="81"/>
                      <a:pt x="21" y="121"/>
                      <a:pt x="23" y="158"/>
                    </a:cubicBezTo>
                    <a:cubicBezTo>
                      <a:pt x="23" y="160"/>
                      <a:pt x="24" y="162"/>
                      <a:pt x="23" y="164"/>
                    </a:cubicBezTo>
                    <a:cubicBezTo>
                      <a:pt x="22" y="174"/>
                      <a:pt x="21" y="187"/>
                      <a:pt x="23" y="196"/>
                    </a:cubicBezTo>
                    <a:cubicBezTo>
                      <a:pt x="23" y="202"/>
                      <a:pt x="21" y="207"/>
                      <a:pt x="21" y="213"/>
                    </a:cubicBezTo>
                    <a:cubicBezTo>
                      <a:pt x="21" y="213"/>
                      <a:pt x="19" y="215"/>
                      <a:pt x="19" y="215"/>
                    </a:cubicBezTo>
                    <a:cubicBezTo>
                      <a:pt x="20" y="218"/>
                      <a:pt x="18" y="219"/>
                      <a:pt x="17" y="221"/>
                    </a:cubicBezTo>
                    <a:cubicBezTo>
                      <a:pt x="14" y="225"/>
                      <a:pt x="12" y="230"/>
                      <a:pt x="5" y="229"/>
                    </a:cubicBezTo>
                    <a:cubicBezTo>
                      <a:pt x="4" y="227"/>
                      <a:pt x="1" y="225"/>
                      <a:pt x="1" y="224"/>
                    </a:cubicBezTo>
                    <a:cubicBezTo>
                      <a:pt x="1" y="124"/>
                      <a:pt x="1" y="124"/>
                      <a:pt x="1" y="124"/>
                    </a:cubicBezTo>
                    <a:cubicBezTo>
                      <a:pt x="1" y="35"/>
                      <a:pt x="1" y="35"/>
                      <a:pt x="1" y="35"/>
                    </a:cubicBezTo>
                    <a:cubicBezTo>
                      <a:pt x="1" y="35"/>
                      <a:pt x="2" y="34"/>
                      <a:pt x="3" y="34"/>
                    </a:cubicBezTo>
                    <a:cubicBezTo>
                      <a:pt x="3" y="27"/>
                      <a:pt x="3" y="27"/>
                      <a:pt x="3" y="27"/>
                    </a:cubicBezTo>
                    <a:cubicBezTo>
                      <a:pt x="2" y="26"/>
                      <a:pt x="1" y="26"/>
                      <a:pt x="1" y="25"/>
                    </a:cubicBezTo>
                    <a:cubicBezTo>
                      <a:pt x="0" y="3"/>
                      <a:pt x="0" y="3"/>
                      <a:pt x="0" y="3"/>
                    </a:cubicBezTo>
                    <a:cubicBezTo>
                      <a:pt x="0" y="2"/>
                      <a:pt x="2"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8" name="Freeform 46"/>
              <p:cNvSpPr>
                <a:spLocks/>
              </p:cNvSpPr>
              <p:nvPr/>
            </p:nvSpPr>
            <p:spPr bwMode="auto">
              <a:xfrm>
                <a:off x="7462838" y="1430338"/>
                <a:ext cx="90488" cy="660400"/>
              </a:xfrm>
              <a:custGeom>
                <a:avLst/>
                <a:gdLst>
                  <a:gd name="T0" fmla="*/ 4 w 24"/>
                  <a:gd name="T1" fmla="*/ 3 h 176"/>
                  <a:gd name="T2" fmla="*/ 11 w 24"/>
                  <a:gd name="T3" fmla="*/ 3 h 176"/>
                  <a:gd name="T4" fmla="*/ 16 w 24"/>
                  <a:gd name="T5" fmla="*/ 6 h 176"/>
                  <a:gd name="T6" fmla="*/ 17 w 24"/>
                  <a:gd name="T7" fmla="*/ 8 h 176"/>
                  <a:gd name="T8" fmla="*/ 18 w 24"/>
                  <a:gd name="T9" fmla="*/ 10 h 176"/>
                  <a:gd name="T10" fmla="*/ 22 w 24"/>
                  <a:gd name="T11" fmla="*/ 19 h 176"/>
                  <a:gd name="T12" fmla="*/ 21 w 24"/>
                  <a:gd name="T13" fmla="*/ 22 h 176"/>
                  <a:gd name="T14" fmla="*/ 22 w 24"/>
                  <a:gd name="T15" fmla="*/ 34 h 176"/>
                  <a:gd name="T16" fmla="*/ 22 w 24"/>
                  <a:gd name="T17" fmla="*/ 131 h 176"/>
                  <a:gd name="T18" fmla="*/ 21 w 24"/>
                  <a:gd name="T19" fmla="*/ 140 h 176"/>
                  <a:gd name="T20" fmla="*/ 19 w 24"/>
                  <a:gd name="T21" fmla="*/ 141 h 176"/>
                  <a:gd name="T22" fmla="*/ 13 w 24"/>
                  <a:gd name="T23" fmla="*/ 152 h 176"/>
                  <a:gd name="T24" fmla="*/ 13 w 24"/>
                  <a:gd name="T25" fmla="*/ 164 h 176"/>
                  <a:gd name="T26" fmla="*/ 9 w 24"/>
                  <a:gd name="T27" fmla="*/ 171 h 176"/>
                  <a:gd name="T28" fmla="*/ 6 w 24"/>
                  <a:gd name="T29" fmla="*/ 174 h 176"/>
                  <a:gd name="T30" fmla="*/ 0 w 24"/>
                  <a:gd name="T31" fmla="*/ 171 h 176"/>
                  <a:gd name="T32" fmla="*/ 1 w 24"/>
                  <a:gd name="T33" fmla="*/ 146 h 176"/>
                  <a:gd name="T34" fmla="*/ 1 w 24"/>
                  <a:gd name="T35" fmla="*/ 58 h 176"/>
                  <a:gd name="T36" fmla="*/ 3 w 24"/>
                  <a:gd name="T37" fmla="*/ 57 h 176"/>
                  <a:gd name="T38" fmla="*/ 3 w 24"/>
                  <a:gd name="T39" fmla="*/ 17 h 176"/>
                  <a:gd name="T40" fmla="*/ 1 w 24"/>
                  <a:gd name="T41" fmla="*/ 15 h 176"/>
                  <a:gd name="T42" fmla="*/ 1 w 24"/>
                  <a:gd name="T43" fmla="*/ 5 h 176"/>
                  <a:gd name="T44" fmla="*/ 4 w 24"/>
                  <a:gd name="T45" fmla="*/ 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176">
                    <a:moveTo>
                      <a:pt x="4" y="3"/>
                    </a:moveTo>
                    <a:cubicBezTo>
                      <a:pt x="6" y="0"/>
                      <a:pt x="9" y="1"/>
                      <a:pt x="11" y="3"/>
                    </a:cubicBezTo>
                    <a:cubicBezTo>
                      <a:pt x="13" y="4"/>
                      <a:pt x="15" y="6"/>
                      <a:pt x="16" y="6"/>
                    </a:cubicBezTo>
                    <a:cubicBezTo>
                      <a:pt x="16" y="7"/>
                      <a:pt x="16" y="8"/>
                      <a:pt x="17" y="8"/>
                    </a:cubicBezTo>
                    <a:cubicBezTo>
                      <a:pt x="17" y="9"/>
                      <a:pt x="18" y="10"/>
                      <a:pt x="18" y="10"/>
                    </a:cubicBezTo>
                    <a:cubicBezTo>
                      <a:pt x="18" y="14"/>
                      <a:pt x="21" y="17"/>
                      <a:pt x="22" y="19"/>
                    </a:cubicBezTo>
                    <a:cubicBezTo>
                      <a:pt x="20" y="20"/>
                      <a:pt x="20" y="21"/>
                      <a:pt x="21" y="22"/>
                    </a:cubicBezTo>
                    <a:cubicBezTo>
                      <a:pt x="22" y="26"/>
                      <a:pt x="24" y="30"/>
                      <a:pt x="22" y="34"/>
                    </a:cubicBezTo>
                    <a:cubicBezTo>
                      <a:pt x="22" y="66"/>
                      <a:pt x="21" y="100"/>
                      <a:pt x="22" y="131"/>
                    </a:cubicBezTo>
                    <a:cubicBezTo>
                      <a:pt x="22" y="134"/>
                      <a:pt x="21" y="137"/>
                      <a:pt x="21" y="140"/>
                    </a:cubicBezTo>
                    <a:cubicBezTo>
                      <a:pt x="21" y="140"/>
                      <a:pt x="19" y="141"/>
                      <a:pt x="19" y="141"/>
                    </a:cubicBezTo>
                    <a:cubicBezTo>
                      <a:pt x="18" y="146"/>
                      <a:pt x="16" y="150"/>
                      <a:pt x="13" y="152"/>
                    </a:cubicBezTo>
                    <a:cubicBezTo>
                      <a:pt x="13" y="156"/>
                      <a:pt x="12" y="160"/>
                      <a:pt x="13" y="164"/>
                    </a:cubicBezTo>
                    <a:cubicBezTo>
                      <a:pt x="10" y="166"/>
                      <a:pt x="11" y="169"/>
                      <a:pt x="9" y="171"/>
                    </a:cubicBezTo>
                    <a:cubicBezTo>
                      <a:pt x="8" y="172"/>
                      <a:pt x="7" y="174"/>
                      <a:pt x="6" y="174"/>
                    </a:cubicBezTo>
                    <a:cubicBezTo>
                      <a:pt x="4" y="176"/>
                      <a:pt x="0" y="173"/>
                      <a:pt x="0" y="171"/>
                    </a:cubicBezTo>
                    <a:cubicBezTo>
                      <a:pt x="0" y="163"/>
                      <a:pt x="1" y="155"/>
                      <a:pt x="1" y="146"/>
                    </a:cubicBezTo>
                    <a:cubicBezTo>
                      <a:pt x="1" y="58"/>
                      <a:pt x="1" y="58"/>
                      <a:pt x="1" y="58"/>
                    </a:cubicBezTo>
                    <a:cubicBezTo>
                      <a:pt x="1" y="57"/>
                      <a:pt x="3" y="57"/>
                      <a:pt x="3" y="57"/>
                    </a:cubicBezTo>
                    <a:cubicBezTo>
                      <a:pt x="3" y="44"/>
                      <a:pt x="5" y="29"/>
                      <a:pt x="3" y="17"/>
                    </a:cubicBezTo>
                    <a:cubicBezTo>
                      <a:pt x="3" y="16"/>
                      <a:pt x="1" y="16"/>
                      <a:pt x="1" y="15"/>
                    </a:cubicBezTo>
                    <a:cubicBezTo>
                      <a:pt x="1" y="5"/>
                      <a:pt x="1" y="5"/>
                      <a:pt x="1" y="5"/>
                    </a:cubicBezTo>
                    <a:cubicBezTo>
                      <a:pt x="3" y="5"/>
                      <a:pt x="4"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9" name="Freeform 47"/>
              <p:cNvSpPr>
                <a:spLocks/>
              </p:cNvSpPr>
              <p:nvPr/>
            </p:nvSpPr>
            <p:spPr bwMode="auto">
              <a:xfrm>
                <a:off x="4740275" y="-620713"/>
                <a:ext cx="387350" cy="217488"/>
              </a:xfrm>
              <a:custGeom>
                <a:avLst/>
                <a:gdLst>
                  <a:gd name="T0" fmla="*/ 91 w 103"/>
                  <a:gd name="T1" fmla="*/ 1 h 58"/>
                  <a:gd name="T2" fmla="*/ 98 w 103"/>
                  <a:gd name="T3" fmla="*/ 4 h 58"/>
                  <a:gd name="T4" fmla="*/ 102 w 103"/>
                  <a:gd name="T5" fmla="*/ 9 h 58"/>
                  <a:gd name="T6" fmla="*/ 102 w 103"/>
                  <a:gd name="T7" fmla="*/ 15 h 58"/>
                  <a:gd name="T8" fmla="*/ 97 w 103"/>
                  <a:gd name="T9" fmla="*/ 20 h 58"/>
                  <a:gd name="T10" fmla="*/ 69 w 103"/>
                  <a:gd name="T11" fmla="*/ 19 h 58"/>
                  <a:gd name="T12" fmla="*/ 58 w 103"/>
                  <a:gd name="T13" fmla="*/ 20 h 58"/>
                  <a:gd name="T14" fmla="*/ 56 w 103"/>
                  <a:gd name="T15" fmla="*/ 22 h 58"/>
                  <a:gd name="T16" fmla="*/ 36 w 103"/>
                  <a:gd name="T17" fmla="*/ 22 h 58"/>
                  <a:gd name="T18" fmla="*/ 32 w 103"/>
                  <a:gd name="T19" fmla="*/ 25 h 58"/>
                  <a:gd name="T20" fmla="*/ 30 w 103"/>
                  <a:gd name="T21" fmla="*/ 28 h 58"/>
                  <a:gd name="T22" fmla="*/ 27 w 103"/>
                  <a:gd name="T23" fmla="*/ 31 h 58"/>
                  <a:gd name="T24" fmla="*/ 22 w 103"/>
                  <a:gd name="T25" fmla="*/ 46 h 58"/>
                  <a:gd name="T26" fmla="*/ 19 w 103"/>
                  <a:gd name="T27" fmla="*/ 48 h 58"/>
                  <a:gd name="T28" fmla="*/ 19 w 103"/>
                  <a:gd name="T29" fmla="*/ 50 h 58"/>
                  <a:gd name="T30" fmla="*/ 16 w 103"/>
                  <a:gd name="T31" fmla="*/ 50 h 58"/>
                  <a:gd name="T32" fmla="*/ 14 w 103"/>
                  <a:gd name="T33" fmla="*/ 54 h 58"/>
                  <a:gd name="T34" fmla="*/ 12 w 103"/>
                  <a:gd name="T35" fmla="*/ 55 h 58"/>
                  <a:gd name="T36" fmla="*/ 7 w 103"/>
                  <a:gd name="T37" fmla="*/ 57 h 58"/>
                  <a:gd name="T38" fmla="*/ 4 w 103"/>
                  <a:gd name="T39" fmla="*/ 56 h 58"/>
                  <a:gd name="T40" fmla="*/ 3 w 103"/>
                  <a:gd name="T41" fmla="*/ 48 h 58"/>
                  <a:gd name="T42" fmla="*/ 2 w 103"/>
                  <a:gd name="T43" fmla="*/ 41 h 58"/>
                  <a:gd name="T44" fmla="*/ 5 w 103"/>
                  <a:gd name="T45" fmla="*/ 31 h 58"/>
                  <a:gd name="T46" fmla="*/ 8 w 103"/>
                  <a:gd name="T47" fmla="*/ 28 h 58"/>
                  <a:gd name="T48" fmla="*/ 14 w 103"/>
                  <a:gd name="T49" fmla="*/ 21 h 58"/>
                  <a:gd name="T50" fmla="*/ 16 w 103"/>
                  <a:gd name="T51" fmla="*/ 19 h 58"/>
                  <a:gd name="T52" fmla="*/ 22 w 103"/>
                  <a:gd name="T53" fmla="*/ 15 h 58"/>
                  <a:gd name="T54" fmla="*/ 24 w 103"/>
                  <a:gd name="T55" fmla="*/ 13 h 58"/>
                  <a:gd name="T56" fmla="*/ 29 w 103"/>
                  <a:gd name="T57" fmla="*/ 10 h 58"/>
                  <a:gd name="T58" fmla="*/ 36 w 103"/>
                  <a:gd name="T59" fmla="*/ 9 h 58"/>
                  <a:gd name="T60" fmla="*/ 55 w 103"/>
                  <a:gd name="T61" fmla="*/ 8 h 58"/>
                  <a:gd name="T62" fmla="*/ 66 w 103"/>
                  <a:gd name="T63" fmla="*/ 4 h 58"/>
                  <a:gd name="T64" fmla="*/ 70 w 103"/>
                  <a:gd name="T65" fmla="*/ 4 h 58"/>
                  <a:gd name="T66" fmla="*/ 79 w 103"/>
                  <a:gd name="T67" fmla="*/ 3 h 58"/>
                  <a:gd name="T68" fmla="*/ 84 w 103"/>
                  <a:gd name="T69" fmla="*/ 4 h 58"/>
                  <a:gd name="T70" fmla="*/ 86 w 103"/>
                  <a:gd name="T71" fmla="*/ 3 h 58"/>
                  <a:gd name="T72" fmla="*/ 90 w 103"/>
                  <a:gd name="T73" fmla="*/ 3 h 58"/>
                  <a:gd name="T74" fmla="*/ 91 w 103"/>
                  <a:gd name="T75" fmla="*/ 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3" h="58">
                    <a:moveTo>
                      <a:pt x="91" y="1"/>
                    </a:moveTo>
                    <a:cubicBezTo>
                      <a:pt x="94" y="0"/>
                      <a:pt x="97" y="2"/>
                      <a:pt x="98" y="4"/>
                    </a:cubicBezTo>
                    <a:cubicBezTo>
                      <a:pt x="99" y="5"/>
                      <a:pt x="101" y="7"/>
                      <a:pt x="102" y="9"/>
                    </a:cubicBezTo>
                    <a:cubicBezTo>
                      <a:pt x="103" y="10"/>
                      <a:pt x="102" y="14"/>
                      <a:pt x="102" y="15"/>
                    </a:cubicBezTo>
                    <a:cubicBezTo>
                      <a:pt x="101" y="17"/>
                      <a:pt x="99" y="20"/>
                      <a:pt x="97" y="20"/>
                    </a:cubicBezTo>
                    <a:cubicBezTo>
                      <a:pt x="87" y="20"/>
                      <a:pt x="77" y="19"/>
                      <a:pt x="69" y="19"/>
                    </a:cubicBezTo>
                    <a:cubicBezTo>
                      <a:pt x="58" y="20"/>
                      <a:pt x="58" y="20"/>
                      <a:pt x="58" y="20"/>
                    </a:cubicBezTo>
                    <a:cubicBezTo>
                      <a:pt x="57" y="20"/>
                      <a:pt x="56" y="22"/>
                      <a:pt x="56" y="22"/>
                    </a:cubicBezTo>
                    <a:cubicBezTo>
                      <a:pt x="36" y="22"/>
                      <a:pt x="36" y="22"/>
                      <a:pt x="36" y="22"/>
                    </a:cubicBezTo>
                    <a:cubicBezTo>
                      <a:pt x="35" y="22"/>
                      <a:pt x="34" y="25"/>
                      <a:pt x="32" y="25"/>
                    </a:cubicBezTo>
                    <a:cubicBezTo>
                      <a:pt x="32" y="26"/>
                      <a:pt x="31" y="27"/>
                      <a:pt x="30" y="28"/>
                    </a:cubicBezTo>
                    <a:cubicBezTo>
                      <a:pt x="29" y="29"/>
                      <a:pt x="28" y="30"/>
                      <a:pt x="27" y="31"/>
                    </a:cubicBezTo>
                    <a:cubicBezTo>
                      <a:pt x="25" y="34"/>
                      <a:pt x="23" y="41"/>
                      <a:pt x="22" y="46"/>
                    </a:cubicBezTo>
                    <a:cubicBezTo>
                      <a:pt x="22" y="47"/>
                      <a:pt x="20" y="47"/>
                      <a:pt x="19" y="48"/>
                    </a:cubicBezTo>
                    <a:cubicBezTo>
                      <a:pt x="19" y="50"/>
                      <a:pt x="19" y="50"/>
                      <a:pt x="19" y="50"/>
                    </a:cubicBezTo>
                    <a:cubicBezTo>
                      <a:pt x="16" y="50"/>
                      <a:pt x="16" y="50"/>
                      <a:pt x="16" y="50"/>
                    </a:cubicBezTo>
                    <a:cubicBezTo>
                      <a:pt x="17" y="52"/>
                      <a:pt x="16" y="53"/>
                      <a:pt x="14" y="54"/>
                    </a:cubicBezTo>
                    <a:cubicBezTo>
                      <a:pt x="15" y="55"/>
                      <a:pt x="14" y="56"/>
                      <a:pt x="12" y="55"/>
                    </a:cubicBezTo>
                    <a:cubicBezTo>
                      <a:pt x="11" y="57"/>
                      <a:pt x="9" y="58"/>
                      <a:pt x="7" y="57"/>
                    </a:cubicBezTo>
                    <a:cubicBezTo>
                      <a:pt x="8" y="55"/>
                      <a:pt x="5" y="56"/>
                      <a:pt x="4" y="56"/>
                    </a:cubicBezTo>
                    <a:cubicBezTo>
                      <a:pt x="4" y="53"/>
                      <a:pt x="3" y="51"/>
                      <a:pt x="3" y="48"/>
                    </a:cubicBezTo>
                    <a:cubicBezTo>
                      <a:pt x="0" y="48"/>
                      <a:pt x="1" y="43"/>
                      <a:pt x="2" y="41"/>
                    </a:cubicBezTo>
                    <a:cubicBezTo>
                      <a:pt x="3" y="38"/>
                      <a:pt x="4" y="35"/>
                      <a:pt x="5" y="31"/>
                    </a:cubicBezTo>
                    <a:cubicBezTo>
                      <a:pt x="7" y="33"/>
                      <a:pt x="7" y="29"/>
                      <a:pt x="8" y="28"/>
                    </a:cubicBezTo>
                    <a:cubicBezTo>
                      <a:pt x="11" y="27"/>
                      <a:pt x="14" y="25"/>
                      <a:pt x="14" y="21"/>
                    </a:cubicBezTo>
                    <a:cubicBezTo>
                      <a:pt x="16" y="22"/>
                      <a:pt x="16" y="20"/>
                      <a:pt x="16" y="19"/>
                    </a:cubicBezTo>
                    <a:cubicBezTo>
                      <a:pt x="17" y="17"/>
                      <a:pt x="19" y="16"/>
                      <a:pt x="22" y="15"/>
                    </a:cubicBezTo>
                    <a:cubicBezTo>
                      <a:pt x="20" y="13"/>
                      <a:pt x="23" y="13"/>
                      <a:pt x="24" y="13"/>
                    </a:cubicBezTo>
                    <a:cubicBezTo>
                      <a:pt x="25" y="11"/>
                      <a:pt x="27" y="11"/>
                      <a:pt x="29" y="10"/>
                    </a:cubicBezTo>
                    <a:cubicBezTo>
                      <a:pt x="30" y="10"/>
                      <a:pt x="35" y="10"/>
                      <a:pt x="36" y="9"/>
                    </a:cubicBezTo>
                    <a:cubicBezTo>
                      <a:pt x="41" y="8"/>
                      <a:pt x="49" y="9"/>
                      <a:pt x="55" y="8"/>
                    </a:cubicBezTo>
                    <a:cubicBezTo>
                      <a:pt x="59" y="8"/>
                      <a:pt x="64" y="7"/>
                      <a:pt x="66" y="4"/>
                    </a:cubicBezTo>
                    <a:cubicBezTo>
                      <a:pt x="67" y="4"/>
                      <a:pt x="70" y="4"/>
                      <a:pt x="70" y="4"/>
                    </a:cubicBezTo>
                    <a:cubicBezTo>
                      <a:pt x="71" y="2"/>
                      <a:pt x="77" y="3"/>
                      <a:pt x="79" y="3"/>
                    </a:cubicBezTo>
                    <a:cubicBezTo>
                      <a:pt x="79" y="6"/>
                      <a:pt x="83" y="4"/>
                      <a:pt x="84" y="4"/>
                    </a:cubicBezTo>
                    <a:cubicBezTo>
                      <a:pt x="85" y="4"/>
                      <a:pt x="85" y="3"/>
                      <a:pt x="86" y="3"/>
                    </a:cubicBezTo>
                    <a:cubicBezTo>
                      <a:pt x="87" y="3"/>
                      <a:pt x="89" y="3"/>
                      <a:pt x="90" y="3"/>
                    </a:cubicBezTo>
                    <a:cubicBezTo>
                      <a:pt x="90" y="3"/>
                      <a:pt x="91" y="1"/>
                      <a:pt x="9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0" name="Freeform 48"/>
              <p:cNvSpPr>
                <a:spLocks/>
              </p:cNvSpPr>
              <p:nvPr/>
            </p:nvSpPr>
            <p:spPr bwMode="auto">
              <a:xfrm>
                <a:off x="7462838" y="674688"/>
                <a:ext cx="90488" cy="311150"/>
              </a:xfrm>
              <a:custGeom>
                <a:avLst/>
                <a:gdLst>
                  <a:gd name="T0" fmla="*/ 3 w 24"/>
                  <a:gd name="T1" fmla="*/ 1 h 83"/>
                  <a:gd name="T2" fmla="*/ 9 w 24"/>
                  <a:gd name="T3" fmla="*/ 1 h 83"/>
                  <a:gd name="T4" fmla="*/ 13 w 24"/>
                  <a:gd name="T5" fmla="*/ 7 h 83"/>
                  <a:gd name="T6" fmla="*/ 14 w 24"/>
                  <a:gd name="T7" fmla="*/ 25 h 83"/>
                  <a:gd name="T8" fmla="*/ 13 w 24"/>
                  <a:gd name="T9" fmla="*/ 38 h 83"/>
                  <a:gd name="T10" fmla="*/ 18 w 24"/>
                  <a:gd name="T11" fmla="*/ 49 h 83"/>
                  <a:gd name="T12" fmla="*/ 19 w 24"/>
                  <a:gd name="T13" fmla="*/ 53 h 83"/>
                  <a:gd name="T14" fmla="*/ 21 w 24"/>
                  <a:gd name="T15" fmla="*/ 54 h 83"/>
                  <a:gd name="T16" fmla="*/ 23 w 24"/>
                  <a:gd name="T17" fmla="*/ 77 h 83"/>
                  <a:gd name="T18" fmla="*/ 20 w 24"/>
                  <a:gd name="T19" fmla="*/ 80 h 83"/>
                  <a:gd name="T20" fmla="*/ 19 w 24"/>
                  <a:gd name="T21" fmla="*/ 82 h 83"/>
                  <a:gd name="T22" fmla="*/ 15 w 24"/>
                  <a:gd name="T23" fmla="*/ 76 h 83"/>
                  <a:gd name="T24" fmla="*/ 13 w 24"/>
                  <a:gd name="T25" fmla="*/ 76 h 83"/>
                  <a:gd name="T26" fmla="*/ 12 w 24"/>
                  <a:gd name="T27" fmla="*/ 73 h 83"/>
                  <a:gd name="T28" fmla="*/ 7 w 24"/>
                  <a:gd name="T29" fmla="*/ 64 h 83"/>
                  <a:gd name="T30" fmla="*/ 3 w 24"/>
                  <a:gd name="T31" fmla="*/ 58 h 83"/>
                  <a:gd name="T32" fmla="*/ 0 w 24"/>
                  <a:gd name="T33" fmla="*/ 56 h 83"/>
                  <a:gd name="T34" fmla="*/ 1 w 24"/>
                  <a:gd name="T35" fmla="*/ 30 h 83"/>
                  <a:gd name="T36" fmla="*/ 3 w 24"/>
                  <a:gd name="T37" fmla="*/ 27 h 83"/>
                  <a:gd name="T38" fmla="*/ 3 w 24"/>
                  <a:gd name="T39" fmla="*/ 17 h 83"/>
                  <a:gd name="T40" fmla="*/ 1 w 24"/>
                  <a:gd name="T41" fmla="*/ 16 h 83"/>
                  <a:gd name="T42" fmla="*/ 1 w 24"/>
                  <a:gd name="T43" fmla="*/ 4 h 83"/>
                  <a:gd name="T44" fmla="*/ 3 w 24"/>
                  <a:gd name="T45"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83">
                    <a:moveTo>
                      <a:pt x="3" y="1"/>
                    </a:moveTo>
                    <a:cubicBezTo>
                      <a:pt x="5" y="0"/>
                      <a:pt x="7" y="0"/>
                      <a:pt x="9" y="1"/>
                    </a:cubicBezTo>
                    <a:cubicBezTo>
                      <a:pt x="11" y="2"/>
                      <a:pt x="12" y="5"/>
                      <a:pt x="13" y="7"/>
                    </a:cubicBezTo>
                    <a:cubicBezTo>
                      <a:pt x="14" y="25"/>
                      <a:pt x="14" y="25"/>
                      <a:pt x="14" y="25"/>
                    </a:cubicBezTo>
                    <a:cubicBezTo>
                      <a:pt x="14" y="29"/>
                      <a:pt x="13" y="33"/>
                      <a:pt x="13" y="38"/>
                    </a:cubicBezTo>
                    <a:cubicBezTo>
                      <a:pt x="15" y="42"/>
                      <a:pt x="16" y="45"/>
                      <a:pt x="18" y="49"/>
                    </a:cubicBezTo>
                    <a:cubicBezTo>
                      <a:pt x="19" y="49"/>
                      <a:pt x="19" y="52"/>
                      <a:pt x="19" y="53"/>
                    </a:cubicBezTo>
                    <a:cubicBezTo>
                      <a:pt x="19" y="53"/>
                      <a:pt x="21" y="54"/>
                      <a:pt x="21" y="54"/>
                    </a:cubicBezTo>
                    <a:cubicBezTo>
                      <a:pt x="23" y="62"/>
                      <a:pt x="24" y="70"/>
                      <a:pt x="23" y="77"/>
                    </a:cubicBezTo>
                    <a:cubicBezTo>
                      <a:pt x="22" y="78"/>
                      <a:pt x="22" y="80"/>
                      <a:pt x="20" y="80"/>
                    </a:cubicBezTo>
                    <a:cubicBezTo>
                      <a:pt x="20" y="81"/>
                      <a:pt x="21" y="83"/>
                      <a:pt x="19" y="82"/>
                    </a:cubicBezTo>
                    <a:cubicBezTo>
                      <a:pt x="17" y="81"/>
                      <a:pt x="16" y="79"/>
                      <a:pt x="15" y="76"/>
                    </a:cubicBezTo>
                    <a:cubicBezTo>
                      <a:pt x="13" y="76"/>
                      <a:pt x="13" y="76"/>
                      <a:pt x="13" y="76"/>
                    </a:cubicBezTo>
                    <a:cubicBezTo>
                      <a:pt x="14" y="75"/>
                      <a:pt x="13" y="73"/>
                      <a:pt x="12" y="73"/>
                    </a:cubicBezTo>
                    <a:cubicBezTo>
                      <a:pt x="11" y="70"/>
                      <a:pt x="8" y="67"/>
                      <a:pt x="7" y="64"/>
                    </a:cubicBezTo>
                    <a:cubicBezTo>
                      <a:pt x="5" y="63"/>
                      <a:pt x="4" y="60"/>
                      <a:pt x="3" y="58"/>
                    </a:cubicBezTo>
                    <a:cubicBezTo>
                      <a:pt x="2" y="58"/>
                      <a:pt x="0" y="58"/>
                      <a:pt x="0" y="56"/>
                    </a:cubicBezTo>
                    <a:cubicBezTo>
                      <a:pt x="0" y="47"/>
                      <a:pt x="1" y="39"/>
                      <a:pt x="1" y="30"/>
                    </a:cubicBezTo>
                    <a:cubicBezTo>
                      <a:pt x="1" y="29"/>
                      <a:pt x="3" y="28"/>
                      <a:pt x="3" y="27"/>
                    </a:cubicBezTo>
                    <a:cubicBezTo>
                      <a:pt x="3" y="17"/>
                      <a:pt x="3" y="17"/>
                      <a:pt x="3" y="17"/>
                    </a:cubicBezTo>
                    <a:cubicBezTo>
                      <a:pt x="2" y="17"/>
                      <a:pt x="1" y="16"/>
                      <a:pt x="1" y="16"/>
                    </a:cubicBezTo>
                    <a:cubicBezTo>
                      <a:pt x="1" y="4"/>
                      <a:pt x="1" y="4"/>
                      <a:pt x="1" y="4"/>
                    </a:cubicBezTo>
                    <a:cubicBezTo>
                      <a:pt x="1" y="3"/>
                      <a:pt x="2"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1" name="Freeform 49"/>
              <p:cNvSpPr>
                <a:spLocks/>
              </p:cNvSpPr>
              <p:nvPr/>
            </p:nvSpPr>
            <p:spPr bwMode="auto">
              <a:xfrm>
                <a:off x="4976813" y="5365750"/>
                <a:ext cx="57150" cy="269875"/>
              </a:xfrm>
              <a:custGeom>
                <a:avLst/>
                <a:gdLst>
                  <a:gd name="T0" fmla="*/ 3 w 15"/>
                  <a:gd name="T1" fmla="*/ 3 h 72"/>
                  <a:gd name="T2" fmla="*/ 3 w 15"/>
                  <a:gd name="T3" fmla="*/ 0 h 72"/>
                  <a:gd name="T4" fmla="*/ 9 w 15"/>
                  <a:gd name="T5" fmla="*/ 0 h 72"/>
                  <a:gd name="T6" fmla="*/ 11 w 15"/>
                  <a:gd name="T7" fmla="*/ 9 h 72"/>
                  <a:gd name="T8" fmla="*/ 12 w 15"/>
                  <a:gd name="T9" fmla="*/ 11 h 72"/>
                  <a:gd name="T10" fmla="*/ 13 w 15"/>
                  <a:gd name="T11" fmla="*/ 36 h 72"/>
                  <a:gd name="T12" fmla="*/ 11 w 15"/>
                  <a:gd name="T13" fmla="*/ 38 h 72"/>
                  <a:gd name="T14" fmla="*/ 10 w 15"/>
                  <a:gd name="T15" fmla="*/ 63 h 72"/>
                  <a:gd name="T16" fmla="*/ 6 w 15"/>
                  <a:gd name="T17" fmla="*/ 72 h 72"/>
                  <a:gd name="T18" fmla="*/ 2 w 15"/>
                  <a:gd name="T19" fmla="*/ 72 h 72"/>
                  <a:gd name="T20" fmla="*/ 2 w 15"/>
                  <a:gd name="T21" fmla="*/ 64 h 72"/>
                  <a:gd name="T22" fmla="*/ 0 w 15"/>
                  <a:gd name="T23" fmla="*/ 62 h 72"/>
                  <a:gd name="T24" fmla="*/ 2 w 15"/>
                  <a:gd name="T25" fmla="*/ 7 h 72"/>
                  <a:gd name="T26" fmla="*/ 3 w 15"/>
                  <a:gd name="T27"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72">
                    <a:moveTo>
                      <a:pt x="3" y="3"/>
                    </a:moveTo>
                    <a:cubicBezTo>
                      <a:pt x="3" y="2"/>
                      <a:pt x="3" y="1"/>
                      <a:pt x="3" y="0"/>
                    </a:cubicBezTo>
                    <a:cubicBezTo>
                      <a:pt x="9" y="0"/>
                      <a:pt x="9" y="0"/>
                      <a:pt x="9" y="0"/>
                    </a:cubicBezTo>
                    <a:cubicBezTo>
                      <a:pt x="10" y="3"/>
                      <a:pt x="11" y="6"/>
                      <a:pt x="11" y="9"/>
                    </a:cubicBezTo>
                    <a:cubicBezTo>
                      <a:pt x="11" y="10"/>
                      <a:pt x="13" y="11"/>
                      <a:pt x="12" y="11"/>
                    </a:cubicBezTo>
                    <a:cubicBezTo>
                      <a:pt x="15" y="19"/>
                      <a:pt x="15" y="28"/>
                      <a:pt x="13" y="36"/>
                    </a:cubicBezTo>
                    <a:cubicBezTo>
                      <a:pt x="13" y="36"/>
                      <a:pt x="11" y="37"/>
                      <a:pt x="11" y="38"/>
                    </a:cubicBezTo>
                    <a:cubicBezTo>
                      <a:pt x="10" y="63"/>
                      <a:pt x="10" y="63"/>
                      <a:pt x="10" y="63"/>
                    </a:cubicBezTo>
                    <a:cubicBezTo>
                      <a:pt x="8" y="64"/>
                      <a:pt x="7" y="68"/>
                      <a:pt x="6" y="72"/>
                    </a:cubicBezTo>
                    <a:cubicBezTo>
                      <a:pt x="2" y="72"/>
                      <a:pt x="2" y="72"/>
                      <a:pt x="2" y="72"/>
                    </a:cubicBezTo>
                    <a:cubicBezTo>
                      <a:pt x="2" y="69"/>
                      <a:pt x="1" y="66"/>
                      <a:pt x="2" y="64"/>
                    </a:cubicBezTo>
                    <a:cubicBezTo>
                      <a:pt x="1" y="63"/>
                      <a:pt x="0" y="63"/>
                      <a:pt x="0" y="62"/>
                    </a:cubicBezTo>
                    <a:cubicBezTo>
                      <a:pt x="2" y="44"/>
                      <a:pt x="3" y="25"/>
                      <a:pt x="2" y="7"/>
                    </a:cubicBezTo>
                    <a:cubicBezTo>
                      <a:pt x="2" y="5"/>
                      <a:pt x="3"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2" name="Freeform 50"/>
              <p:cNvSpPr>
                <a:spLocks/>
              </p:cNvSpPr>
              <p:nvPr/>
            </p:nvSpPr>
            <p:spPr bwMode="auto">
              <a:xfrm>
                <a:off x="5132388" y="7489825"/>
                <a:ext cx="157163" cy="71438"/>
              </a:xfrm>
              <a:custGeom>
                <a:avLst/>
                <a:gdLst>
                  <a:gd name="T0" fmla="*/ 7 w 42"/>
                  <a:gd name="T1" fmla="*/ 0 h 19"/>
                  <a:gd name="T2" fmla="*/ 14 w 42"/>
                  <a:gd name="T3" fmla="*/ 1 h 19"/>
                  <a:gd name="T4" fmla="*/ 25 w 42"/>
                  <a:gd name="T5" fmla="*/ 5 h 19"/>
                  <a:gd name="T6" fmla="*/ 38 w 42"/>
                  <a:gd name="T7" fmla="*/ 6 h 19"/>
                  <a:gd name="T8" fmla="*/ 41 w 42"/>
                  <a:gd name="T9" fmla="*/ 10 h 19"/>
                  <a:gd name="T10" fmla="*/ 41 w 42"/>
                  <a:gd name="T11" fmla="*/ 18 h 19"/>
                  <a:gd name="T12" fmla="*/ 39 w 42"/>
                  <a:gd name="T13" fmla="*/ 19 h 19"/>
                  <a:gd name="T14" fmla="*/ 30 w 42"/>
                  <a:gd name="T15" fmla="*/ 19 h 19"/>
                  <a:gd name="T16" fmla="*/ 27 w 42"/>
                  <a:gd name="T17" fmla="*/ 17 h 19"/>
                  <a:gd name="T18" fmla="*/ 21 w 42"/>
                  <a:gd name="T19" fmla="*/ 16 h 19"/>
                  <a:gd name="T20" fmla="*/ 1 w 42"/>
                  <a:gd name="T21" fmla="*/ 10 h 19"/>
                  <a:gd name="T22" fmla="*/ 1 w 42"/>
                  <a:gd name="T23" fmla="*/ 3 h 19"/>
                  <a:gd name="T24" fmla="*/ 7 w 4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9">
                    <a:moveTo>
                      <a:pt x="7" y="0"/>
                    </a:moveTo>
                    <a:cubicBezTo>
                      <a:pt x="9" y="0"/>
                      <a:pt x="12" y="1"/>
                      <a:pt x="14" y="1"/>
                    </a:cubicBezTo>
                    <a:cubicBezTo>
                      <a:pt x="17" y="3"/>
                      <a:pt x="21" y="5"/>
                      <a:pt x="25" y="5"/>
                    </a:cubicBezTo>
                    <a:cubicBezTo>
                      <a:pt x="38" y="6"/>
                      <a:pt x="38" y="6"/>
                      <a:pt x="38" y="6"/>
                    </a:cubicBezTo>
                    <a:cubicBezTo>
                      <a:pt x="38" y="8"/>
                      <a:pt x="41" y="9"/>
                      <a:pt x="41" y="10"/>
                    </a:cubicBezTo>
                    <a:cubicBezTo>
                      <a:pt x="42" y="13"/>
                      <a:pt x="42" y="15"/>
                      <a:pt x="41" y="18"/>
                    </a:cubicBezTo>
                    <a:cubicBezTo>
                      <a:pt x="41" y="18"/>
                      <a:pt x="40" y="19"/>
                      <a:pt x="39" y="19"/>
                    </a:cubicBezTo>
                    <a:cubicBezTo>
                      <a:pt x="30" y="19"/>
                      <a:pt x="30" y="19"/>
                      <a:pt x="30" y="19"/>
                    </a:cubicBezTo>
                    <a:cubicBezTo>
                      <a:pt x="32" y="16"/>
                      <a:pt x="28" y="18"/>
                      <a:pt x="27" y="17"/>
                    </a:cubicBezTo>
                    <a:cubicBezTo>
                      <a:pt x="25" y="16"/>
                      <a:pt x="23" y="15"/>
                      <a:pt x="21" y="16"/>
                    </a:cubicBezTo>
                    <a:cubicBezTo>
                      <a:pt x="13" y="19"/>
                      <a:pt x="5" y="14"/>
                      <a:pt x="1" y="10"/>
                    </a:cubicBezTo>
                    <a:cubicBezTo>
                      <a:pt x="0" y="8"/>
                      <a:pt x="1" y="5"/>
                      <a:pt x="1" y="3"/>
                    </a:cubicBezTo>
                    <a:cubicBezTo>
                      <a:pt x="2" y="2"/>
                      <a:pt x="6"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3" name="Freeform 51"/>
              <p:cNvSpPr>
                <a:spLocks/>
              </p:cNvSpPr>
              <p:nvPr/>
            </p:nvSpPr>
            <p:spPr bwMode="auto">
              <a:xfrm>
                <a:off x="4973638" y="5170488"/>
                <a:ext cx="52388" cy="100013"/>
              </a:xfrm>
              <a:custGeom>
                <a:avLst/>
                <a:gdLst>
                  <a:gd name="T0" fmla="*/ 4 w 14"/>
                  <a:gd name="T1" fmla="*/ 1 h 27"/>
                  <a:gd name="T2" fmla="*/ 10 w 14"/>
                  <a:gd name="T3" fmla="*/ 1 h 27"/>
                  <a:gd name="T4" fmla="*/ 12 w 14"/>
                  <a:gd name="T5" fmla="*/ 6 h 27"/>
                  <a:gd name="T6" fmla="*/ 14 w 14"/>
                  <a:gd name="T7" fmla="*/ 6 h 27"/>
                  <a:gd name="T8" fmla="*/ 14 w 14"/>
                  <a:gd name="T9" fmla="*/ 13 h 27"/>
                  <a:gd name="T10" fmla="*/ 12 w 14"/>
                  <a:gd name="T11" fmla="*/ 13 h 27"/>
                  <a:gd name="T12" fmla="*/ 11 w 14"/>
                  <a:gd name="T13" fmla="*/ 25 h 27"/>
                  <a:gd name="T14" fmla="*/ 3 w 14"/>
                  <a:gd name="T15" fmla="*/ 26 h 27"/>
                  <a:gd name="T16" fmla="*/ 3 w 14"/>
                  <a:gd name="T17" fmla="*/ 15 h 27"/>
                  <a:gd name="T18" fmla="*/ 1 w 14"/>
                  <a:gd name="T19" fmla="*/ 13 h 27"/>
                  <a:gd name="T20" fmla="*/ 3 w 14"/>
                  <a:gd name="T21" fmla="*/ 3 h 27"/>
                  <a:gd name="T22" fmla="*/ 4 w 14"/>
                  <a:gd name="T23"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27">
                    <a:moveTo>
                      <a:pt x="4" y="1"/>
                    </a:moveTo>
                    <a:cubicBezTo>
                      <a:pt x="5" y="0"/>
                      <a:pt x="8" y="0"/>
                      <a:pt x="10" y="1"/>
                    </a:cubicBezTo>
                    <a:cubicBezTo>
                      <a:pt x="12" y="2"/>
                      <a:pt x="12" y="4"/>
                      <a:pt x="12" y="6"/>
                    </a:cubicBezTo>
                    <a:cubicBezTo>
                      <a:pt x="14" y="6"/>
                      <a:pt x="14" y="6"/>
                      <a:pt x="14" y="6"/>
                    </a:cubicBezTo>
                    <a:cubicBezTo>
                      <a:pt x="14" y="13"/>
                      <a:pt x="14" y="13"/>
                      <a:pt x="14" y="13"/>
                    </a:cubicBezTo>
                    <a:cubicBezTo>
                      <a:pt x="12" y="13"/>
                      <a:pt x="12" y="13"/>
                      <a:pt x="12" y="13"/>
                    </a:cubicBezTo>
                    <a:cubicBezTo>
                      <a:pt x="11" y="25"/>
                      <a:pt x="11" y="25"/>
                      <a:pt x="11" y="25"/>
                    </a:cubicBezTo>
                    <a:cubicBezTo>
                      <a:pt x="11" y="27"/>
                      <a:pt x="6" y="27"/>
                      <a:pt x="3" y="26"/>
                    </a:cubicBezTo>
                    <a:cubicBezTo>
                      <a:pt x="3" y="23"/>
                      <a:pt x="3" y="19"/>
                      <a:pt x="3" y="15"/>
                    </a:cubicBezTo>
                    <a:cubicBezTo>
                      <a:pt x="2" y="15"/>
                      <a:pt x="0" y="14"/>
                      <a:pt x="1" y="13"/>
                    </a:cubicBezTo>
                    <a:cubicBezTo>
                      <a:pt x="2" y="10"/>
                      <a:pt x="2" y="6"/>
                      <a:pt x="3" y="3"/>
                    </a:cubicBezTo>
                    <a:cubicBezTo>
                      <a:pt x="3"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4" name="Freeform 52"/>
              <p:cNvSpPr>
                <a:spLocks/>
              </p:cNvSpPr>
              <p:nvPr/>
            </p:nvSpPr>
            <p:spPr bwMode="auto">
              <a:xfrm>
                <a:off x="7410450" y="96838"/>
                <a:ext cx="25400" cy="74613"/>
              </a:xfrm>
              <a:custGeom>
                <a:avLst/>
                <a:gdLst>
                  <a:gd name="T0" fmla="*/ 2 w 7"/>
                  <a:gd name="T1" fmla="*/ 0 h 20"/>
                  <a:gd name="T2" fmla="*/ 5 w 7"/>
                  <a:gd name="T3" fmla="*/ 0 h 20"/>
                  <a:gd name="T4" fmla="*/ 7 w 7"/>
                  <a:gd name="T5" fmla="*/ 15 h 20"/>
                  <a:gd name="T6" fmla="*/ 5 w 7"/>
                  <a:gd name="T7" fmla="*/ 16 h 20"/>
                  <a:gd name="T8" fmla="*/ 6 w 7"/>
                  <a:gd name="T9" fmla="*/ 17 h 20"/>
                  <a:gd name="T10" fmla="*/ 2 w 7"/>
                  <a:gd name="T11" fmla="*/ 18 h 20"/>
                  <a:gd name="T12" fmla="*/ 1 w 7"/>
                  <a:gd name="T13" fmla="*/ 1 h 20"/>
                  <a:gd name="T14" fmla="*/ 2 w 7"/>
                  <a:gd name="T15" fmla="*/ 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0">
                    <a:moveTo>
                      <a:pt x="2" y="0"/>
                    </a:moveTo>
                    <a:cubicBezTo>
                      <a:pt x="3" y="0"/>
                      <a:pt x="4" y="0"/>
                      <a:pt x="5" y="0"/>
                    </a:cubicBezTo>
                    <a:cubicBezTo>
                      <a:pt x="7" y="4"/>
                      <a:pt x="7" y="9"/>
                      <a:pt x="7" y="15"/>
                    </a:cubicBezTo>
                    <a:cubicBezTo>
                      <a:pt x="7" y="15"/>
                      <a:pt x="6" y="15"/>
                      <a:pt x="5" y="16"/>
                    </a:cubicBezTo>
                    <a:cubicBezTo>
                      <a:pt x="6" y="16"/>
                      <a:pt x="7" y="17"/>
                      <a:pt x="6" y="17"/>
                    </a:cubicBezTo>
                    <a:cubicBezTo>
                      <a:pt x="5" y="18"/>
                      <a:pt x="3" y="20"/>
                      <a:pt x="2" y="18"/>
                    </a:cubicBezTo>
                    <a:cubicBezTo>
                      <a:pt x="1" y="13"/>
                      <a:pt x="0" y="6"/>
                      <a:pt x="1" y="1"/>
                    </a:cubicBezTo>
                    <a:cubicBezTo>
                      <a:pt x="1"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5" name="Freeform 53"/>
              <p:cNvSpPr>
                <a:spLocks/>
              </p:cNvSpPr>
              <p:nvPr/>
            </p:nvSpPr>
            <p:spPr bwMode="auto">
              <a:xfrm>
                <a:off x="7410450" y="1955800"/>
                <a:ext cx="25400" cy="77788"/>
              </a:xfrm>
              <a:custGeom>
                <a:avLst/>
                <a:gdLst>
                  <a:gd name="T0" fmla="*/ 2 w 7"/>
                  <a:gd name="T1" fmla="*/ 1 h 21"/>
                  <a:gd name="T2" fmla="*/ 5 w 7"/>
                  <a:gd name="T3" fmla="*/ 0 h 21"/>
                  <a:gd name="T4" fmla="*/ 7 w 7"/>
                  <a:gd name="T5" fmla="*/ 15 h 21"/>
                  <a:gd name="T6" fmla="*/ 5 w 7"/>
                  <a:gd name="T7" fmla="*/ 16 h 21"/>
                  <a:gd name="T8" fmla="*/ 6 w 7"/>
                  <a:gd name="T9" fmla="*/ 18 h 21"/>
                  <a:gd name="T10" fmla="*/ 2 w 7"/>
                  <a:gd name="T11" fmla="*/ 18 h 21"/>
                  <a:gd name="T12" fmla="*/ 1 w 7"/>
                  <a:gd name="T13" fmla="*/ 1 h 21"/>
                  <a:gd name="T14" fmla="*/ 2 w 7"/>
                  <a:gd name="T15" fmla="*/ 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1">
                    <a:moveTo>
                      <a:pt x="2" y="1"/>
                    </a:moveTo>
                    <a:cubicBezTo>
                      <a:pt x="3" y="0"/>
                      <a:pt x="4" y="0"/>
                      <a:pt x="5" y="0"/>
                    </a:cubicBezTo>
                    <a:cubicBezTo>
                      <a:pt x="7" y="4"/>
                      <a:pt x="7" y="9"/>
                      <a:pt x="7" y="15"/>
                    </a:cubicBezTo>
                    <a:cubicBezTo>
                      <a:pt x="7" y="15"/>
                      <a:pt x="6" y="15"/>
                      <a:pt x="5" y="16"/>
                    </a:cubicBezTo>
                    <a:cubicBezTo>
                      <a:pt x="6" y="16"/>
                      <a:pt x="7" y="17"/>
                      <a:pt x="6" y="18"/>
                    </a:cubicBezTo>
                    <a:cubicBezTo>
                      <a:pt x="5" y="18"/>
                      <a:pt x="3" y="21"/>
                      <a:pt x="2" y="18"/>
                    </a:cubicBezTo>
                    <a:cubicBezTo>
                      <a:pt x="1" y="13"/>
                      <a:pt x="0" y="7"/>
                      <a:pt x="1" y="1"/>
                    </a:cubicBezTo>
                    <a:cubicBezTo>
                      <a:pt x="1"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6" name="Freeform 54"/>
              <p:cNvSpPr>
                <a:spLocks/>
              </p:cNvSpPr>
              <p:nvPr/>
            </p:nvSpPr>
            <p:spPr bwMode="auto">
              <a:xfrm>
                <a:off x="5437188" y="7516813"/>
                <a:ext cx="52388" cy="44450"/>
              </a:xfrm>
              <a:custGeom>
                <a:avLst/>
                <a:gdLst>
                  <a:gd name="T0" fmla="*/ 1 w 14"/>
                  <a:gd name="T1" fmla="*/ 2 h 12"/>
                  <a:gd name="T2" fmla="*/ 11 w 14"/>
                  <a:gd name="T3" fmla="*/ 2 h 12"/>
                  <a:gd name="T4" fmla="*/ 14 w 14"/>
                  <a:gd name="T5" fmla="*/ 5 h 12"/>
                  <a:gd name="T6" fmla="*/ 10 w 14"/>
                  <a:gd name="T7" fmla="*/ 9 h 12"/>
                  <a:gd name="T8" fmla="*/ 1 w 14"/>
                  <a:gd name="T9" fmla="*/ 8 h 12"/>
                  <a:gd name="T10" fmla="*/ 1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1" y="2"/>
                    </a:moveTo>
                    <a:cubicBezTo>
                      <a:pt x="4" y="0"/>
                      <a:pt x="8" y="0"/>
                      <a:pt x="11" y="2"/>
                    </a:cubicBezTo>
                    <a:cubicBezTo>
                      <a:pt x="11" y="3"/>
                      <a:pt x="13" y="4"/>
                      <a:pt x="14" y="5"/>
                    </a:cubicBezTo>
                    <a:cubicBezTo>
                      <a:pt x="12" y="6"/>
                      <a:pt x="11" y="8"/>
                      <a:pt x="10" y="9"/>
                    </a:cubicBezTo>
                    <a:cubicBezTo>
                      <a:pt x="7" y="12"/>
                      <a:pt x="3" y="10"/>
                      <a:pt x="1" y="8"/>
                    </a:cubicBezTo>
                    <a:cubicBezTo>
                      <a:pt x="0" y="6"/>
                      <a:pt x="0" y="3"/>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7" name="Freeform 55"/>
              <p:cNvSpPr>
                <a:spLocks/>
              </p:cNvSpPr>
              <p:nvPr/>
            </p:nvSpPr>
            <p:spPr bwMode="auto">
              <a:xfrm>
                <a:off x="4921250" y="6334125"/>
                <a:ext cx="33338" cy="44450"/>
              </a:xfrm>
              <a:custGeom>
                <a:avLst/>
                <a:gdLst>
                  <a:gd name="T0" fmla="*/ 3 w 9"/>
                  <a:gd name="T1" fmla="*/ 1 h 12"/>
                  <a:gd name="T2" fmla="*/ 6 w 9"/>
                  <a:gd name="T3" fmla="*/ 1 h 12"/>
                  <a:gd name="T4" fmla="*/ 8 w 9"/>
                  <a:gd name="T5" fmla="*/ 8 h 12"/>
                  <a:gd name="T6" fmla="*/ 8 w 9"/>
                  <a:gd name="T7" fmla="*/ 12 h 12"/>
                  <a:gd name="T8" fmla="*/ 3 w 9"/>
                  <a:gd name="T9" fmla="*/ 12 h 12"/>
                  <a:gd name="T10" fmla="*/ 1 w 9"/>
                  <a:gd name="T11" fmla="*/ 10 h 12"/>
                  <a:gd name="T12" fmla="*/ 3 w 9"/>
                  <a:gd name="T13" fmla="*/ 2 h 12"/>
                  <a:gd name="T14" fmla="*/ 3 w 9"/>
                  <a:gd name="T15" fmla="*/ 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3" y="1"/>
                    </a:moveTo>
                    <a:cubicBezTo>
                      <a:pt x="4" y="1"/>
                      <a:pt x="6" y="0"/>
                      <a:pt x="6" y="1"/>
                    </a:cubicBezTo>
                    <a:cubicBezTo>
                      <a:pt x="8" y="3"/>
                      <a:pt x="9" y="5"/>
                      <a:pt x="8" y="8"/>
                    </a:cubicBezTo>
                    <a:cubicBezTo>
                      <a:pt x="8" y="9"/>
                      <a:pt x="8" y="11"/>
                      <a:pt x="8" y="12"/>
                    </a:cubicBezTo>
                    <a:cubicBezTo>
                      <a:pt x="3" y="12"/>
                      <a:pt x="3" y="12"/>
                      <a:pt x="3" y="12"/>
                    </a:cubicBezTo>
                    <a:cubicBezTo>
                      <a:pt x="3" y="11"/>
                      <a:pt x="2" y="10"/>
                      <a:pt x="1" y="10"/>
                    </a:cubicBezTo>
                    <a:cubicBezTo>
                      <a:pt x="0" y="6"/>
                      <a:pt x="1" y="4"/>
                      <a:pt x="3" y="2"/>
                    </a:cubicBezTo>
                    <a:cubicBezTo>
                      <a:pt x="3" y="2"/>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733" name="文本框 3732"/>
            <p:cNvSpPr txBox="1"/>
            <p:nvPr/>
          </p:nvSpPr>
          <p:spPr>
            <a:xfrm>
              <a:off x="7499614" y="2879680"/>
              <a:ext cx="1540806" cy="646331"/>
            </a:xfrm>
            <a:prstGeom prst="rect">
              <a:avLst/>
            </a:prstGeom>
            <a:noFill/>
          </p:spPr>
          <p:txBody>
            <a:bodyPr wrap="none" rtlCol="0">
              <a:spAutoFit/>
            </a:bodyPr>
            <a:lstStyle/>
            <a:p>
              <a:r>
                <a:rPr lang="zh-CN" altLang="en-US" sz="3600" b="1" dirty="0">
                  <a:solidFill>
                    <a:schemeClr val="bg1"/>
                  </a:solidFill>
                  <a:latin typeface="叶根友刀锋黑草" panose="02010601030101010101" pitchFamily="2" charset="-122"/>
                  <a:ea typeface="叶根友刀锋黑草" panose="02010601030101010101" pitchFamily="2" charset="-122"/>
                </a:rPr>
                <a:t>汇报人</a:t>
              </a:r>
            </a:p>
          </p:txBody>
        </p:sp>
      </p:grpSp>
      <p:grpSp>
        <p:nvGrpSpPr>
          <p:cNvPr id="9" name="组合 8"/>
          <p:cNvGrpSpPr/>
          <p:nvPr/>
        </p:nvGrpSpPr>
        <p:grpSpPr>
          <a:xfrm>
            <a:off x="0" y="0"/>
            <a:ext cx="13942260" cy="380195"/>
            <a:chOff x="0" y="0"/>
            <a:chExt cx="13942260" cy="380195"/>
          </a:xfrm>
        </p:grpSpPr>
        <p:sp>
          <p:nvSpPr>
            <p:cNvPr id="218"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6"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7"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9"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1"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25" name="组合 224"/>
          <p:cNvGrpSpPr/>
          <p:nvPr/>
        </p:nvGrpSpPr>
        <p:grpSpPr>
          <a:xfrm>
            <a:off x="0" y="6477805"/>
            <a:ext cx="13942260" cy="380195"/>
            <a:chOff x="0" y="0"/>
            <a:chExt cx="13942260" cy="380195"/>
          </a:xfrm>
        </p:grpSpPr>
        <p:sp>
          <p:nvSpPr>
            <p:cNvPr id="226"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7"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8"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9"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0"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1"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182730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3942260" cy="380195"/>
            <a:chOff x="0" y="0"/>
            <a:chExt cx="13942260" cy="380195"/>
          </a:xfrm>
        </p:grpSpPr>
        <p:sp>
          <p:nvSpPr>
            <p:cNvPr id="3"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0" y="6477805"/>
            <a:ext cx="13942260" cy="380195"/>
            <a:chOff x="0" y="0"/>
            <a:chExt cx="13942260" cy="380195"/>
          </a:xfrm>
        </p:grpSpPr>
        <p:sp>
          <p:nvSpPr>
            <p:cNvPr id="10"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6" name="文本框 25"/>
          <p:cNvSpPr txBox="1"/>
          <p:nvPr/>
        </p:nvSpPr>
        <p:spPr>
          <a:xfrm>
            <a:off x="2824912" y="4405562"/>
            <a:ext cx="6542176" cy="707886"/>
          </a:xfrm>
          <a:prstGeom prst="rect">
            <a:avLst/>
          </a:prstGeom>
          <a:noFill/>
        </p:spPr>
        <p:txBody>
          <a:bodyPr wrap="none" rtlCol="0">
            <a:spAutoFit/>
          </a:bodyPr>
          <a:lstStyle/>
          <a:p>
            <a:r>
              <a:rPr lang="zh-CN" altLang="en-US" sz="4000" dirty="0">
                <a:solidFill>
                  <a:srgbClr val="B70321"/>
                </a:solidFill>
                <a:latin typeface="叶根友唐楷简" panose="02010601030101010101" pitchFamily="2" charset="-122"/>
                <a:ea typeface="叶根友唐楷简" panose="02010601030101010101" pitchFamily="2" charset="-122"/>
              </a:rPr>
              <a:t>百年</a:t>
            </a:r>
            <a:r>
              <a:rPr lang="zh-CN" altLang="en-US" sz="4000" dirty="0" smtClean="0">
                <a:solidFill>
                  <a:srgbClr val="B70321"/>
                </a:solidFill>
                <a:latin typeface="叶根友唐楷简" panose="02010601030101010101" pitchFamily="2" charset="-122"/>
                <a:ea typeface="叶根友唐楷简" panose="02010601030101010101" pitchFamily="2" charset="-122"/>
              </a:rPr>
              <a:t>潮，中国梦，共实现，共享福</a:t>
            </a:r>
            <a:endParaRPr lang="zh-CN" altLang="en-US" sz="4000" dirty="0">
              <a:solidFill>
                <a:srgbClr val="B70321"/>
              </a:solidFill>
              <a:latin typeface="叶根友唐楷简" panose="02010601030101010101" pitchFamily="2" charset="-122"/>
              <a:ea typeface="叶根友唐楷简" panose="02010601030101010101" pitchFamily="2" charset="-122"/>
            </a:endParaRPr>
          </a:p>
        </p:txBody>
      </p:sp>
      <p:grpSp>
        <p:nvGrpSpPr>
          <p:cNvPr id="30" name="组合 29"/>
          <p:cNvGrpSpPr/>
          <p:nvPr/>
        </p:nvGrpSpPr>
        <p:grpSpPr>
          <a:xfrm>
            <a:off x="2697410" y="4243450"/>
            <a:ext cx="6797180" cy="1032110"/>
            <a:chOff x="2697410" y="4243450"/>
            <a:chExt cx="6797180" cy="1032110"/>
          </a:xfrm>
        </p:grpSpPr>
        <p:grpSp>
          <p:nvGrpSpPr>
            <p:cNvPr id="23" name="组合 22"/>
            <p:cNvGrpSpPr/>
            <p:nvPr/>
          </p:nvGrpSpPr>
          <p:grpSpPr>
            <a:xfrm rot="10800000">
              <a:off x="2697410" y="4584168"/>
              <a:ext cx="691392" cy="691392"/>
              <a:chOff x="2568577" y="-101599"/>
              <a:chExt cx="7054852" cy="7054849"/>
            </a:xfrm>
          </p:grpSpPr>
          <p:sp>
            <p:nvSpPr>
              <p:cNvPr id="24" name="Freeform 17"/>
              <p:cNvSpPr>
                <a:spLocks noEditPoints="1"/>
              </p:cNvSpPr>
              <p:nvPr/>
            </p:nvSpPr>
            <p:spPr bwMode="auto">
              <a:xfrm>
                <a:off x="2568577" y="-101599"/>
                <a:ext cx="7054852" cy="7054849"/>
              </a:xfrm>
              <a:custGeom>
                <a:avLst/>
                <a:gdLst>
                  <a:gd name="T0" fmla="*/ 432 w 1878"/>
                  <a:gd name="T1" fmla="*/ 289 h 1878"/>
                  <a:gd name="T2" fmla="*/ 0 w 1878"/>
                  <a:gd name="T3" fmla="*/ 124 h 1878"/>
                  <a:gd name="T4" fmla="*/ 0 w 1878"/>
                  <a:gd name="T5" fmla="*/ 0 h 1878"/>
                  <a:gd name="T6" fmla="*/ 555 w 1878"/>
                  <a:gd name="T7" fmla="*/ 0 h 1878"/>
                  <a:gd name="T8" fmla="*/ 597 w 1878"/>
                  <a:gd name="T9" fmla="*/ 166 h 1878"/>
                  <a:gd name="T10" fmla="*/ 886 w 1878"/>
                  <a:gd name="T11" fmla="*/ 0 h 1878"/>
                  <a:gd name="T12" fmla="*/ 721 w 1878"/>
                  <a:gd name="T13" fmla="*/ 289 h 1878"/>
                  <a:gd name="T14" fmla="*/ 928 w 1878"/>
                  <a:gd name="T15" fmla="*/ 331 h 1878"/>
                  <a:gd name="T16" fmla="*/ 1382 w 1878"/>
                  <a:gd name="T17" fmla="*/ 0 h 1878"/>
                  <a:gd name="T18" fmla="*/ 1423 w 1878"/>
                  <a:gd name="T19" fmla="*/ 166 h 1878"/>
                  <a:gd name="T20" fmla="*/ 1877 w 1878"/>
                  <a:gd name="T21" fmla="*/ 0 h 1878"/>
                  <a:gd name="T22" fmla="*/ 1850 w 1878"/>
                  <a:gd name="T23" fmla="*/ 454 h 1878"/>
                  <a:gd name="T24" fmla="*/ 1712 w 1878"/>
                  <a:gd name="T25" fmla="*/ 496 h 1878"/>
                  <a:gd name="T26" fmla="*/ 1877 w 1878"/>
                  <a:gd name="T27" fmla="*/ 950 h 1878"/>
                  <a:gd name="T28" fmla="*/ 1547 w 1878"/>
                  <a:gd name="T29" fmla="*/ 1157 h 1878"/>
                  <a:gd name="T30" fmla="*/ 1589 w 1878"/>
                  <a:gd name="T31" fmla="*/ 992 h 1878"/>
                  <a:gd name="T32" fmla="*/ 1877 w 1878"/>
                  <a:gd name="T33" fmla="*/ 1281 h 1878"/>
                  <a:gd name="T34" fmla="*/ 1712 w 1878"/>
                  <a:gd name="T35" fmla="*/ 1322 h 1878"/>
                  <a:gd name="T36" fmla="*/ 1877 w 1878"/>
                  <a:gd name="T37" fmla="*/ 1350 h 1878"/>
                  <a:gd name="T38" fmla="*/ 1878 w 1878"/>
                  <a:gd name="T39" fmla="*/ 1878 h 1878"/>
                  <a:gd name="T40" fmla="*/ 1754 w 1878"/>
                  <a:gd name="T41" fmla="*/ 1446 h 1878"/>
                  <a:gd name="T42" fmla="*/ 1589 w 1878"/>
                  <a:gd name="T43" fmla="*/ 1281 h 1878"/>
                  <a:gd name="T44" fmla="*/ 1423 w 1878"/>
                  <a:gd name="T45" fmla="*/ 827 h 1878"/>
                  <a:gd name="T46" fmla="*/ 1754 w 1878"/>
                  <a:gd name="T47" fmla="*/ 620 h 1878"/>
                  <a:gd name="T48" fmla="*/ 1712 w 1878"/>
                  <a:gd name="T49" fmla="*/ 785 h 1878"/>
                  <a:gd name="T50" fmla="*/ 1423 w 1878"/>
                  <a:gd name="T51" fmla="*/ 620 h 1878"/>
                  <a:gd name="T52" fmla="*/ 1258 w 1878"/>
                  <a:gd name="T53" fmla="*/ 454 h 1878"/>
                  <a:gd name="T54" fmla="*/ 1093 w 1878"/>
                  <a:gd name="T55" fmla="*/ 166 h 1878"/>
                  <a:gd name="T56" fmla="*/ 1258 w 1878"/>
                  <a:gd name="T57" fmla="*/ 124 h 1878"/>
                  <a:gd name="T58" fmla="*/ 1051 w 1878"/>
                  <a:gd name="T59" fmla="*/ 454 h 1878"/>
                  <a:gd name="T60" fmla="*/ 597 w 1878"/>
                  <a:gd name="T61" fmla="*/ 289 h 1878"/>
                  <a:gd name="T62" fmla="*/ 1216 w 1878"/>
                  <a:gd name="T63" fmla="*/ 289 h 1878"/>
                  <a:gd name="T64" fmla="*/ 1258 w 1878"/>
                  <a:gd name="T65" fmla="*/ 331 h 1878"/>
                  <a:gd name="T66" fmla="*/ 1382 w 1878"/>
                  <a:gd name="T67" fmla="*/ 331 h 1878"/>
                  <a:gd name="T68" fmla="*/ 1423 w 1878"/>
                  <a:gd name="T69" fmla="*/ 289 h 1878"/>
                  <a:gd name="T70" fmla="*/ 1382 w 1878"/>
                  <a:gd name="T71" fmla="*/ 331 h 1878"/>
                  <a:gd name="T72" fmla="*/ 1547 w 1878"/>
                  <a:gd name="T73" fmla="*/ 661 h 1878"/>
                  <a:gd name="T74" fmla="*/ 1589 w 1878"/>
                  <a:gd name="T75" fmla="*/ 620 h 1878"/>
                  <a:gd name="T76" fmla="*/ 1589 w 1878"/>
                  <a:gd name="T77" fmla="*/ 496 h 1878"/>
                  <a:gd name="T78" fmla="*/ 1547 w 1878"/>
                  <a:gd name="T79" fmla="*/ 454 h 1878"/>
                  <a:gd name="T80" fmla="*/ 1589 w 1878"/>
                  <a:gd name="T81" fmla="*/ 496 h 1878"/>
                  <a:gd name="T82" fmla="*/ 1423 w 1878"/>
                  <a:gd name="T83" fmla="*/ 454 h 1878"/>
                  <a:gd name="T84" fmla="*/ 1382 w 1878"/>
                  <a:gd name="T85" fmla="*/ 496 h 1878"/>
                  <a:gd name="T86" fmla="*/ 1547 w 1878"/>
                  <a:gd name="T87" fmla="*/ 289 h 1878"/>
                  <a:gd name="T88" fmla="*/ 1589 w 1878"/>
                  <a:gd name="T89" fmla="*/ 331 h 1878"/>
                  <a:gd name="T90" fmla="*/ 1547 w 1878"/>
                  <a:gd name="T91" fmla="*/ 289 h 1878"/>
                  <a:gd name="T92" fmla="*/ 1754 w 1878"/>
                  <a:gd name="T93" fmla="*/ 331 h 1878"/>
                  <a:gd name="T94" fmla="*/ 1547 w 1878"/>
                  <a:gd name="T95" fmla="*/ 124 h 1878"/>
                  <a:gd name="T96" fmla="*/ 1685 w 1878"/>
                  <a:gd name="T97" fmla="*/ 166 h 1878"/>
                  <a:gd name="T98" fmla="*/ 1712 w 1878"/>
                  <a:gd name="T99" fmla="*/ 331 h 1878"/>
                  <a:gd name="T100" fmla="*/ 1754 w 1878"/>
                  <a:gd name="T101" fmla="*/ 1157 h 1878"/>
                  <a:gd name="T102" fmla="*/ 1712 w 1878"/>
                  <a:gd name="T103" fmla="*/ 1115 h 1878"/>
                  <a:gd name="T104" fmla="*/ 721 w 1878"/>
                  <a:gd name="T105" fmla="*/ 166 h 1878"/>
                  <a:gd name="T106" fmla="*/ 762 w 1878"/>
                  <a:gd name="T107" fmla="*/ 124 h 1878"/>
                  <a:gd name="T108" fmla="*/ 721 w 1878"/>
                  <a:gd name="T109" fmla="*/ 166 h 1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8" h="1878">
                    <a:moveTo>
                      <a:pt x="597" y="289"/>
                    </a:moveTo>
                    <a:cubicBezTo>
                      <a:pt x="432" y="289"/>
                      <a:pt x="432" y="289"/>
                      <a:pt x="432" y="289"/>
                    </a:cubicBezTo>
                    <a:cubicBezTo>
                      <a:pt x="432" y="124"/>
                      <a:pt x="432" y="124"/>
                      <a:pt x="432" y="124"/>
                    </a:cubicBezTo>
                    <a:cubicBezTo>
                      <a:pt x="0" y="124"/>
                      <a:pt x="0" y="124"/>
                      <a:pt x="0" y="124"/>
                    </a:cubicBezTo>
                    <a:cubicBezTo>
                      <a:pt x="0" y="0"/>
                      <a:pt x="0" y="0"/>
                      <a:pt x="0" y="0"/>
                    </a:cubicBezTo>
                    <a:cubicBezTo>
                      <a:pt x="0" y="0"/>
                      <a:pt x="0" y="0"/>
                      <a:pt x="0" y="0"/>
                    </a:cubicBezTo>
                    <a:cubicBezTo>
                      <a:pt x="37" y="0"/>
                      <a:pt x="491" y="0"/>
                      <a:pt x="528" y="0"/>
                    </a:cubicBezTo>
                    <a:cubicBezTo>
                      <a:pt x="555" y="0"/>
                      <a:pt x="555" y="0"/>
                      <a:pt x="555" y="0"/>
                    </a:cubicBezTo>
                    <a:cubicBezTo>
                      <a:pt x="555" y="166"/>
                      <a:pt x="555" y="166"/>
                      <a:pt x="555" y="166"/>
                    </a:cubicBezTo>
                    <a:cubicBezTo>
                      <a:pt x="597" y="166"/>
                      <a:pt x="597" y="166"/>
                      <a:pt x="597" y="166"/>
                    </a:cubicBezTo>
                    <a:cubicBezTo>
                      <a:pt x="597" y="0"/>
                      <a:pt x="597" y="0"/>
                      <a:pt x="597" y="0"/>
                    </a:cubicBezTo>
                    <a:cubicBezTo>
                      <a:pt x="886" y="0"/>
                      <a:pt x="886" y="0"/>
                      <a:pt x="886" y="0"/>
                    </a:cubicBezTo>
                    <a:cubicBezTo>
                      <a:pt x="886" y="289"/>
                      <a:pt x="886" y="289"/>
                      <a:pt x="886" y="289"/>
                    </a:cubicBezTo>
                    <a:cubicBezTo>
                      <a:pt x="721" y="289"/>
                      <a:pt x="721" y="289"/>
                      <a:pt x="721" y="289"/>
                    </a:cubicBezTo>
                    <a:cubicBezTo>
                      <a:pt x="721" y="331"/>
                      <a:pt x="721" y="331"/>
                      <a:pt x="721" y="331"/>
                    </a:cubicBezTo>
                    <a:cubicBezTo>
                      <a:pt x="928" y="331"/>
                      <a:pt x="928" y="331"/>
                      <a:pt x="928" y="331"/>
                    </a:cubicBezTo>
                    <a:cubicBezTo>
                      <a:pt x="928" y="0"/>
                      <a:pt x="928" y="0"/>
                      <a:pt x="928" y="0"/>
                    </a:cubicBezTo>
                    <a:cubicBezTo>
                      <a:pt x="1382" y="0"/>
                      <a:pt x="1382" y="0"/>
                      <a:pt x="1382" y="0"/>
                    </a:cubicBezTo>
                    <a:cubicBezTo>
                      <a:pt x="1382" y="166"/>
                      <a:pt x="1382" y="166"/>
                      <a:pt x="1382" y="166"/>
                    </a:cubicBezTo>
                    <a:cubicBezTo>
                      <a:pt x="1396" y="166"/>
                      <a:pt x="1410" y="166"/>
                      <a:pt x="1423" y="166"/>
                    </a:cubicBezTo>
                    <a:cubicBezTo>
                      <a:pt x="1423" y="0"/>
                      <a:pt x="1423" y="0"/>
                      <a:pt x="1423" y="0"/>
                    </a:cubicBezTo>
                    <a:cubicBezTo>
                      <a:pt x="1877" y="0"/>
                      <a:pt x="1877" y="0"/>
                      <a:pt x="1877" y="0"/>
                    </a:cubicBezTo>
                    <a:cubicBezTo>
                      <a:pt x="1877" y="454"/>
                      <a:pt x="1877" y="454"/>
                      <a:pt x="1877" y="454"/>
                    </a:cubicBezTo>
                    <a:cubicBezTo>
                      <a:pt x="1850" y="454"/>
                      <a:pt x="1850" y="454"/>
                      <a:pt x="1850" y="454"/>
                    </a:cubicBezTo>
                    <a:cubicBezTo>
                      <a:pt x="1804" y="454"/>
                      <a:pt x="1758" y="454"/>
                      <a:pt x="1712" y="454"/>
                    </a:cubicBezTo>
                    <a:cubicBezTo>
                      <a:pt x="1712" y="496"/>
                      <a:pt x="1712" y="496"/>
                      <a:pt x="1712" y="496"/>
                    </a:cubicBezTo>
                    <a:cubicBezTo>
                      <a:pt x="1877" y="496"/>
                      <a:pt x="1877" y="496"/>
                      <a:pt x="1877" y="496"/>
                    </a:cubicBezTo>
                    <a:cubicBezTo>
                      <a:pt x="1877" y="950"/>
                      <a:pt x="1877" y="950"/>
                      <a:pt x="1877" y="950"/>
                    </a:cubicBezTo>
                    <a:cubicBezTo>
                      <a:pt x="1547" y="950"/>
                      <a:pt x="1547" y="950"/>
                      <a:pt x="1547" y="950"/>
                    </a:cubicBezTo>
                    <a:cubicBezTo>
                      <a:pt x="1547" y="1157"/>
                      <a:pt x="1547" y="1157"/>
                      <a:pt x="1547" y="1157"/>
                    </a:cubicBezTo>
                    <a:cubicBezTo>
                      <a:pt x="1589" y="1157"/>
                      <a:pt x="1589" y="1157"/>
                      <a:pt x="1589" y="1157"/>
                    </a:cubicBezTo>
                    <a:cubicBezTo>
                      <a:pt x="1589" y="992"/>
                      <a:pt x="1589" y="992"/>
                      <a:pt x="1589" y="992"/>
                    </a:cubicBezTo>
                    <a:cubicBezTo>
                      <a:pt x="1877" y="992"/>
                      <a:pt x="1877" y="992"/>
                      <a:pt x="1877" y="992"/>
                    </a:cubicBezTo>
                    <a:cubicBezTo>
                      <a:pt x="1877" y="1281"/>
                      <a:pt x="1877" y="1281"/>
                      <a:pt x="1877" y="1281"/>
                    </a:cubicBezTo>
                    <a:cubicBezTo>
                      <a:pt x="1712" y="1281"/>
                      <a:pt x="1712" y="1281"/>
                      <a:pt x="1712" y="1281"/>
                    </a:cubicBezTo>
                    <a:cubicBezTo>
                      <a:pt x="1712" y="1322"/>
                      <a:pt x="1712" y="1322"/>
                      <a:pt x="1712" y="1322"/>
                    </a:cubicBezTo>
                    <a:cubicBezTo>
                      <a:pt x="1877" y="1322"/>
                      <a:pt x="1877" y="1322"/>
                      <a:pt x="1877" y="1322"/>
                    </a:cubicBezTo>
                    <a:cubicBezTo>
                      <a:pt x="1877" y="1350"/>
                      <a:pt x="1877" y="1350"/>
                      <a:pt x="1877" y="1350"/>
                    </a:cubicBezTo>
                    <a:cubicBezTo>
                      <a:pt x="1877" y="1387"/>
                      <a:pt x="1877" y="1841"/>
                      <a:pt x="1878" y="1878"/>
                    </a:cubicBezTo>
                    <a:cubicBezTo>
                      <a:pt x="1878" y="1878"/>
                      <a:pt x="1878" y="1878"/>
                      <a:pt x="1878" y="1878"/>
                    </a:cubicBezTo>
                    <a:cubicBezTo>
                      <a:pt x="1754" y="1878"/>
                      <a:pt x="1754" y="1878"/>
                      <a:pt x="1754" y="1878"/>
                    </a:cubicBezTo>
                    <a:cubicBezTo>
                      <a:pt x="1754" y="1446"/>
                      <a:pt x="1754" y="1446"/>
                      <a:pt x="1754" y="1446"/>
                    </a:cubicBezTo>
                    <a:cubicBezTo>
                      <a:pt x="1589" y="1446"/>
                      <a:pt x="1589" y="1446"/>
                      <a:pt x="1589" y="1446"/>
                    </a:cubicBezTo>
                    <a:cubicBezTo>
                      <a:pt x="1589" y="1281"/>
                      <a:pt x="1589" y="1281"/>
                      <a:pt x="1589" y="1281"/>
                    </a:cubicBezTo>
                    <a:cubicBezTo>
                      <a:pt x="1423" y="1281"/>
                      <a:pt x="1423" y="1281"/>
                      <a:pt x="1423" y="1281"/>
                    </a:cubicBezTo>
                    <a:cubicBezTo>
                      <a:pt x="1423" y="827"/>
                      <a:pt x="1423" y="827"/>
                      <a:pt x="1423" y="827"/>
                    </a:cubicBezTo>
                    <a:cubicBezTo>
                      <a:pt x="1754" y="827"/>
                      <a:pt x="1754" y="827"/>
                      <a:pt x="1754" y="827"/>
                    </a:cubicBezTo>
                    <a:cubicBezTo>
                      <a:pt x="1754" y="620"/>
                      <a:pt x="1754" y="620"/>
                      <a:pt x="1754" y="620"/>
                    </a:cubicBezTo>
                    <a:cubicBezTo>
                      <a:pt x="1712" y="620"/>
                      <a:pt x="1712" y="620"/>
                      <a:pt x="1712" y="620"/>
                    </a:cubicBezTo>
                    <a:cubicBezTo>
                      <a:pt x="1712" y="785"/>
                      <a:pt x="1712" y="785"/>
                      <a:pt x="1712" y="785"/>
                    </a:cubicBezTo>
                    <a:cubicBezTo>
                      <a:pt x="1423" y="785"/>
                      <a:pt x="1423" y="785"/>
                      <a:pt x="1423" y="785"/>
                    </a:cubicBezTo>
                    <a:cubicBezTo>
                      <a:pt x="1423" y="620"/>
                      <a:pt x="1423" y="620"/>
                      <a:pt x="1423" y="620"/>
                    </a:cubicBezTo>
                    <a:cubicBezTo>
                      <a:pt x="1258" y="620"/>
                      <a:pt x="1258" y="620"/>
                      <a:pt x="1258" y="620"/>
                    </a:cubicBezTo>
                    <a:cubicBezTo>
                      <a:pt x="1258" y="454"/>
                      <a:pt x="1258" y="454"/>
                      <a:pt x="1258" y="454"/>
                    </a:cubicBezTo>
                    <a:cubicBezTo>
                      <a:pt x="1093" y="454"/>
                      <a:pt x="1093" y="454"/>
                      <a:pt x="1093" y="454"/>
                    </a:cubicBezTo>
                    <a:cubicBezTo>
                      <a:pt x="1093" y="166"/>
                      <a:pt x="1093" y="166"/>
                      <a:pt x="1093" y="166"/>
                    </a:cubicBezTo>
                    <a:cubicBezTo>
                      <a:pt x="1258" y="166"/>
                      <a:pt x="1258" y="166"/>
                      <a:pt x="1258" y="166"/>
                    </a:cubicBezTo>
                    <a:cubicBezTo>
                      <a:pt x="1258" y="124"/>
                      <a:pt x="1258" y="124"/>
                      <a:pt x="1258" y="124"/>
                    </a:cubicBezTo>
                    <a:cubicBezTo>
                      <a:pt x="1051" y="124"/>
                      <a:pt x="1051" y="124"/>
                      <a:pt x="1051" y="124"/>
                    </a:cubicBezTo>
                    <a:cubicBezTo>
                      <a:pt x="1051" y="454"/>
                      <a:pt x="1051" y="454"/>
                      <a:pt x="1051" y="454"/>
                    </a:cubicBezTo>
                    <a:cubicBezTo>
                      <a:pt x="597" y="454"/>
                      <a:pt x="597" y="454"/>
                      <a:pt x="597" y="454"/>
                    </a:cubicBezTo>
                    <a:cubicBezTo>
                      <a:pt x="597" y="289"/>
                      <a:pt x="597" y="289"/>
                      <a:pt x="597" y="289"/>
                    </a:cubicBezTo>
                    <a:close/>
                    <a:moveTo>
                      <a:pt x="1258" y="289"/>
                    </a:moveTo>
                    <a:cubicBezTo>
                      <a:pt x="1216" y="289"/>
                      <a:pt x="1216" y="289"/>
                      <a:pt x="1216" y="289"/>
                    </a:cubicBezTo>
                    <a:cubicBezTo>
                      <a:pt x="1216" y="331"/>
                      <a:pt x="1216" y="331"/>
                      <a:pt x="1216" y="331"/>
                    </a:cubicBezTo>
                    <a:cubicBezTo>
                      <a:pt x="1258" y="331"/>
                      <a:pt x="1258" y="331"/>
                      <a:pt x="1258" y="331"/>
                    </a:cubicBezTo>
                    <a:cubicBezTo>
                      <a:pt x="1258" y="289"/>
                      <a:pt x="1258" y="289"/>
                      <a:pt x="1258" y="289"/>
                    </a:cubicBezTo>
                    <a:close/>
                    <a:moveTo>
                      <a:pt x="1382" y="331"/>
                    </a:moveTo>
                    <a:cubicBezTo>
                      <a:pt x="1423" y="331"/>
                      <a:pt x="1423" y="331"/>
                      <a:pt x="1423" y="331"/>
                    </a:cubicBezTo>
                    <a:cubicBezTo>
                      <a:pt x="1423" y="317"/>
                      <a:pt x="1423" y="303"/>
                      <a:pt x="1423" y="289"/>
                    </a:cubicBezTo>
                    <a:cubicBezTo>
                      <a:pt x="1410" y="289"/>
                      <a:pt x="1396" y="289"/>
                      <a:pt x="1382" y="289"/>
                    </a:cubicBezTo>
                    <a:cubicBezTo>
                      <a:pt x="1382" y="331"/>
                      <a:pt x="1382" y="331"/>
                      <a:pt x="1382" y="331"/>
                    </a:cubicBezTo>
                    <a:close/>
                    <a:moveTo>
                      <a:pt x="1547" y="620"/>
                    </a:moveTo>
                    <a:cubicBezTo>
                      <a:pt x="1547" y="661"/>
                      <a:pt x="1547" y="661"/>
                      <a:pt x="1547" y="661"/>
                    </a:cubicBezTo>
                    <a:cubicBezTo>
                      <a:pt x="1589" y="661"/>
                      <a:pt x="1589" y="661"/>
                      <a:pt x="1589" y="661"/>
                    </a:cubicBezTo>
                    <a:cubicBezTo>
                      <a:pt x="1589" y="620"/>
                      <a:pt x="1589" y="620"/>
                      <a:pt x="1589" y="620"/>
                    </a:cubicBezTo>
                    <a:cubicBezTo>
                      <a:pt x="1547" y="620"/>
                      <a:pt x="1547" y="620"/>
                      <a:pt x="1547" y="620"/>
                    </a:cubicBezTo>
                    <a:close/>
                    <a:moveTo>
                      <a:pt x="1589" y="496"/>
                    </a:moveTo>
                    <a:cubicBezTo>
                      <a:pt x="1589" y="454"/>
                      <a:pt x="1589" y="454"/>
                      <a:pt x="1589" y="454"/>
                    </a:cubicBezTo>
                    <a:cubicBezTo>
                      <a:pt x="1575" y="454"/>
                      <a:pt x="1561" y="454"/>
                      <a:pt x="1547" y="454"/>
                    </a:cubicBezTo>
                    <a:cubicBezTo>
                      <a:pt x="1547" y="468"/>
                      <a:pt x="1547" y="482"/>
                      <a:pt x="1547" y="496"/>
                    </a:cubicBezTo>
                    <a:cubicBezTo>
                      <a:pt x="1589" y="496"/>
                      <a:pt x="1589" y="496"/>
                      <a:pt x="1589" y="496"/>
                    </a:cubicBezTo>
                    <a:close/>
                    <a:moveTo>
                      <a:pt x="1423" y="496"/>
                    </a:moveTo>
                    <a:cubicBezTo>
                      <a:pt x="1423" y="482"/>
                      <a:pt x="1423" y="468"/>
                      <a:pt x="1423" y="454"/>
                    </a:cubicBezTo>
                    <a:cubicBezTo>
                      <a:pt x="1382" y="454"/>
                      <a:pt x="1382" y="454"/>
                      <a:pt x="1382" y="454"/>
                    </a:cubicBezTo>
                    <a:cubicBezTo>
                      <a:pt x="1382" y="496"/>
                      <a:pt x="1382" y="496"/>
                      <a:pt x="1382" y="496"/>
                    </a:cubicBezTo>
                    <a:cubicBezTo>
                      <a:pt x="1423" y="496"/>
                      <a:pt x="1423" y="496"/>
                      <a:pt x="1423" y="496"/>
                    </a:cubicBezTo>
                    <a:close/>
                    <a:moveTo>
                      <a:pt x="1547" y="289"/>
                    </a:moveTo>
                    <a:cubicBezTo>
                      <a:pt x="1547" y="303"/>
                      <a:pt x="1547" y="317"/>
                      <a:pt x="1547" y="331"/>
                    </a:cubicBezTo>
                    <a:cubicBezTo>
                      <a:pt x="1561" y="331"/>
                      <a:pt x="1575" y="331"/>
                      <a:pt x="1589" y="331"/>
                    </a:cubicBezTo>
                    <a:cubicBezTo>
                      <a:pt x="1589" y="289"/>
                      <a:pt x="1589" y="289"/>
                      <a:pt x="1589" y="289"/>
                    </a:cubicBezTo>
                    <a:cubicBezTo>
                      <a:pt x="1575" y="289"/>
                      <a:pt x="1561" y="289"/>
                      <a:pt x="1547" y="289"/>
                    </a:cubicBezTo>
                    <a:close/>
                    <a:moveTo>
                      <a:pt x="1712" y="331"/>
                    </a:moveTo>
                    <a:cubicBezTo>
                      <a:pt x="1726" y="331"/>
                      <a:pt x="1740" y="331"/>
                      <a:pt x="1754" y="331"/>
                    </a:cubicBezTo>
                    <a:cubicBezTo>
                      <a:pt x="1754" y="124"/>
                      <a:pt x="1754" y="124"/>
                      <a:pt x="1754" y="124"/>
                    </a:cubicBezTo>
                    <a:cubicBezTo>
                      <a:pt x="1547" y="124"/>
                      <a:pt x="1547" y="124"/>
                      <a:pt x="1547" y="124"/>
                    </a:cubicBezTo>
                    <a:cubicBezTo>
                      <a:pt x="1547" y="166"/>
                      <a:pt x="1547" y="166"/>
                      <a:pt x="1547" y="166"/>
                    </a:cubicBezTo>
                    <a:cubicBezTo>
                      <a:pt x="1593" y="166"/>
                      <a:pt x="1639" y="166"/>
                      <a:pt x="1685" y="166"/>
                    </a:cubicBezTo>
                    <a:cubicBezTo>
                      <a:pt x="1712" y="166"/>
                      <a:pt x="1712" y="166"/>
                      <a:pt x="1712" y="166"/>
                    </a:cubicBezTo>
                    <a:cubicBezTo>
                      <a:pt x="1712" y="331"/>
                      <a:pt x="1712" y="331"/>
                      <a:pt x="1712" y="331"/>
                    </a:cubicBezTo>
                    <a:close/>
                    <a:moveTo>
                      <a:pt x="1712" y="1157"/>
                    </a:moveTo>
                    <a:cubicBezTo>
                      <a:pt x="1754" y="1157"/>
                      <a:pt x="1754" y="1157"/>
                      <a:pt x="1754" y="1157"/>
                    </a:cubicBezTo>
                    <a:cubicBezTo>
                      <a:pt x="1754" y="1115"/>
                      <a:pt x="1754" y="1115"/>
                      <a:pt x="1754" y="1115"/>
                    </a:cubicBezTo>
                    <a:cubicBezTo>
                      <a:pt x="1712" y="1115"/>
                      <a:pt x="1712" y="1115"/>
                      <a:pt x="1712" y="1115"/>
                    </a:cubicBezTo>
                    <a:cubicBezTo>
                      <a:pt x="1712" y="1157"/>
                      <a:pt x="1712" y="1157"/>
                      <a:pt x="1712" y="1157"/>
                    </a:cubicBezTo>
                    <a:close/>
                    <a:moveTo>
                      <a:pt x="721" y="166"/>
                    </a:moveTo>
                    <a:cubicBezTo>
                      <a:pt x="762" y="166"/>
                      <a:pt x="762" y="166"/>
                      <a:pt x="762" y="166"/>
                    </a:cubicBezTo>
                    <a:cubicBezTo>
                      <a:pt x="762" y="124"/>
                      <a:pt x="762" y="124"/>
                      <a:pt x="762" y="124"/>
                    </a:cubicBezTo>
                    <a:cubicBezTo>
                      <a:pt x="721" y="124"/>
                      <a:pt x="721" y="124"/>
                      <a:pt x="721" y="124"/>
                    </a:cubicBezTo>
                    <a:cubicBezTo>
                      <a:pt x="721" y="166"/>
                      <a:pt x="721" y="166"/>
                      <a:pt x="721" y="166"/>
                    </a:cubicBezTo>
                    <a:close/>
                  </a:path>
                </a:pathLst>
              </a:custGeom>
              <a:solidFill>
                <a:srgbClr val="FCD7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3"/>
              <p:cNvSpPr>
                <a:spLocks noEditPoints="1"/>
              </p:cNvSpPr>
              <p:nvPr/>
            </p:nvSpPr>
            <p:spPr bwMode="auto">
              <a:xfrm>
                <a:off x="2619375" y="-47625"/>
                <a:ext cx="6950076" cy="6950077"/>
              </a:xfrm>
              <a:custGeom>
                <a:avLst/>
                <a:gdLst>
                  <a:gd name="T0" fmla="*/ 1520 w 1850"/>
                  <a:gd name="T1" fmla="*/ 152 h 1850"/>
                  <a:gd name="T2" fmla="*/ 1451 w 1850"/>
                  <a:gd name="T3" fmla="*/ 0 h 1850"/>
                  <a:gd name="T4" fmla="*/ 1850 w 1850"/>
                  <a:gd name="T5" fmla="*/ 0 h 1850"/>
                  <a:gd name="T6" fmla="*/ 1533 w 1850"/>
                  <a:gd name="T7" fmla="*/ 399 h 1850"/>
                  <a:gd name="T8" fmla="*/ 1781 w 1850"/>
                  <a:gd name="T9" fmla="*/ 330 h 1850"/>
                  <a:gd name="T10" fmla="*/ 1520 w 1850"/>
                  <a:gd name="T11" fmla="*/ 69 h 1850"/>
                  <a:gd name="T12" fmla="*/ 1685 w 1850"/>
                  <a:gd name="T13" fmla="*/ 730 h 1850"/>
                  <a:gd name="T14" fmla="*/ 1451 w 1850"/>
                  <a:gd name="T15" fmla="*/ 577 h 1850"/>
                  <a:gd name="T16" fmla="*/ 1520 w 1850"/>
                  <a:gd name="T17" fmla="*/ 661 h 1850"/>
                  <a:gd name="T18" fmla="*/ 1616 w 1850"/>
                  <a:gd name="T19" fmla="*/ 412 h 1850"/>
                  <a:gd name="T20" fmla="*/ 1451 w 1850"/>
                  <a:gd name="T21" fmla="*/ 483 h 1850"/>
                  <a:gd name="T22" fmla="*/ 1520 w 1850"/>
                  <a:gd name="T23" fmla="*/ 247 h 1850"/>
                  <a:gd name="T24" fmla="*/ 1451 w 1850"/>
                  <a:gd name="T25" fmla="*/ 483 h 1850"/>
                  <a:gd name="T26" fmla="*/ 1616 w 1850"/>
                  <a:gd name="T27" fmla="*/ 234 h 1850"/>
                  <a:gd name="T28" fmla="*/ 1367 w 1850"/>
                  <a:gd name="T29" fmla="*/ 165 h 1850"/>
                  <a:gd name="T30" fmla="*/ 1685 w 1850"/>
                  <a:gd name="T31" fmla="*/ 317 h 1850"/>
                  <a:gd name="T32" fmla="*/ 1438 w 1850"/>
                  <a:gd name="T33" fmla="*/ 399 h 1850"/>
                  <a:gd name="T34" fmla="*/ 1120 w 1850"/>
                  <a:gd name="T35" fmla="*/ 165 h 1850"/>
                  <a:gd name="T36" fmla="*/ 1273 w 1850"/>
                  <a:gd name="T37" fmla="*/ 234 h 1850"/>
                  <a:gd name="T38" fmla="*/ 1189 w 1850"/>
                  <a:gd name="T39" fmla="*/ 330 h 1850"/>
                  <a:gd name="T40" fmla="*/ 1438 w 1850"/>
                  <a:gd name="T41" fmla="*/ 399 h 1850"/>
                  <a:gd name="T42" fmla="*/ 1616 w 1850"/>
                  <a:gd name="T43" fmla="*/ 1391 h 1850"/>
                  <a:gd name="T44" fmla="*/ 1616 w 1850"/>
                  <a:gd name="T45" fmla="*/ 1251 h 1850"/>
                  <a:gd name="T46" fmla="*/ 1616 w 1850"/>
                  <a:gd name="T47" fmla="*/ 1123 h 1850"/>
                  <a:gd name="T48" fmla="*/ 1850 w 1850"/>
                  <a:gd name="T49" fmla="*/ 991 h 1850"/>
                  <a:gd name="T50" fmla="*/ 1698 w 1850"/>
                  <a:gd name="T51" fmla="*/ 1225 h 1850"/>
                  <a:gd name="T52" fmla="*/ 1781 w 1850"/>
                  <a:gd name="T53" fmla="*/ 1157 h 1850"/>
                  <a:gd name="T54" fmla="*/ 1685 w 1850"/>
                  <a:gd name="T55" fmla="*/ 1060 h 1850"/>
                  <a:gd name="T56" fmla="*/ 1685 w 1850"/>
                  <a:gd name="T57" fmla="*/ 1123 h 1850"/>
                  <a:gd name="T58" fmla="*/ 1685 w 1850"/>
                  <a:gd name="T59" fmla="*/ 1225 h 1850"/>
                  <a:gd name="T60" fmla="*/ 1850 w 1850"/>
                  <a:gd name="T61" fmla="*/ 1322 h 1850"/>
                  <a:gd name="T62" fmla="*/ 1781 w 1850"/>
                  <a:gd name="T63" fmla="*/ 1850 h 1850"/>
                  <a:gd name="T64" fmla="*/ 1603 w 1850"/>
                  <a:gd name="T65" fmla="*/ 1225 h 1850"/>
                  <a:gd name="T66" fmla="*/ 1451 w 1850"/>
                  <a:gd name="T67" fmla="*/ 826 h 1850"/>
                  <a:gd name="T68" fmla="*/ 1781 w 1850"/>
                  <a:gd name="T69" fmla="*/ 564 h 1850"/>
                  <a:gd name="T70" fmla="*/ 1698 w 1850"/>
                  <a:gd name="T71" fmla="*/ 495 h 1850"/>
                  <a:gd name="T72" fmla="*/ 1850 w 1850"/>
                  <a:gd name="T73" fmla="*/ 895 h 1850"/>
                  <a:gd name="T74" fmla="*/ 1520 w 1850"/>
                  <a:gd name="T75" fmla="*/ 1157 h 1850"/>
                  <a:gd name="T76" fmla="*/ 1603 w 1850"/>
                  <a:gd name="T77" fmla="*/ 1225 h 1850"/>
                  <a:gd name="T78" fmla="*/ 1286 w 1850"/>
                  <a:gd name="T79" fmla="*/ 564 h 1850"/>
                  <a:gd name="T80" fmla="*/ 1354 w 1850"/>
                  <a:gd name="T81" fmla="*/ 412 h 1850"/>
                  <a:gd name="T82" fmla="*/ 1603 w 1850"/>
                  <a:gd name="T83" fmla="*/ 495 h 1850"/>
                  <a:gd name="T84" fmla="*/ 1286 w 1850"/>
                  <a:gd name="T85" fmla="*/ 317 h 1850"/>
                  <a:gd name="T86" fmla="*/ 1024 w 1850"/>
                  <a:gd name="T87" fmla="*/ 69 h 1850"/>
                  <a:gd name="T88" fmla="*/ 624 w 1850"/>
                  <a:gd name="T89" fmla="*/ 399 h 1850"/>
                  <a:gd name="T90" fmla="*/ 693 w 1850"/>
                  <a:gd name="T91" fmla="*/ 247 h 1850"/>
                  <a:gd name="T92" fmla="*/ 955 w 1850"/>
                  <a:gd name="T93" fmla="*/ 330 h 1850"/>
                  <a:gd name="T94" fmla="*/ 1354 w 1850"/>
                  <a:gd name="T95" fmla="*/ 0 h 1850"/>
                  <a:gd name="T96" fmla="*/ 1286 w 1850"/>
                  <a:gd name="T97" fmla="*/ 317 h 1850"/>
                  <a:gd name="T98" fmla="*/ 603 w 1850"/>
                  <a:gd name="T99" fmla="*/ 234 h 1850"/>
                  <a:gd name="T100" fmla="*/ 459 w 1850"/>
                  <a:gd name="T101" fmla="*/ 69 h 1850"/>
                  <a:gd name="T102" fmla="*/ 0 w 1850"/>
                  <a:gd name="T103" fmla="*/ 0 h 1850"/>
                  <a:gd name="T104" fmla="*/ 528 w 1850"/>
                  <a:gd name="T105" fmla="*/ 165 h 1850"/>
                  <a:gd name="T106" fmla="*/ 624 w 1850"/>
                  <a:gd name="T107" fmla="*/ 165 h 1850"/>
                  <a:gd name="T108" fmla="*/ 732 w 1850"/>
                  <a:gd name="T109" fmla="*/ 165 h 1850"/>
                  <a:gd name="T110" fmla="*/ 790 w 1850"/>
                  <a:gd name="T111" fmla="*/ 69 h 1850"/>
                  <a:gd name="T112" fmla="*/ 693 w 1850"/>
                  <a:gd name="T113" fmla="*/ 152 h 1850"/>
                  <a:gd name="T114" fmla="*/ 624 w 1850"/>
                  <a:gd name="T115" fmla="*/ 0 h 1850"/>
                  <a:gd name="T116" fmla="*/ 859 w 1850"/>
                  <a:gd name="T117" fmla="*/ 234 h 1850"/>
                  <a:gd name="T118" fmla="*/ 693 w 1850"/>
                  <a:gd name="T119" fmla="*/ 234 h 1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50" h="1850">
                    <a:moveTo>
                      <a:pt x="1520" y="69"/>
                    </a:moveTo>
                    <a:cubicBezTo>
                      <a:pt x="1520" y="152"/>
                      <a:pt x="1520" y="152"/>
                      <a:pt x="1520" y="152"/>
                    </a:cubicBezTo>
                    <a:cubicBezTo>
                      <a:pt x="1451" y="152"/>
                      <a:pt x="1451" y="152"/>
                      <a:pt x="1451" y="152"/>
                    </a:cubicBezTo>
                    <a:cubicBezTo>
                      <a:pt x="1451" y="0"/>
                      <a:pt x="1451" y="0"/>
                      <a:pt x="1451" y="0"/>
                    </a:cubicBezTo>
                    <a:cubicBezTo>
                      <a:pt x="1781" y="0"/>
                      <a:pt x="1781" y="0"/>
                      <a:pt x="1781" y="0"/>
                    </a:cubicBezTo>
                    <a:cubicBezTo>
                      <a:pt x="1850" y="0"/>
                      <a:pt x="1850" y="0"/>
                      <a:pt x="1850" y="0"/>
                    </a:cubicBezTo>
                    <a:cubicBezTo>
                      <a:pt x="1850" y="399"/>
                      <a:pt x="1850" y="399"/>
                      <a:pt x="1850" y="399"/>
                    </a:cubicBezTo>
                    <a:cubicBezTo>
                      <a:pt x="1744" y="399"/>
                      <a:pt x="1638" y="399"/>
                      <a:pt x="1533" y="399"/>
                    </a:cubicBezTo>
                    <a:cubicBezTo>
                      <a:pt x="1533" y="330"/>
                      <a:pt x="1533" y="330"/>
                      <a:pt x="1533" y="330"/>
                    </a:cubicBezTo>
                    <a:cubicBezTo>
                      <a:pt x="1615" y="330"/>
                      <a:pt x="1698" y="330"/>
                      <a:pt x="1781" y="330"/>
                    </a:cubicBezTo>
                    <a:cubicBezTo>
                      <a:pt x="1781" y="69"/>
                      <a:pt x="1781" y="69"/>
                      <a:pt x="1781" y="69"/>
                    </a:cubicBezTo>
                    <a:cubicBezTo>
                      <a:pt x="1520" y="69"/>
                      <a:pt x="1520" y="69"/>
                      <a:pt x="1520" y="69"/>
                    </a:cubicBezTo>
                    <a:close/>
                    <a:moveTo>
                      <a:pt x="1685" y="412"/>
                    </a:moveTo>
                    <a:cubicBezTo>
                      <a:pt x="1685" y="730"/>
                      <a:pt x="1685" y="730"/>
                      <a:pt x="1685" y="730"/>
                    </a:cubicBezTo>
                    <a:cubicBezTo>
                      <a:pt x="1451" y="730"/>
                      <a:pt x="1451" y="730"/>
                      <a:pt x="1451" y="730"/>
                    </a:cubicBezTo>
                    <a:cubicBezTo>
                      <a:pt x="1451" y="577"/>
                      <a:pt x="1451" y="577"/>
                      <a:pt x="1451" y="577"/>
                    </a:cubicBezTo>
                    <a:cubicBezTo>
                      <a:pt x="1520" y="577"/>
                      <a:pt x="1520" y="577"/>
                      <a:pt x="1520" y="577"/>
                    </a:cubicBezTo>
                    <a:cubicBezTo>
                      <a:pt x="1520" y="661"/>
                      <a:pt x="1520" y="661"/>
                      <a:pt x="1520" y="661"/>
                    </a:cubicBezTo>
                    <a:cubicBezTo>
                      <a:pt x="1616" y="661"/>
                      <a:pt x="1616" y="661"/>
                      <a:pt x="1616" y="661"/>
                    </a:cubicBezTo>
                    <a:cubicBezTo>
                      <a:pt x="1616" y="412"/>
                      <a:pt x="1616" y="412"/>
                      <a:pt x="1616" y="412"/>
                    </a:cubicBezTo>
                    <a:cubicBezTo>
                      <a:pt x="1685" y="412"/>
                      <a:pt x="1685" y="412"/>
                      <a:pt x="1685" y="412"/>
                    </a:cubicBezTo>
                    <a:close/>
                    <a:moveTo>
                      <a:pt x="1451" y="483"/>
                    </a:moveTo>
                    <a:cubicBezTo>
                      <a:pt x="1451" y="404"/>
                      <a:pt x="1451" y="325"/>
                      <a:pt x="1451" y="247"/>
                    </a:cubicBezTo>
                    <a:cubicBezTo>
                      <a:pt x="1520" y="247"/>
                      <a:pt x="1520" y="247"/>
                      <a:pt x="1520" y="247"/>
                    </a:cubicBezTo>
                    <a:cubicBezTo>
                      <a:pt x="1520" y="325"/>
                      <a:pt x="1520" y="404"/>
                      <a:pt x="1520" y="483"/>
                    </a:cubicBezTo>
                    <a:cubicBezTo>
                      <a:pt x="1451" y="483"/>
                      <a:pt x="1451" y="483"/>
                      <a:pt x="1451" y="483"/>
                    </a:cubicBezTo>
                    <a:close/>
                    <a:moveTo>
                      <a:pt x="1616" y="317"/>
                    </a:moveTo>
                    <a:cubicBezTo>
                      <a:pt x="1616" y="234"/>
                      <a:pt x="1616" y="234"/>
                      <a:pt x="1616" y="234"/>
                    </a:cubicBezTo>
                    <a:cubicBezTo>
                      <a:pt x="1533" y="234"/>
                      <a:pt x="1450" y="234"/>
                      <a:pt x="1367" y="234"/>
                    </a:cubicBezTo>
                    <a:cubicBezTo>
                      <a:pt x="1367" y="165"/>
                      <a:pt x="1367" y="165"/>
                      <a:pt x="1367" y="165"/>
                    </a:cubicBezTo>
                    <a:cubicBezTo>
                      <a:pt x="1473" y="165"/>
                      <a:pt x="1579" y="165"/>
                      <a:pt x="1685" y="165"/>
                    </a:cubicBezTo>
                    <a:cubicBezTo>
                      <a:pt x="1685" y="317"/>
                      <a:pt x="1685" y="317"/>
                      <a:pt x="1685" y="317"/>
                    </a:cubicBezTo>
                    <a:cubicBezTo>
                      <a:pt x="1616" y="317"/>
                      <a:pt x="1616" y="317"/>
                      <a:pt x="1616" y="317"/>
                    </a:cubicBezTo>
                    <a:close/>
                    <a:moveTo>
                      <a:pt x="1438" y="399"/>
                    </a:moveTo>
                    <a:cubicBezTo>
                      <a:pt x="1120" y="399"/>
                      <a:pt x="1120" y="399"/>
                      <a:pt x="1120" y="399"/>
                    </a:cubicBezTo>
                    <a:cubicBezTo>
                      <a:pt x="1120" y="165"/>
                      <a:pt x="1120" y="165"/>
                      <a:pt x="1120" y="165"/>
                    </a:cubicBezTo>
                    <a:cubicBezTo>
                      <a:pt x="1273" y="165"/>
                      <a:pt x="1273" y="165"/>
                      <a:pt x="1273" y="165"/>
                    </a:cubicBezTo>
                    <a:cubicBezTo>
                      <a:pt x="1273" y="234"/>
                      <a:pt x="1273" y="234"/>
                      <a:pt x="1273" y="234"/>
                    </a:cubicBezTo>
                    <a:cubicBezTo>
                      <a:pt x="1189" y="234"/>
                      <a:pt x="1189" y="234"/>
                      <a:pt x="1189" y="234"/>
                    </a:cubicBezTo>
                    <a:cubicBezTo>
                      <a:pt x="1189" y="330"/>
                      <a:pt x="1189" y="330"/>
                      <a:pt x="1189" y="330"/>
                    </a:cubicBezTo>
                    <a:cubicBezTo>
                      <a:pt x="1438" y="330"/>
                      <a:pt x="1438" y="330"/>
                      <a:pt x="1438" y="330"/>
                    </a:cubicBezTo>
                    <a:cubicBezTo>
                      <a:pt x="1438" y="399"/>
                      <a:pt x="1438" y="399"/>
                      <a:pt x="1438" y="399"/>
                    </a:cubicBezTo>
                    <a:close/>
                    <a:moveTo>
                      <a:pt x="1781" y="1391"/>
                    </a:moveTo>
                    <a:cubicBezTo>
                      <a:pt x="1616" y="1391"/>
                      <a:pt x="1616" y="1391"/>
                      <a:pt x="1616" y="1391"/>
                    </a:cubicBezTo>
                    <a:cubicBezTo>
                      <a:pt x="1616" y="1251"/>
                      <a:pt x="1616" y="1251"/>
                      <a:pt x="1616" y="1251"/>
                    </a:cubicBezTo>
                    <a:cubicBezTo>
                      <a:pt x="1616" y="1251"/>
                      <a:pt x="1616" y="1251"/>
                      <a:pt x="1616" y="1251"/>
                    </a:cubicBezTo>
                    <a:cubicBezTo>
                      <a:pt x="1616" y="1157"/>
                      <a:pt x="1616" y="1157"/>
                      <a:pt x="1616" y="1157"/>
                    </a:cubicBezTo>
                    <a:cubicBezTo>
                      <a:pt x="1616" y="1123"/>
                      <a:pt x="1616" y="1123"/>
                      <a:pt x="1616" y="1123"/>
                    </a:cubicBezTo>
                    <a:cubicBezTo>
                      <a:pt x="1616" y="991"/>
                      <a:pt x="1616" y="991"/>
                      <a:pt x="1616" y="991"/>
                    </a:cubicBezTo>
                    <a:cubicBezTo>
                      <a:pt x="1850" y="991"/>
                      <a:pt x="1850" y="991"/>
                      <a:pt x="1850" y="991"/>
                    </a:cubicBezTo>
                    <a:cubicBezTo>
                      <a:pt x="1850" y="1225"/>
                      <a:pt x="1850" y="1225"/>
                      <a:pt x="1850" y="1225"/>
                    </a:cubicBezTo>
                    <a:cubicBezTo>
                      <a:pt x="1698" y="1225"/>
                      <a:pt x="1698" y="1225"/>
                      <a:pt x="1698" y="1225"/>
                    </a:cubicBezTo>
                    <a:cubicBezTo>
                      <a:pt x="1698" y="1157"/>
                      <a:pt x="1698" y="1157"/>
                      <a:pt x="1698" y="1157"/>
                    </a:cubicBezTo>
                    <a:cubicBezTo>
                      <a:pt x="1781" y="1157"/>
                      <a:pt x="1781" y="1157"/>
                      <a:pt x="1781" y="1157"/>
                    </a:cubicBezTo>
                    <a:cubicBezTo>
                      <a:pt x="1781" y="1060"/>
                      <a:pt x="1781" y="1060"/>
                      <a:pt x="1781" y="1060"/>
                    </a:cubicBezTo>
                    <a:cubicBezTo>
                      <a:pt x="1685" y="1060"/>
                      <a:pt x="1685" y="1060"/>
                      <a:pt x="1685" y="1060"/>
                    </a:cubicBezTo>
                    <a:cubicBezTo>
                      <a:pt x="1685" y="1123"/>
                      <a:pt x="1685" y="1123"/>
                      <a:pt x="1685" y="1123"/>
                    </a:cubicBezTo>
                    <a:cubicBezTo>
                      <a:pt x="1685" y="1123"/>
                      <a:pt x="1685" y="1123"/>
                      <a:pt x="1685" y="1123"/>
                    </a:cubicBezTo>
                    <a:cubicBezTo>
                      <a:pt x="1685" y="1225"/>
                      <a:pt x="1685" y="1225"/>
                      <a:pt x="1685" y="1225"/>
                    </a:cubicBezTo>
                    <a:cubicBezTo>
                      <a:pt x="1685" y="1225"/>
                      <a:pt x="1685" y="1225"/>
                      <a:pt x="1685" y="1225"/>
                    </a:cubicBezTo>
                    <a:cubicBezTo>
                      <a:pt x="1685" y="1322"/>
                      <a:pt x="1685" y="1322"/>
                      <a:pt x="1685" y="1322"/>
                    </a:cubicBezTo>
                    <a:cubicBezTo>
                      <a:pt x="1850" y="1322"/>
                      <a:pt x="1850" y="1322"/>
                      <a:pt x="1850" y="1322"/>
                    </a:cubicBezTo>
                    <a:cubicBezTo>
                      <a:pt x="1850" y="1359"/>
                      <a:pt x="1850" y="1813"/>
                      <a:pt x="1850" y="1850"/>
                    </a:cubicBezTo>
                    <a:cubicBezTo>
                      <a:pt x="1781" y="1850"/>
                      <a:pt x="1781" y="1850"/>
                      <a:pt x="1781" y="1850"/>
                    </a:cubicBezTo>
                    <a:cubicBezTo>
                      <a:pt x="1781" y="1391"/>
                      <a:pt x="1781" y="1391"/>
                      <a:pt x="1781" y="1391"/>
                    </a:cubicBezTo>
                    <a:close/>
                    <a:moveTo>
                      <a:pt x="1603" y="1225"/>
                    </a:moveTo>
                    <a:cubicBezTo>
                      <a:pt x="1451" y="1225"/>
                      <a:pt x="1451" y="1225"/>
                      <a:pt x="1451" y="1225"/>
                    </a:cubicBezTo>
                    <a:cubicBezTo>
                      <a:pt x="1451" y="826"/>
                      <a:pt x="1451" y="826"/>
                      <a:pt x="1451" y="826"/>
                    </a:cubicBezTo>
                    <a:cubicBezTo>
                      <a:pt x="1781" y="826"/>
                      <a:pt x="1781" y="826"/>
                      <a:pt x="1781" y="826"/>
                    </a:cubicBezTo>
                    <a:cubicBezTo>
                      <a:pt x="1781" y="564"/>
                      <a:pt x="1781" y="564"/>
                      <a:pt x="1781" y="564"/>
                    </a:cubicBezTo>
                    <a:cubicBezTo>
                      <a:pt x="1698" y="564"/>
                      <a:pt x="1698" y="564"/>
                      <a:pt x="1698" y="564"/>
                    </a:cubicBezTo>
                    <a:cubicBezTo>
                      <a:pt x="1698" y="495"/>
                      <a:pt x="1698" y="495"/>
                      <a:pt x="1698" y="495"/>
                    </a:cubicBezTo>
                    <a:cubicBezTo>
                      <a:pt x="1850" y="495"/>
                      <a:pt x="1850" y="495"/>
                      <a:pt x="1850" y="495"/>
                    </a:cubicBezTo>
                    <a:cubicBezTo>
                      <a:pt x="1850" y="895"/>
                      <a:pt x="1850" y="895"/>
                      <a:pt x="1850" y="895"/>
                    </a:cubicBezTo>
                    <a:cubicBezTo>
                      <a:pt x="1520" y="895"/>
                      <a:pt x="1520" y="895"/>
                      <a:pt x="1520" y="895"/>
                    </a:cubicBezTo>
                    <a:cubicBezTo>
                      <a:pt x="1520" y="1157"/>
                      <a:pt x="1520" y="1157"/>
                      <a:pt x="1520" y="1157"/>
                    </a:cubicBezTo>
                    <a:cubicBezTo>
                      <a:pt x="1603" y="1157"/>
                      <a:pt x="1603" y="1157"/>
                      <a:pt x="1603" y="1157"/>
                    </a:cubicBezTo>
                    <a:cubicBezTo>
                      <a:pt x="1603" y="1225"/>
                      <a:pt x="1603" y="1225"/>
                      <a:pt x="1603" y="1225"/>
                    </a:cubicBezTo>
                    <a:close/>
                    <a:moveTo>
                      <a:pt x="1603" y="564"/>
                    </a:moveTo>
                    <a:cubicBezTo>
                      <a:pt x="1286" y="564"/>
                      <a:pt x="1286" y="564"/>
                      <a:pt x="1286" y="564"/>
                    </a:cubicBezTo>
                    <a:cubicBezTo>
                      <a:pt x="1286" y="412"/>
                      <a:pt x="1286" y="412"/>
                      <a:pt x="1286" y="412"/>
                    </a:cubicBezTo>
                    <a:cubicBezTo>
                      <a:pt x="1354" y="412"/>
                      <a:pt x="1354" y="412"/>
                      <a:pt x="1354" y="412"/>
                    </a:cubicBezTo>
                    <a:cubicBezTo>
                      <a:pt x="1354" y="495"/>
                      <a:pt x="1354" y="495"/>
                      <a:pt x="1354" y="495"/>
                    </a:cubicBezTo>
                    <a:cubicBezTo>
                      <a:pt x="1603" y="495"/>
                      <a:pt x="1603" y="495"/>
                      <a:pt x="1603" y="495"/>
                    </a:cubicBezTo>
                    <a:cubicBezTo>
                      <a:pt x="1603" y="564"/>
                      <a:pt x="1603" y="564"/>
                      <a:pt x="1603" y="564"/>
                    </a:cubicBezTo>
                    <a:close/>
                    <a:moveTo>
                      <a:pt x="1286" y="317"/>
                    </a:moveTo>
                    <a:cubicBezTo>
                      <a:pt x="1286" y="69"/>
                      <a:pt x="1286" y="69"/>
                      <a:pt x="1286" y="69"/>
                    </a:cubicBezTo>
                    <a:cubicBezTo>
                      <a:pt x="1024" y="69"/>
                      <a:pt x="1024" y="69"/>
                      <a:pt x="1024" y="69"/>
                    </a:cubicBezTo>
                    <a:cubicBezTo>
                      <a:pt x="1024" y="399"/>
                      <a:pt x="1024" y="399"/>
                      <a:pt x="1024" y="399"/>
                    </a:cubicBezTo>
                    <a:cubicBezTo>
                      <a:pt x="624" y="399"/>
                      <a:pt x="624" y="399"/>
                      <a:pt x="624" y="399"/>
                    </a:cubicBezTo>
                    <a:cubicBezTo>
                      <a:pt x="624" y="247"/>
                      <a:pt x="624" y="247"/>
                      <a:pt x="624" y="247"/>
                    </a:cubicBezTo>
                    <a:cubicBezTo>
                      <a:pt x="693" y="247"/>
                      <a:pt x="693" y="247"/>
                      <a:pt x="693" y="247"/>
                    </a:cubicBezTo>
                    <a:cubicBezTo>
                      <a:pt x="693" y="330"/>
                      <a:pt x="693" y="330"/>
                      <a:pt x="693" y="330"/>
                    </a:cubicBezTo>
                    <a:cubicBezTo>
                      <a:pt x="955" y="330"/>
                      <a:pt x="955" y="330"/>
                      <a:pt x="955" y="330"/>
                    </a:cubicBezTo>
                    <a:cubicBezTo>
                      <a:pt x="955" y="0"/>
                      <a:pt x="955" y="0"/>
                      <a:pt x="955" y="0"/>
                    </a:cubicBezTo>
                    <a:cubicBezTo>
                      <a:pt x="1354" y="0"/>
                      <a:pt x="1354" y="0"/>
                      <a:pt x="1354" y="0"/>
                    </a:cubicBezTo>
                    <a:cubicBezTo>
                      <a:pt x="1354" y="317"/>
                      <a:pt x="1354" y="317"/>
                      <a:pt x="1354" y="317"/>
                    </a:cubicBezTo>
                    <a:cubicBezTo>
                      <a:pt x="1286" y="317"/>
                      <a:pt x="1286" y="317"/>
                      <a:pt x="1286" y="317"/>
                    </a:cubicBezTo>
                    <a:close/>
                    <a:moveTo>
                      <a:pt x="624" y="234"/>
                    </a:moveTo>
                    <a:cubicBezTo>
                      <a:pt x="603" y="234"/>
                      <a:pt x="603" y="234"/>
                      <a:pt x="603" y="234"/>
                    </a:cubicBezTo>
                    <a:cubicBezTo>
                      <a:pt x="459" y="234"/>
                      <a:pt x="459" y="234"/>
                      <a:pt x="459" y="234"/>
                    </a:cubicBezTo>
                    <a:cubicBezTo>
                      <a:pt x="459" y="69"/>
                      <a:pt x="459" y="69"/>
                      <a:pt x="459" y="69"/>
                    </a:cubicBezTo>
                    <a:cubicBezTo>
                      <a:pt x="0" y="69"/>
                      <a:pt x="0" y="69"/>
                      <a:pt x="0" y="69"/>
                    </a:cubicBezTo>
                    <a:cubicBezTo>
                      <a:pt x="0" y="0"/>
                      <a:pt x="0" y="0"/>
                      <a:pt x="0" y="0"/>
                    </a:cubicBezTo>
                    <a:cubicBezTo>
                      <a:pt x="37" y="0"/>
                      <a:pt x="491" y="0"/>
                      <a:pt x="528" y="0"/>
                    </a:cubicBezTo>
                    <a:cubicBezTo>
                      <a:pt x="528" y="165"/>
                      <a:pt x="528" y="165"/>
                      <a:pt x="528" y="165"/>
                    </a:cubicBezTo>
                    <a:cubicBezTo>
                      <a:pt x="603" y="165"/>
                      <a:pt x="603" y="165"/>
                      <a:pt x="603" y="165"/>
                    </a:cubicBezTo>
                    <a:cubicBezTo>
                      <a:pt x="624" y="165"/>
                      <a:pt x="624" y="165"/>
                      <a:pt x="624" y="165"/>
                    </a:cubicBezTo>
                    <a:cubicBezTo>
                      <a:pt x="693" y="165"/>
                      <a:pt x="693" y="165"/>
                      <a:pt x="693" y="165"/>
                    </a:cubicBezTo>
                    <a:cubicBezTo>
                      <a:pt x="732" y="165"/>
                      <a:pt x="732" y="165"/>
                      <a:pt x="732" y="165"/>
                    </a:cubicBezTo>
                    <a:cubicBezTo>
                      <a:pt x="790" y="165"/>
                      <a:pt x="790" y="165"/>
                      <a:pt x="790" y="165"/>
                    </a:cubicBezTo>
                    <a:cubicBezTo>
                      <a:pt x="790" y="69"/>
                      <a:pt x="790" y="69"/>
                      <a:pt x="790" y="69"/>
                    </a:cubicBezTo>
                    <a:cubicBezTo>
                      <a:pt x="693" y="69"/>
                      <a:pt x="693" y="69"/>
                      <a:pt x="693" y="69"/>
                    </a:cubicBezTo>
                    <a:cubicBezTo>
                      <a:pt x="693" y="152"/>
                      <a:pt x="693" y="152"/>
                      <a:pt x="693" y="152"/>
                    </a:cubicBezTo>
                    <a:cubicBezTo>
                      <a:pt x="624" y="152"/>
                      <a:pt x="624" y="152"/>
                      <a:pt x="624" y="152"/>
                    </a:cubicBezTo>
                    <a:cubicBezTo>
                      <a:pt x="624" y="0"/>
                      <a:pt x="624" y="0"/>
                      <a:pt x="624" y="0"/>
                    </a:cubicBezTo>
                    <a:cubicBezTo>
                      <a:pt x="859" y="0"/>
                      <a:pt x="859" y="0"/>
                      <a:pt x="859" y="0"/>
                    </a:cubicBezTo>
                    <a:cubicBezTo>
                      <a:pt x="859" y="234"/>
                      <a:pt x="859" y="234"/>
                      <a:pt x="859" y="234"/>
                    </a:cubicBezTo>
                    <a:cubicBezTo>
                      <a:pt x="732" y="234"/>
                      <a:pt x="732" y="234"/>
                      <a:pt x="732" y="234"/>
                    </a:cubicBezTo>
                    <a:cubicBezTo>
                      <a:pt x="693" y="234"/>
                      <a:pt x="693" y="234"/>
                      <a:pt x="693" y="234"/>
                    </a:cubicBezTo>
                    <a:cubicBezTo>
                      <a:pt x="624" y="234"/>
                      <a:pt x="624" y="234"/>
                      <a:pt x="624" y="234"/>
                    </a:cubicBezTo>
                    <a:close/>
                  </a:path>
                </a:pathLst>
              </a:custGeom>
              <a:solidFill>
                <a:srgbClr val="A400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 name="组合 26"/>
            <p:cNvGrpSpPr/>
            <p:nvPr/>
          </p:nvGrpSpPr>
          <p:grpSpPr>
            <a:xfrm>
              <a:off x="8803198" y="4243450"/>
              <a:ext cx="691392" cy="691392"/>
              <a:chOff x="2568577" y="-101599"/>
              <a:chExt cx="7054852" cy="7054849"/>
            </a:xfrm>
          </p:grpSpPr>
          <p:sp>
            <p:nvSpPr>
              <p:cNvPr id="28" name="Freeform 17"/>
              <p:cNvSpPr>
                <a:spLocks noEditPoints="1"/>
              </p:cNvSpPr>
              <p:nvPr/>
            </p:nvSpPr>
            <p:spPr bwMode="auto">
              <a:xfrm>
                <a:off x="2568577" y="-101599"/>
                <a:ext cx="7054852" cy="7054849"/>
              </a:xfrm>
              <a:custGeom>
                <a:avLst/>
                <a:gdLst>
                  <a:gd name="T0" fmla="*/ 432 w 1878"/>
                  <a:gd name="T1" fmla="*/ 289 h 1878"/>
                  <a:gd name="T2" fmla="*/ 0 w 1878"/>
                  <a:gd name="T3" fmla="*/ 124 h 1878"/>
                  <a:gd name="T4" fmla="*/ 0 w 1878"/>
                  <a:gd name="T5" fmla="*/ 0 h 1878"/>
                  <a:gd name="T6" fmla="*/ 555 w 1878"/>
                  <a:gd name="T7" fmla="*/ 0 h 1878"/>
                  <a:gd name="T8" fmla="*/ 597 w 1878"/>
                  <a:gd name="T9" fmla="*/ 166 h 1878"/>
                  <a:gd name="T10" fmla="*/ 886 w 1878"/>
                  <a:gd name="T11" fmla="*/ 0 h 1878"/>
                  <a:gd name="T12" fmla="*/ 721 w 1878"/>
                  <a:gd name="T13" fmla="*/ 289 h 1878"/>
                  <a:gd name="T14" fmla="*/ 928 w 1878"/>
                  <a:gd name="T15" fmla="*/ 331 h 1878"/>
                  <a:gd name="T16" fmla="*/ 1382 w 1878"/>
                  <a:gd name="T17" fmla="*/ 0 h 1878"/>
                  <a:gd name="T18" fmla="*/ 1423 w 1878"/>
                  <a:gd name="T19" fmla="*/ 166 h 1878"/>
                  <a:gd name="T20" fmla="*/ 1877 w 1878"/>
                  <a:gd name="T21" fmla="*/ 0 h 1878"/>
                  <a:gd name="T22" fmla="*/ 1850 w 1878"/>
                  <a:gd name="T23" fmla="*/ 454 h 1878"/>
                  <a:gd name="T24" fmla="*/ 1712 w 1878"/>
                  <a:gd name="T25" fmla="*/ 496 h 1878"/>
                  <a:gd name="T26" fmla="*/ 1877 w 1878"/>
                  <a:gd name="T27" fmla="*/ 950 h 1878"/>
                  <a:gd name="T28" fmla="*/ 1547 w 1878"/>
                  <a:gd name="T29" fmla="*/ 1157 h 1878"/>
                  <a:gd name="T30" fmla="*/ 1589 w 1878"/>
                  <a:gd name="T31" fmla="*/ 992 h 1878"/>
                  <a:gd name="T32" fmla="*/ 1877 w 1878"/>
                  <a:gd name="T33" fmla="*/ 1281 h 1878"/>
                  <a:gd name="T34" fmla="*/ 1712 w 1878"/>
                  <a:gd name="T35" fmla="*/ 1322 h 1878"/>
                  <a:gd name="T36" fmla="*/ 1877 w 1878"/>
                  <a:gd name="T37" fmla="*/ 1350 h 1878"/>
                  <a:gd name="T38" fmla="*/ 1878 w 1878"/>
                  <a:gd name="T39" fmla="*/ 1878 h 1878"/>
                  <a:gd name="T40" fmla="*/ 1754 w 1878"/>
                  <a:gd name="T41" fmla="*/ 1446 h 1878"/>
                  <a:gd name="T42" fmla="*/ 1589 w 1878"/>
                  <a:gd name="T43" fmla="*/ 1281 h 1878"/>
                  <a:gd name="T44" fmla="*/ 1423 w 1878"/>
                  <a:gd name="T45" fmla="*/ 827 h 1878"/>
                  <a:gd name="T46" fmla="*/ 1754 w 1878"/>
                  <a:gd name="T47" fmla="*/ 620 h 1878"/>
                  <a:gd name="T48" fmla="*/ 1712 w 1878"/>
                  <a:gd name="T49" fmla="*/ 785 h 1878"/>
                  <a:gd name="T50" fmla="*/ 1423 w 1878"/>
                  <a:gd name="T51" fmla="*/ 620 h 1878"/>
                  <a:gd name="T52" fmla="*/ 1258 w 1878"/>
                  <a:gd name="T53" fmla="*/ 454 h 1878"/>
                  <a:gd name="T54" fmla="*/ 1093 w 1878"/>
                  <a:gd name="T55" fmla="*/ 166 h 1878"/>
                  <a:gd name="T56" fmla="*/ 1258 w 1878"/>
                  <a:gd name="T57" fmla="*/ 124 h 1878"/>
                  <a:gd name="T58" fmla="*/ 1051 w 1878"/>
                  <a:gd name="T59" fmla="*/ 454 h 1878"/>
                  <a:gd name="T60" fmla="*/ 597 w 1878"/>
                  <a:gd name="T61" fmla="*/ 289 h 1878"/>
                  <a:gd name="T62" fmla="*/ 1216 w 1878"/>
                  <a:gd name="T63" fmla="*/ 289 h 1878"/>
                  <a:gd name="T64" fmla="*/ 1258 w 1878"/>
                  <a:gd name="T65" fmla="*/ 331 h 1878"/>
                  <a:gd name="T66" fmla="*/ 1382 w 1878"/>
                  <a:gd name="T67" fmla="*/ 331 h 1878"/>
                  <a:gd name="T68" fmla="*/ 1423 w 1878"/>
                  <a:gd name="T69" fmla="*/ 289 h 1878"/>
                  <a:gd name="T70" fmla="*/ 1382 w 1878"/>
                  <a:gd name="T71" fmla="*/ 331 h 1878"/>
                  <a:gd name="T72" fmla="*/ 1547 w 1878"/>
                  <a:gd name="T73" fmla="*/ 661 h 1878"/>
                  <a:gd name="T74" fmla="*/ 1589 w 1878"/>
                  <a:gd name="T75" fmla="*/ 620 h 1878"/>
                  <a:gd name="T76" fmla="*/ 1589 w 1878"/>
                  <a:gd name="T77" fmla="*/ 496 h 1878"/>
                  <a:gd name="T78" fmla="*/ 1547 w 1878"/>
                  <a:gd name="T79" fmla="*/ 454 h 1878"/>
                  <a:gd name="T80" fmla="*/ 1589 w 1878"/>
                  <a:gd name="T81" fmla="*/ 496 h 1878"/>
                  <a:gd name="T82" fmla="*/ 1423 w 1878"/>
                  <a:gd name="T83" fmla="*/ 454 h 1878"/>
                  <a:gd name="T84" fmla="*/ 1382 w 1878"/>
                  <a:gd name="T85" fmla="*/ 496 h 1878"/>
                  <a:gd name="T86" fmla="*/ 1547 w 1878"/>
                  <a:gd name="T87" fmla="*/ 289 h 1878"/>
                  <a:gd name="T88" fmla="*/ 1589 w 1878"/>
                  <a:gd name="T89" fmla="*/ 331 h 1878"/>
                  <a:gd name="T90" fmla="*/ 1547 w 1878"/>
                  <a:gd name="T91" fmla="*/ 289 h 1878"/>
                  <a:gd name="T92" fmla="*/ 1754 w 1878"/>
                  <a:gd name="T93" fmla="*/ 331 h 1878"/>
                  <a:gd name="T94" fmla="*/ 1547 w 1878"/>
                  <a:gd name="T95" fmla="*/ 124 h 1878"/>
                  <a:gd name="T96" fmla="*/ 1685 w 1878"/>
                  <a:gd name="T97" fmla="*/ 166 h 1878"/>
                  <a:gd name="T98" fmla="*/ 1712 w 1878"/>
                  <a:gd name="T99" fmla="*/ 331 h 1878"/>
                  <a:gd name="T100" fmla="*/ 1754 w 1878"/>
                  <a:gd name="T101" fmla="*/ 1157 h 1878"/>
                  <a:gd name="T102" fmla="*/ 1712 w 1878"/>
                  <a:gd name="T103" fmla="*/ 1115 h 1878"/>
                  <a:gd name="T104" fmla="*/ 721 w 1878"/>
                  <a:gd name="T105" fmla="*/ 166 h 1878"/>
                  <a:gd name="T106" fmla="*/ 762 w 1878"/>
                  <a:gd name="T107" fmla="*/ 124 h 1878"/>
                  <a:gd name="T108" fmla="*/ 721 w 1878"/>
                  <a:gd name="T109" fmla="*/ 166 h 1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8" h="1878">
                    <a:moveTo>
                      <a:pt x="597" y="289"/>
                    </a:moveTo>
                    <a:cubicBezTo>
                      <a:pt x="432" y="289"/>
                      <a:pt x="432" y="289"/>
                      <a:pt x="432" y="289"/>
                    </a:cubicBezTo>
                    <a:cubicBezTo>
                      <a:pt x="432" y="124"/>
                      <a:pt x="432" y="124"/>
                      <a:pt x="432" y="124"/>
                    </a:cubicBezTo>
                    <a:cubicBezTo>
                      <a:pt x="0" y="124"/>
                      <a:pt x="0" y="124"/>
                      <a:pt x="0" y="124"/>
                    </a:cubicBezTo>
                    <a:cubicBezTo>
                      <a:pt x="0" y="0"/>
                      <a:pt x="0" y="0"/>
                      <a:pt x="0" y="0"/>
                    </a:cubicBezTo>
                    <a:cubicBezTo>
                      <a:pt x="0" y="0"/>
                      <a:pt x="0" y="0"/>
                      <a:pt x="0" y="0"/>
                    </a:cubicBezTo>
                    <a:cubicBezTo>
                      <a:pt x="37" y="0"/>
                      <a:pt x="491" y="0"/>
                      <a:pt x="528" y="0"/>
                    </a:cubicBezTo>
                    <a:cubicBezTo>
                      <a:pt x="555" y="0"/>
                      <a:pt x="555" y="0"/>
                      <a:pt x="555" y="0"/>
                    </a:cubicBezTo>
                    <a:cubicBezTo>
                      <a:pt x="555" y="166"/>
                      <a:pt x="555" y="166"/>
                      <a:pt x="555" y="166"/>
                    </a:cubicBezTo>
                    <a:cubicBezTo>
                      <a:pt x="597" y="166"/>
                      <a:pt x="597" y="166"/>
                      <a:pt x="597" y="166"/>
                    </a:cubicBezTo>
                    <a:cubicBezTo>
                      <a:pt x="597" y="0"/>
                      <a:pt x="597" y="0"/>
                      <a:pt x="597" y="0"/>
                    </a:cubicBezTo>
                    <a:cubicBezTo>
                      <a:pt x="886" y="0"/>
                      <a:pt x="886" y="0"/>
                      <a:pt x="886" y="0"/>
                    </a:cubicBezTo>
                    <a:cubicBezTo>
                      <a:pt x="886" y="289"/>
                      <a:pt x="886" y="289"/>
                      <a:pt x="886" y="289"/>
                    </a:cubicBezTo>
                    <a:cubicBezTo>
                      <a:pt x="721" y="289"/>
                      <a:pt x="721" y="289"/>
                      <a:pt x="721" y="289"/>
                    </a:cubicBezTo>
                    <a:cubicBezTo>
                      <a:pt x="721" y="331"/>
                      <a:pt x="721" y="331"/>
                      <a:pt x="721" y="331"/>
                    </a:cubicBezTo>
                    <a:cubicBezTo>
                      <a:pt x="928" y="331"/>
                      <a:pt x="928" y="331"/>
                      <a:pt x="928" y="331"/>
                    </a:cubicBezTo>
                    <a:cubicBezTo>
                      <a:pt x="928" y="0"/>
                      <a:pt x="928" y="0"/>
                      <a:pt x="928" y="0"/>
                    </a:cubicBezTo>
                    <a:cubicBezTo>
                      <a:pt x="1382" y="0"/>
                      <a:pt x="1382" y="0"/>
                      <a:pt x="1382" y="0"/>
                    </a:cubicBezTo>
                    <a:cubicBezTo>
                      <a:pt x="1382" y="166"/>
                      <a:pt x="1382" y="166"/>
                      <a:pt x="1382" y="166"/>
                    </a:cubicBezTo>
                    <a:cubicBezTo>
                      <a:pt x="1396" y="166"/>
                      <a:pt x="1410" y="166"/>
                      <a:pt x="1423" y="166"/>
                    </a:cubicBezTo>
                    <a:cubicBezTo>
                      <a:pt x="1423" y="0"/>
                      <a:pt x="1423" y="0"/>
                      <a:pt x="1423" y="0"/>
                    </a:cubicBezTo>
                    <a:cubicBezTo>
                      <a:pt x="1877" y="0"/>
                      <a:pt x="1877" y="0"/>
                      <a:pt x="1877" y="0"/>
                    </a:cubicBezTo>
                    <a:cubicBezTo>
                      <a:pt x="1877" y="454"/>
                      <a:pt x="1877" y="454"/>
                      <a:pt x="1877" y="454"/>
                    </a:cubicBezTo>
                    <a:cubicBezTo>
                      <a:pt x="1850" y="454"/>
                      <a:pt x="1850" y="454"/>
                      <a:pt x="1850" y="454"/>
                    </a:cubicBezTo>
                    <a:cubicBezTo>
                      <a:pt x="1804" y="454"/>
                      <a:pt x="1758" y="454"/>
                      <a:pt x="1712" y="454"/>
                    </a:cubicBezTo>
                    <a:cubicBezTo>
                      <a:pt x="1712" y="496"/>
                      <a:pt x="1712" y="496"/>
                      <a:pt x="1712" y="496"/>
                    </a:cubicBezTo>
                    <a:cubicBezTo>
                      <a:pt x="1877" y="496"/>
                      <a:pt x="1877" y="496"/>
                      <a:pt x="1877" y="496"/>
                    </a:cubicBezTo>
                    <a:cubicBezTo>
                      <a:pt x="1877" y="950"/>
                      <a:pt x="1877" y="950"/>
                      <a:pt x="1877" y="950"/>
                    </a:cubicBezTo>
                    <a:cubicBezTo>
                      <a:pt x="1547" y="950"/>
                      <a:pt x="1547" y="950"/>
                      <a:pt x="1547" y="950"/>
                    </a:cubicBezTo>
                    <a:cubicBezTo>
                      <a:pt x="1547" y="1157"/>
                      <a:pt x="1547" y="1157"/>
                      <a:pt x="1547" y="1157"/>
                    </a:cubicBezTo>
                    <a:cubicBezTo>
                      <a:pt x="1589" y="1157"/>
                      <a:pt x="1589" y="1157"/>
                      <a:pt x="1589" y="1157"/>
                    </a:cubicBezTo>
                    <a:cubicBezTo>
                      <a:pt x="1589" y="992"/>
                      <a:pt x="1589" y="992"/>
                      <a:pt x="1589" y="992"/>
                    </a:cubicBezTo>
                    <a:cubicBezTo>
                      <a:pt x="1877" y="992"/>
                      <a:pt x="1877" y="992"/>
                      <a:pt x="1877" y="992"/>
                    </a:cubicBezTo>
                    <a:cubicBezTo>
                      <a:pt x="1877" y="1281"/>
                      <a:pt x="1877" y="1281"/>
                      <a:pt x="1877" y="1281"/>
                    </a:cubicBezTo>
                    <a:cubicBezTo>
                      <a:pt x="1712" y="1281"/>
                      <a:pt x="1712" y="1281"/>
                      <a:pt x="1712" y="1281"/>
                    </a:cubicBezTo>
                    <a:cubicBezTo>
                      <a:pt x="1712" y="1322"/>
                      <a:pt x="1712" y="1322"/>
                      <a:pt x="1712" y="1322"/>
                    </a:cubicBezTo>
                    <a:cubicBezTo>
                      <a:pt x="1877" y="1322"/>
                      <a:pt x="1877" y="1322"/>
                      <a:pt x="1877" y="1322"/>
                    </a:cubicBezTo>
                    <a:cubicBezTo>
                      <a:pt x="1877" y="1350"/>
                      <a:pt x="1877" y="1350"/>
                      <a:pt x="1877" y="1350"/>
                    </a:cubicBezTo>
                    <a:cubicBezTo>
                      <a:pt x="1877" y="1387"/>
                      <a:pt x="1877" y="1841"/>
                      <a:pt x="1878" y="1878"/>
                    </a:cubicBezTo>
                    <a:cubicBezTo>
                      <a:pt x="1878" y="1878"/>
                      <a:pt x="1878" y="1878"/>
                      <a:pt x="1878" y="1878"/>
                    </a:cubicBezTo>
                    <a:cubicBezTo>
                      <a:pt x="1754" y="1878"/>
                      <a:pt x="1754" y="1878"/>
                      <a:pt x="1754" y="1878"/>
                    </a:cubicBezTo>
                    <a:cubicBezTo>
                      <a:pt x="1754" y="1446"/>
                      <a:pt x="1754" y="1446"/>
                      <a:pt x="1754" y="1446"/>
                    </a:cubicBezTo>
                    <a:cubicBezTo>
                      <a:pt x="1589" y="1446"/>
                      <a:pt x="1589" y="1446"/>
                      <a:pt x="1589" y="1446"/>
                    </a:cubicBezTo>
                    <a:cubicBezTo>
                      <a:pt x="1589" y="1281"/>
                      <a:pt x="1589" y="1281"/>
                      <a:pt x="1589" y="1281"/>
                    </a:cubicBezTo>
                    <a:cubicBezTo>
                      <a:pt x="1423" y="1281"/>
                      <a:pt x="1423" y="1281"/>
                      <a:pt x="1423" y="1281"/>
                    </a:cubicBezTo>
                    <a:cubicBezTo>
                      <a:pt x="1423" y="827"/>
                      <a:pt x="1423" y="827"/>
                      <a:pt x="1423" y="827"/>
                    </a:cubicBezTo>
                    <a:cubicBezTo>
                      <a:pt x="1754" y="827"/>
                      <a:pt x="1754" y="827"/>
                      <a:pt x="1754" y="827"/>
                    </a:cubicBezTo>
                    <a:cubicBezTo>
                      <a:pt x="1754" y="620"/>
                      <a:pt x="1754" y="620"/>
                      <a:pt x="1754" y="620"/>
                    </a:cubicBezTo>
                    <a:cubicBezTo>
                      <a:pt x="1712" y="620"/>
                      <a:pt x="1712" y="620"/>
                      <a:pt x="1712" y="620"/>
                    </a:cubicBezTo>
                    <a:cubicBezTo>
                      <a:pt x="1712" y="785"/>
                      <a:pt x="1712" y="785"/>
                      <a:pt x="1712" y="785"/>
                    </a:cubicBezTo>
                    <a:cubicBezTo>
                      <a:pt x="1423" y="785"/>
                      <a:pt x="1423" y="785"/>
                      <a:pt x="1423" y="785"/>
                    </a:cubicBezTo>
                    <a:cubicBezTo>
                      <a:pt x="1423" y="620"/>
                      <a:pt x="1423" y="620"/>
                      <a:pt x="1423" y="620"/>
                    </a:cubicBezTo>
                    <a:cubicBezTo>
                      <a:pt x="1258" y="620"/>
                      <a:pt x="1258" y="620"/>
                      <a:pt x="1258" y="620"/>
                    </a:cubicBezTo>
                    <a:cubicBezTo>
                      <a:pt x="1258" y="454"/>
                      <a:pt x="1258" y="454"/>
                      <a:pt x="1258" y="454"/>
                    </a:cubicBezTo>
                    <a:cubicBezTo>
                      <a:pt x="1093" y="454"/>
                      <a:pt x="1093" y="454"/>
                      <a:pt x="1093" y="454"/>
                    </a:cubicBezTo>
                    <a:cubicBezTo>
                      <a:pt x="1093" y="166"/>
                      <a:pt x="1093" y="166"/>
                      <a:pt x="1093" y="166"/>
                    </a:cubicBezTo>
                    <a:cubicBezTo>
                      <a:pt x="1258" y="166"/>
                      <a:pt x="1258" y="166"/>
                      <a:pt x="1258" y="166"/>
                    </a:cubicBezTo>
                    <a:cubicBezTo>
                      <a:pt x="1258" y="124"/>
                      <a:pt x="1258" y="124"/>
                      <a:pt x="1258" y="124"/>
                    </a:cubicBezTo>
                    <a:cubicBezTo>
                      <a:pt x="1051" y="124"/>
                      <a:pt x="1051" y="124"/>
                      <a:pt x="1051" y="124"/>
                    </a:cubicBezTo>
                    <a:cubicBezTo>
                      <a:pt x="1051" y="454"/>
                      <a:pt x="1051" y="454"/>
                      <a:pt x="1051" y="454"/>
                    </a:cubicBezTo>
                    <a:cubicBezTo>
                      <a:pt x="597" y="454"/>
                      <a:pt x="597" y="454"/>
                      <a:pt x="597" y="454"/>
                    </a:cubicBezTo>
                    <a:cubicBezTo>
                      <a:pt x="597" y="289"/>
                      <a:pt x="597" y="289"/>
                      <a:pt x="597" y="289"/>
                    </a:cubicBezTo>
                    <a:close/>
                    <a:moveTo>
                      <a:pt x="1258" y="289"/>
                    </a:moveTo>
                    <a:cubicBezTo>
                      <a:pt x="1216" y="289"/>
                      <a:pt x="1216" y="289"/>
                      <a:pt x="1216" y="289"/>
                    </a:cubicBezTo>
                    <a:cubicBezTo>
                      <a:pt x="1216" y="331"/>
                      <a:pt x="1216" y="331"/>
                      <a:pt x="1216" y="331"/>
                    </a:cubicBezTo>
                    <a:cubicBezTo>
                      <a:pt x="1258" y="331"/>
                      <a:pt x="1258" y="331"/>
                      <a:pt x="1258" y="331"/>
                    </a:cubicBezTo>
                    <a:cubicBezTo>
                      <a:pt x="1258" y="289"/>
                      <a:pt x="1258" y="289"/>
                      <a:pt x="1258" y="289"/>
                    </a:cubicBezTo>
                    <a:close/>
                    <a:moveTo>
                      <a:pt x="1382" y="331"/>
                    </a:moveTo>
                    <a:cubicBezTo>
                      <a:pt x="1423" y="331"/>
                      <a:pt x="1423" y="331"/>
                      <a:pt x="1423" y="331"/>
                    </a:cubicBezTo>
                    <a:cubicBezTo>
                      <a:pt x="1423" y="317"/>
                      <a:pt x="1423" y="303"/>
                      <a:pt x="1423" y="289"/>
                    </a:cubicBezTo>
                    <a:cubicBezTo>
                      <a:pt x="1410" y="289"/>
                      <a:pt x="1396" y="289"/>
                      <a:pt x="1382" y="289"/>
                    </a:cubicBezTo>
                    <a:cubicBezTo>
                      <a:pt x="1382" y="331"/>
                      <a:pt x="1382" y="331"/>
                      <a:pt x="1382" y="331"/>
                    </a:cubicBezTo>
                    <a:close/>
                    <a:moveTo>
                      <a:pt x="1547" y="620"/>
                    </a:moveTo>
                    <a:cubicBezTo>
                      <a:pt x="1547" y="661"/>
                      <a:pt x="1547" y="661"/>
                      <a:pt x="1547" y="661"/>
                    </a:cubicBezTo>
                    <a:cubicBezTo>
                      <a:pt x="1589" y="661"/>
                      <a:pt x="1589" y="661"/>
                      <a:pt x="1589" y="661"/>
                    </a:cubicBezTo>
                    <a:cubicBezTo>
                      <a:pt x="1589" y="620"/>
                      <a:pt x="1589" y="620"/>
                      <a:pt x="1589" y="620"/>
                    </a:cubicBezTo>
                    <a:cubicBezTo>
                      <a:pt x="1547" y="620"/>
                      <a:pt x="1547" y="620"/>
                      <a:pt x="1547" y="620"/>
                    </a:cubicBezTo>
                    <a:close/>
                    <a:moveTo>
                      <a:pt x="1589" y="496"/>
                    </a:moveTo>
                    <a:cubicBezTo>
                      <a:pt x="1589" y="454"/>
                      <a:pt x="1589" y="454"/>
                      <a:pt x="1589" y="454"/>
                    </a:cubicBezTo>
                    <a:cubicBezTo>
                      <a:pt x="1575" y="454"/>
                      <a:pt x="1561" y="454"/>
                      <a:pt x="1547" y="454"/>
                    </a:cubicBezTo>
                    <a:cubicBezTo>
                      <a:pt x="1547" y="468"/>
                      <a:pt x="1547" y="482"/>
                      <a:pt x="1547" y="496"/>
                    </a:cubicBezTo>
                    <a:cubicBezTo>
                      <a:pt x="1589" y="496"/>
                      <a:pt x="1589" y="496"/>
                      <a:pt x="1589" y="496"/>
                    </a:cubicBezTo>
                    <a:close/>
                    <a:moveTo>
                      <a:pt x="1423" y="496"/>
                    </a:moveTo>
                    <a:cubicBezTo>
                      <a:pt x="1423" y="482"/>
                      <a:pt x="1423" y="468"/>
                      <a:pt x="1423" y="454"/>
                    </a:cubicBezTo>
                    <a:cubicBezTo>
                      <a:pt x="1382" y="454"/>
                      <a:pt x="1382" y="454"/>
                      <a:pt x="1382" y="454"/>
                    </a:cubicBezTo>
                    <a:cubicBezTo>
                      <a:pt x="1382" y="496"/>
                      <a:pt x="1382" y="496"/>
                      <a:pt x="1382" y="496"/>
                    </a:cubicBezTo>
                    <a:cubicBezTo>
                      <a:pt x="1423" y="496"/>
                      <a:pt x="1423" y="496"/>
                      <a:pt x="1423" y="496"/>
                    </a:cubicBezTo>
                    <a:close/>
                    <a:moveTo>
                      <a:pt x="1547" y="289"/>
                    </a:moveTo>
                    <a:cubicBezTo>
                      <a:pt x="1547" y="303"/>
                      <a:pt x="1547" y="317"/>
                      <a:pt x="1547" y="331"/>
                    </a:cubicBezTo>
                    <a:cubicBezTo>
                      <a:pt x="1561" y="331"/>
                      <a:pt x="1575" y="331"/>
                      <a:pt x="1589" y="331"/>
                    </a:cubicBezTo>
                    <a:cubicBezTo>
                      <a:pt x="1589" y="289"/>
                      <a:pt x="1589" y="289"/>
                      <a:pt x="1589" y="289"/>
                    </a:cubicBezTo>
                    <a:cubicBezTo>
                      <a:pt x="1575" y="289"/>
                      <a:pt x="1561" y="289"/>
                      <a:pt x="1547" y="289"/>
                    </a:cubicBezTo>
                    <a:close/>
                    <a:moveTo>
                      <a:pt x="1712" y="331"/>
                    </a:moveTo>
                    <a:cubicBezTo>
                      <a:pt x="1726" y="331"/>
                      <a:pt x="1740" y="331"/>
                      <a:pt x="1754" y="331"/>
                    </a:cubicBezTo>
                    <a:cubicBezTo>
                      <a:pt x="1754" y="124"/>
                      <a:pt x="1754" y="124"/>
                      <a:pt x="1754" y="124"/>
                    </a:cubicBezTo>
                    <a:cubicBezTo>
                      <a:pt x="1547" y="124"/>
                      <a:pt x="1547" y="124"/>
                      <a:pt x="1547" y="124"/>
                    </a:cubicBezTo>
                    <a:cubicBezTo>
                      <a:pt x="1547" y="166"/>
                      <a:pt x="1547" y="166"/>
                      <a:pt x="1547" y="166"/>
                    </a:cubicBezTo>
                    <a:cubicBezTo>
                      <a:pt x="1593" y="166"/>
                      <a:pt x="1639" y="166"/>
                      <a:pt x="1685" y="166"/>
                    </a:cubicBezTo>
                    <a:cubicBezTo>
                      <a:pt x="1712" y="166"/>
                      <a:pt x="1712" y="166"/>
                      <a:pt x="1712" y="166"/>
                    </a:cubicBezTo>
                    <a:cubicBezTo>
                      <a:pt x="1712" y="331"/>
                      <a:pt x="1712" y="331"/>
                      <a:pt x="1712" y="331"/>
                    </a:cubicBezTo>
                    <a:close/>
                    <a:moveTo>
                      <a:pt x="1712" y="1157"/>
                    </a:moveTo>
                    <a:cubicBezTo>
                      <a:pt x="1754" y="1157"/>
                      <a:pt x="1754" y="1157"/>
                      <a:pt x="1754" y="1157"/>
                    </a:cubicBezTo>
                    <a:cubicBezTo>
                      <a:pt x="1754" y="1115"/>
                      <a:pt x="1754" y="1115"/>
                      <a:pt x="1754" y="1115"/>
                    </a:cubicBezTo>
                    <a:cubicBezTo>
                      <a:pt x="1712" y="1115"/>
                      <a:pt x="1712" y="1115"/>
                      <a:pt x="1712" y="1115"/>
                    </a:cubicBezTo>
                    <a:cubicBezTo>
                      <a:pt x="1712" y="1157"/>
                      <a:pt x="1712" y="1157"/>
                      <a:pt x="1712" y="1157"/>
                    </a:cubicBezTo>
                    <a:close/>
                    <a:moveTo>
                      <a:pt x="721" y="166"/>
                    </a:moveTo>
                    <a:cubicBezTo>
                      <a:pt x="762" y="166"/>
                      <a:pt x="762" y="166"/>
                      <a:pt x="762" y="166"/>
                    </a:cubicBezTo>
                    <a:cubicBezTo>
                      <a:pt x="762" y="124"/>
                      <a:pt x="762" y="124"/>
                      <a:pt x="762" y="124"/>
                    </a:cubicBezTo>
                    <a:cubicBezTo>
                      <a:pt x="721" y="124"/>
                      <a:pt x="721" y="124"/>
                      <a:pt x="721" y="124"/>
                    </a:cubicBezTo>
                    <a:cubicBezTo>
                      <a:pt x="721" y="166"/>
                      <a:pt x="721" y="166"/>
                      <a:pt x="721" y="166"/>
                    </a:cubicBezTo>
                    <a:close/>
                  </a:path>
                </a:pathLst>
              </a:custGeom>
              <a:solidFill>
                <a:srgbClr val="FCD7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3"/>
              <p:cNvSpPr>
                <a:spLocks noEditPoints="1"/>
              </p:cNvSpPr>
              <p:nvPr/>
            </p:nvSpPr>
            <p:spPr bwMode="auto">
              <a:xfrm>
                <a:off x="2619375" y="-47625"/>
                <a:ext cx="6950076" cy="6950077"/>
              </a:xfrm>
              <a:custGeom>
                <a:avLst/>
                <a:gdLst>
                  <a:gd name="T0" fmla="*/ 1520 w 1850"/>
                  <a:gd name="T1" fmla="*/ 152 h 1850"/>
                  <a:gd name="T2" fmla="*/ 1451 w 1850"/>
                  <a:gd name="T3" fmla="*/ 0 h 1850"/>
                  <a:gd name="T4" fmla="*/ 1850 w 1850"/>
                  <a:gd name="T5" fmla="*/ 0 h 1850"/>
                  <a:gd name="T6" fmla="*/ 1533 w 1850"/>
                  <a:gd name="T7" fmla="*/ 399 h 1850"/>
                  <a:gd name="T8" fmla="*/ 1781 w 1850"/>
                  <a:gd name="T9" fmla="*/ 330 h 1850"/>
                  <a:gd name="T10" fmla="*/ 1520 w 1850"/>
                  <a:gd name="T11" fmla="*/ 69 h 1850"/>
                  <a:gd name="T12" fmla="*/ 1685 w 1850"/>
                  <a:gd name="T13" fmla="*/ 730 h 1850"/>
                  <a:gd name="T14" fmla="*/ 1451 w 1850"/>
                  <a:gd name="T15" fmla="*/ 577 h 1850"/>
                  <a:gd name="T16" fmla="*/ 1520 w 1850"/>
                  <a:gd name="T17" fmla="*/ 661 h 1850"/>
                  <a:gd name="T18" fmla="*/ 1616 w 1850"/>
                  <a:gd name="T19" fmla="*/ 412 h 1850"/>
                  <a:gd name="T20" fmla="*/ 1451 w 1850"/>
                  <a:gd name="T21" fmla="*/ 483 h 1850"/>
                  <a:gd name="T22" fmla="*/ 1520 w 1850"/>
                  <a:gd name="T23" fmla="*/ 247 h 1850"/>
                  <a:gd name="T24" fmla="*/ 1451 w 1850"/>
                  <a:gd name="T25" fmla="*/ 483 h 1850"/>
                  <a:gd name="T26" fmla="*/ 1616 w 1850"/>
                  <a:gd name="T27" fmla="*/ 234 h 1850"/>
                  <a:gd name="T28" fmla="*/ 1367 w 1850"/>
                  <a:gd name="T29" fmla="*/ 165 h 1850"/>
                  <a:gd name="T30" fmla="*/ 1685 w 1850"/>
                  <a:gd name="T31" fmla="*/ 317 h 1850"/>
                  <a:gd name="T32" fmla="*/ 1438 w 1850"/>
                  <a:gd name="T33" fmla="*/ 399 h 1850"/>
                  <a:gd name="T34" fmla="*/ 1120 w 1850"/>
                  <a:gd name="T35" fmla="*/ 165 h 1850"/>
                  <a:gd name="T36" fmla="*/ 1273 w 1850"/>
                  <a:gd name="T37" fmla="*/ 234 h 1850"/>
                  <a:gd name="T38" fmla="*/ 1189 w 1850"/>
                  <a:gd name="T39" fmla="*/ 330 h 1850"/>
                  <a:gd name="T40" fmla="*/ 1438 w 1850"/>
                  <a:gd name="T41" fmla="*/ 399 h 1850"/>
                  <a:gd name="T42" fmla="*/ 1616 w 1850"/>
                  <a:gd name="T43" fmla="*/ 1391 h 1850"/>
                  <a:gd name="T44" fmla="*/ 1616 w 1850"/>
                  <a:gd name="T45" fmla="*/ 1251 h 1850"/>
                  <a:gd name="T46" fmla="*/ 1616 w 1850"/>
                  <a:gd name="T47" fmla="*/ 1123 h 1850"/>
                  <a:gd name="T48" fmla="*/ 1850 w 1850"/>
                  <a:gd name="T49" fmla="*/ 991 h 1850"/>
                  <a:gd name="T50" fmla="*/ 1698 w 1850"/>
                  <a:gd name="T51" fmla="*/ 1225 h 1850"/>
                  <a:gd name="T52" fmla="*/ 1781 w 1850"/>
                  <a:gd name="T53" fmla="*/ 1157 h 1850"/>
                  <a:gd name="T54" fmla="*/ 1685 w 1850"/>
                  <a:gd name="T55" fmla="*/ 1060 h 1850"/>
                  <a:gd name="T56" fmla="*/ 1685 w 1850"/>
                  <a:gd name="T57" fmla="*/ 1123 h 1850"/>
                  <a:gd name="T58" fmla="*/ 1685 w 1850"/>
                  <a:gd name="T59" fmla="*/ 1225 h 1850"/>
                  <a:gd name="T60" fmla="*/ 1850 w 1850"/>
                  <a:gd name="T61" fmla="*/ 1322 h 1850"/>
                  <a:gd name="T62" fmla="*/ 1781 w 1850"/>
                  <a:gd name="T63" fmla="*/ 1850 h 1850"/>
                  <a:gd name="T64" fmla="*/ 1603 w 1850"/>
                  <a:gd name="T65" fmla="*/ 1225 h 1850"/>
                  <a:gd name="T66" fmla="*/ 1451 w 1850"/>
                  <a:gd name="T67" fmla="*/ 826 h 1850"/>
                  <a:gd name="T68" fmla="*/ 1781 w 1850"/>
                  <a:gd name="T69" fmla="*/ 564 h 1850"/>
                  <a:gd name="T70" fmla="*/ 1698 w 1850"/>
                  <a:gd name="T71" fmla="*/ 495 h 1850"/>
                  <a:gd name="T72" fmla="*/ 1850 w 1850"/>
                  <a:gd name="T73" fmla="*/ 895 h 1850"/>
                  <a:gd name="T74" fmla="*/ 1520 w 1850"/>
                  <a:gd name="T75" fmla="*/ 1157 h 1850"/>
                  <a:gd name="T76" fmla="*/ 1603 w 1850"/>
                  <a:gd name="T77" fmla="*/ 1225 h 1850"/>
                  <a:gd name="T78" fmla="*/ 1286 w 1850"/>
                  <a:gd name="T79" fmla="*/ 564 h 1850"/>
                  <a:gd name="T80" fmla="*/ 1354 w 1850"/>
                  <a:gd name="T81" fmla="*/ 412 h 1850"/>
                  <a:gd name="T82" fmla="*/ 1603 w 1850"/>
                  <a:gd name="T83" fmla="*/ 495 h 1850"/>
                  <a:gd name="T84" fmla="*/ 1286 w 1850"/>
                  <a:gd name="T85" fmla="*/ 317 h 1850"/>
                  <a:gd name="T86" fmla="*/ 1024 w 1850"/>
                  <a:gd name="T87" fmla="*/ 69 h 1850"/>
                  <a:gd name="T88" fmla="*/ 624 w 1850"/>
                  <a:gd name="T89" fmla="*/ 399 h 1850"/>
                  <a:gd name="T90" fmla="*/ 693 w 1850"/>
                  <a:gd name="T91" fmla="*/ 247 h 1850"/>
                  <a:gd name="T92" fmla="*/ 955 w 1850"/>
                  <a:gd name="T93" fmla="*/ 330 h 1850"/>
                  <a:gd name="T94" fmla="*/ 1354 w 1850"/>
                  <a:gd name="T95" fmla="*/ 0 h 1850"/>
                  <a:gd name="T96" fmla="*/ 1286 w 1850"/>
                  <a:gd name="T97" fmla="*/ 317 h 1850"/>
                  <a:gd name="T98" fmla="*/ 603 w 1850"/>
                  <a:gd name="T99" fmla="*/ 234 h 1850"/>
                  <a:gd name="T100" fmla="*/ 459 w 1850"/>
                  <a:gd name="T101" fmla="*/ 69 h 1850"/>
                  <a:gd name="T102" fmla="*/ 0 w 1850"/>
                  <a:gd name="T103" fmla="*/ 0 h 1850"/>
                  <a:gd name="T104" fmla="*/ 528 w 1850"/>
                  <a:gd name="T105" fmla="*/ 165 h 1850"/>
                  <a:gd name="T106" fmla="*/ 624 w 1850"/>
                  <a:gd name="T107" fmla="*/ 165 h 1850"/>
                  <a:gd name="T108" fmla="*/ 732 w 1850"/>
                  <a:gd name="T109" fmla="*/ 165 h 1850"/>
                  <a:gd name="T110" fmla="*/ 790 w 1850"/>
                  <a:gd name="T111" fmla="*/ 69 h 1850"/>
                  <a:gd name="T112" fmla="*/ 693 w 1850"/>
                  <a:gd name="T113" fmla="*/ 152 h 1850"/>
                  <a:gd name="T114" fmla="*/ 624 w 1850"/>
                  <a:gd name="T115" fmla="*/ 0 h 1850"/>
                  <a:gd name="T116" fmla="*/ 859 w 1850"/>
                  <a:gd name="T117" fmla="*/ 234 h 1850"/>
                  <a:gd name="T118" fmla="*/ 693 w 1850"/>
                  <a:gd name="T119" fmla="*/ 234 h 1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50" h="1850">
                    <a:moveTo>
                      <a:pt x="1520" y="69"/>
                    </a:moveTo>
                    <a:cubicBezTo>
                      <a:pt x="1520" y="152"/>
                      <a:pt x="1520" y="152"/>
                      <a:pt x="1520" y="152"/>
                    </a:cubicBezTo>
                    <a:cubicBezTo>
                      <a:pt x="1451" y="152"/>
                      <a:pt x="1451" y="152"/>
                      <a:pt x="1451" y="152"/>
                    </a:cubicBezTo>
                    <a:cubicBezTo>
                      <a:pt x="1451" y="0"/>
                      <a:pt x="1451" y="0"/>
                      <a:pt x="1451" y="0"/>
                    </a:cubicBezTo>
                    <a:cubicBezTo>
                      <a:pt x="1781" y="0"/>
                      <a:pt x="1781" y="0"/>
                      <a:pt x="1781" y="0"/>
                    </a:cubicBezTo>
                    <a:cubicBezTo>
                      <a:pt x="1850" y="0"/>
                      <a:pt x="1850" y="0"/>
                      <a:pt x="1850" y="0"/>
                    </a:cubicBezTo>
                    <a:cubicBezTo>
                      <a:pt x="1850" y="399"/>
                      <a:pt x="1850" y="399"/>
                      <a:pt x="1850" y="399"/>
                    </a:cubicBezTo>
                    <a:cubicBezTo>
                      <a:pt x="1744" y="399"/>
                      <a:pt x="1638" y="399"/>
                      <a:pt x="1533" y="399"/>
                    </a:cubicBezTo>
                    <a:cubicBezTo>
                      <a:pt x="1533" y="330"/>
                      <a:pt x="1533" y="330"/>
                      <a:pt x="1533" y="330"/>
                    </a:cubicBezTo>
                    <a:cubicBezTo>
                      <a:pt x="1615" y="330"/>
                      <a:pt x="1698" y="330"/>
                      <a:pt x="1781" y="330"/>
                    </a:cubicBezTo>
                    <a:cubicBezTo>
                      <a:pt x="1781" y="69"/>
                      <a:pt x="1781" y="69"/>
                      <a:pt x="1781" y="69"/>
                    </a:cubicBezTo>
                    <a:cubicBezTo>
                      <a:pt x="1520" y="69"/>
                      <a:pt x="1520" y="69"/>
                      <a:pt x="1520" y="69"/>
                    </a:cubicBezTo>
                    <a:close/>
                    <a:moveTo>
                      <a:pt x="1685" y="412"/>
                    </a:moveTo>
                    <a:cubicBezTo>
                      <a:pt x="1685" y="730"/>
                      <a:pt x="1685" y="730"/>
                      <a:pt x="1685" y="730"/>
                    </a:cubicBezTo>
                    <a:cubicBezTo>
                      <a:pt x="1451" y="730"/>
                      <a:pt x="1451" y="730"/>
                      <a:pt x="1451" y="730"/>
                    </a:cubicBezTo>
                    <a:cubicBezTo>
                      <a:pt x="1451" y="577"/>
                      <a:pt x="1451" y="577"/>
                      <a:pt x="1451" y="577"/>
                    </a:cubicBezTo>
                    <a:cubicBezTo>
                      <a:pt x="1520" y="577"/>
                      <a:pt x="1520" y="577"/>
                      <a:pt x="1520" y="577"/>
                    </a:cubicBezTo>
                    <a:cubicBezTo>
                      <a:pt x="1520" y="661"/>
                      <a:pt x="1520" y="661"/>
                      <a:pt x="1520" y="661"/>
                    </a:cubicBezTo>
                    <a:cubicBezTo>
                      <a:pt x="1616" y="661"/>
                      <a:pt x="1616" y="661"/>
                      <a:pt x="1616" y="661"/>
                    </a:cubicBezTo>
                    <a:cubicBezTo>
                      <a:pt x="1616" y="412"/>
                      <a:pt x="1616" y="412"/>
                      <a:pt x="1616" y="412"/>
                    </a:cubicBezTo>
                    <a:cubicBezTo>
                      <a:pt x="1685" y="412"/>
                      <a:pt x="1685" y="412"/>
                      <a:pt x="1685" y="412"/>
                    </a:cubicBezTo>
                    <a:close/>
                    <a:moveTo>
                      <a:pt x="1451" y="483"/>
                    </a:moveTo>
                    <a:cubicBezTo>
                      <a:pt x="1451" y="404"/>
                      <a:pt x="1451" y="325"/>
                      <a:pt x="1451" y="247"/>
                    </a:cubicBezTo>
                    <a:cubicBezTo>
                      <a:pt x="1520" y="247"/>
                      <a:pt x="1520" y="247"/>
                      <a:pt x="1520" y="247"/>
                    </a:cubicBezTo>
                    <a:cubicBezTo>
                      <a:pt x="1520" y="325"/>
                      <a:pt x="1520" y="404"/>
                      <a:pt x="1520" y="483"/>
                    </a:cubicBezTo>
                    <a:cubicBezTo>
                      <a:pt x="1451" y="483"/>
                      <a:pt x="1451" y="483"/>
                      <a:pt x="1451" y="483"/>
                    </a:cubicBezTo>
                    <a:close/>
                    <a:moveTo>
                      <a:pt x="1616" y="317"/>
                    </a:moveTo>
                    <a:cubicBezTo>
                      <a:pt x="1616" y="234"/>
                      <a:pt x="1616" y="234"/>
                      <a:pt x="1616" y="234"/>
                    </a:cubicBezTo>
                    <a:cubicBezTo>
                      <a:pt x="1533" y="234"/>
                      <a:pt x="1450" y="234"/>
                      <a:pt x="1367" y="234"/>
                    </a:cubicBezTo>
                    <a:cubicBezTo>
                      <a:pt x="1367" y="165"/>
                      <a:pt x="1367" y="165"/>
                      <a:pt x="1367" y="165"/>
                    </a:cubicBezTo>
                    <a:cubicBezTo>
                      <a:pt x="1473" y="165"/>
                      <a:pt x="1579" y="165"/>
                      <a:pt x="1685" y="165"/>
                    </a:cubicBezTo>
                    <a:cubicBezTo>
                      <a:pt x="1685" y="317"/>
                      <a:pt x="1685" y="317"/>
                      <a:pt x="1685" y="317"/>
                    </a:cubicBezTo>
                    <a:cubicBezTo>
                      <a:pt x="1616" y="317"/>
                      <a:pt x="1616" y="317"/>
                      <a:pt x="1616" y="317"/>
                    </a:cubicBezTo>
                    <a:close/>
                    <a:moveTo>
                      <a:pt x="1438" y="399"/>
                    </a:moveTo>
                    <a:cubicBezTo>
                      <a:pt x="1120" y="399"/>
                      <a:pt x="1120" y="399"/>
                      <a:pt x="1120" y="399"/>
                    </a:cubicBezTo>
                    <a:cubicBezTo>
                      <a:pt x="1120" y="165"/>
                      <a:pt x="1120" y="165"/>
                      <a:pt x="1120" y="165"/>
                    </a:cubicBezTo>
                    <a:cubicBezTo>
                      <a:pt x="1273" y="165"/>
                      <a:pt x="1273" y="165"/>
                      <a:pt x="1273" y="165"/>
                    </a:cubicBezTo>
                    <a:cubicBezTo>
                      <a:pt x="1273" y="234"/>
                      <a:pt x="1273" y="234"/>
                      <a:pt x="1273" y="234"/>
                    </a:cubicBezTo>
                    <a:cubicBezTo>
                      <a:pt x="1189" y="234"/>
                      <a:pt x="1189" y="234"/>
                      <a:pt x="1189" y="234"/>
                    </a:cubicBezTo>
                    <a:cubicBezTo>
                      <a:pt x="1189" y="330"/>
                      <a:pt x="1189" y="330"/>
                      <a:pt x="1189" y="330"/>
                    </a:cubicBezTo>
                    <a:cubicBezTo>
                      <a:pt x="1438" y="330"/>
                      <a:pt x="1438" y="330"/>
                      <a:pt x="1438" y="330"/>
                    </a:cubicBezTo>
                    <a:cubicBezTo>
                      <a:pt x="1438" y="399"/>
                      <a:pt x="1438" y="399"/>
                      <a:pt x="1438" y="399"/>
                    </a:cubicBezTo>
                    <a:close/>
                    <a:moveTo>
                      <a:pt x="1781" y="1391"/>
                    </a:moveTo>
                    <a:cubicBezTo>
                      <a:pt x="1616" y="1391"/>
                      <a:pt x="1616" y="1391"/>
                      <a:pt x="1616" y="1391"/>
                    </a:cubicBezTo>
                    <a:cubicBezTo>
                      <a:pt x="1616" y="1251"/>
                      <a:pt x="1616" y="1251"/>
                      <a:pt x="1616" y="1251"/>
                    </a:cubicBezTo>
                    <a:cubicBezTo>
                      <a:pt x="1616" y="1251"/>
                      <a:pt x="1616" y="1251"/>
                      <a:pt x="1616" y="1251"/>
                    </a:cubicBezTo>
                    <a:cubicBezTo>
                      <a:pt x="1616" y="1157"/>
                      <a:pt x="1616" y="1157"/>
                      <a:pt x="1616" y="1157"/>
                    </a:cubicBezTo>
                    <a:cubicBezTo>
                      <a:pt x="1616" y="1123"/>
                      <a:pt x="1616" y="1123"/>
                      <a:pt x="1616" y="1123"/>
                    </a:cubicBezTo>
                    <a:cubicBezTo>
                      <a:pt x="1616" y="991"/>
                      <a:pt x="1616" y="991"/>
                      <a:pt x="1616" y="991"/>
                    </a:cubicBezTo>
                    <a:cubicBezTo>
                      <a:pt x="1850" y="991"/>
                      <a:pt x="1850" y="991"/>
                      <a:pt x="1850" y="991"/>
                    </a:cubicBezTo>
                    <a:cubicBezTo>
                      <a:pt x="1850" y="1225"/>
                      <a:pt x="1850" y="1225"/>
                      <a:pt x="1850" y="1225"/>
                    </a:cubicBezTo>
                    <a:cubicBezTo>
                      <a:pt x="1698" y="1225"/>
                      <a:pt x="1698" y="1225"/>
                      <a:pt x="1698" y="1225"/>
                    </a:cubicBezTo>
                    <a:cubicBezTo>
                      <a:pt x="1698" y="1157"/>
                      <a:pt x="1698" y="1157"/>
                      <a:pt x="1698" y="1157"/>
                    </a:cubicBezTo>
                    <a:cubicBezTo>
                      <a:pt x="1781" y="1157"/>
                      <a:pt x="1781" y="1157"/>
                      <a:pt x="1781" y="1157"/>
                    </a:cubicBezTo>
                    <a:cubicBezTo>
                      <a:pt x="1781" y="1060"/>
                      <a:pt x="1781" y="1060"/>
                      <a:pt x="1781" y="1060"/>
                    </a:cubicBezTo>
                    <a:cubicBezTo>
                      <a:pt x="1685" y="1060"/>
                      <a:pt x="1685" y="1060"/>
                      <a:pt x="1685" y="1060"/>
                    </a:cubicBezTo>
                    <a:cubicBezTo>
                      <a:pt x="1685" y="1123"/>
                      <a:pt x="1685" y="1123"/>
                      <a:pt x="1685" y="1123"/>
                    </a:cubicBezTo>
                    <a:cubicBezTo>
                      <a:pt x="1685" y="1123"/>
                      <a:pt x="1685" y="1123"/>
                      <a:pt x="1685" y="1123"/>
                    </a:cubicBezTo>
                    <a:cubicBezTo>
                      <a:pt x="1685" y="1225"/>
                      <a:pt x="1685" y="1225"/>
                      <a:pt x="1685" y="1225"/>
                    </a:cubicBezTo>
                    <a:cubicBezTo>
                      <a:pt x="1685" y="1225"/>
                      <a:pt x="1685" y="1225"/>
                      <a:pt x="1685" y="1225"/>
                    </a:cubicBezTo>
                    <a:cubicBezTo>
                      <a:pt x="1685" y="1322"/>
                      <a:pt x="1685" y="1322"/>
                      <a:pt x="1685" y="1322"/>
                    </a:cubicBezTo>
                    <a:cubicBezTo>
                      <a:pt x="1850" y="1322"/>
                      <a:pt x="1850" y="1322"/>
                      <a:pt x="1850" y="1322"/>
                    </a:cubicBezTo>
                    <a:cubicBezTo>
                      <a:pt x="1850" y="1359"/>
                      <a:pt x="1850" y="1813"/>
                      <a:pt x="1850" y="1850"/>
                    </a:cubicBezTo>
                    <a:cubicBezTo>
                      <a:pt x="1781" y="1850"/>
                      <a:pt x="1781" y="1850"/>
                      <a:pt x="1781" y="1850"/>
                    </a:cubicBezTo>
                    <a:cubicBezTo>
                      <a:pt x="1781" y="1391"/>
                      <a:pt x="1781" y="1391"/>
                      <a:pt x="1781" y="1391"/>
                    </a:cubicBezTo>
                    <a:close/>
                    <a:moveTo>
                      <a:pt x="1603" y="1225"/>
                    </a:moveTo>
                    <a:cubicBezTo>
                      <a:pt x="1451" y="1225"/>
                      <a:pt x="1451" y="1225"/>
                      <a:pt x="1451" y="1225"/>
                    </a:cubicBezTo>
                    <a:cubicBezTo>
                      <a:pt x="1451" y="826"/>
                      <a:pt x="1451" y="826"/>
                      <a:pt x="1451" y="826"/>
                    </a:cubicBezTo>
                    <a:cubicBezTo>
                      <a:pt x="1781" y="826"/>
                      <a:pt x="1781" y="826"/>
                      <a:pt x="1781" y="826"/>
                    </a:cubicBezTo>
                    <a:cubicBezTo>
                      <a:pt x="1781" y="564"/>
                      <a:pt x="1781" y="564"/>
                      <a:pt x="1781" y="564"/>
                    </a:cubicBezTo>
                    <a:cubicBezTo>
                      <a:pt x="1698" y="564"/>
                      <a:pt x="1698" y="564"/>
                      <a:pt x="1698" y="564"/>
                    </a:cubicBezTo>
                    <a:cubicBezTo>
                      <a:pt x="1698" y="495"/>
                      <a:pt x="1698" y="495"/>
                      <a:pt x="1698" y="495"/>
                    </a:cubicBezTo>
                    <a:cubicBezTo>
                      <a:pt x="1850" y="495"/>
                      <a:pt x="1850" y="495"/>
                      <a:pt x="1850" y="495"/>
                    </a:cubicBezTo>
                    <a:cubicBezTo>
                      <a:pt x="1850" y="895"/>
                      <a:pt x="1850" y="895"/>
                      <a:pt x="1850" y="895"/>
                    </a:cubicBezTo>
                    <a:cubicBezTo>
                      <a:pt x="1520" y="895"/>
                      <a:pt x="1520" y="895"/>
                      <a:pt x="1520" y="895"/>
                    </a:cubicBezTo>
                    <a:cubicBezTo>
                      <a:pt x="1520" y="1157"/>
                      <a:pt x="1520" y="1157"/>
                      <a:pt x="1520" y="1157"/>
                    </a:cubicBezTo>
                    <a:cubicBezTo>
                      <a:pt x="1603" y="1157"/>
                      <a:pt x="1603" y="1157"/>
                      <a:pt x="1603" y="1157"/>
                    </a:cubicBezTo>
                    <a:cubicBezTo>
                      <a:pt x="1603" y="1225"/>
                      <a:pt x="1603" y="1225"/>
                      <a:pt x="1603" y="1225"/>
                    </a:cubicBezTo>
                    <a:close/>
                    <a:moveTo>
                      <a:pt x="1603" y="564"/>
                    </a:moveTo>
                    <a:cubicBezTo>
                      <a:pt x="1286" y="564"/>
                      <a:pt x="1286" y="564"/>
                      <a:pt x="1286" y="564"/>
                    </a:cubicBezTo>
                    <a:cubicBezTo>
                      <a:pt x="1286" y="412"/>
                      <a:pt x="1286" y="412"/>
                      <a:pt x="1286" y="412"/>
                    </a:cubicBezTo>
                    <a:cubicBezTo>
                      <a:pt x="1354" y="412"/>
                      <a:pt x="1354" y="412"/>
                      <a:pt x="1354" y="412"/>
                    </a:cubicBezTo>
                    <a:cubicBezTo>
                      <a:pt x="1354" y="495"/>
                      <a:pt x="1354" y="495"/>
                      <a:pt x="1354" y="495"/>
                    </a:cubicBezTo>
                    <a:cubicBezTo>
                      <a:pt x="1603" y="495"/>
                      <a:pt x="1603" y="495"/>
                      <a:pt x="1603" y="495"/>
                    </a:cubicBezTo>
                    <a:cubicBezTo>
                      <a:pt x="1603" y="564"/>
                      <a:pt x="1603" y="564"/>
                      <a:pt x="1603" y="564"/>
                    </a:cubicBezTo>
                    <a:close/>
                    <a:moveTo>
                      <a:pt x="1286" y="317"/>
                    </a:moveTo>
                    <a:cubicBezTo>
                      <a:pt x="1286" y="69"/>
                      <a:pt x="1286" y="69"/>
                      <a:pt x="1286" y="69"/>
                    </a:cubicBezTo>
                    <a:cubicBezTo>
                      <a:pt x="1024" y="69"/>
                      <a:pt x="1024" y="69"/>
                      <a:pt x="1024" y="69"/>
                    </a:cubicBezTo>
                    <a:cubicBezTo>
                      <a:pt x="1024" y="399"/>
                      <a:pt x="1024" y="399"/>
                      <a:pt x="1024" y="399"/>
                    </a:cubicBezTo>
                    <a:cubicBezTo>
                      <a:pt x="624" y="399"/>
                      <a:pt x="624" y="399"/>
                      <a:pt x="624" y="399"/>
                    </a:cubicBezTo>
                    <a:cubicBezTo>
                      <a:pt x="624" y="247"/>
                      <a:pt x="624" y="247"/>
                      <a:pt x="624" y="247"/>
                    </a:cubicBezTo>
                    <a:cubicBezTo>
                      <a:pt x="693" y="247"/>
                      <a:pt x="693" y="247"/>
                      <a:pt x="693" y="247"/>
                    </a:cubicBezTo>
                    <a:cubicBezTo>
                      <a:pt x="693" y="330"/>
                      <a:pt x="693" y="330"/>
                      <a:pt x="693" y="330"/>
                    </a:cubicBezTo>
                    <a:cubicBezTo>
                      <a:pt x="955" y="330"/>
                      <a:pt x="955" y="330"/>
                      <a:pt x="955" y="330"/>
                    </a:cubicBezTo>
                    <a:cubicBezTo>
                      <a:pt x="955" y="0"/>
                      <a:pt x="955" y="0"/>
                      <a:pt x="955" y="0"/>
                    </a:cubicBezTo>
                    <a:cubicBezTo>
                      <a:pt x="1354" y="0"/>
                      <a:pt x="1354" y="0"/>
                      <a:pt x="1354" y="0"/>
                    </a:cubicBezTo>
                    <a:cubicBezTo>
                      <a:pt x="1354" y="317"/>
                      <a:pt x="1354" y="317"/>
                      <a:pt x="1354" y="317"/>
                    </a:cubicBezTo>
                    <a:cubicBezTo>
                      <a:pt x="1286" y="317"/>
                      <a:pt x="1286" y="317"/>
                      <a:pt x="1286" y="317"/>
                    </a:cubicBezTo>
                    <a:close/>
                    <a:moveTo>
                      <a:pt x="624" y="234"/>
                    </a:moveTo>
                    <a:cubicBezTo>
                      <a:pt x="603" y="234"/>
                      <a:pt x="603" y="234"/>
                      <a:pt x="603" y="234"/>
                    </a:cubicBezTo>
                    <a:cubicBezTo>
                      <a:pt x="459" y="234"/>
                      <a:pt x="459" y="234"/>
                      <a:pt x="459" y="234"/>
                    </a:cubicBezTo>
                    <a:cubicBezTo>
                      <a:pt x="459" y="69"/>
                      <a:pt x="459" y="69"/>
                      <a:pt x="459" y="69"/>
                    </a:cubicBezTo>
                    <a:cubicBezTo>
                      <a:pt x="0" y="69"/>
                      <a:pt x="0" y="69"/>
                      <a:pt x="0" y="69"/>
                    </a:cubicBezTo>
                    <a:cubicBezTo>
                      <a:pt x="0" y="0"/>
                      <a:pt x="0" y="0"/>
                      <a:pt x="0" y="0"/>
                    </a:cubicBezTo>
                    <a:cubicBezTo>
                      <a:pt x="37" y="0"/>
                      <a:pt x="491" y="0"/>
                      <a:pt x="528" y="0"/>
                    </a:cubicBezTo>
                    <a:cubicBezTo>
                      <a:pt x="528" y="165"/>
                      <a:pt x="528" y="165"/>
                      <a:pt x="528" y="165"/>
                    </a:cubicBezTo>
                    <a:cubicBezTo>
                      <a:pt x="603" y="165"/>
                      <a:pt x="603" y="165"/>
                      <a:pt x="603" y="165"/>
                    </a:cubicBezTo>
                    <a:cubicBezTo>
                      <a:pt x="624" y="165"/>
                      <a:pt x="624" y="165"/>
                      <a:pt x="624" y="165"/>
                    </a:cubicBezTo>
                    <a:cubicBezTo>
                      <a:pt x="693" y="165"/>
                      <a:pt x="693" y="165"/>
                      <a:pt x="693" y="165"/>
                    </a:cubicBezTo>
                    <a:cubicBezTo>
                      <a:pt x="732" y="165"/>
                      <a:pt x="732" y="165"/>
                      <a:pt x="732" y="165"/>
                    </a:cubicBezTo>
                    <a:cubicBezTo>
                      <a:pt x="790" y="165"/>
                      <a:pt x="790" y="165"/>
                      <a:pt x="790" y="165"/>
                    </a:cubicBezTo>
                    <a:cubicBezTo>
                      <a:pt x="790" y="69"/>
                      <a:pt x="790" y="69"/>
                      <a:pt x="790" y="69"/>
                    </a:cubicBezTo>
                    <a:cubicBezTo>
                      <a:pt x="693" y="69"/>
                      <a:pt x="693" y="69"/>
                      <a:pt x="693" y="69"/>
                    </a:cubicBezTo>
                    <a:cubicBezTo>
                      <a:pt x="693" y="152"/>
                      <a:pt x="693" y="152"/>
                      <a:pt x="693" y="152"/>
                    </a:cubicBezTo>
                    <a:cubicBezTo>
                      <a:pt x="624" y="152"/>
                      <a:pt x="624" y="152"/>
                      <a:pt x="624" y="152"/>
                    </a:cubicBezTo>
                    <a:cubicBezTo>
                      <a:pt x="624" y="0"/>
                      <a:pt x="624" y="0"/>
                      <a:pt x="624" y="0"/>
                    </a:cubicBezTo>
                    <a:cubicBezTo>
                      <a:pt x="859" y="0"/>
                      <a:pt x="859" y="0"/>
                      <a:pt x="859" y="0"/>
                    </a:cubicBezTo>
                    <a:cubicBezTo>
                      <a:pt x="859" y="234"/>
                      <a:pt x="859" y="234"/>
                      <a:pt x="859" y="234"/>
                    </a:cubicBezTo>
                    <a:cubicBezTo>
                      <a:pt x="732" y="234"/>
                      <a:pt x="732" y="234"/>
                      <a:pt x="732" y="234"/>
                    </a:cubicBezTo>
                    <a:cubicBezTo>
                      <a:pt x="693" y="234"/>
                      <a:pt x="693" y="234"/>
                      <a:pt x="693" y="234"/>
                    </a:cubicBezTo>
                    <a:cubicBezTo>
                      <a:pt x="624" y="234"/>
                      <a:pt x="624" y="234"/>
                      <a:pt x="624" y="234"/>
                    </a:cubicBezTo>
                    <a:close/>
                  </a:path>
                </a:pathLst>
              </a:custGeom>
              <a:solidFill>
                <a:srgbClr val="A400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4" name="Freeform 5"/>
          <p:cNvSpPr>
            <a:spLocks noEditPoints="1"/>
          </p:cNvSpPr>
          <p:nvPr/>
        </p:nvSpPr>
        <p:spPr bwMode="auto">
          <a:xfrm>
            <a:off x="4732287" y="890588"/>
            <a:ext cx="2727426" cy="2840754"/>
          </a:xfrm>
          <a:custGeom>
            <a:avLst/>
            <a:gdLst>
              <a:gd name="T0" fmla="*/ 1377 w 1444"/>
              <a:gd name="T1" fmla="*/ 975 h 1504"/>
              <a:gd name="T2" fmla="*/ 40 w 1444"/>
              <a:gd name="T3" fmla="*/ 870 h 1504"/>
              <a:gd name="T4" fmla="*/ 653 w 1444"/>
              <a:gd name="T5" fmla="*/ 26 h 1504"/>
              <a:gd name="T6" fmla="*/ 36 w 1444"/>
              <a:gd name="T7" fmla="*/ 825 h 1504"/>
              <a:gd name="T8" fmla="*/ 247 w 1444"/>
              <a:gd name="T9" fmla="*/ 1067 h 1504"/>
              <a:gd name="T10" fmla="*/ 233 w 1444"/>
              <a:gd name="T11" fmla="*/ 903 h 1504"/>
              <a:gd name="T12" fmla="*/ 890 w 1444"/>
              <a:gd name="T13" fmla="*/ 1243 h 1504"/>
              <a:gd name="T14" fmla="*/ 1161 w 1444"/>
              <a:gd name="T15" fmla="*/ 1174 h 1504"/>
              <a:gd name="T16" fmla="*/ 1294 w 1444"/>
              <a:gd name="T17" fmla="*/ 344 h 1504"/>
              <a:gd name="T18" fmla="*/ 546 w 1444"/>
              <a:gd name="T19" fmla="*/ 809 h 1504"/>
              <a:gd name="T20" fmla="*/ 888 w 1444"/>
              <a:gd name="T21" fmla="*/ 870 h 1504"/>
              <a:gd name="T22" fmla="*/ 848 w 1444"/>
              <a:gd name="T23" fmla="*/ 922 h 1504"/>
              <a:gd name="T24" fmla="*/ 670 w 1444"/>
              <a:gd name="T25" fmla="*/ 1100 h 1504"/>
              <a:gd name="T26" fmla="*/ 601 w 1444"/>
              <a:gd name="T27" fmla="*/ 1181 h 1504"/>
              <a:gd name="T28" fmla="*/ 772 w 1444"/>
              <a:gd name="T29" fmla="*/ 1110 h 1504"/>
              <a:gd name="T30" fmla="*/ 684 w 1444"/>
              <a:gd name="T31" fmla="*/ 1342 h 1504"/>
              <a:gd name="T32" fmla="*/ 663 w 1444"/>
              <a:gd name="T33" fmla="*/ 1418 h 1504"/>
              <a:gd name="T34" fmla="*/ 684 w 1444"/>
              <a:gd name="T35" fmla="*/ 149 h 1504"/>
              <a:gd name="T36" fmla="*/ 829 w 1444"/>
              <a:gd name="T37" fmla="*/ 109 h 1504"/>
              <a:gd name="T38" fmla="*/ 1114 w 1444"/>
              <a:gd name="T39" fmla="*/ 182 h 1504"/>
              <a:gd name="T40" fmla="*/ 895 w 1444"/>
              <a:gd name="T41" fmla="*/ 199 h 1504"/>
              <a:gd name="T42" fmla="*/ 1133 w 1444"/>
              <a:gd name="T43" fmla="*/ 208 h 1504"/>
              <a:gd name="T44" fmla="*/ 1118 w 1444"/>
              <a:gd name="T45" fmla="*/ 258 h 1504"/>
              <a:gd name="T46" fmla="*/ 1185 w 1444"/>
              <a:gd name="T47" fmla="*/ 358 h 1504"/>
              <a:gd name="T48" fmla="*/ 1330 w 1444"/>
              <a:gd name="T49" fmla="*/ 408 h 1504"/>
              <a:gd name="T50" fmla="*/ 1287 w 1444"/>
              <a:gd name="T51" fmla="*/ 462 h 1504"/>
              <a:gd name="T52" fmla="*/ 1261 w 1444"/>
              <a:gd name="T53" fmla="*/ 586 h 1504"/>
              <a:gd name="T54" fmla="*/ 1375 w 1444"/>
              <a:gd name="T55" fmla="*/ 671 h 1504"/>
              <a:gd name="T56" fmla="*/ 1289 w 1444"/>
              <a:gd name="T57" fmla="*/ 752 h 1504"/>
              <a:gd name="T58" fmla="*/ 1339 w 1444"/>
              <a:gd name="T59" fmla="*/ 870 h 1504"/>
              <a:gd name="T60" fmla="*/ 1306 w 1444"/>
              <a:gd name="T61" fmla="*/ 946 h 1504"/>
              <a:gd name="T62" fmla="*/ 1320 w 1444"/>
              <a:gd name="T63" fmla="*/ 1022 h 1504"/>
              <a:gd name="T64" fmla="*/ 864 w 1444"/>
              <a:gd name="T65" fmla="*/ 951 h 1504"/>
              <a:gd name="T66" fmla="*/ 833 w 1444"/>
              <a:gd name="T67" fmla="*/ 984 h 1504"/>
              <a:gd name="T68" fmla="*/ 969 w 1444"/>
              <a:gd name="T69" fmla="*/ 1041 h 1504"/>
              <a:gd name="T70" fmla="*/ 1121 w 1444"/>
              <a:gd name="T71" fmla="*/ 1091 h 1504"/>
              <a:gd name="T72" fmla="*/ 1050 w 1444"/>
              <a:gd name="T73" fmla="*/ 1262 h 1504"/>
              <a:gd name="T74" fmla="*/ 1080 w 1444"/>
              <a:gd name="T75" fmla="*/ 1425 h 1504"/>
              <a:gd name="T76" fmla="*/ 902 w 1444"/>
              <a:gd name="T77" fmla="*/ 1371 h 1504"/>
              <a:gd name="T78" fmla="*/ 950 w 1444"/>
              <a:gd name="T79" fmla="*/ 1456 h 1504"/>
              <a:gd name="T80" fmla="*/ 864 w 1444"/>
              <a:gd name="T81" fmla="*/ 1459 h 1504"/>
              <a:gd name="T82" fmla="*/ 691 w 1444"/>
              <a:gd name="T83" fmla="*/ 85 h 1504"/>
              <a:gd name="T84" fmla="*/ 511 w 1444"/>
              <a:gd name="T85" fmla="*/ 132 h 1504"/>
              <a:gd name="T86" fmla="*/ 458 w 1444"/>
              <a:gd name="T87" fmla="*/ 151 h 1504"/>
              <a:gd name="T88" fmla="*/ 230 w 1444"/>
              <a:gd name="T89" fmla="*/ 291 h 1504"/>
              <a:gd name="T90" fmla="*/ 266 w 1444"/>
              <a:gd name="T91" fmla="*/ 289 h 1504"/>
              <a:gd name="T92" fmla="*/ 285 w 1444"/>
              <a:gd name="T93" fmla="*/ 308 h 1504"/>
              <a:gd name="T94" fmla="*/ 226 w 1444"/>
              <a:gd name="T95" fmla="*/ 372 h 1504"/>
              <a:gd name="T96" fmla="*/ 226 w 1444"/>
              <a:gd name="T97" fmla="*/ 427 h 1504"/>
              <a:gd name="T98" fmla="*/ 181 w 1444"/>
              <a:gd name="T99" fmla="*/ 545 h 1504"/>
              <a:gd name="T100" fmla="*/ 67 w 1444"/>
              <a:gd name="T101" fmla="*/ 619 h 1504"/>
              <a:gd name="T102" fmla="*/ 81 w 1444"/>
              <a:gd name="T103" fmla="*/ 782 h 1504"/>
              <a:gd name="T104" fmla="*/ 197 w 1444"/>
              <a:gd name="T105" fmla="*/ 832 h 1504"/>
              <a:gd name="T106" fmla="*/ 59 w 1444"/>
              <a:gd name="T107" fmla="*/ 868 h 1504"/>
              <a:gd name="T108" fmla="*/ 109 w 1444"/>
              <a:gd name="T109" fmla="*/ 968 h 1504"/>
              <a:gd name="T110" fmla="*/ 551 w 1444"/>
              <a:gd name="T111" fmla="*/ 949 h 1504"/>
              <a:gd name="T112" fmla="*/ 587 w 1444"/>
              <a:gd name="T113" fmla="*/ 1001 h 1504"/>
              <a:gd name="T114" fmla="*/ 482 w 1444"/>
              <a:gd name="T115" fmla="*/ 1041 h 1504"/>
              <a:gd name="T116" fmla="*/ 313 w 1444"/>
              <a:gd name="T117" fmla="*/ 1098 h 1504"/>
              <a:gd name="T118" fmla="*/ 629 w 1444"/>
              <a:gd name="T119" fmla="*/ 1274 h 1504"/>
              <a:gd name="T120" fmla="*/ 442 w 1444"/>
              <a:gd name="T121" fmla="*/ 1338 h 1504"/>
              <a:gd name="T122" fmla="*/ 238 w 1444"/>
              <a:gd name="T123" fmla="*/ 1385 h 1504"/>
              <a:gd name="T124" fmla="*/ 278 w 1444"/>
              <a:gd name="T125" fmla="*/ 1425 h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44" h="1504">
                <a:moveTo>
                  <a:pt x="722" y="1501"/>
                </a:moveTo>
                <a:lnTo>
                  <a:pt x="715" y="1501"/>
                </a:lnTo>
                <a:lnTo>
                  <a:pt x="710" y="1501"/>
                </a:lnTo>
                <a:lnTo>
                  <a:pt x="703" y="1501"/>
                </a:lnTo>
                <a:lnTo>
                  <a:pt x="698" y="1501"/>
                </a:lnTo>
                <a:lnTo>
                  <a:pt x="691" y="1499"/>
                </a:lnTo>
                <a:lnTo>
                  <a:pt x="686" y="1499"/>
                </a:lnTo>
                <a:lnTo>
                  <a:pt x="679" y="1499"/>
                </a:lnTo>
                <a:lnTo>
                  <a:pt x="672" y="1497"/>
                </a:lnTo>
                <a:lnTo>
                  <a:pt x="665" y="1504"/>
                </a:lnTo>
                <a:lnTo>
                  <a:pt x="587" y="1497"/>
                </a:lnTo>
                <a:lnTo>
                  <a:pt x="584" y="1497"/>
                </a:lnTo>
                <a:lnTo>
                  <a:pt x="582" y="1494"/>
                </a:lnTo>
                <a:lnTo>
                  <a:pt x="579" y="1494"/>
                </a:lnTo>
                <a:lnTo>
                  <a:pt x="575" y="1497"/>
                </a:lnTo>
                <a:lnTo>
                  <a:pt x="572" y="1497"/>
                </a:lnTo>
                <a:lnTo>
                  <a:pt x="568" y="1497"/>
                </a:lnTo>
                <a:lnTo>
                  <a:pt x="565" y="1497"/>
                </a:lnTo>
                <a:lnTo>
                  <a:pt x="560" y="1497"/>
                </a:lnTo>
                <a:lnTo>
                  <a:pt x="553" y="1494"/>
                </a:lnTo>
                <a:lnTo>
                  <a:pt x="546" y="1494"/>
                </a:lnTo>
                <a:lnTo>
                  <a:pt x="537" y="1494"/>
                </a:lnTo>
                <a:lnTo>
                  <a:pt x="530" y="1494"/>
                </a:lnTo>
                <a:lnTo>
                  <a:pt x="520" y="1492"/>
                </a:lnTo>
                <a:lnTo>
                  <a:pt x="513" y="1490"/>
                </a:lnTo>
                <a:lnTo>
                  <a:pt x="506" y="1485"/>
                </a:lnTo>
                <a:lnTo>
                  <a:pt x="499" y="1478"/>
                </a:lnTo>
                <a:lnTo>
                  <a:pt x="496" y="1478"/>
                </a:lnTo>
                <a:lnTo>
                  <a:pt x="492" y="1478"/>
                </a:lnTo>
                <a:lnTo>
                  <a:pt x="489" y="1478"/>
                </a:lnTo>
                <a:lnTo>
                  <a:pt x="484" y="1478"/>
                </a:lnTo>
                <a:lnTo>
                  <a:pt x="482" y="1478"/>
                </a:lnTo>
                <a:lnTo>
                  <a:pt x="480" y="1478"/>
                </a:lnTo>
                <a:lnTo>
                  <a:pt x="475" y="1478"/>
                </a:lnTo>
                <a:lnTo>
                  <a:pt x="473" y="1478"/>
                </a:lnTo>
                <a:lnTo>
                  <a:pt x="473" y="1475"/>
                </a:lnTo>
                <a:lnTo>
                  <a:pt x="470" y="1471"/>
                </a:lnTo>
                <a:lnTo>
                  <a:pt x="470" y="1468"/>
                </a:lnTo>
                <a:lnTo>
                  <a:pt x="470" y="1466"/>
                </a:lnTo>
                <a:lnTo>
                  <a:pt x="470" y="1461"/>
                </a:lnTo>
                <a:lnTo>
                  <a:pt x="470" y="1459"/>
                </a:lnTo>
                <a:lnTo>
                  <a:pt x="470" y="1456"/>
                </a:lnTo>
                <a:lnTo>
                  <a:pt x="470" y="1454"/>
                </a:lnTo>
                <a:lnTo>
                  <a:pt x="463" y="1456"/>
                </a:lnTo>
                <a:lnTo>
                  <a:pt x="456" y="1459"/>
                </a:lnTo>
                <a:lnTo>
                  <a:pt x="449" y="1459"/>
                </a:lnTo>
                <a:lnTo>
                  <a:pt x="444" y="1461"/>
                </a:lnTo>
                <a:lnTo>
                  <a:pt x="437" y="1463"/>
                </a:lnTo>
                <a:lnTo>
                  <a:pt x="432" y="1466"/>
                </a:lnTo>
                <a:lnTo>
                  <a:pt x="427" y="1468"/>
                </a:lnTo>
                <a:lnTo>
                  <a:pt x="423" y="1471"/>
                </a:lnTo>
                <a:lnTo>
                  <a:pt x="423" y="1473"/>
                </a:lnTo>
                <a:lnTo>
                  <a:pt x="423" y="1478"/>
                </a:lnTo>
                <a:lnTo>
                  <a:pt x="420" y="1480"/>
                </a:lnTo>
                <a:lnTo>
                  <a:pt x="420" y="1485"/>
                </a:lnTo>
                <a:lnTo>
                  <a:pt x="420" y="1487"/>
                </a:lnTo>
                <a:lnTo>
                  <a:pt x="420" y="1492"/>
                </a:lnTo>
                <a:lnTo>
                  <a:pt x="420" y="1497"/>
                </a:lnTo>
                <a:lnTo>
                  <a:pt x="420" y="1501"/>
                </a:lnTo>
                <a:lnTo>
                  <a:pt x="321" y="1494"/>
                </a:lnTo>
                <a:lnTo>
                  <a:pt x="318" y="1490"/>
                </a:lnTo>
                <a:lnTo>
                  <a:pt x="318" y="1487"/>
                </a:lnTo>
                <a:lnTo>
                  <a:pt x="318" y="1485"/>
                </a:lnTo>
                <a:lnTo>
                  <a:pt x="316" y="1482"/>
                </a:lnTo>
                <a:lnTo>
                  <a:pt x="316" y="1480"/>
                </a:lnTo>
                <a:lnTo>
                  <a:pt x="316" y="1475"/>
                </a:lnTo>
                <a:lnTo>
                  <a:pt x="316" y="1473"/>
                </a:lnTo>
                <a:lnTo>
                  <a:pt x="316" y="1471"/>
                </a:lnTo>
                <a:lnTo>
                  <a:pt x="313" y="1471"/>
                </a:lnTo>
                <a:lnTo>
                  <a:pt x="306" y="1468"/>
                </a:lnTo>
                <a:lnTo>
                  <a:pt x="302" y="1468"/>
                </a:lnTo>
                <a:lnTo>
                  <a:pt x="294" y="1466"/>
                </a:lnTo>
                <a:lnTo>
                  <a:pt x="290" y="1463"/>
                </a:lnTo>
                <a:lnTo>
                  <a:pt x="283" y="1463"/>
                </a:lnTo>
                <a:lnTo>
                  <a:pt x="276" y="1461"/>
                </a:lnTo>
                <a:lnTo>
                  <a:pt x="271" y="1461"/>
                </a:lnTo>
                <a:lnTo>
                  <a:pt x="264" y="1459"/>
                </a:lnTo>
                <a:lnTo>
                  <a:pt x="264" y="1435"/>
                </a:lnTo>
                <a:lnTo>
                  <a:pt x="257" y="1433"/>
                </a:lnTo>
                <a:lnTo>
                  <a:pt x="252" y="1433"/>
                </a:lnTo>
                <a:lnTo>
                  <a:pt x="245" y="1430"/>
                </a:lnTo>
                <a:lnTo>
                  <a:pt x="238" y="1428"/>
                </a:lnTo>
                <a:lnTo>
                  <a:pt x="230" y="1428"/>
                </a:lnTo>
                <a:lnTo>
                  <a:pt x="226" y="1428"/>
                </a:lnTo>
                <a:lnTo>
                  <a:pt x="219" y="1425"/>
                </a:lnTo>
                <a:lnTo>
                  <a:pt x="214" y="1425"/>
                </a:lnTo>
                <a:lnTo>
                  <a:pt x="204" y="1402"/>
                </a:lnTo>
                <a:lnTo>
                  <a:pt x="202" y="1402"/>
                </a:lnTo>
                <a:lnTo>
                  <a:pt x="197" y="1399"/>
                </a:lnTo>
                <a:lnTo>
                  <a:pt x="192" y="1399"/>
                </a:lnTo>
                <a:lnTo>
                  <a:pt x="185" y="1399"/>
                </a:lnTo>
                <a:lnTo>
                  <a:pt x="181" y="1399"/>
                </a:lnTo>
                <a:lnTo>
                  <a:pt x="176" y="1397"/>
                </a:lnTo>
                <a:lnTo>
                  <a:pt x="171" y="1397"/>
                </a:lnTo>
                <a:lnTo>
                  <a:pt x="166" y="1395"/>
                </a:lnTo>
                <a:lnTo>
                  <a:pt x="202" y="1183"/>
                </a:lnTo>
                <a:lnTo>
                  <a:pt x="202" y="1181"/>
                </a:lnTo>
                <a:lnTo>
                  <a:pt x="200" y="1181"/>
                </a:lnTo>
                <a:lnTo>
                  <a:pt x="200" y="1179"/>
                </a:lnTo>
                <a:lnTo>
                  <a:pt x="197" y="1179"/>
                </a:lnTo>
                <a:lnTo>
                  <a:pt x="192" y="1181"/>
                </a:lnTo>
                <a:lnTo>
                  <a:pt x="190" y="1181"/>
                </a:lnTo>
                <a:lnTo>
                  <a:pt x="183" y="1174"/>
                </a:lnTo>
                <a:lnTo>
                  <a:pt x="176" y="1164"/>
                </a:lnTo>
                <a:lnTo>
                  <a:pt x="171" y="1157"/>
                </a:lnTo>
                <a:lnTo>
                  <a:pt x="164" y="1150"/>
                </a:lnTo>
                <a:lnTo>
                  <a:pt x="157" y="1141"/>
                </a:lnTo>
                <a:lnTo>
                  <a:pt x="152" y="1134"/>
                </a:lnTo>
                <a:lnTo>
                  <a:pt x="147" y="1124"/>
                </a:lnTo>
                <a:lnTo>
                  <a:pt x="140" y="1115"/>
                </a:lnTo>
                <a:lnTo>
                  <a:pt x="140" y="1115"/>
                </a:lnTo>
                <a:lnTo>
                  <a:pt x="140" y="1112"/>
                </a:lnTo>
                <a:lnTo>
                  <a:pt x="140" y="1112"/>
                </a:lnTo>
                <a:lnTo>
                  <a:pt x="140" y="1110"/>
                </a:lnTo>
                <a:lnTo>
                  <a:pt x="140" y="1108"/>
                </a:lnTo>
                <a:lnTo>
                  <a:pt x="138" y="1105"/>
                </a:lnTo>
                <a:lnTo>
                  <a:pt x="138" y="1103"/>
                </a:lnTo>
                <a:lnTo>
                  <a:pt x="138" y="1100"/>
                </a:lnTo>
                <a:lnTo>
                  <a:pt x="116" y="1070"/>
                </a:lnTo>
                <a:lnTo>
                  <a:pt x="97" y="1039"/>
                </a:lnTo>
                <a:lnTo>
                  <a:pt x="81" y="1008"/>
                </a:lnTo>
                <a:lnTo>
                  <a:pt x="64" y="975"/>
                </a:lnTo>
                <a:lnTo>
                  <a:pt x="50" y="941"/>
                </a:lnTo>
                <a:lnTo>
                  <a:pt x="38" y="908"/>
                </a:lnTo>
                <a:lnTo>
                  <a:pt x="29" y="873"/>
                </a:lnTo>
                <a:lnTo>
                  <a:pt x="19" y="837"/>
                </a:lnTo>
                <a:lnTo>
                  <a:pt x="17" y="837"/>
                </a:lnTo>
                <a:lnTo>
                  <a:pt x="14" y="835"/>
                </a:lnTo>
                <a:lnTo>
                  <a:pt x="14" y="832"/>
                </a:lnTo>
                <a:lnTo>
                  <a:pt x="12" y="832"/>
                </a:lnTo>
                <a:lnTo>
                  <a:pt x="12" y="830"/>
                </a:lnTo>
                <a:lnTo>
                  <a:pt x="12" y="830"/>
                </a:lnTo>
                <a:lnTo>
                  <a:pt x="10" y="828"/>
                </a:lnTo>
                <a:lnTo>
                  <a:pt x="10" y="825"/>
                </a:lnTo>
                <a:lnTo>
                  <a:pt x="0" y="742"/>
                </a:lnTo>
                <a:lnTo>
                  <a:pt x="2" y="730"/>
                </a:lnTo>
                <a:lnTo>
                  <a:pt x="5" y="728"/>
                </a:lnTo>
                <a:lnTo>
                  <a:pt x="5" y="728"/>
                </a:lnTo>
                <a:lnTo>
                  <a:pt x="5" y="726"/>
                </a:lnTo>
                <a:lnTo>
                  <a:pt x="5" y="721"/>
                </a:lnTo>
                <a:lnTo>
                  <a:pt x="5" y="718"/>
                </a:lnTo>
                <a:lnTo>
                  <a:pt x="2" y="714"/>
                </a:lnTo>
                <a:lnTo>
                  <a:pt x="2" y="709"/>
                </a:lnTo>
                <a:lnTo>
                  <a:pt x="2" y="704"/>
                </a:lnTo>
                <a:lnTo>
                  <a:pt x="5" y="654"/>
                </a:lnTo>
                <a:lnTo>
                  <a:pt x="10" y="605"/>
                </a:lnTo>
                <a:lnTo>
                  <a:pt x="19" y="557"/>
                </a:lnTo>
                <a:lnTo>
                  <a:pt x="31" y="512"/>
                </a:lnTo>
                <a:lnTo>
                  <a:pt x="48" y="467"/>
                </a:lnTo>
                <a:lnTo>
                  <a:pt x="64" y="422"/>
                </a:lnTo>
                <a:lnTo>
                  <a:pt x="83" y="379"/>
                </a:lnTo>
                <a:lnTo>
                  <a:pt x="107" y="339"/>
                </a:lnTo>
                <a:lnTo>
                  <a:pt x="105" y="336"/>
                </a:lnTo>
                <a:lnTo>
                  <a:pt x="105" y="334"/>
                </a:lnTo>
                <a:lnTo>
                  <a:pt x="102" y="334"/>
                </a:lnTo>
                <a:lnTo>
                  <a:pt x="102" y="332"/>
                </a:lnTo>
                <a:lnTo>
                  <a:pt x="102" y="332"/>
                </a:lnTo>
                <a:lnTo>
                  <a:pt x="102" y="329"/>
                </a:lnTo>
                <a:lnTo>
                  <a:pt x="102" y="327"/>
                </a:lnTo>
                <a:lnTo>
                  <a:pt x="102" y="327"/>
                </a:lnTo>
                <a:lnTo>
                  <a:pt x="138" y="277"/>
                </a:lnTo>
                <a:lnTo>
                  <a:pt x="138" y="275"/>
                </a:lnTo>
                <a:lnTo>
                  <a:pt x="140" y="275"/>
                </a:lnTo>
                <a:lnTo>
                  <a:pt x="143" y="275"/>
                </a:lnTo>
                <a:lnTo>
                  <a:pt x="145" y="275"/>
                </a:lnTo>
                <a:lnTo>
                  <a:pt x="147" y="272"/>
                </a:lnTo>
                <a:lnTo>
                  <a:pt x="150" y="272"/>
                </a:lnTo>
                <a:lnTo>
                  <a:pt x="152" y="272"/>
                </a:lnTo>
                <a:lnTo>
                  <a:pt x="157" y="272"/>
                </a:lnTo>
                <a:lnTo>
                  <a:pt x="181" y="244"/>
                </a:lnTo>
                <a:lnTo>
                  <a:pt x="204" y="218"/>
                </a:lnTo>
                <a:lnTo>
                  <a:pt x="233" y="192"/>
                </a:lnTo>
                <a:lnTo>
                  <a:pt x="259" y="166"/>
                </a:lnTo>
                <a:lnTo>
                  <a:pt x="290" y="144"/>
                </a:lnTo>
                <a:lnTo>
                  <a:pt x="318" y="123"/>
                </a:lnTo>
                <a:lnTo>
                  <a:pt x="349" y="104"/>
                </a:lnTo>
                <a:lnTo>
                  <a:pt x="382" y="87"/>
                </a:lnTo>
                <a:lnTo>
                  <a:pt x="420" y="68"/>
                </a:lnTo>
                <a:lnTo>
                  <a:pt x="461" y="49"/>
                </a:lnTo>
                <a:lnTo>
                  <a:pt x="501" y="35"/>
                </a:lnTo>
                <a:lnTo>
                  <a:pt x="541" y="23"/>
                </a:lnTo>
                <a:lnTo>
                  <a:pt x="587" y="11"/>
                </a:lnTo>
                <a:lnTo>
                  <a:pt x="629" y="4"/>
                </a:lnTo>
                <a:lnTo>
                  <a:pt x="674" y="0"/>
                </a:lnTo>
                <a:lnTo>
                  <a:pt x="722" y="0"/>
                </a:lnTo>
                <a:lnTo>
                  <a:pt x="767" y="0"/>
                </a:lnTo>
                <a:lnTo>
                  <a:pt x="812" y="4"/>
                </a:lnTo>
                <a:lnTo>
                  <a:pt x="855" y="11"/>
                </a:lnTo>
                <a:lnTo>
                  <a:pt x="898" y="23"/>
                </a:lnTo>
                <a:lnTo>
                  <a:pt x="940" y="35"/>
                </a:lnTo>
                <a:lnTo>
                  <a:pt x="983" y="49"/>
                </a:lnTo>
                <a:lnTo>
                  <a:pt x="1021" y="68"/>
                </a:lnTo>
                <a:lnTo>
                  <a:pt x="1061" y="87"/>
                </a:lnTo>
                <a:lnTo>
                  <a:pt x="1092" y="104"/>
                </a:lnTo>
                <a:lnTo>
                  <a:pt x="1123" y="123"/>
                </a:lnTo>
                <a:lnTo>
                  <a:pt x="1154" y="144"/>
                </a:lnTo>
                <a:lnTo>
                  <a:pt x="1182" y="166"/>
                </a:lnTo>
                <a:lnTo>
                  <a:pt x="1211" y="192"/>
                </a:lnTo>
                <a:lnTo>
                  <a:pt x="1237" y="218"/>
                </a:lnTo>
                <a:lnTo>
                  <a:pt x="1263" y="244"/>
                </a:lnTo>
                <a:lnTo>
                  <a:pt x="1287" y="272"/>
                </a:lnTo>
                <a:lnTo>
                  <a:pt x="1289" y="272"/>
                </a:lnTo>
                <a:lnTo>
                  <a:pt x="1292" y="272"/>
                </a:lnTo>
                <a:lnTo>
                  <a:pt x="1294" y="272"/>
                </a:lnTo>
                <a:lnTo>
                  <a:pt x="1296" y="275"/>
                </a:lnTo>
                <a:lnTo>
                  <a:pt x="1299" y="275"/>
                </a:lnTo>
                <a:lnTo>
                  <a:pt x="1301" y="275"/>
                </a:lnTo>
                <a:lnTo>
                  <a:pt x="1304" y="275"/>
                </a:lnTo>
                <a:lnTo>
                  <a:pt x="1306" y="277"/>
                </a:lnTo>
                <a:lnTo>
                  <a:pt x="1342" y="327"/>
                </a:lnTo>
                <a:lnTo>
                  <a:pt x="1339" y="327"/>
                </a:lnTo>
                <a:lnTo>
                  <a:pt x="1339" y="329"/>
                </a:lnTo>
                <a:lnTo>
                  <a:pt x="1339" y="332"/>
                </a:lnTo>
                <a:lnTo>
                  <a:pt x="1339" y="332"/>
                </a:lnTo>
                <a:lnTo>
                  <a:pt x="1337" y="334"/>
                </a:lnTo>
                <a:lnTo>
                  <a:pt x="1337" y="334"/>
                </a:lnTo>
                <a:lnTo>
                  <a:pt x="1337" y="336"/>
                </a:lnTo>
                <a:lnTo>
                  <a:pt x="1337" y="339"/>
                </a:lnTo>
                <a:lnTo>
                  <a:pt x="1358" y="379"/>
                </a:lnTo>
                <a:lnTo>
                  <a:pt x="1380" y="422"/>
                </a:lnTo>
                <a:lnTo>
                  <a:pt x="1396" y="467"/>
                </a:lnTo>
                <a:lnTo>
                  <a:pt x="1410" y="512"/>
                </a:lnTo>
                <a:lnTo>
                  <a:pt x="1422" y="557"/>
                </a:lnTo>
                <a:lnTo>
                  <a:pt x="1432" y="605"/>
                </a:lnTo>
                <a:lnTo>
                  <a:pt x="1439" y="654"/>
                </a:lnTo>
                <a:lnTo>
                  <a:pt x="1439" y="704"/>
                </a:lnTo>
                <a:lnTo>
                  <a:pt x="1439" y="709"/>
                </a:lnTo>
                <a:lnTo>
                  <a:pt x="1439" y="714"/>
                </a:lnTo>
                <a:lnTo>
                  <a:pt x="1439" y="718"/>
                </a:lnTo>
                <a:lnTo>
                  <a:pt x="1437" y="723"/>
                </a:lnTo>
                <a:lnTo>
                  <a:pt x="1437" y="728"/>
                </a:lnTo>
                <a:lnTo>
                  <a:pt x="1439" y="733"/>
                </a:lnTo>
                <a:lnTo>
                  <a:pt x="1439" y="737"/>
                </a:lnTo>
                <a:lnTo>
                  <a:pt x="1444" y="742"/>
                </a:lnTo>
                <a:lnTo>
                  <a:pt x="1432" y="825"/>
                </a:lnTo>
                <a:lnTo>
                  <a:pt x="1432" y="828"/>
                </a:lnTo>
                <a:lnTo>
                  <a:pt x="1432" y="830"/>
                </a:lnTo>
                <a:lnTo>
                  <a:pt x="1432" y="830"/>
                </a:lnTo>
                <a:lnTo>
                  <a:pt x="1429" y="832"/>
                </a:lnTo>
                <a:lnTo>
                  <a:pt x="1429" y="832"/>
                </a:lnTo>
                <a:lnTo>
                  <a:pt x="1427" y="835"/>
                </a:lnTo>
                <a:lnTo>
                  <a:pt x="1425" y="837"/>
                </a:lnTo>
                <a:lnTo>
                  <a:pt x="1425" y="837"/>
                </a:lnTo>
                <a:lnTo>
                  <a:pt x="1415" y="873"/>
                </a:lnTo>
                <a:lnTo>
                  <a:pt x="1403" y="908"/>
                </a:lnTo>
                <a:lnTo>
                  <a:pt x="1391" y="941"/>
                </a:lnTo>
                <a:lnTo>
                  <a:pt x="1377" y="975"/>
                </a:lnTo>
                <a:lnTo>
                  <a:pt x="1363" y="1008"/>
                </a:lnTo>
                <a:lnTo>
                  <a:pt x="1346" y="1039"/>
                </a:lnTo>
                <a:lnTo>
                  <a:pt x="1327" y="1070"/>
                </a:lnTo>
                <a:lnTo>
                  <a:pt x="1306" y="1100"/>
                </a:lnTo>
                <a:lnTo>
                  <a:pt x="1304" y="1103"/>
                </a:lnTo>
                <a:lnTo>
                  <a:pt x="1304" y="1105"/>
                </a:lnTo>
                <a:lnTo>
                  <a:pt x="1301" y="1108"/>
                </a:lnTo>
                <a:lnTo>
                  <a:pt x="1301" y="1110"/>
                </a:lnTo>
                <a:lnTo>
                  <a:pt x="1301" y="1112"/>
                </a:lnTo>
                <a:lnTo>
                  <a:pt x="1301" y="1112"/>
                </a:lnTo>
                <a:lnTo>
                  <a:pt x="1301" y="1115"/>
                </a:lnTo>
                <a:lnTo>
                  <a:pt x="1301" y="1115"/>
                </a:lnTo>
                <a:lnTo>
                  <a:pt x="1296" y="1124"/>
                </a:lnTo>
                <a:lnTo>
                  <a:pt x="1292" y="1134"/>
                </a:lnTo>
                <a:lnTo>
                  <a:pt x="1285" y="1141"/>
                </a:lnTo>
                <a:lnTo>
                  <a:pt x="1280" y="1150"/>
                </a:lnTo>
                <a:lnTo>
                  <a:pt x="1273" y="1157"/>
                </a:lnTo>
                <a:lnTo>
                  <a:pt x="1266" y="1164"/>
                </a:lnTo>
                <a:lnTo>
                  <a:pt x="1258" y="1174"/>
                </a:lnTo>
                <a:lnTo>
                  <a:pt x="1251" y="1181"/>
                </a:lnTo>
                <a:lnTo>
                  <a:pt x="1249" y="1181"/>
                </a:lnTo>
                <a:lnTo>
                  <a:pt x="1244" y="1179"/>
                </a:lnTo>
                <a:lnTo>
                  <a:pt x="1244" y="1179"/>
                </a:lnTo>
                <a:lnTo>
                  <a:pt x="1242" y="1181"/>
                </a:lnTo>
                <a:lnTo>
                  <a:pt x="1242" y="1181"/>
                </a:lnTo>
                <a:lnTo>
                  <a:pt x="1242" y="1183"/>
                </a:lnTo>
                <a:lnTo>
                  <a:pt x="1275" y="1395"/>
                </a:lnTo>
                <a:lnTo>
                  <a:pt x="1270" y="1397"/>
                </a:lnTo>
                <a:lnTo>
                  <a:pt x="1266" y="1397"/>
                </a:lnTo>
                <a:lnTo>
                  <a:pt x="1261" y="1399"/>
                </a:lnTo>
                <a:lnTo>
                  <a:pt x="1256" y="1399"/>
                </a:lnTo>
                <a:lnTo>
                  <a:pt x="1251" y="1399"/>
                </a:lnTo>
                <a:lnTo>
                  <a:pt x="1247" y="1399"/>
                </a:lnTo>
                <a:lnTo>
                  <a:pt x="1242" y="1402"/>
                </a:lnTo>
                <a:lnTo>
                  <a:pt x="1237" y="1402"/>
                </a:lnTo>
                <a:lnTo>
                  <a:pt x="1230" y="1425"/>
                </a:lnTo>
                <a:lnTo>
                  <a:pt x="1223" y="1425"/>
                </a:lnTo>
                <a:lnTo>
                  <a:pt x="1218" y="1428"/>
                </a:lnTo>
                <a:lnTo>
                  <a:pt x="1211" y="1428"/>
                </a:lnTo>
                <a:lnTo>
                  <a:pt x="1204" y="1428"/>
                </a:lnTo>
                <a:lnTo>
                  <a:pt x="1199" y="1430"/>
                </a:lnTo>
                <a:lnTo>
                  <a:pt x="1192" y="1433"/>
                </a:lnTo>
                <a:lnTo>
                  <a:pt x="1185" y="1433"/>
                </a:lnTo>
                <a:lnTo>
                  <a:pt x="1180" y="1435"/>
                </a:lnTo>
                <a:lnTo>
                  <a:pt x="1180" y="1459"/>
                </a:lnTo>
                <a:lnTo>
                  <a:pt x="1173" y="1461"/>
                </a:lnTo>
                <a:lnTo>
                  <a:pt x="1166" y="1461"/>
                </a:lnTo>
                <a:lnTo>
                  <a:pt x="1159" y="1463"/>
                </a:lnTo>
                <a:lnTo>
                  <a:pt x="1154" y="1463"/>
                </a:lnTo>
                <a:lnTo>
                  <a:pt x="1147" y="1466"/>
                </a:lnTo>
                <a:lnTo>
                  <a:pt x="1142" y="1468"/>
                </a:lnTo>
                <a:lnTo>
                  <a:pt x="1135" y="1468"/>
                </a:lnTo>
                <a:lnTo>
                  <a:pt x="1130" y="1471"/>
                </a:lnTo>
                <a:lnTo>
                  <a:pt x="1125" y="1471"/>
                </a:lnTo>
                <a:lnTo>
                  <a:pt x="1125" y="1473"/>
                </a:lnTo>
                <a:lnTo>
                  <a:pt x="1125" y="1475"/>
                </a:lnTo>
                <a:lnTo>
                  <a:pt x="1125" y="1480"/>
                </a:lnTo>
                <a:lnTo>
                  <a:pt x="1125" y="1482"/>
                </a:lnTo>
                <a:lnTo>
                  <a:pt x="1125" y="1485"/>
                </a:lnTo>
                <a:lnTo>
                  <a:pt x="1123" y="1487"/>
                </a:lnTo>
                <a:lnTo>
                  <a:pt x="1121" y="1490"/>
                </a:lnTo>
                <a:lnTo>
                  <a:pt x="1118" y="1494"/>
                </a:lnTo>
                <a:lnTo>
                  <a:pt x="1023" y="1501"/>
                </a:lnTo>
                <a:lnTo>
                  <a:pt x="1021" y="1497"/>
                </a:lnTo>
                <a:lnTo>
                  <a:pt x="1021" y="1492"/>
                </a:lnTo>
                <a:lnTo>
                  <a:pt x="1021" y="1487"/>
                </a:lnTo>
                <a:lnTo>
                  <a:pt x="1021" y="1485"/>
                </a:lnTo>
                <a:lnTo>
                  <a:pt x="1021" y="1480"/>
                </a:lnTo>
                <a:lnTo>
                  <a:pt x="1021" y="1478"/>
                </a:lnTo>
                <a:lnTo>
                  <a:pt x="1021" y="1473"/>
                </a:lnTo>
                <a:lnTo>
                  <a:pt x="1019" y="1471"/>
                </a:lnTo>
                <a:lnTo>
                  <a:pt x="1014" y="1468"/>
                </a:lnTo>
                <a:lnTo>
                  <a:pt x="1009" y="1466"/>
                </a:lnTo>
                <a:lnTo>
                  <a:pt x="1004" y="1463"/>
                </a:lnTo>
                <a:lnTo>
                  <a:pt x="1000" y="1461"/>
                </a:lnTo>
                <a:lnTo>
                  <a:pt x="993" y="1459"/>
                </a:lnTo>
                <a:lnTo>
                  <a:pt x="988" y="1459"/>
                </a:lnTo>
                <a:lnTo>
                  <a:pt x="981" y="1456"/>
                </a:lnTo>
                <a:lnTo>
                  <a:pt x="974" y="1454"/>
                </a:lnTo>
                <a:lnTo>
                  <a:pt x="974" y="1456"/>
                </a:lnTo>
                <a:lnTo>
                  <a:pt x="971" y="1459"/>
                </a:lnTo>
                <a:lnTo>
                  <a:pt x="971" y="1461"/>
                </a:lnTo>
                <a:lnTo>
                  <a:pt x="971" y="1466"/>
                </a:lnTo>
                <a:lnTo>
                  <a:pt x="971" y="1468"/>
                </a:lnTo>
                <a:lnTo>
                  <a:pt x="971" y="1471"/>
                </a:lnTo>
                <a:lnTo>
                  <a:pt x="971" y="1475"/>
                </a:lnTo>
                <a:lnTo>
                  <a:pt x="969" y="1478"/>
                </a:lnTo>
                <a:lnTo>
                  <a:pt x="966" y="1478"/>
                </a:lnTo>
                <a:lnTo>
                  <a:pt x="964" y="1478"/>
                </a:lnTo>
                <a:lnTo>
                  <a:pt x="959" y="1478"/>
                </a:lnTo>
                <a:lnTo>
                  <a:pt x="957" y="1478"/>
                </a:lnTo>
                <a:lnTo>
                  <a:pt x="952" y="1478"/>
                </a:lnTo>
                <a:lnTo>
                  <a:pt x="950" y="1478"/>
                </a:lnTo>
                <a:lnTo>
                  <a:pt x="945" y="1478"/>
                </a:lnTo>
                <a:lnTo>
                  <a:pt x="943" y="1478"/>
                </a:lnTo>
                <a:lnTo>
                  <a:pt x="936" y="1485"/>
                </a:lnTo>
                <a:lnTo>
                  <a:pt x="928" y="1490"/>
                </a:lnTo>
                <a:lnTo>
                  <a:pt x="921" y="1492"/>
                </a:lnTo>
                <a:lnTo>
                  <a:pt x="914" y="1494"/>
                </a:lnTo>
                <a:lnTo>
                  <a:pt x="905" y="1494"/>
                </a:lnTo>
                <a:lnTo>
                  <a:pt x="895" y="1494"/>
                </a:lnTo>
                <a:lnTo>
                  <a:pt x="886" y="1494"/>
                </a:lnTo>
                <a:lnTo>
                  <a:pt x="879" y="1497"/>
                </a:lnTo>
                <a:lnTo>
                  <a:pt x="876" y="1497"/>
                </a:lnTo>
                <a:lnTo>
                  <a:pt x="871" y="1497"/>
                </a:lnTo>
                <a:lnTo>
                  <a:pt x="869" y="1497"/>
                </a:lnTo>
                <a:lnTo>
                  <a:pt x="867" y="1497"/>
                </a:lnTo>
                <a:lnTo>
                  <a:pt x="864" y="1494"/>
                </a:lnTo>
                <a:lnTo>
                  <a:pt x="862" y="1494"/>
                </a:lnTo>
                <a:lnTo>
                  <a:pt x="857" y="1497"/>
                </a:lnTo>
                <a:lnTo>
                  <a:pt x="855" y="1497"/>
                </a:lnTo>
                <a:lnTo>
                  <a:pt x="779" y="1504"/>
                </a:lnTo>
                <a:lnTo>
                  <a:pt x="767" y="1497"/>
                </a:lnTo>
                <a:lnTo>
                  <a:pt x="762" y="1499"/>
                </a:lnTo>
                <a:lnTo>
                  <a:pt x="755" y="1499"/>
                </a:lnTo>
                <a:lnTo>
                  <a:pt x="750" y="1499"/>
                </a:lnTo>
                <a:lnTo>
                  <a:pt x="743" y="1501"/>
                </a:lnTo>
                <a:lnTo>
                  <a:pt x="738" y="1501"/>
                </a:lnTo>
                <a:lnTo>
                  <a:pt x="734" y="1501"/>
                </a:lnTo>
                <a:lnTo>
                  <a:pt x="727" y="1501"/>
                </a:lnTo>
                <a:lnTo>
                  <a:pt x="722" y="1501"/>
                </a:lnTo>
                <a:lnTo>
                  <a:pt x="722" y="1501"/>
                </a:lnTo>
                <a:close/>
                <a:moveTo>
                  <a:pt x="722" y="1487"/>
                </a:moveTo>
                <a:lnTo>
                  <a:pt x="715" y="1487"/>
                </a:lnTo>
                <a:lnTo>
                  <a:pt x="710" y="1487"/>
                </a:lnTo>
                <a:lnTo>
                  <a:pt x="705" y="1487"/>
                </a:lnTo>
                <a:lnTo>
                  <a:pt x="698" y="1485"/>
                </a:lnTo>
                <a:lnTo>
                  <a:pt x="693" y="1485"/>
                </a:lnTo>
                <a:lnTo>
                  <a:pt x="686" y="1485"/>
                </a:lnTo>
                <a:lnTo>
                  <a:pt x="679" y="1485"/>
                </a:lnTo>
                <a:lnTo>
                  <a:pt x="672" y="1482"/>
                </a:lnTo>
                <a:lnTo>
                  <a:pt x="665" y="1490"/>
                </a:lnTo>
                <a:lnTo>
                  <a:pt x="589" y="1482"/>
                </a:lnTo>
                <a:lnTo>
                  <a:pt x="587" y="1482"/>
                </a:lnTo>
                <a:lnTo>
                  <a:pt x="584" y="1480"/>
                </a:lnTo>
                <a:lnTo>
                  <a:pt x="582" y="1480"/>
                </a:lnTo>
                <a:lnTo>
                  <a:pt x="579" y="1480"/>
                </a:lnTo>
                <a:lnTo>
                  <a:pt x="575" y="1482"/>
                </a:lnTo>
                <a:lnTo>
                  <a:pt x="572" y="1482"/>
                </a:lnTo>
                <a:lnTo>
                  <a:pt x="568" y="1482"/>
                </a:lnTo>
                <a:lnTo>
                  <a:pt x="563" y="1482"/>
                </a:lnTo>
                <a:lnTo>
                  <a:pt x="556" y="1480"/>
                </a:lnTo>
                <a:lnTo>
                  <a:pt x="549" y="1480"/>
                </a:lnTo>
                <a:lnTo>
                  <a:pt x="541" y="1480"/>
                </a:lnTo>
                <a:lnTo>
                  <a:pt x="532" y="1478"/>
                </a:lnTo>
                <a:lnTo>
                  <a:pt x="525" y="1478"/>
                </a:lnTo>
                <a:lnTo>
                  <a:pt x="518" y="1475"/>
                </a:lnTo>
                <a:lnTo>
                  <a:pt x="511" y="1471"/>
                </a:lnTo>
                <a:lnTo>
                  <a:pt x="503" y="1463"/>
                </a:lnTo>
                <a:lnTo>
                  <a:pt x="499" y="1463"/>
                </a:lnTo>
                <a:lnTo>
                  <a:pt x="496" y="1463"/>
                </a:lnTo>
                <a:lnTo>
                  <a:pt x="492" y="1463"/>
                </a:lnTo>
                <a:lnTo>
                  <a:pt x="489" y="1463"/>
                </a:lnTo>
                <a:lnTo>
                  <a:pt x="487" y="1463"/>
                </a:lnTo>
                <a:lnTo>
                  <a:pt x="484" y="1463"/>
                </a:lnTo>
                <a:lnTo>
                  <a:pt x="480" y="1463"/>
                </a:lnTo>
                <a:lnTo>
                  <a:pt x="477" y="1463"/>
                </a:lnTo>
                <a:lnTo>
                  <a:pt x="477" y="1461"/>
                </a:lnTo>
                <a:lnTo>
                  <a:pt x="475" y="1459"/>
                </a:lnTo>
                <a:lnTo>
                  <a:pt x="475" y="1454"/>
                </a:lnTo>
                <a:lnTo>
                  <a:pt x="475" y="1452"/>
                </a:lnTo>
                <a:lnTo>
                  <a:pt x="475" y="1449"/>
                </a:lnTo>
                <a:lnTo>
                  <a:pt x="475" y="1444"/>
                </a:lnTo>
                <a:lnTo>
                  <a:pt x="475" y="1442"/>
                </a:lnTo>
                <a:lnTo>
                  <a:pt x="475" y="1442"/>
                </a:lnTo>
                <a:lnTo>
                  <a:pt x="468" y="1442"/>
                </a:lnTo>
                <a:lnTo>
                  <a:pt x="461" y="1444"/>
                </a:lnTo>
                <a:lnTo>
                  <a:pt x="454" y="1447"/>
                </a:lnTo>
                <a:lnTo>
                  <a:pt x="449" y="1447"/>
                </a:lnTo>
                <a:lnTo>
                  <a:pt x="444" y="1449"/>
                </a:lnTo>
                <a:lnTo>
                  <a:pt x="439" y="1452"/>
                </a:lnTo>
                <a:lnTo>
                  <a:pt x="432" y="1454"/>
                </a:lnTo>
                <a:lnTo>
                  <a:pt x="430" y="1456"/>
                </a:lnTo>
                <a:lnTo>
                  <a:pt x="427" y="1459"/>
                </a:lnTo>
                <a:lnTo>
                  <a:pt x="427" y="1463"/>
                </a:lnTo>
                <a:lnTo>
                  <a:pt x="427" y="1466"/>
                </a:lnTo>
                <a:lnTo>
                  <a:pt x="427" y="1471"/>
                </a:lnTo>
                <a:lnTo>
                  <a:pt x="427" y="1473"/>
                </a:lnTo>
                <a:lnTo>
                  <a:pt x="427" y="1478"/>
                </a:lnTo>
                <a:lnTo>
                  <a:pt x="425" y="1482"/>
                </a:lnTo>
                <a:lnTo>
                  <a:pt x="425" y="1487"/>
                </a:lnTo>
                <a:lnTo>
                  <a:pt x="328" y="1478"/>
                </a:lnTo>
                <a:lnTo>
                  <a:pt x="325" y="1475"/>
                </a:lnTo>
                <a:lnTo>
                  <a:pt x="325" y="1473"/>
                </a:lnTo>
                <a:lnTo>
                  <a:pt x="325" y="1471"/>
                </a:lnTo>
                <a:lnTo>
                  <a:pt x="325" y="1468"/>
                </a:lnTo>
                <a:lnTo>
                  <a:pt x="325" y="1466"/>
                </a:lnTo>
                <a:lnTo>
                  <a:pt x="323" y="1461"/>
                </a:lnTo>
                <a:lnTo>
                  <a:pt x="323" y="1459"/>
                </a:lnTo>
                <a:lnTo>
                  <a:pt x="323" y="1456"/>
                </a:lnTo>
                <a:lnTo>
                  <a:pt x="321" y="1456"/>
                </a:lnTo>
                <a:lnTo>
                  <a:pt x="313" y="1454"/>
                </a:lnTo>
                <a:lnTo>
                  <a:pt x="309" y="1454"/>
                </a:lnTo>
                <a:lnTo>
                  <a:pt x="304" y="1452"/>
                </a:lnTo>
                <a:lnTo>
                  <a:pt x="297" y="1452"/>
                </a:lnTo>
                <a:lnTo>
                  <a:pt x="292" y="1449"/>
                </a:lnTo>
                <a:lnTo>
                  <a:pt x="285" y="1447"/>
                </a:lnTo>
                <a:lnTo>
                  <a:pt x="278" y="1447"/>
                </a:lnTo>
                <a:lnTo>
                  <a:pt x="271" y="1444"/>
                </a:lnTo>
                <a:lnTo>
                  <a:pt x="271" y="1423"/>
                </a:lnTo>
                <a:lnTo>
                  <a:pt x="266" y="1421"/>
                </a:lnTo>
                <a:lnTo>
                  <a:pt x="259" y="1418"/>
                </a:lnTo>
                <a:lnTo>
                  <a:pt x="254" y="1416"/>
                </a:lnTo>
                <a:lnTo>
                  <a:pt x="247" y="1416"/>
                </a:lnTo>
                <a:lnTo>
                  <a:pt x="240" y="1414"/>
                </a:lnTo>
                <a:lnTo>
                  <a:pt x="235" y="1414"/>
                </a:lnTo>
                <a:lnTo>
                  <a:pt x="228" y="1414"/>
                </a:lnTo>
                <a:lnTo>
                  <a:pt x="223" y="1411"/>
                </a:lnTo>
                <a:lnTo>
                  <a:pt x="216" y="1390"/>
                </a:lnTo>
                <a:lnTo>
                  <a:pt x="211" y="1388"/>
                </a:lnTo>
                <a:lnTo>
                  <a:pt x="207" y="1388"/>
                </a:lnTo>
                <a:lnTo>
                  <a:pt x="202" y="1388"/>
                </a:lnTo>
                <a:lnTo>
                  <a:pt x="197" y="1388"/>
                </a:lnTo>
                <a:lnTo>
                  <a:pt x="192" y="1385"/>
                </a:lnTo>
                <a:lnTo>
                  <a:pt x="188" y="1385"/>
                </a:lnTo>
                <a:lnTo>
                  <a:pt x="183" y="1383"/>
                </a:lnTo>
                <a:lnTo>
                  <a:pt x="178" y="1380"/>
                </a:lnTo>
                <a:lnTo>
                  <a:pt x="211" y="1176"/>
                </a:lnTo>
                <a:lnTo>
                  <a:pt x="211" y="1174"/>
                </a:lnTo>
                <a:lnTo>
                  <a:pt x="211" y="1172"/>
                </a:lnTo>
                <a:lnTo>
                  <a:pt x="209" y="1172"/>
                </a:lnTo>
                <a:lnTo>
                  <a:pt x="207" y="1172"/>
                </a:lnTo>
                <a:lnTo>
                  <a:pt x="204" y="1172"/>
                </a:lnTo>
                <a:lnTo>
                  <a:pt x="200" y="1172"/>
                </a:lnTo>
                <a:lnTo>
                  <a:pt x="192" y="1164"/>
                </a:lnTo>
                <a:lnTo>
                  <a:pt x="188" y="1157"/>
                </a:lnTo>
                <a:lnTo>
                  <a:pt x="181" y="1150"/>
                </a:lnTo>
                <a:lnTo>
                  <a:pt x="173" y="1141"/>
                </a:lnTo>
                <a:lnTo>
                  <a:pt x="169" y="1134"/>
                </a:lnTo>
                <a:lnTo>
                  <a:pt x="164" y="1127"/>
                </a:lnTo>
                <a:lnTo>
                  <a:pt x="157" y="1117"/>
                </a:lnTo>
                <a:lnTo>
                  <a:pt x="152" y="1108"/>
                </a:lnTo>
                <a:lnTo>
                  <a:pt x="152" y="1108"/>
                </a:lnTo>
                <a:lnTo>
                  <a:pt x="152" y="1105"/>
                </a:lnTo>
                <a:lnTo>
                  <a:pt x="152" y="1105"/>
                </a:lnTo>
                <a:lnTo>
                  <a:pt x="152" y="1103"/>
                </a:lnTo>
                <a:lnTo>
                  <a:pt x="150" y="1100"/>
                </a:lnTo>
                <a:lnTo>
                  <a:pt x="150" y="1098"/>
                </a:lnTo>
                <a:lnTo>
                  <a:pt x="150" y="1096"/>
                </a:lnTo>
                <a:lnTo>
                  <a:pt x="147" y="1093"/>
                </a:lnTo>
                <a:lnTo>
                  <a:pt x="128" y="1065"/>
                </a:lnTo>
                <a:lnTo>
                  <a:pt x="109" y="1034"/>
                </a:lnTo>
                <a:lnTo>
                  <a:pt x="93" y="1003"/>
                </a:lnTo>
                <a:lnTo>
                  <a:pt x="76" y="970"/>
                </a:lnTo>
                <a:lnTo>
                  <a:pt x="64" y="937"/>
                </a:lnTo>
                <a:lnTo>
                  <a:pt x="52" y="903"/>
                </a:lnTo>
                <a:lnTo>
                  <a:pt x="40" y="870"/>
                </a:lnTo>
                <a:lnTo>
                  <a:pt x="31" y="835"/>
                </a:lnTo>
                <a:lnTo>
                  <a:pt x="31" y="835"/>
                </a:lnTo>
                <a:lnTo>
                  <a:pt x="29" y="832"/>
                </a:lnTo>
                <a:lnTo>
                  <a:pt x="29" y="832"/>
                </a:lnTo>
                <a:lnTo>
                  <a:pt x="26" y="830"/>
                </a:lnTo>
                <a:lnTo>
                  <a:pt x="26" y="828"/>
                </a:lnTo>
                <a:lnTo>
                  <a:pt x="24" y="828"/>
                </a:lnTo>
                <a:lnTo>
                  <a:pt x="24" y="825"/>
                </a:lnTo>
                <a:lnTo>
                  <a:pt x="24" y="825"/>
                </a:lnTo>
                <a:lnTo>
                  <a:pt x="12" y="742"/>
                </a:lnTo>
                <a:lnTo>
                  <a:pt x="17" y="730"/>
                </a:lnTo>
                <a:lnTo>
                  <a:pt x="17" y="730"/>
                </a:lnTo>
                <a:lnTo>
                  <a:pt x="19" y="728"/>
                </a:lnTo>
                <a:lnTo>
                  <a:pt x="19" y="726"/>
                </a:lnTo>
                <a:lnTo>
                  <a:pt x="19" y="723"/>
                </a:lnTo>
                <a:lnTo>
                  <a:pt x="17" y="718"/>
                </a:lnTo>
                <a:lnTo>
                  <a:pt x="17" y="714"/>
                </a:lnTo>
                <a:lnTo>
                  <a:pt x="17" y="709"/>
                </a:lnTo>
                <a:lnTo>
                  <a:pt x="17" y="704"/>
                </a:lnTo>
                <a:lnTo>
                  <a:pt x="19" y="654"/>
                </a:lnTo>
                <a:lnTo>
                  <a:pt x="24" y="607"/>
                </a:lnTo>
                <a:lnTo>
                  <a:pt x="33" y="562"/>
                </a:lnTo>
                <a:lnTo>
                  <a:pt x="45" y="517"/>
                </a:lnTo>
                <a:lnTo>
                  <a:pt x="59" y="472"/>
                </a:lnTo>
                <a:lnTo>
                  <a:pt x="76" y="429"/>
                </a:lnTo>
                <a:lnTo>
                  <a:pt x="97" y="386"/>
                </a:lnTo>
                <a:lnTo>
                  <a:pt x="119" y="346"/>
                </a:lnTo>
                <a:lnTo>
                  <a:pt x="116" y="344"/>
                </a:lnTo>
                <a:lnTo>
                  <a:pt x="116" y="344"/>
                </a:lnTo>
                <a:lnTo>
                  <a:pt x="114" y="341"/>
                </a:lnTo>
                <a:lnTo>
                  <a:pt x="114" y="341"/>
                </a:lnTo>
                <a:lnTo>
                  <a:pt x="114" y="339"/>
                </a:lnTo>
                <a:lnTo>
                  <a:pt x="114" y="336"/>
                </a:lnTo>
                <a:lnTo>
                  <a:pt x="114" y="336"/>
                </a:lnTo>
                <a:lnTo>
                  <a:pt x="114" y="334"/>
                </a:lnTo>
                <a:lnTo>
                  <a:pt x="147" y="287"/>
                </a:lnTo>
                <a:lnTo>
                  <a:pt x="150" y="284"/>
                </a:lnTo>
                <a:lnTo>
                  <a:pt x="152" y="284"/>
                </a:lnTo>
                <a:lnTo>
                  <a:pt x="154" y="284"/>
                </a:lnTo>
                <a:lnTo>
                  <a:pt x="157" y="282"/>
                </a:lnTo>
                <a:lnTo>
                  <a:pt x="159" y="282"/>
                </a:lnTo>
                <a:lnTo>
                  <a:pt x="162" y="282"/>
                </a:lnTo>
                <a:lnTo>
                  <a:pt x="164" y="282"/>
                </a:lnTo>
                <a:lnTo>
                  <a:pt x="166" y="282"/>
                </a:lnTo>
                <a:lnTo>
                  <a:pt x="190" y="256"/>
                </a:lnTo>
                <a:lnTo>
                  <a:pt x="214" y="227"/>
                </a:lnTo>
                <a:lnTo>
                  <a:pt x="242" y="201"/>
                </a:lnTo>
                <a:lnTo>
                  <a:pt x="268" y="177"/>
                </a:lnTo>
                <a:lnTo>
                  <a:pt x="297" y="156"/>
                </a:lnTo>
                <a:lnTo>
                  <a:pt x="328" y="135"/>
                </a:lnTo>
                <a:lnTo>
                  <a:pt x="356" y="116"/>
                </a:lnTo>
                <a:lnTo>
                  <a:pt x="387" y="99"/>
                </a:lnTo>
                <a:lnTo>
                  <a:pt x="425" y="80"/>
                </a:lnTo>
                <a:lnTo>
                  <a:pt x="465" y="64"/>
                </a:lnTo>
                <a:lnTo>
                  <a:pt x="506" y="49"/>
                </a:lnTo>
                <a:lnTo>
                  <a:pt x="546" y="37"/>
                </a:lnTo>
                <a:lnTo>
                  <a:pt x="589" y="26"/>
                </a:lnTo>
                <a:lnTo>
                  <a:pt x="632" y="19"/>
                </a:lnTo>
                <a:lnTo>
                  <a:pt x="677" y="14"/>
                </a:lnTo>
                <a:lnTo>
                  <a:pt x="722" y="14"/>
                </a:lnTo>
                <a:lnTo>
                  <a:pt x="767" y="14"/>
                </a:lnTo>
                <a:lnTo>
                  <a:pt x="810" y="19"/>
                </a:lnTo>
                <a:lnTo>
                  <a:pt x="852" y="26"/>
                </a:lnTo>
                <a:lnTo>
                  <a:pt x="895" y="37"/>
                </a:lnTo>
                <a:lnTo>
                  <a:pt x="936" y="49"/>
                </a:lnTo>
                <a:lnTo>
                  <a:pt x="976" y="64"/>
                </a:lnTo>
                <a:lnTo>
                  <a:pt x="1016" y="80"/>
                </a:lnTo>
                <a:lnTo>
                  <a:pt x="1054" y="99"/>
                </a:lnTo>
                <a:lnTo>
                  <a:pt x="1085" y="116"/>
                </a:lnTo>
                <a:lnTo>
                  <a:pt x="1116" y="135"/>
                </a:lnTo>
                <a:lnTo>
                  <a:pt x="1144" y="156"/>
                </a:lnTo>
                <a:lnTo>
                  <a:pt x="1173" y="177"/>
                </a:lnTo>
                <a:lnTo>
                  <a:pt x="1201" y="201"/>
                </a:lnTo>
                <a:lnTo>
                  <a:pt x="1228" y="227"/>
                </a:lnTo>
                <a:lnTo>
                  <a:pt x="1254" y="256"/>
                </a:lnTo>
                <a:lnTo>
                  <a:pt x="1275" y="282"/>
                </a:lnTo>
                <a:lnTo>
                  <a:pt x="1277" y="282"/>
                </a:lnTo>
                <a:lnTo>
                  <a:pt x="1280" y="282"/>
                </a:lnTo>
                <a:lnTo>
                  <a:pt x="1282" y="282"/>
                </a:lnTo>
                <a:lnTo>
                  <a:pt x="1285" y="282"/>
                </a:lnTo>
                <a:lnTo>
                  <a:pt x="1287" y="284"/>
                </a:lnTo>
                <a:lnTo>
                  <a:pt x="1289" y="284"/>
                </a:lnTo>
                <a:lnTo>
                  <a:pt x="1292" y="284"/>
                </a:lnTo>
                <a:lnTo>
                  <a:pt x="1294" y="287"/>
                </a:lnTo>
                <a:lnTo>
                  <a:pt x="1327" y="334"/>
                </a:lnTo>
                <a:lnTo>
                  <a:pt x="1327" y="336"/>
                </a:lnTo>
                <a:lnTo>
                  <a:pt x="1327" y="336"/>
                </a:lnTo>
                <a:lnTo>
                  <a:pt x="1327" y="339"/>
                </a:lnTo>
                <a:lnTo>
                  <a:pt x="1327" y="341"/>
                </a:lnTo>
                <a:lnTo>
                  <a:pt x="1325" y="341"/>
                </a:lnTo>
                <a:lnTo>
                  <a:pt x="1325" y="344"/>
                </a:lnTo>
                <a:lnTo>
                  <a:pt x="1325" y="344"/>
                </a:lnTo>
                <a:lnTo>
                  <a:pt x="1325" y="346"/>
                </a:lnTo>
                <a:lnTo>
                  <a:pt x="1346" y="386"/>
                </a:lnTo>
                <a:lnTo>
                  <a:pt x="1365" y="429"/>
                </a:lnTo>
                <a:lnTo>
                  <a:pt x="1382" y="472"/>
                </a:lnTo>
                <a:lnTo>
                  <a:pt x="1399" y="517"/>
                </a:lnTo>
                <a:lnTo>
                  <a:pt x="1410" y="562"/>
                </a:lnTo>
                <a:lnTo>
                  <a:pt x="1418" y="607"/>
                </a:lnTo>
                <a:lnTo>
                  <a:pt x="1425" y="654"/>
                </a:lnTo>
                <a:lnTo>
                  <a:pt x="1425" y="704"/>
                </a:lnTo>
                <a:lnTo>
                  <a:pt x="1425" y="709"/>
                </a:lnTo>
                <a:lnTo>
                  <a:pt x="1425" y="714"/>
                </a:lnTo>
                <a:lnTo>
                  <a:pt x="1425" y="718"/>
                </a:lnTo>
                <a:lnTo>
                  <a:pt x="1422" y="723"/>
                </a:lnTo>
                <a:lnTo>
                  <a:pt x="1422" y="728"/>
                </a:lnTo>
                <a:lnTo>
                  <a:pt x="1425" y="733"/>
                </a:lnTo>
                <a:lnTo>
                  <a:pt x="1427" y="737"/>
                </a:lnTo>
                <a:lnTo>
                  <a:pt x="1429" y="742"/>
                </a:lnTo>
                <a:lnTo>
                  <a:pt x="1418" y="825"/>
                </a:lnTo>
                <a:lnTo>
                  <a:pt x="1418" y="825"/>
                </a:lnTo>
                <a:lnTo>
                  <a:pt x="1418" y="828"/>
                </a:lnTo>
                <a:lnTo>
                  <a:pt x="1418" y="828"/>
                </a:lnTo>
                <a:lnTo>
                  <a:pt x="1415" y="830"/>
                </a:lnTo>
                <a:lnTo>
                  <a:pt x="1415" y="832"/>
                </a:lnTo>
                <a:lnTo>
                  <a:pt x="1413" y="832"/>
                </a:lnTo>
                <a:lnTo>
                  <a:pt x="1413" y="835"/>
                </a:lnTo>
                <a:lnTo>
                  <a:pt x="1410" y="835"/>
                </a:lnTo>
                <a:lnTo>
                  <a:pt x="1401" y="870"/>
                </a:lnTo>
                <a:lnTo>
                  <a:pt x="1391" y="903"/>
                </a:lnTo>
                <a:lnTo>
                  <a:pt x="1380" y="937"/>
                </a:lnTo>
                <a:lnTo>
                  <a:pt x="1365" y="970"/>
                </a:lnTo>
                <a:lnTo>
                  <a:pt x="1351" y="1003"/>
                </a:lnTo>
                <a:lnTo>
                  <a:pt x="1334" y="1034"/>
                </a:lnTo>
                <a:lnTo>
                  <a:pt x="1315" y="1065"/>
                </a:lnTo>
                <a:lnTo>
                  <a:pt x="1294" y="1093"/>
                </a:lnTo>
                <a:lnTo>
                  <a:pt x="1294" y="1096"/>
                </a:lnTo>
                <a:lnTo>
                  <a:pt x="1292" y="1098"/>
                </a:lnTo>
                <a:lnTo>
                  <a:pt x="1292" y="1100"/>
                </a:lnTo>
                <a:lnTo>
                  <a:pt x="1289" y="1103"/>
                </a:lnTo>
                <a:lnTo>
                  <a:pt x="1289" y="1105"/>
                </a:lnTo>
                <a:lnTo>
                  <a:pt x="1289" y="1105"/>
                </a:lnTo>
                <a:lnTo>
                  <a:pt x="1289" y="1108"/>
                </a:lnTo>
                <a:lnTo>
                  <a:pt x="1292" y="1108"/>
                </a:lnTo>
                <a:lnTo>
                  <a:pt x="1285" y="1117"/>
                </a:lnTo>
                <a:lnTo>
                  <a:pt x="1280" y="1127"/>
                </a:lnTo>
                <a:lnTo>
                  <a:pt x="1273" y="1134"/>
                </a:lnTo>
                <a:lnTo>
                  <a:pt x="1268" y="1141"/>
                </a:lnTo>
                <a:lnTo>
                  <a:pt x="1261" y="1150"/>
                </a:lnTo>
                <a:lnTo>
                  <a:pt x="1256" y="1157"/>
                </a:lnTo>
                <a:lnTo>
                  <a:pt x="1249" y="1164"/>
                </a:lnTo>
                <a:lnTo>
                  <a:pt x="1242" y="1172"/>
                </a:lnTo>
                <a:lnTo>
                  <a:pt x="1239" y="1172"/>
                </a:lnTo>
                <a:lnTo>
                  <a:pt x="1235" y="1172"/>
                </a:lnTo>
                <a:lnTo>
                  <a:pt x="1232" y="1172"/>
                </a:lnTo>
                <a:lnTo>
                  <a:pt x="1232" y="1172"/>
                </a:lnTo>
                <a:lnTo>
                  <a:pt x="1232" y="1174"/>
                </a:lnTo>
                <a:lnTo>
                  <a:pt x="1230" y="1176"/>
                </a:lnTo>
                <a:lnTo>
                  <a:pt x="1266" y="1380"/>
                </a:lnTo>
                <a:lnTo>
                  <a:pt x="1261" y="1383"/>
                </a:lnTo>
                <a:lnTo>
                  <a:pt x="1256" y="1385"/>
                </a:lnTo>
                <a:lnTo>
                  <a:pt x="1251" y="1385"/>
                </a:lnTo>
                <a:lnTo>
                  <a:pt x="1247" y="1388"/>
                </a:lnTo>
                <a:lnTo>
                  <a:pt x="1242" y="1388"/>
                </a:lnTo>
                <a:lnTo>
                  <a:pt x="1237" y="1388"/>
                </a:lnTo>
                <a:lnTo>
                  <a:pt x="1232" y="1388"/>
                </a:lnTo>
                <a:lnTo>
                  <a:pt x="1228" y="1390"/>
                </a:lnTo>
                <a:lnTo>
                  <a:pt x="1220" y="1411"/>
                </a:lnTo>
                <a:lnTo>
                  <a:pt x="1213" y="1414"/>
                </a:lnTo>
                <a:lnTo>
                  <a:pt x="1209" y="1414"/>
                </a:lnTo>
                <a:lnTo>
                  <a:pt x="1201" y="1414"/>
                </a:lnTo>
                <a:lnTo>
                  <a:pt x="1194" y="1416"/>
                </a:lnTo>
                <a:lnTo>
                  <a:pt x="1190" y="1416"/>
                </a:lnTo>
                <a:lnTo>
                  <a:pt x="1182" y="1418"/>
                </a:lnTo>
                <a:lnTo>
                  <a:pt x="1178" y="1421"/>
                </a:lnTo>
                <a:lnTo>
                  <a:pt x="1171" y="1423"/>
                </a:lnTo>
                <a:lnTo>
                  <a:pt x="1171" y="1444"/>
                </a:lnTo>
                <a:lnTo>
                  <a:pt x="1163" y="1447"/>
                </a:lnTo>
                <a:lnTo>
                  <a:pt x="1159" y="1447"/>
                </a:lnTo>
                <a:lnTo>
                  <a:pt x="1152" y="1449"/>
                </a:lnTo>
                <a:lnTo>
                  <a:pt x="1144" y="1452"/>
                </a:lnTo>
                <a:lnTo>
                  <a:pt x="1140" y="1452"/>
                </a:lnTo>
                <a:lnTo>
                  <a:pt x="1133" y="1454"/>
                </a:lnTo>
                <a:lnTo>
                  <a:pt x="1128" y="1454"/>
                </a:lnTo>
                <a:lnTo>
                  <a:pt x="1123" y="1456"/>
                </a:lnTo>
                <a:lnTo>
                  <a:pt x="1118" y="1456"/>
                </a:lnTo>
                <a:lnTo>
                  <a:pt x="1118" y="1459"/>
                </a:lnTo>
                <a:lnTo>
                  <a:pt x="1118" y="1461"/>
                </a:lnTo>
                <a:lnTo>
                  <a:pt x="1118" y="1466"/>
                </a:lnTo>
                <a:lnTo>
                  <a:pt x="1118" y="1468"/>
                </a:lnTo>
                <a:lnTo>
                  <a:pt x="1116" y="1471"/>
                </a:lnTo>
                <a:lnTo>
                  <a:pt x="1116" y="1473"/>
                </a:lnTo>
                <a:lnTo>
                  <a:pt x="1114" y="1475"/>
                </a:lnTo>
                <a:lnTo>
                  <a:pt x="1111" y="1478"/>
                </a:lnTo>
                <a:lnTo>
                  <a:pt x="1016" y="1487"/>
                </a:lnTo>
                <a:lnTo>
                  <a:pt x="1016" y="1482"/>
                </a:lnTo>
                <a:lnTo>
                  <a:pt x="1016" y="1478"/>
                </a:lnTo>
                <a:lnTo>
                  <a:pt x="1016" y="1473"/>
                </a:lnTo>
                <a:lnTo>
                  <a:pt x="1016" y="1471"/>
                </a:lnTo>
                <a:lnTo>
                  <a:pt x="1016" y="1466"/>
                </a:lnTo>
                <a:lnTo>
                  <a:pt x="1016" y="1463"/>
                </a:lnTo>
                <a:lnTo>
                  <a:pt x="1014" y="1459"/>
                </a:lnTo>
                <a:lnTo>
                  <a:pt x="1014" y="1456"/>
                </a:lnTo>
                <a:lnTo>
                  <a:pt x="1009" y="1454"/>
                </a:lnTo>
                <a:lnTo>
                  <a:pt x="1004" y="1452"/>
                </a:lnTo>
                <a:lnTo>
                  <a:pt x="1000" y="1449"/>
                </a:lnTo>
                <a:lnTo>
                  <a:pt x="995" y="1447"/>
                </a:lnTo>
                <a:lnTo>
                  <a:pt x="988" y="1447"/>
                </a:lnTo>
                <a:lnTo>
                  <a:pt x="983" y="1444"/>
                </a:lnTo>
                <a:lnTo>
                  <a:pt x="976" y="1442"/>
                </a:lnTo>
                <a:lnTo>
                  <a:pt x="969" y="1442"/>
                </a:lnTo>
                <a:lnTo>
                  <a:pt x="966" y="1442"/>
                </a:lnTo>
                <a:lnTo>
                  <a:pt x="966" y="1444"/>
                </a:lnTo>
                <a:lnTo>
                  <a:pt x="966" y="1449"/>
                </a:lnTo>
                <a:lnTo>
                  <a:pt x="966" y="1452"/>
                </a:lnTo>
                <a:lnTo>
                  <a:pt x="966" y="1454"/>
                </a:lnTo>
                <a:lnTo>
                  <a:pt x="966" y="1459"/>
                </a:lnTo>
                <a:lnTo>
                  <a:pt x="966" y="1461"/>
                </a:lnTo>
                <a:lnTo>
                  <a:pt x="964" y="1463"/>
                </a:lnTo>
                <a:lnTo>
                  <a:pt x="962" y="1463"/>
                </a:lnTo>
                <a:lnTo>
                  <a:pt x="959" y="1463"/>
                </a:lnTo>
                <a:lnTo>
                  <a:pt x="955" y="1463"/>
                </a:lnTo>
                <a:lnTo>
                  <a:pt x="952" y="1463"/>
                </a:lnTo>
                <a:lnTo>
                  <a:pt x="947" y="1463"/>
                </a:lnTo>
                <a:lnTo>
                  <a:pt x="945" y="1463"/>
                </a:lnTo>
                <a:lnTo>
                  <a:pt x="943" y="1463"/>
                </a:lnTo>
                <a:lnTo>
                  <a:pt x="938" y="1463"/>
                </a:lnTo>
                <a:lnTo>
                  <a:pt x="933" y="1471"/>
                </a:lnTo>
                <a:lnTo>
                  <a:pt x="926" y="1475"/>
                </a:lnTo>
                <a:lnTo>
                  <a:pt x="919" y="1478"/>
                </a:lnTo>
                <a:lnTo>
                  <a:pt x="909" y="1478"/>
                </a:lnTo>
                <a:lnTo>
                  <a:pt x="900" y="1480"/>
                </a:lnTo>
                <a:lnTo>
                  <a:pt x="893" y="1480"/>
                </a:lnTo>
                <a:lnTo>
                  <a:pt x="883" y="1480"/>
                </a:lnTo>
                <a:lnTo>
                  <a:pt x="874" y="1482"/>
                </a:lnTo>
                <a:lnTo>
                  <a:pt x="871" y="1482"/>
                </a:lnTo>
                <a:lnTo>
                  <a:pt x="869" y="1482"/>
                </a:lnTo>
                <a:lnTo>
                  <a:pt x="867" y="1482"/>
                </a:lnTo>
                <a:lnTo>
                  <a:pt x="864" y="1480"/>
                </a:lnTo>
                <a:lnTo>
                  <a:pt x="862" y="1480"/>
                </a:lnTo>
                <a:lnTo>
                  <a:pt x="857" y="1480"/>
                </a:lnTo>
                <a:lnTo>
                  <a:pt x="855" y="1482"/>
                </a:lnTo>
                <a:lnTo>
                  <a:pt x="852" y="1482"/>
                </a:lnTo>
                <a:lnTo>
                  <a:pt x="776" y="1490"/>
                </a:lnTo>
                <a:lnTo>
                  <a:pt x="767" y="1482"/>
                </a:lnTo>
                <a:lnTo>
                  <a:pt x="760" y="1485"/>
                </a:lnTo>
                <a:lnTo>
                  <a:pt x="755" y="1485"/>
                </a:lnTo>
                <a:lnTo>
                  <a:pt x="750" y="1485"/>
                </a:lnTo>
                <a:lnTo>
                  <a:pt x="743" y="1485"/>
                </a:lnTo>
                <a:lnTo>
                  <a:pt x="738" y="1487"/>
                </a:lnTo>
                <a:lnTo>
                  <a:pt x="731" y="1487"/>
                </a:lnTo>
                <a:lnTo>
                  <a:pt x="727" y="1487"/>
                </a:lnTo>
                <a:lnTo>
                  <a:pt x="722" y="1487"/>
                </a:lnTo>
                <a:lnTo>
                  <a:pt x="722" y="1487"/>
                </a:lnTo>
                <a:close/>
                <a:moveTo>
                  <a:pt x="722" y="21"/>
                </a:moveTo>
                <a:lnTo>
                  <a:pt x="686" y="21"/>
                </a:lnTo>
                <a:lnTo>
                  <a:pt x="653" y="26"/>
                </a:lnTo>
                <a:lnTo>
                  <a:pt x="620" y="30"/>
                </a:lnTo>
                <a:lnTo>
                  <a:pt x="587" y="35"/>
                </a:lnTo>
                <a:lnTo>
                  <a:pt x="553" y="42"/>
                </a:lnTo>
                <a:lnTo>
                  <a:pt x="522" y="52"/>
                </a:lnTo>
                <a:lnTo>
                  <a:pt x="489" y="61"/>
                </a:lnTo>
                <a:lnTo>
                  <a:pt x="458" y="73"/>
                </a:lnTo>
                <a:lnTo>
                  <a:pt x="418" y="90"/>
                </a:lnTo>
                <a:lnTo>
                  <a:pt x="380" y="109"/>
                </a:lnTo>
                <a:lnTo>
                  <a:pt x="342" y="130"/>
                </a:lnTo>
                <a:lnTo>
                  <a:pt x="304" y="156"/>
                </a:lnTo>
                <a:lnTo>
                  <a:pt x="268" y="187"/>
                </a:lnTo>
                <a:lnTo>
                  <a:pt x="235" y="218"/>
                </a:lnTo>
                <a:lnTo>
                  <a:pt x="202" y="251"/>
                </a:lnTo>
                <a:lnTo>
                  <a:pt x="171" y="287"/>
                </a:lnTo>
                <a:lnTo>
                  <a:pt x="171" y="289"/>
                </a:lnTo>
                <a:lnTo>
                  <a:pt x="171" y="294"/>
                </a:lnTo>
                <a:lnTo>
                  <a:pt x="173" y="296"/>
                </a:lnTo>
                <a:lnTo>
                  <a:pt x="173" y="298"/>
                </a:lnTo>
                <a:lnTo>
                  <a:pt x="173" y="303"/>
                </a:lnTo>
                <a:lnTo>
                  <a:pt x="176" y="306"/>
                </a:lnTo>
                <a:lnTo>
                  <a:pt x="178" y="310"/>
                </a:lnTo>
                <a:lnTo>
                  <a:pt x="178" y="313"/>
                </a:lnTo>
                <a:lnTo>
                  <a:pt x="181" y="315"/>
                </a:lnTo>
                <a:lnTo>
                  <a:pt x="183" y="306"/>
                </a:lnTo>
                <a:lnTo>
                  <a:pt x="185" y="298"/>
                </a:lnTo>
                <a:lnTo>
                  <a:pt x="190" y="291"/>
                </a:lnTo>
                <a:lnTo>
                  <a:pt x="195" y="284"/>
                </a:lnTo>
                <a:lnTo>
                  <a:pt x="197" y="277"/>
                </a:lnTo>
                <a:lnTo>
                  <a:pt x="202" y="270"/>
                </a:lnTo>
                <a:lnTo>
                  <a:pt x="207" y="263"/>
                </a:lnTo>
                <a:lnTo>
                  <a:pt x="211" y="256"/>
                </a:lnTo>
                <a:lnTo>
                  <a:pt x="221" y="246"/>
                </a:lnTo>
                <a:lnTo>
                  <a:pt x="230" y="234"/>
                </a:lnTo>
                <a:lnTo>
                  <a:pt x="240" y="225"/>
                </a:lnTo>
                <a:lnTo>
                  <a:pt x="252" y="215"/>
                </a:lnTo>
                <a:lnTo>
                  <a:pt x="261" y="206"/>
                </a:lnTo>
                <a:lnTo>
                  <a:pt x="273" y="196"/>
                </a:lnTo>
                <a:lnTo>
                  <a:pt x="285" y="187"/>
                </a:lnTo>
                <a:lnTo>
                  <a:pt x="294" y="177"/>
                </a:lnTo>
                <a:lnTo>
                  <a:pt x="297" y="177"/>
                </a:lnTo>
                <a:lnTo>
                  <a:pt x="299" y="177"/>
                </a:lnTo>
                <a:lnTo>
                  <a:pt x="299" y="177"/>
                </a:lnTo>
                <a:lnTo>
                  <a:pt x="302" y="180"/>
                </a:lnTo>
                <a:lnTo>
                  <a:pt x="302" y="180"/>
                </a:lnTo>
                <a:lnTo>
                  <a:pt x="302" y="180"/>
                </a:lnTo>
                <a:lnTo>
                  <a:pt x="302" y="182"/>
                </a:lnTo>
                <a:lnTo>
                  <a:pt x="290" y="192"/>
                </a:lnTo>
                <a:lnTo>
                  <a:pt x="278" y="201"/>
                </a:lnTo>
                <a:lnTo>
                  <a:pt x="266" y="211"/>
                </a:lnTo>
                <a:lnTo>
                  <a:pt x="257" y="220"/>
                </a:lnTo>
                <a:lnTo>
                  <a:pt x="245" y="230"/>
                </a:lnTo>
                <a:lnTo>
                  <a:pt x="235" y="239"/>
                </a:lnTo>
                <a:lnTo>
                  <a:pt x="223" y="249"/>
                </a:lnTo>
                <a:lnTo>
                  <a:pt x="216" y="261"/>
                </a:lnTo>
                <a:lnTo>
                  <a:pt x="211" y="265"/>
                </a:lnTo>
                <a:lnTo>
                  <a:pt x="207" y="272"/>
                </a:lnTo>
                <a:lnTo>
                  <a:pt x="204" y="279"/>
                </a:lnTo>
                <a:lnTo>
                  <a:pt x="202" y="289"/>
                </a:lnTo>
                <a:lnTo>
                  <a:pt x="202" y="298"/>
                </a:lnTo>
                <a:lnTo>
                  <a:pt x="200" y="306"/>
                </a:lnTo>
                <a:lnTo>
                  <a:pt x="200" y="315"/>
                </a:lnTo>
                <a:lnTo>
                  <a:pt x="200" y="325"/>
                </a:lnTo>
                <a:lnTo>
                  <a:pt x="200" y="325"/>
                </a:lnTo>
                <a:lnTo>
                  <a:pt x="200" y="327"/>
                </a:lnTo>
                <a:lnTo>
                  <a:pt x="200" y="327"/>
                </a:lnTo>
                <a:lnTo>
                  <a:pt x="197" y="329"/>
                </a:lnTo>
                <a:lnTo>
                  <a:pt x="197" y="329"/>
                </a:lnTo>
                <a:lnTo>
                  <a:pt x="195" y="329"/>
                </a:lnTo>
                <a:lnTo>
                  <a:pt x="192" y="332"/>
                </a:lnTo>
                <a:lnTo>
                  <a:pt x="190" y="332"/>
                </a:lnTo>
                <a:lnTo>
                  <a:pt x="185" y="332"/>
                </a:lnTo>
                <a:lnTo>
                  <a:pt x="183" y="332"/>
                </a:lnTo>
                <a:lnTo>
                  <a:pt x="178" y="334"/>
                </a:lnTo>
                <a:lnTo>
                  <a:pt x="176" y="336"/>
                </a:lnTo>
                <a:lnTo>
                  <a:pt x="173" y="339"/>
                </a:lnTo>
                <a:lnTo>
                  <a:pt x="171" y="341"/>
                </a:lnTo>
                <a:lnTo>
                  <a:pt x="169" y="344"/>
                </a:lnTo>
                <a:lnTo>
                  <a:pt x="166" y="346"/>
                </a:lnTo>
                <a:lnTo>
                  <a:pt x="169" y="348"/>
                </a:lnTo>
                <a:lnTo>
                  <a:pt x="169" y="351"/>
                </a:lnTo>
                <a:lnTo>
                  <a:pt x="169" y="355"/>
                </a:lnTo>
                <a:lnTo>
                  <a:pt x="169" y="358"/>
                </a:lnTo>
                <a:lnTo>
                  <a:pt x="169" y="360"/>
                </a:lnTo>
                <a:lnTo>
                  <a:pt x="166" y="363"/>
                </a:lnTo>
                <a:lnTo>
                  <a:pt x="166" y="365"/>
                </a:lnTo>
                <a:lnTo>
                  <a:pt x="166" y="367"/>
                </a:lnTo>
                <a:lnTo>
                  <a:pt x="164" y="370"/>
                </a:lnTo>
                <a:lnTo>
                  <a:pt x="164" y="370"/>
                </a:lnTo>
                <a:lnTo>
                  <a:pt x="162" y="372"/>
                </a:lnTo>
                <a:lnTo>
                  <a:pt x="159" y="372"/>
                </a:lnTo>
                <a:lnTo>
                  <a:pt x="157" y="372"/>
                </a:lnTo>
                <a:lnTo>
                  <a:pt x="154" y="372"/>
                </a:lnTo>
                <a:lnTo>
                  <a:pt x="152" y="372"/>
                </a:lnTo>
                <a:lnTo>
                  <a:pt x="152" y="372"/>
                </a:lnTo>
                <a:lnTo>
                  <a:pt x="150" y="370"/>
                </a:lnTo>
                <a:lnTo>
                  <a:pt x="150" y="370"/>
                </a:lnTo>
                <a:lnTo>
                  <a:pt x="150" y="367"/>
                </a:lnTo>
                <a:lnTo>
                  <a:pt x="147" y="365"/>
                </a:lnTo>
                <a:lnTo>
                  <a:pt x="147" y="363"/>
                </a:lnTo>
                <a:lnTo>
                  <a:pt x="147" y="360"/>
                </a:lnTo>
                <a:lnTo>
                  <a:pt x="147" y="358"/>
                </a:lnTo>
                <a:lnTo>
                  <a:pt x="147" y="358"/>
                </a:lnTo>
                <a:lnTo>
                  <a:pt x="147" y="355"/>
                </a:lnTo>
                <a:lnTo>
                  <a:pt x="147" y="355"/>
                </a:lnTo>
                <a:lnTo>
                  <a:pt x="147" y="353"/>
                </a:lnTo>
                <a:lnTo>
                  <a:pt x="147" y="351"/>
                </a:lnTo>
                <a:lnTo>
                  <a:pt x="147" y="351"/>
                </a:lnTo>
                <a:lnTo>
                  <a:pt x="147" y="348"/>
                </a:lnTo>
                <a:lnTo>
                  <a:pt x="147" y="348"/>
                </a:lnTo>
                <a:lnTo>
                  <a:pt x="147" y="346"/>
                </a:lnTo>
                <a:lnTo>
                  <a:pt x="147" y="344"/>
                </a:lnTo>
                <a:lnTo>
                  <a:pt x="150" y="341"/>
                </a:lnTo>
                <a:lnTo>
                  <a:pt x="150" y="341"/>
                </a:lnTo>
                <a:lnTo>
                  <a:pt x="152" y="341"/>
                </a:lnTo>
                <a:lnTo>
                  <a:pt x="154" y="341"/>
                </a:lnTo>
                <a:lnTo>
                  <a:pt x="157" y="341"/>
                </a:lnTo>
                <a:lnTo>
                  <a:pt x="159" y="341"/>
                </a:lnTo>
                <a:lnTo>
                  <a:pt x="164" y="341"/>
                </a:lnTo>
                <a:lnTo>
                  <a:pt x="164" y="341"/>
                </a:lnTo>
                <a:lnTo>
                  <a:pt x="166" y="339"/>
                </a:lnTo>
                <a:lnTo>
                  <a:pt x="166" y="336"/>
                </a:lnTo>
                <a:lnTo>
                  <a:pt x="169" y="334"/>
                </a:lnTo>
                <a:lnTo>
                  <a:pt x="169" y="332"/>
                </a:lnTo>
                <a:lnTo>
                  <a:pt x="169" y="332"/>
                </a:lnTo>
                <a:lnTo>
                  <a:pt x="171" y="329"/>
                </a:lnTo>
                <a:lnTo>
                  <a:pt x="171" y="327"/>
                </a:lnTo>
                <a:lnTo>
                  <a:pt x="169" y="325"/>
                </a:lnTo>
                <a:lnTo>
                  <a:pt x="169" y="322"/>
                </a:lnTo>
                <a:lnTo>
                  <a:pt x="169" y="317"/>
                </a:lnTo>
                <a:lnTo>
                  <a:pt x="169" y="315"/>
                </a:lnTo>
                <a:lnTo>
                  <a:pt x="169" y="310"/>
                </a:lnTo>
                <a:lnTo>
                  <a:pt x="169" y="308"/>
                </a:lnTo>
                <a:lnTo>
                  <a:pt x="169" y="303"/>
                </a:lnTo>
                <a:lnTo>
                  <a:pt x="166" y="301"/>
                </a:lnTo>
                <a:lnTo>
                  <a:pt x="166" y="298"/>
                </a:lnTo>
                <a:lnTo>
                  <a:pt x="166" y="296"/>
                </a:lnTo>
                <a:lnTo>
                  <a:pt x="164" y="294"/>
                </a:lnTo>
                <a:lnTo>
                  <a:pt x="162" y="294"/>
                </a:lnTo>
                <a:lnTo>
                  <a:pt x="162" y="291"/>
                </a:lnTo>
                <a:lnTo>
                  <a:pt x="159" y="291"/>
                </a:lnTo>
                <a:lnTo>
                  <a:pt x="157" y="291"/>
                </a:lnTo>
                <a:lnTo>
                  <a:pt x="154" y="294"/>
                </a:lnTo>
                <a:lnTo>
                  <a:pt x="126" y="332"/>
                </a:lnTo>
                <a:lnTo>
                  <a:pt x="126" y="334"/>
                </a:lnTo>
                <a:lnTo>
                  <a:pt x="126" y="336"/>
                </a:lnTo>
                <a:lnTo>
                  <a:pt x="128" y="336"/>
                </a:lnTo>
                <a:lnTo>
                  <a:pt x="131" y="339"/>
                </a:lnTo>
                <a:lnTo>
                  <a:pt x="131" y="339"/>
                </a:lnTo>
                <a:lnTo>
                  <a:pt x="133" y="341"/>
                </a:lnTo>
                <a:lnTo>
                  <a:pt x="135" y="341"/>
                </a:lnTo>
                <a:lnTo>
                  <a:pt x="138" y="341"/>
                </a:lnTo>
                <a:lnTo>
                  <a:pt x="140" y="341"/>
                </a:lnTo>
                <a:lnTo>
                  <a:pt x="140" y="341"/>
                </a:lnTo>
                <a:lnTo>
                  <a:pt x="143" y="344"/>
                </a:lnTo>
                <a:lnTo>
                  <a:pt x="143" y="344"/>
                </a:lnTo>
                <a:lnTo>
                  <a:pt x="143" y="344"/>
                </a:lnTo>
                <a:lnTo>
                  <a:pt x="145" y="344"/>
                </a:lnTo>
                <a:lnTo>
                  <a:pt x="145" y="346"/>
                </a:lnTo>
                <a:lnTo>
                  <a:pt x="140" y="351"/>
                </a:lnTo>
                <a:lnTo>
                  <a:pt x="138" y="358"/>
                </a:lnTo>
                <a:lnTo>
                  <a:pt x="138" y="363"/>
                </a:lnTo>
                <a:lnTo>
                  <a:pt x="138" y="370"/>
                </a:lnTo>
                <a:lnTo>
                  <a:pt x="140" y="374"/>
                </a:lnTo>
                <a:lnTo>
                  <a:pt x="140" y="382"/>
                </a:lnTo>
                <a:lnTo>
                  <a:pt x="140" y="389"/>
                </a:lnTo>
                <a:lnTo>
                  <a:pt x="140" y="396"/>
                </a:lnTo>
                <a:lnTo>
                  <a:pt x="140" y="398"/>
                </a:lnTo>
                <a:lnTo>
                  <a:pt x="140" y="400"/>
                </a:lnTo>
                <a:lnTo>
                  <a:pt x="140" y="405"/>
                </a:lnTo>
                <a:lnTo>
                  <a:pt x="140" y="408"/>
                </a:lnTo>
                <a:lnTo>
                  <a:pt x="140" y="410"/>
                </a:lnTo>
                <a:lnTo>
                  <a:pt x="140" y="415"/>
                </a:lnTo>
                <a:lnTo>
                  <a:pt x="140" y="417"/>
                </a:lnTo>
                <a:lnTo>
                  <a:pt x="138" y="422"/>
                </a:lnTo>
                <a:lnTo>
                  <a:pt x="133" y="419"/>
                </a:lnTo>
                <a:lnTo>
                  <a:pt x="133" y="419"/>
                </a:lnTo>
                <a:lnTo>
                  <a:pt x="131" y="419"/>
                </a:lnTo>
                <a:lnTo>
                  <a:pt x="131" y="419"/>
                </a:lnTo>
                <a:lnTo>
                  <a:pt x="128" y="417"/>
                </a:lnTo>
                <a:lnTo>
                  <a:pt x="126" y="412"/>
                </a:lnTo>
                <a:lnTo>
                  <a:pt x="124" y="412"/>
                </a:lnTo>
                <a:lnTo>
                  <a:pt x="121" y="410"/>
                </a:lnTo>
                <a:lnTo>
                  <a:pt x="119" y="408"/>
                </a:lnTo>
                <a:lnTo>
                  <a:pt x="119" y="403"/>
                </a:lnTo>
                <a:lnTo>
                  <a:pt x="119" y="400"/>
                </a:lnTo>
                <a:lnTo>
                  <a:pt x="119" y="396"/>
                </a:lnTo>
                <a:lnTo>
                  <a:pt x="121" y="393"/>
                </a:lnTo>
                <a:lnTo>
                  <a:pt x="121" y="391"/>
                </a:lnTo>
                <a:lnTo>
                  <a:pt x="124" y="386"/>
                </a:lnTo>
                <a:lnTo>
                  <a:pt x="124" y="379"/>
                </a:lnTo>
                <a:lnTo>
                  <a:pt x="126" y="374"/>
                </a:lnTo>
                <a:lnTo>
                  <a:pt x="128" y="370"/>
                </a:lnTo>
                <a:lnTo>
                  <a:pt x="131" y="367"/>
                </a:lnTo>
                <a:lnTo>
                  <a:pt x="131" y="363"/>
                </a:lnTo>
                <a:lnTo>
                  <a:pt x="133" y="358"/>
                </a:lnTo>
                <a:lnTo>
                  <a:pt x="138" y="353"/>
                </a:lnTo>
                <a:lnTo>
                  <a:pt x="135" y="353"/>
                </a:lnTo>
                <a:lnTo>
                  <a:pt x="133" y="351"/>
                </a:lnTo>
                <a:lnTo>
                  <a:pt x="133" y="351"/>
                </a:lnTo>
                <a:lnTo>
                  <a:pt x="131" y="351"/>
                </a:lnTo>
                <a:lnTo>
                  <a:pt x="131" y="351"/>
                </a:lnTo>
                <a:lnTo>
                  <a:pt x="128" y="351"/>
                </a:lnTo>
                <a:lnTo>
                  <a:pt x="126" y="351"/>
                </a:lnTo>
                <a:lnTo>
                  <a:pt x="126" y="351"/>
                </a:lnTo>
                <a:lnTo>
                  <a:pt x="121" y="358"/>
                </a:lnTo>
                <a:lnTo>
                  <a:pt x="116" y="363"/>
                </a:lnTo>
                <a:lnTo>
                  <a:pt x="114" y="370"/>
                </a:lnTo>
                <a:lnTo>
                  <a:pt x="109" y="377"/>
                </a:lnTo>
                <a:lnTo>
                  <a:pt x="105" y="384"/>
                </a:lnTo>
                <a:lnTo>
                  <a:pt x="102" y="391"/>
                </a:lnTo>
                <a:lnTo>
                  <a:pt x="97" y="398"/>
                </a:lnTo>
                <a:lnTo>
                  <a:pt x="95" y="405"/>
                </a:lnTo>
                <a:lnTo>
                  <a:pt x="81" y="436"/>
                </a:lnTo>
                <a:lnTo>
                  <a:pt x="69" y="467"/>
                </a:lnTo>
                <a:lnTo>
                  <a:pt x="57" y="498"/>
                </a:lnTo>
                <a:lnTo>
                  <a:pt x="48" y="531"/>
                </a:lnTo>
                <a:lnTo>
                  <a:pt x="38" y="564"/>
                </a:lnTo>
                <a:lnTo>
                  <a:pt x="33" y="597"/>
                </a:lnTo>
                <a:lnTo>
                  <a:pt x="29" y="633"/>
                </a:lnTo>
                <a:lnTo>
                  <a:pt x="24" y="669"/>
                </a:lnTo>
                <a:lnTo>
                  <a:pt x="24" y="676"/>
                </a:lnTo>
                <a:lnTo>
                  <a:pt x="24" y="685"/>
                </a:lnTo>
                <a:lnTo>
                  <a:pt x="24" y="692"/>
                </a:lnTo>
                <a:lnTo>
                  <a:pt x="24" y="702"/>
                </a:lnTo>
                <a:lnTo>
                  <a:pt x="24" y="709"/>
                </a:lnTo>
                <a:lnTo>
                  <a:pt x="24" y="716"/>
                </a:lnTo>
                <a:lnTo>
                  <a:pt x="24" y="723"/>
                </a:lnTo>
                <a:lnTo>
                  <a:pt x="24" y="730"/>
                </a:lnTo>
                <a:lnTo>
                  <a:pt x="24" y="733"/>
                </a:lnTo>
                <a:lnTo>
                  <a:pt x="24" y="735"/>
                </a:lnTo>
                <a:lnTo>
                  <a:pt x="24" y="737"/>
                </a:lnTo>
                <a:lnTo>
                  <a:pt x="21" y="737"/>
                </a:lnTo>
                <a:lnTo>
                  <a:pt x="21" y="740"/>
                </a:lnTo>
                <a:lnTo>
                  <a:pt x="21" y="740"/>
                </a:lnTo>
                <a:lnTo>
                  <a:pt x="21" y="740"/>
                </a:lnTo>
                <a:lnTo>
                  <a:pt x="21" y="742"/>
                </a:lnTo>
                <a:lnTo>
                  <a:pt x="21" y="752"/>
                </a:lnTo>
                <a:lnTo>
                  <a:pt x="24" y="764"/>
                </a:lnTo>
                <a:lnTo>
                  <a:pt x="24" y="773"/>
                </a:lnTo>
                <a:lnTo>
                  <a:pt x="24" y="782"/>
                </a:lnTo>
                <a:lnTo>
                  <a:pt x="26" y="794"/>
                </a:lnTo>
                <a:lnTo>
                  <a:pt x="26" y="804"/>
                </a:lnTo>
                <a:lnTo>
                  <a:pt x="29" y="816"/>
                </a:lnTo>
                <a:lnTo>
                  <a:pt x="31" y="825"/>
                </a:lnTo>
                <a:lnTo>
                  <a:pt x="33" y="825"/>
                </a:lnTo>
                <a:lnTo>
                  <a:pt x="36" y="825"/>
                </a:lnTo>
                <a:lnTo>
                  <a:pt x="36" y="825"/>
                </a:lnTo>
                <a:lnTo>
                  <a:pt x="36" y="825"/>
                </a:lnTo>
                <a:lnTo>
                  <a:pt x="38" y="825"/>
                </a:lnTo>
                <a:lnTo>
                  <a:pt x="38" y="825"/>
                </a:lnTo>
                <a:lnTo>
                  <a:pt x="38" y="828"/>
                </a:lnTo>
                <a:lnTo>
                  <a:pt x="38" y="828"/>
                </a:lnTo>
                <a:lnTo>
                  <a:pt x="48" y="866"/>
                </a:lnTo>
                <a:lnTo>
                  <a:pt x="59" y="899"/>
                </a:lnTo>
                <a:lnTo>
                  <a:pt x="71" y="934"/>
                </a:lnTo>
                <a:lnTo>
                  <a:pt x="86" y="968"/>
                </a:lnTo>
                <a:lnTo>
                  <a:pt x="100" y="1001"/>
                </a:lnTo>
                <a:lnTo>
                  <a:pt x="119" y="1034"/>
                </a:lnTo>
                <a:lnTo>
                  <a:pt x="138" y="1067"/>
                </a:lnTo>
                <a:lnTo>
                  <a:pt x="159" y="1098"/>
                </a:lnTo>
                <a:lnTo>
                  <a:pt x="159" y="1112"/>
                </a:lnTo>
                <a:lnTo>
                  <a:pt x="164" y="1117"/>
                </a:lnTo>
                <a:lnTo>
                  <a:pt x="169" y="1124"/>
                </a:lnTo>
                <a:lnTo>
                  <a:pt x="173" y="1131"/>
                </a:lnTo>
                <a:lnTo>
                  <a:pt x="178" y="1136"/>
                </a:lnTo>
                <a:lnTo>
                  <a:pt x="185" y="1143"/>
                </a:lnTo>
                <a:lnTo>
                  <a:pt x="190" y="1150"/>
                </a:lnTo>
                <a:lnTo>
                  <a:pt x="197" y="1155"/>
                </a:lnTo>
                <a:lnTo>
                  <a:pt x="204" y="1162"/>
                </a:lnTo>
                <a:lnTo>
                  <a:pt x="204" y="1162"/>
                </a:lnTo>
                <a:lnTo>
                  <a:pt x="207" y="1162"/>
                </a:lnTo>
                <a:lnTo>
                  <a:pt x="207" y="1162"/>
                </a:lnTo>
                <a:lnTo>
                  <a:pt x="207" y="1162"/>
                </a:lnTo>
                <a:lnTo>
                  <a:pt x="209" y="1160"/>
                </a:lnTo>
                <a:lnTo>
                  <a:pt x="211" y="1157"/>
                </a:lnTo>
                <a:lnTo>
                  <a:pt x="214" y="1157"/>
                </a:lnTo>
                <a:lnTo>
                  <a:pt x="216" y="1157"/>
                </a:lnTo>
                <a:lnTo>
                  <a:pt x="219" y="1157"/>
                </a:lnTo>
                <a:lnTo>
                  <a:pt x="221" y="1157"/>
                </a:lnTo>
                <a:lnTo>
                  <a:pt x="223" y="1160"/>
                </a:lnTo>
                <a:lnTo>
                  <a:pt x="223" y="1162"/>
                </a:lnTo>
                <a:lnTo>
                  <a:pt x="226" y="1162"/>
                </a:lnTo>
                <a:lnTo>
                  <a:pt x="226" y="1164"/>
                </a:lnTo>
                <a:lnTo>
                  <a:pt x="230" y="1174"/>
                </a:lnTo>
                <a:lnTo>
                  <a:pt x="235" y="1181"/>
                </a:lnTo>
                <a:lnTo>
                  <a:pt x="240" y="1188"/>
                </a:lnTo>
                <a:lnTo>
                  <a:pt x="245" y="1195"/>
                </a:lnTo>
                <a:lnTo>
                  <a:pt x="249" y="1202"/>
                </a:lnTo>
                <a:lnTo>
                  <a:pt x="257" y="1210"/>
                </a:lnTo>
                <a:lnTo>
                  <a:pt x="261" y="1217"/>
                </a:lnTo>
                <a:lnTo>
                  <a:pt x="268" y="1224"/>
                </a:lnTo>
                <a:lnTo>
                  <a:pt x="276" y="1231"/>
                </a:lnTo>
                <a:lnTo>
                  <a:pt x="283" y="1240"/>
                </a:lnTo>
                <a:lnTo>
                  <a:pt x="290" y="1248"/>
                </a:lnTo>
                <a:lnTo>
                  <a:pt x="297" y="1257"/>
                </a:lnTo>
                <a:lnTo>
                  <a:pt x="304" y="1264"/>
                </a:lnTo>
                <a:lnTo>
                  <a:pt x="311" y="1271"/>
                </a:lnTo>
                <a:lnTo>
                  <a:pt x="321" y="1276"/>
                </a:lnTo>
                <a:lnTo>
                  <a:pt x="332" y="1281"/>
                </a:lnTo>
                <a:lnTo>
                  <a:pt x="349" y="1293"/>
                </a:lnTo>
                <a:lnTo>
                  <a:pt x="366" y="1302"/>
                </a:lnTo>
                <a:lnTo>
                  <a:pt x="385" y="1312"/>
                </a:lnTo>
                <a:lnTo>
                  <a:pt x="401" y="1321"/>
                </a:lnTo>
                <a:lnTo>
                  <a:pt x="420" y="1326"/>
                </a:lnTo>
                <a:lnTo>
                  <a:pt x="439" y="1331"/>
                </a:lnTo>
                <a:lnTo>
                  <a:pt x="458" y="1335"/>
                </a:lnTo>
                <a:lnTo>
                  <a:pt x="477" y="1338"/>
                </a:lnTo>
                <a:lnTo>
                  <a:pt x="489" y="1338"/>
                </a:lnTo>
                <a:lnTo>
                  <a:pt x="501" y="1340"/>
                </a:lnTo>
                <a:lnTo>
                  <a:pt x="513" y="1340"/>
                </a:lnTo>
                <a:lnTo>
                  <a:pt x="525" y="1342"/>
                </a:lnTo>
                <a:lnTo>
                  <a:pt x="537" y="1342"/>
                </a:lnTo>
                <a:lnTo>
                  <a:pt x="546" y="1340"/>
                </a:lnTo>
                <a:lnTo>
                  <a:pt x="558" y="1338"/>
                </a:lnTo>
                <a:lnTo>
                  <a:pt x="568" y="1333"/>
                </a:lnTo>
                <a:lnTo>
                  <a:pt x="563" y="1333"/>
                </a:lnTo>
                <a:lnTo>
                  <a:pt x="560" y="1333"/>
                </a:lnTo>
                <a:lnTo>
                  <a:pt x="556" y="1333"/>
                </a:lnTo>
                <a:lnTo>
                  <a:pt x="551" y="1333"/>
                </a:lnTo>
                <a:lnTo>
                  <a:pt x="549" y="1333"/>
                </a:lnTo>
                <a:lnTo>
                  <a:pt x="544" y="1333"/>
                </a:lnTo>
                <a:lnTo>
                  <a:pt x="541" y="1333"/>
                </a:lnTo>
                <a:lnTo>
                  <a:pt x="537" y="1333"/>
                </a:lnTo>
                <a:lnTo>
                  <a:pt x="522" y="1333"/>
                </a:lnTo>
                <a:lnTo>
                  <a:pt x="508" y="1331"/>
                </a:lnTo>
                <a:lnTo>
                  <a:pt x="494" y="1328"/>
                </a:lnTo>
                <a:lnTo>
                  <a:pt x="480" y="1323"/>
                </a:lnTo>
                <a:lnTo>
                  <a:pt x="465" y="1319"/>
                </a:lnTo>
                <a:lnTo>
                  <a:pt x="454" y="1312"/>
                </a:lnTo>
                <a:lnTo>
                  <a:pt x="442" y="1307"/>
                </a:lnTo>
                <a:lnTo>
                  <a:pt x="430" y="1300"/>
                </a:lnTo>
                <a:lnTo>
                  <a:pt x="432" y="1302"/>
                </a:lnTo>
                <a:lnTo>
                  <a:pt x="435" y="1304"/>
                </a:lnTo>
                <a:lnTo>
                  <a:pt x="437" y="1307"/>
                </a:lnTo>
                <a:lnTo>
                  <a:pt x="439" y="1309"/>
                </a:lnTo>
                <a:lnTo>
                  <a:pt x="442" y="1312"/>
                </a:lnTo>
                <a:lnTo>
                  <a:pt x="444" y="1314"/>
                </a:lnTo>
                <a:lnTo>
                  <a:pt x="446" y="1316"/>
                </a:lnTo>
                <a:lnTo>
                  <a:pt x="449" y="1319"/>
                </a:lnTo>
                <a:lnTo>
                  <a:pt x="449" y="1319"/>
                </a:lnTo>
                <a:lnTo>
                  <a:pt x="451" y="1321"/>
                </a:lnTo>
                <a:lnTo>
                  <a:pt x="454" y="1321"/>
                </a:lnTo>
                <a:lnTo>
                  <a:pt x="454" y="1321"/>
                </a:lnTo>
                <a:lnTo>
                  <a:pt x="456" y="1323"/>
                </a:lnTo>
                <a:lnTo>
                  <a:pt x="458" y="1323"/>
                </a:lnTo>
                <a:lnTo>
                  <a:pt x="458" y="1323"/>
                </a:lnTo>
                <a:lnTo>
                  <a:pt x="458" y="1326"/>
                </a:lnTo>
                <a:lnTo>
                  <a:pt x="446" y="1326"/>
                </a:lnTo>
                <a:lnTo>
                  <a:pt x="435" y="1323"/>
                </a:lnTo>
                <a:lnTo>
                  <a:pt x="423" y="1319"/>
                </a:lnTo>
                <a:lnTo>
                  <a:pt x="413" y="1316"/>
                </a:lnTo>
                <a:lnTo>
                  <a:pt x="401" y="1312"/>
                </a:lnTo>
                <a:lnTo>
                  <a:pt x="392" y="1307"/>
                </a:lnTo>
                <a:lnTo>
                  <a:pt x="380" y="1302"/>
                </a:lnTo>
                <a:lnTo>
                  <a:pt x="368" y="1300"/>
                </a:lnTo>
                <a:lnTo>
                  <a:pt x="356" y="1293"/>
                </a:lnTo>
                <a:lnTo>
                  <a:pt x="342" y="1283"/>
                </a:lnTo>
                <a:lnTo>
                  <a:pt x="332" y="1274"/>
                </a:lnTo>
                <a:lnTo>
                  <a:pt x="321" y="1262"/>
                </a:lnTo>
                <a:lnTo>
                  <a:pt x="313" y="1250"/>
                </a:lnTo>
                <a:lnTo>
                  <a:pt x="306" y="1238"/>
                </a:lnTo>
                <a:lnTo>
                  <a:pt x="299" y="1224"/>
                </a:lnTo>
                <a:lnTo>
                  <a:pt x="294" y="1210"/>
                </a:lnTo>
                <a:lnTo>
                  <a:pt x="290" y="1198"/>
                </a:lnTo>
                <a:lnTo>
                  <a:pt x="285" y="1186"/>
                </a:lnTo>
                <a:lnTo>
                  <a:pt x="283" y="1174"/>
                </a:lnTo>
                <a:lnTo>
                  <a:pt x="278" y="1162"/>
                </a:lnTo>
                <a:lnTo>
                  <a:pt x="276" y="1150"/>
                </a:lnTo>
                <a:lnTo>
                  <a:pt x="276" y="1138"/>
                </a:lnTo>
                <a:lnTo>
                  <a:pt x="276" y="1124"/>
                </a:lnTo>
                <a:lnTo>
                  <a:pt x="276" y="1112"/>
                </a:lnTo>
                <a:lnTo>
                  <a:pt x="271" y="1108"/>
                </a:lnTo>
                <a:lnTo>
                  <a:pt x="266" y="1103"/>
                </a:lnTo>
                <a:lnTo>
                  <a:pt x="261" y="1100"/>
                </a:lnTo>
                <a:lnTo>
                  <a:pt x="257" y="1096"/>
                </a:lnTo>
                <a:lnTo>
                  <a:pt x="254" y="1091"/>
                </a:lnTo>
                <a:lnTo>
                  <a:pt x="249" y="1086"/>
                </a:lnTo>
                <a:lnTo>
                  <a:pt x="245" y="1081"/>
                </a:lnTo>
                <a:lnTo>
                  <a:pt x="242" y="1074"/>
                </a:lnTo>
                <a:lnTo>
                  <a:pt x="235" y="1093"/>
                </a:lnTo>
                <a:lnTo>
                  <a:pt x="235" y="1103"/>
                </a:lnTo>
                <a:lnTo>
                  <a:pt x="238" y="1110"/>
                </a:lnTo>
                <a:lnTo>
                  <a:pt x="238" y="1117"/>
                </a:lnTo>
                <a:lnTo>
                  <a:pt x="240" y="1124"/>
                </a:lnTo>
                <a:lnTo>
                  <a:pt x="242" y="1131"/>
                </a:lnTo>
                <a:lnTo>
                  <a:pt x="242" y="1138"/>
                </a:lnTo>
                <a:lnTo>
                  <a:pt x="245" y="1146"/>
                </a:lnTo>
                <a:lnTo>
                  <a:pt x="245" y="1153"/>
                </a:lnTo>
                <a:lnTo>
                  <a:pt x="252" y="1169"/>
                </a:lnTo>
                <a:lnTo>
                  <a:pt x="257" y="1183"/>
                </a:lnTo>
                <a:lnTo>
                  <a:pt x="264" y="1198"/>
                </a:lnTo>
                <a:lnTo>
                  <a:pt x="273" y="1212"/>
                </a:lnTo>
                <a:lnTo>
                  <a:pt x="283" y="1224"/>
                </a:lnTo>
                <a:lnTo>
                  <a:pt x="292" y="1236"/>
                </a:lnTo>
                <a:lnTo>
                  <a:pt x="304" y="1248"/>
                </a:lnTo>
                <a:lnTo>
                  <a:pt x="316" y="1257"/>
                </a:lnTo>
                <a:lnTo>
                  <a:pt x="316" y="1259"/>
                </a:lnTo>
                <a:lnTo>
                  <a:pt x="316" y="1259"/>
                </a:lnTo>
                <a:lnTo>
                  <a:pt x="316" y="1262"/>
                </a:lnTo>
                <a:lnTo>
                  <a:pt x="316" y="1262"/>
                </a:lnTo>
                <a:lnTo>
                  <a:pt x="316" y="1262"/>
                </a:lnTo>
                <a:lnTo>
                  <a:pt x="316" y="1262"/>
                </a:lnTo>
                <a:lnTo>
                  <a:pt x="313" y="1262"/>
                </a:lnTo>
                <a:lnTo>
                  <a:pt x="313" y="1262"/>
                </a:lnTo>
                <a:lnTo>
                  <a:pt x="299" y="1252"/>
                </a:lnTo>
                <a:lnTo>
                  <a:pt x="285" y="1240"/>
                </a:lnTo>
                <a:lnTo>
                  <a:pt x="276" y="1226"/>
                </a:lnTo>
                <a:lnTo>
                  <a:pt x="266" y="1214"/>
                </a:lnTo>
                <a:lnTo>
                  <a:pt x="257" y="1200"/>
                </a:lnTo>
                <a:lnTo>
                  <a:pt x="249" y="1183"/>
                </a:lnTo>
                <a:lnTo>
                  <a:pt x="245" y="1169"/>
                </a:lnTo>
                <a:lnTo>
                  <a:pt x="238" y="1153"/>
                </a:lnTo>
                <a:lnTo>
                  <a:pt x="238" y="1148"/>
                </a:lnTo>
                <a:lnTo>
                  <a:pt x="235" y="1141"/>
                </a:lnTo>
                <a:lnTo>
                  <a:pt x="235" y="1136"/>
                </a:lnTo>
                <a:lnTo>
                  <a:pt x="235" y="1129"/>
                </a:lnTo>
                <a:lnTo>
                  <a:pt x="233" y="1124"/>
                </a:lnTo>
                <a:lnTo>
                  <a:pt x="233" y="1119"/>
                </a:lnTo>
                <a:lnTo>
                  <a:pt x="230" y="1112"/>
                </a:lnTo>
                <a:lnTo>
                  <a:pt x="230" y="1108"/>
                </a:lnTo>
                <a:lnTo>
                  <a:pt x="204" y="1157"/>
                </a:lnTo>
                <a:lnTo>
                  <a:pt x="202" y="1155"/>
                </a:lnTo>
                <a:lnTo>
                  <a:pt x="200" y="1153"/>
                </a:lnTo>
                <a:lnTo>
                  <a:pt x="197" y="1148"/>
                </a:lnTo>
                <a:lnTo>
                  <a:pt x="195" y="1146"/>
                </a:lnTo>
                <a:lnTo>
                  <a:pt x="192" y="1143"/>
                </a:lnTo>
                <a:lnTo>
                  <a:pt x="190" y="1141"/>
                </a:lnTo>
                <a:lnTo>
                  <a:pt x="188" y="1138"/>
                </a:lnTo>
                <a:lnTo>
                  <a:pt x="185" y="1134"/>
                </a:lnTo>
                <a:lnTo>
                  <a:pt x="264" y="963"/>
                </a:lnTo>
                <a:lnTo>
                  <a:pt x="266" y="968"/>
                </a:lnTo>
                <a:lnTo>
                  <a:pt x="268" y="972"/>
                </a:lnTo>
                <a:lnTo>
                  <a:pt x="271" y="975"/>
                </a:lnTo>
                <a:lnTo>
                  <a:pt x="273" y="979"/>
                </a:lnTo>
                <a:lnTo>
                  <a:pt x="276" y="982"/>
                </a:lnTo>
                <a:lnTo>
                  <a:pt x="278" y="987"/>
                </a:lnTo>
                <a:lnTo>
                  <a:pt x="280" y="989"/>
                </a:lnTo>
                <a:lnTo>
                  <a:pt x="283" y="994"/>
                </a:lnTo>
                <a:lnTo>
                  <a:pt x="257" y="1046"/>
                </a:lnTo>
                <a:lnTo>
                  <a:pt x="259" y="1046"/>
                </a:lnTo>
                <a:lnTo>
                  <a:pt x="261" y="1046"/>
                </a:lnTo>
                <a:lnTo>
                  <a:pt x="266" y="1046"/>
                </a:lnTo>
                <a:lnTo>
                  <a:pt x="268" y="1048"/>
                </a:lnTo>
                <a:lnTo>
                  <a:pt x="271" y="1048"/>
                </a:lnTo>
                <a:lnTo>
                  <a:pt x="273" y="1051"/>
                </a:lnTo>
                <a:lnTo>
                  <a:pt x="276" y="1051"/>
                </a:lnTo>
                <a:lnTo>
                  <a:pt x="278" y="1053"/>
                </a:lnTo>
                <a:lnTo>
                  <a:pt x="280" y="1053"/>
                </a:lnTo>
                <a:lnTo>
                  <a:pt x="283" y="1055"/>
                </a:lnTo>
                <a:lnTo>
                  <a:pt x="285" y="1058"/>
                </a:lnTo>
                <a:lnTo>
                  <a:pt x="285" y="1058"/>
                </a:lnTo>
                <a:lnTo>
                  <a:pt x="287" y="1060"/>
                </a:lnTo>
                <a:lnTo>
                  <a:pt x="290" y="1062"/>
                </a:lnTo>
                <a:lnTo>
                  <a:pt x="290" y="1065"/>
                </a:lnTo>
                <a:lnTo>
                  <a:pt x="290" y="1067"/>
                </a:lnTo>
                <a:lnTo>
                  <a:pt x="290" y="1070"/>
                </a:lnTo>
                <a:lnTo>
                  <a:pt x="290" y="1070"/>
                </a:lnTo>
                <a:lnTo>
                  <a:pt x="290" y="1070"/>
                </a:lnTo>
                <a:lnTo>
                  <a:pt x="287" y="1072"/>
                </a:lnTo>
                <a:lnTo>
                  <a:pt x="287" y="1072"/>
                </a:lnTo>
                <a:lnTo>
                  <a:pt x="285" y="1072"/>
                </a:lnTo>
                <a:lnTo>
                  <a:pt x="285" y="1072"/>
                </a:lnTo>
                <a:lnTo>
                  <a:pt x="283" y="1072"/>
                </a:lnTo>
                <a:lnTo>
                  <a:pt x="283" y="1074"/>
                </a:lnTo>
                <a:lnTo>
                  <a:pt x="283" y="1077"/>
                </a:lnTo>
                <a:lnTo>
                  <a:pt x="285" y="1079"/>
                </a:lnTo>
                <a:lnTo>
                  <a:pt x="285" y="1081"/>
                </a:lnTo>
                <a:lnTo>
                  <a:pt x="285" y="1084"/>
                </a:lnTo>
                <a:lnTo>
                  <a:pt x="285" y="1084"/>
                </a:lnTo>
                <a:lnTo>
                  <a:pt x="287" y="1086"/>
                </a:lnTo>
                <a:lnTo>
                  <a:pt x="287" y="1091"/>
                </a:lnTo>
                <a:lnTo>
                  <a:pt x="283" y="1091"/>
                </a:lnTo>
                <a:lnTo>
                  <a:pt x="278" y="1089"/>
                </a:lnTo>
                <a:lnTo>
                  <a:pt x="276" y="1089"/>
                </a:lnTo>
                <a:lnTo>
                  <a:pt x="273" y="1086"/>
                </a:lnTo>
                <a:lnTo>
                  <a:pt x="271" y="1081"/>
                </a:lnTo>
                <a:lnTo>
                  <a:pt x="268" y="1079"/>
                </a:lnTo>
                <a:lnTo>
                  <a:pt x="266" y="1077"/>
                </a:lnTo>
                <a:lnTo>
                  <a:pt x="264" y="1074"/>
                </a:lnTo>
                <a:lnTo>
                  <a:pt x="264" y="1072"/>
                </a:lnTo>
                <a:lnTo>
                  <a:pt x="261" y="1070"/>
                </a:lnTo>
                <a:lnTo>
                  <a:pt x="259" y="1067"/>
                </a:lnTo>
                <a:lnTo>
                  <a:pt x="259" y="1065"/>
                </a:lnTo>
                <a:lnTo>
                  <a:pt x="257" y="1060"/>
                </a:lnTo>
                <a:lnTo>
                  <a:pt x="257" y="1058"/>
                </a:lnTo>
                <a:lnTo>
                  <a:pt x="254" y="1055"/>
                </a:lnTo>
                <a:lnTo>
                  <a:pt x="252" y="1053"/>
                </a:lnTo>
                <a:lnTo>
                  <a:pt x="252" y="1055"/>
                </a:lnTo>
                <a:lnTo>
                  <a:pt x="252" y="1058"/>
                </a:lnTo>
                <a:lnTo>
                  <a:pt x="249" y="1060"/>
                </a:lnTo>
                <a:lnTo>
                  <a:pt x="249" y="1062"/>
                </a:lnTo>
                <a:lnTo>
                  <a:pt x="249" y="1062"/>
                </a:lnTo>
                <a:lnTo>
                  <a:pt x="247" y="1065"/>
                </a:lnTo>
                <a:lnTo>
                  <a:pt x="247" y="1067"/>
                </a:lnTo>
                <a:lnTo>
                  <a:pt x="245" y="1067"/>
                </a:lnTo>
                <a:lnTo>
                  <a:pt x="254" y="1081"/>
                </a:lnTo>
                <a:lnTo>
                  <a:pt x="264" y="1093"/>
                </a:lnTo>
                <a:lnTo>
                  <a:pt x="273" y="1105"/>
                </a:lnTo>
                <a:lnTo>
                  <a:pt x="285" y="1115"/>
                </a:lnTo>
                <a:lnTo>
                  <a:pt x="299" y="1124"/>
                </a:lnTo>
                <a:lnTo>
                  <a:pt x="311" y="1134"/>
                </a:lnTo>
                <a:lnTo>
                  <a:pt x="323" y="1143"/>
                </a:lnTo>
                <a:lnTo>
                  <a:pt x="335" y="1153"/>
                </a:lnTo>
                <a:lnTo>
                  <a:pt x="335" y="1150"/>
                </a:lnTo>
                <a:lnTo>
                  <a:pt x="332" y="1148"/>
                </a:lnTo>
                <a:lnTo>
                  <a:pt x="330" y="1146"/>
                </a:lnTo>
                <a:lnTo>
                  <a:pt x="330" y="1143"/>
                </a:lnTo>
                <a:lnTo>
                  <a:pt x="330" y="1143"/>
                </a:lnTo>
                <a:lnTo>
                  <a:pt x="328" y="1141"/>
                </a:lnTo>
                <a:lnTo>
                  <a:pt x="328" y="1138"/>
                </a:lnTo>
                <a:lnTo>
                  <a:pt x="328" y="1134"/>
                </a:lnTo>
                <a:lnTo>
                  <a:pt x="328" y="1134"/>
                </a:lnTo>
                <a:lnTo>
                  <a:pt x="328" y="1134"/>
                </a:lnTo>
                <a:lnTo>
                  <a:pt x="328" y="1131"/>
                </a:lnTo>
                <a:lnTo>
                  <a:pt x="328" y="1131"/>
                </a:lnTo>
                <a:lnTo>
                  <a:pt x="328" y="1131"/>
                </a:lnTo>
                <a:lnTo>
                  <a:pt x="330" y="1131"/>
                </a:lnTo>
                <a:lnTo>
                  <a:pt x="330" y="1131"/>
                </a:lnTo>
                <a:lnTo>
                  <a:pt x="332" y="1131"/>
                </a:lnTo>
                <a:lnTo>
                  <a:pt x="335" y="1134"/>
                </a:lnTo>
                <a:lnTo>
                  <a:pt x="340" y="1138"/>
                </a:lnTo>
                <a:lnTo>
                  <a:pt x="342" y="1141"/>
                </a:lnTo>
                <a:lnTo>
                  <a:pt x="344" y="1143"/>
                </a:lnTo>
                <a:lnTo>
                  <a:pt x="347" y="1148"/>
                </a:lnTo>
                <a:lnTo>
                  <a:pt x="351" y="1150"/>
                </a:lnTo>
                <a:lnTo>
                  <a:pt x="354" y="1155"/>
                </a:lnTo>
                <a:lnTo>
                  <a:pt x="359" y="1157"/>
                </a:lnTo>
                <a:lnTo>
                  <a:pt x="361" y="1157"/>
                </a:lnTo>
                <a:lnTo>
                  <a:pt x="361" y="1157"/>
                </a:lnTo>
                <a:lnTo>
                  <a:pt x="363" y="1160"/>
                </a:lnTo>
                <a:lnTo>
                  <a:pt x="366" y="1162"/>
                </a:lnTo>
                <a:lnTo>
                  <a:pt x="366" y="1164"/>
                </a:lnTo>
                <a:lnTo>
                  <a:pt x="366" y="1167"/>
                </a:lnTo>
                <a:lnTo>
                  <a:pt x="368" y="1169"/>
                </a:lnTo>
                <a:lnTo>
                  <a:pt x="368" y="1172"/>
                </a:lnTo>
                <a:lnTo>
                  <a:pt x="375" y="1174"/>
                </a:lnTo>
                <a:lnTo>
                  <a:pt x="380" y="1174"/>
                </a:lnTo>
                <a:lnTo>
                  <a:pt x="387" y="1174"/>
                </a:lnTo>
                <a:lnTo>
                  <a:pt x="392" y="1174"/>
                </a:lnTo>
                <a:lnTo>
                  <a:pt x="399" y="1172"/>
                </a:lnTo>
                <a:lnTo>
                  <a:pt x="404" y="1174"/>
                </a:lnTo>
                <a:lnTo>
                  <a:pt x="408" y="1176"/>
                </a:lnTo>
                <a:lnTo>
                  <a:pt x="413" y="1179"/>
                </a:lnTo>
                <a:lnTo>
                  <a:pt x="416" y="1181"/>
                </a:lnTo>
                <a:lnTo>
                  <a:pt x="416" y="1183"/>
                </a:lnTo>
                <a:lnTo>
                  <a:pt x="416" y="1186"/>
                </a:lnTo>
                <a:lnTo>
                  <a:pt x="416" y="1188"/>
                </a:lnTo>
                <a:lnTo>
                  <a:pt x="416" y="1188"/>
                </a:lnTo>
                <a:lnTo>
                  <a:pt x="416" y="1191"/>
                </a:lnTo>
                <a:lnTo>
                  <a:pt x="416" y="1193"/>
                </a:lnTo>
                <a:lnTo>
                  <a:pt x="413" y="1195"/>
                </a:lnTo>
                <a:lnTo>
                  <a:pt x="413" y="1198"/>
                </a:lnTo>
                <a:lnTo>
                  <a:pt x="416" y="1200"/>
                </a:lnTo>
                <a:lnTo>
                  <a:pt x="416" y="1205"/>
                </a:lnTo>
                <a:lnTo>
                  <a:pt x="416" y="1207"/>
                </a:lnTo>
                <a:lnTo>
                  <a:pt x="418" y="1210"/>
                </a:lnTo>
                <a:lnTo>
                  <a:pt x="420" y="1212"/>
                </a:lnTo>
                <a:lnTo>
                  <a:pt x="423" y="1214"/>
                </a:lnTo>
                <a:lnTo>
                  <a:pt x="425" y="1217"/>
                </a:lnTo>
                <a:lnTo>
                  <a:pt x="411" y="1124"/>
                </a:lnTo>
                <a:lnTo>
                  <a:pt x="411" y="1122"/>
                </a:lnTo>
                <a:lnTo>
                  <a:pt x="411" y="1122"/>
                </a:lnTo>
                <a:lnTo>
                  <a:pt x="411" y="1122"/>
                </a:lnTo>
                <a:lnTo>
                  <a:pt x="413" y="1119"/>
                </a:lnTo>
                <a:lnTo>
                  <a:pt x="413" y="1119"/>
                </a:lnTo>
                <a:lnTo>
                  <a:pt x="413" y="1119"/>
                </a:lnTo>
                <a:lnTo>
                  <a:pt x="437" y="1134"/>
                </a:lnTo>
                <a:lnTo>
                  <a:pt x="451" y="1214"/>
                </a:lnTo>
                <a:lnTo>
                  <a:pt x="454" y="1214"/>
                </a:lnTo>
                <a:lnTo>
                  <a:pt x="454" y="1217"/>
                </a:lnTo>
                <a:lnTo>
                  <a:pt x="454" y="1221"/>
                </a:lnTo>
                <a:lnTo>
                  <a:pt x="454" y="1224"/>
                </a:lnTo>
                <a:lnTo>
                  <a:pt x="456" y="1226"/>
                </a:lnTo>
                <a:lnTo>
                  <a:pt x="456" y="1229"/>
                </a:lnTo>
                <a:lnTo>
                  <a:pt x="458" y="1231"/>
                </a:lnTo>
                <a:lnTo>
                  <a:pt x="463" y="1231"/>
                </a:lnTo>
                <a:lnTo>
                  <a:pt x="444" y="1138"/>
                </a:lnTo>
                <a:lnTo>
                  <a:pt x="446" y="1138"/>
                </a:lnTo>
                <a:lnTo>
                  <a:pt x="449" y="1138"/>
                </a:lnTo>
                <a:lnTo>
                  <a:pt x="451" y="1138"/>
                </a:lnTo>
                <a:lnTo>
                  <a:pt x="456" y="1138"/>
                </a:lnTo>
                <a:lnTo>
                  <a:pt x="458" y="1141"/>
                </a:lnTo>
                <a:lnTo>
                  <a:pt x="461" y="1143"/>
                </a:lnTo>
                <a:lnTo>
                  <a:pt x="463" y="1146"/>
                </a:lnTo>
                <a:lnTo>
                  <a:pt x="465" y="1146"/>
                </a:lnTo>
                <a:lnTo>
                  <a:pt x="470" y="1157"/>
                </a:lnTo>
                <a:lnTo>
                  <a:pt x="473" y="1169"/>
                </a:lnTo>
                <a:lnTo>
                  <a:pt x="473" y="1181"/>
                </a:lnTo>
                <a:lnTo>
                  <a:pt x="475" y="1193"/>
                </a:lnTo>
                <a:lnTo>
                  <a:pt x="477" y="1205"/>
                </a:lnTo>
                <a:lnTo>
                  <a:pt x="480" y="1217"/>
                </a:lnTo>
                <a:lnTo>
                  <a:pt x="482" y="1229"/>
                </a:lnTo>
                <a:lnTo>
                  <a:pt x="484" y="1240"/>
                </a:lnTo>
                <a:lnTo>
                  <a:pt x="492" y="1243"/>
                </a:lnTo>
                <a:lnTo>
                  <a:pt x="496" y="1243"/>
                </a:lnTo>
                <a:lnTo>
                  <a:pt x="501" y="1245"/>
                </a:lnTo>
                <a:lnTo>
                  <a:pt x="508" y="1248"/>
                </a:lnTo>
                <a:lnTo>
                  <a:pt x="513" y="1248"/>
                </a:lnTo>
                <a:lnTo>
                  <a:pt x="520" y="1248"/>
                </a:lnTo>
                <a:lnTo>
                  <a:pt x="525" y="1250"/>
                </a:lnTo>
                <a:lnTo>
                  <a:pt x="530" y="1250"/>
                </a:lnTo>
                <a:lnTo>
                  <a:pt x="532" y="1250"/>
                </a:lnTo>
                <a:lnTo>
                  <a:pt x="534" y="1252"/>
                </a:lnTo>
                <a:lnTo>
                  <a:pt x="537" y="1252"/>
                </a:lnTo>
                <a:lnTo>
                  <a:pt x="539" y="1252"/>
                </a:lnTo>
                <a:lnTo>
                  <a:pt x="541" y="1252"/>
                </a:lnTo>
                <a:lnTo>
                  <a:pt x="544" y="1252"/>
                </a:lnTo>
                <a:lnTo>
                  <a:pt x="546" y="1252"/>
                </a:lnTo>
                <a:lnTo>
                  <a:pt x="549" y="1250"/>
                </a:lnTo>
                <a:lnTo>
                  <a:pt x="551" y="1250"/>
                </a:lnTo>
                <a:lnTo>
                  <a:pt x="551" y="1248"/>
                </a:lnTo>
                <a:lnTo>
                  <a:pt x="551" y="1248"/>
                </a:lnTo>
                <a:lnTo>
                  <a:pt x="551" y="1245"/>
                </a:lnTo>
                <a:lnTo>
                  <a:pt x="551" y="1243"/>
                </a:lnTo>
                <a:lnTo>
                  <a:pt x="551" y="1243"/>
                </a:lnTo>
                <a:lnTo>
                  <a:pt x="551" y="1240"/>
                </a:lnTo>
                <a:lnTo>
                  <a:pt x="549" y="1240"/>
                </a:lnTo>
                <a:lnTo>
                  <a:pt x="534" y="1236"/>
                </a:lnTo>
                <a:lnTo>
                  <a:pt x="527" y="1236"/>
                </a:lnTo>
                <a:lnTo>
                  <a:pt x="522" y="1233"/>
                </a:lnTo>
                <a:lnTo>
                  <a:pt x="518" y="1233"/>
                </a:lnTo>
                <a:lnTo>
                  <a:pt x="513" y="1233"/>
                </a:lnTo>
                <a:lnTo>
                  <a:pt x="506" y="1233"/>
                </a:lnTo>
                <a:lnTo>
                  <a:pt x="501" y="1231"/>
                </a:lnTo>
                <a:lnTo>
                  <a:pt x="496" y="1231"/>
                </a:lnTo>
                <a:lnTo>
                  <a:pt x="492" y="1229"/>
                </a:lnTo>
                <a:lnTo>
                  <a:pt x="492" y="1226"/>
                </a:lnTo>
                <a:lnTo>
                  <a:pt x="492" y="1226"/>
                </a:lnTo>
                <a:lnTo>
                  <a:pt x="492" y="1224"/>
                </a:lnTo>
                <a:lnTo>
                  <a:pt x="492" y="1224"/>
                </a:lnTo>
                <a:lnTo>
                  <a:pt x="492" y="1221"/>
                </a:lnTo>
                <a:lnTo>
                  <a:pt x="492" y="1221"/>
                </a:lnTo>
                <a:lnTo>
                  <a:pt x="492" y="1221"/>
                </a:lnTo>
                <a:lnTo>
                  <a:pt x="492" y="1221"/>
                </a:lnTo>
                <a:lnTo>
                  <a:pt x="501" y="1221"/>
                </a:lnTo>
                <a:lnTo>
                  <a:pt x="511" y="1221"/>
                </a:lnTo>
                <a:lnTo>
                  <a:pt x="518" y="1224"/>
                </a:lnTo>
                <a:lnTo>
                  <a:pt x="525" y="1226"/>
                </a:lnTo>
                <a:lnTo>
                  <a:pt x="534" y="1229"/>
                </a:lnTo>
                <a:lnTo>
                  <a:pt x="541" y="1231"/>
                </a:lnTo>
                <a:lnTo>
                  <a:pt x="549" y="1233"/>
                </a:lnTo>
                <a:lnTo>
                  <a:pt x="556" y="1236"/>
                </a:lnTo>
                <a:lnTo>
                  <a:pt x="558" y="1233"/>
                </a:lnTo>
                <a:lnTo>
                  <a:pt x="558" y="1233"/>
                </a:lnTo>
                <a:lnTo>
                  <a:pt x="558" y="1231"/>
                </a:lnTo>
                <a:lnTo>
                  <a:pt x="558" y="1231"/>
                </a:lnTo>
                <a:lnTo>
                  <a:pt x="558" y="1229"/>
                </a:lnTo>
                <a:lnTo>
                  <a:pt x="558" y="1229"/>
                </a:lnTo>
                <a:lnTo>
                  <a:pt x="556" y="1229"/>
                </a:lnTo>
                <a:lnTo>
                  <a:pt x="556" y="1229"/>
                </a:lnTo>
                <a:lnTo>
                  <a:pt x="549" y="1226"/>
                </a:lnTo>
                <a:lnTo>
                  <a:pt x="539" y="1224"/>
                </a:lnTo>
                <a:lnTo>
                  <a:pt x="532" y="1221"/>
                </a:lnTo>
                <a:lnTo>
                  <a:pt x="522" y="1219"/>
                </a:lnTo>
                <a:lnTo>
                  <a:pt x="515" y="1217"/>
                </a:lnTo>
                <a:lnTo>
                  <a:pt x="506" y="1212"/>
                </a:lnTo>
                <a:lnTo>
                  <a:pt x="496" y="1210"/>
                </a:lnTo>
                <a:lnTo>
                  <a:pt x="489" y="1205"/>
                </a:lnTo>
                <a:lnTo>
                  <a:pt x="489" y="1205"/>
                </a:lnTo>
                <a:lnTo>
                  <a:pt x="489" y="1205"/>
                </a:lnTo>
                <a:lnTo>
                  <a:pt x="487" y="1205"/>
                </a:lnTo>
                <a:lnTo>
                  <a:pt x="487" y="1202"/>
                </a:lnTo>
                <a:lnTo>
                  <a:pt x="487" y="1202"/>
                </a:lnTo>
                <a:lnTo>
                  <a:pt x="487" y="1200"/>
                </a:lnTo>
                <a:lnTo>
                  <a:pt x="487" y="1200"/>
                </a:lnTo>
                <a:lnTo>
                  <a:pt x="489" y="1198"/>
                </a:lnTo>
                <a:lnTo>
                  <a:pt x="496" y="1200"/>
                </a:lnTo>
                <a:lnTo>
                  <a:pt x="503" y="1202"/>
                </a:lnTo>
                <a:lnTo>
                  <a:pt x="511" y="1205"/>
                </a:lnTo>
                <a:lnTo>
                  <a:pt x="518" y="1207"/>
                </a:lnTo>
                <a:lnTo>
                  <a:pt x="525" y="1210"/>
                </a:lnTo>
                <a:lnTo>
                  <a:pt x="532" y="1212"/>
                </a:lnTo>
                <a:lnTo>
                  <a:pt x="541" y="1214"/>
                </a:lnTo>
                <a:lnTo>
                  <a:pt x="549" y="1217"/>
                </a:lnTo>
                <a:lnTo>
                  <a:pt x="549" y="1217"/>
                </a:lnTo>
                <a:lnTo>
                  <a:pt x="549" y="1214"/>
                </a:lnTo>
                <a:lnTo>
                  <a:pt x="551" y="1214"/>
                </a:lnTo>
                <a:lnTo>
                  <a:pt x="551" y="1214"/>
                </a:lnTo>
                <a:lnTo>
                  <a:pt x="551" y="1212"/>
                </a:lnTo>
                <a:lnTo>
                  <a:pt x="551" y="1212"/>
                </a:lnTo>
                <a:lnTo>
                  <a:pt x="551" y="1212"/>
                </a:lnTo>
                <a:lnTo>
                  <a:pt x="549" y="1210"/>
                </a:lnTo>
                <a:lnTo>
                  <a:pt x="489" y="1188"/>
                </a:lnTo>
                <a:lnTo>
                  <a:pt x="484" y="1183"/>
                </a:lnTo>
                <a:lnTo>
                  <a:pt x="484" y="1181"/>
                </a:lnTo>
                <a:lnTo>
                  <a:pt x="484" y="1181"/>
                </a:lnTo>
                <a:lnTo>
                  <a:pt x="482" y="1179"/>
                </a:lnTo>
                <a:lnTo>
                  <a:pt x="482" y="1179"/>
                </a:lnTo>
                <a:lnTo>
                  <a:pt x="482" y="1176"/>
                </a:lnTo>
                <a:lnTo>
                  <a:pt x="482" y="1174"/>
                </a:lnTo>
                <a:lnTo>
                  <a:pt x="482" y="1174"/>
                </a:lnTo>
                <a:lnTo>
                  <a:pt x="484" y="1172"/>
                </a:lnTo>
                <a:lnTo>
                  <a:pt x="494" y="1174"/>
                </a:lnTo>
                <a:lnTo>
                  <a:pt x="501" y="1179"/>
                </a:lnTo>
                <a:lnTo>
                  <a:pt x="508" y="1181"/>
                </a:lnTo>
                <a:lnTo>
                  <a:pt x="518" y="1186"/>
                </a:lnTo>
                <a:lnTo>
                  <a:pt x="525" y="1188"/>
                </a:lnTo>
                <a:lnTo>
                  <a:pt x="532" y="1193"/>
                </a:lnTo>
                <a:lnTo>
                  <a:pt x="541" y="1195"/>
                </a:lnTo>
                <a:lnTo>
                  <a:pt x="549" y="1198"/>
                </a:lnTo>
                <a:lnTo>
                  <a:pt x="551" y="1200"/>
                </a:lnTo>
                <a:lnTo>
                  <a:pt x="553" y="1200"/>
                </a:lnTo>
                <a:lnTo>
                  <a:pt x="556" y="1200"/>
                </a:lnTo>
                <a:lnTo>
                  <a:pt x="558" y="1198"/>
                </a:lnTo>
                <a:lnTo>
                  <a:pt x="558" y="1198"/>
                </a:lnTo>
                <a:lnTo>
                  <a:pt x="560" y="1195"/>
                </a:lnTo>
                <a:lnTo>
                  <a:pt x="560" y="1193"/>
                </a:lnTo>
                <a:lnTo>
                  <a:pt x="560" y="1191"/>
                </a:lnTo>
                <a:lnTo>
                  <a:pt x="551" y="1188"/>
                </a:lnTo>
                <a:lnTo>
                  <a:pt x="541" y="1183"/>
                </a:lnTo>
                <a:lnTo>
                  <a:pt x="532" y="1181"/>
                </a:lnTo>
                <a:lnTo>
                  <a:pt x="520" y="1176"/>
                </a:lnTo>
                <a:lnTo>
                  <a:pt x="513" y="1174"/>
                </a:lnTo>
                <a:lnTo>
                  <a:pt x="503" y="1169"/>
                </a:lnTo>
                <a:lnTo>
                  <a:pt x="494" y="1164"/>
                </a:lnTo>
                <a:lnTo>
                  <a:pt x="484" y="1162"/>
                </a:lnTo>
                <a:lnTo>
                  <a:pt x="475" y="1146"/>
                </a:lnTo>
                <a:lnTo>
                  <a:pt x="420" y="1112"/>
                </a:lnTo>
                <a:lnTo>
                  <a:pt x="406" y="1112"/>
                </a:lnTo>
                <a:lnTo>
                  <a:pt x="392" y="1105"/>
                </a:lnTo>
                <a:lnTo>
                  <a:pt x="380" y="1096"/>
                </a:lnTo>
                <a:lnTo>
                  <a:pt x="368" y="1086"/>
                </a:lnTo>
                <a:lnTo>
                  <a:pt x="359" y="1079"/>
                </a:lnTo>
                <a:lnTo>
                  <a:pt x="351" y="1070"/>
                </a:lnTo>
                <a:lnTo>
                  <a:pt x="342" y="1060"/>
                </a:lnTo>
                <a:lnTo>
                  <a:pt x="332" y="1051"/>
                </a:lnTo>
                <a:lnTo>
                  <a:pt x="323" y="1041"/>
                </a:lnTo>
                <a:lnTo>
                  <a:pt x="321" y="1036"/>
                </a:lnTo>
                <a:lnTo>
                  <a:pt x="316" y="1029"/>
                </a:lnTo>
                <a:lnTo>
                  <a:pt x="311" y="1025"/>
                </a:lnTo>
                <a:lnTo>
                  <a:pt x="306" y="1020"/>
                </a:lnTo>
                <a:lnTo>
                  <a:pt x="302" y="1013"/>
                </a:lnTo>
                <a:lnTo>
                  <a:pt x="297" y="1008"/>
                </a:lnTo>
                <a:lnTo>
                  <a:pt x="292" y="1003"/>
                </a:lnTo>
                <a:lnTo>
                  <a:pt x="287" y="996"/>
                </a:lnTo>
                <a:lnTo>
                  <a:pt x="287" y="994"/>
                </a:lnTo>
                <a:lnTo>
                  <a:pt x="252" y="930"/>
                </a:lnTo>
                <a:lnTo>
                  <a:pt x="245" y="922"/>
                </a:lnTo>
                <a:lnTo>
                  <a:pt x="242" y="915"/>
                </a:lnTo>
                <a:lnTo>
                  <a:pt x="238" y="911"/>
                </a:lnTo>
                <a:lnTo>
                  <a:pt x="233" y="903"/>
                </a:lnTo>
                <a:lnTo>
                  <a:pt x="230" y="896"/>
                </a:lnTo>
                <a:lnTo>
                  <a:pt x="226" y="889"/>
                </a:lnTo>
                <a:lnTo>
                  <a:pt x="223" y="882"/>
                </a:lnTo>
                <a:lnTo>
                  <a:pt x="221" y="875"/>
                </a:lnTo>
                <a:lnTo>
                  <a:pt x="219" y="866"/>
                </a:lnTo>
                <a:lnTo>
                  <a:pt x="211" y="842"/>
                </a:lnTo>
                <a:lnTo>
                  <a:pt x="207" y="820"/>
                </a:lnTo>
                <a:lnTo>
                  <a:pt x="200" y="794"/>
                </a:lnTo>
                <a:lnTo>
                  <a:pt x="195" y="771"/>
                </a:lnTo>
                <a:lnTo>
                  <a:pt x="192" y="745"/>
                </a:lnTo>
                <a:lnTo>
                  <a:pt x="190" y="721"/>
                </a:lnTo>
                <a:lnTo>
                  <a:pt x="188" y="695"/>
                </a:lnTo>
                <a:lnTo>
                  <a:pt x="190" y="669"/>
                </a:lnTo>
                <a:lnTo>
                  <a:pt x="190" y="666"/>
                </a:lnTo>
                <a:lnTo>
                  <a:pt x="192" y="666"/>
                </a:lnTo>
                <a:lnTo>
                  <a:pt x="192" y="664"/>
                </a:lnTo>
                <a:lnTo>
                  <a:pt x="195" y="664"/>
                </a:lnTo>
                <a:lnTo>
                  <a:pt x="197" y="664"/>
                </a:lnTo>
                <a:lnTo>
                  <a:pt x="197" y="664"/>
                </a:lnTo>
                <a:lnTo>
                  <a:pt x="197" y="652"/>
                </a:lnTo>
                <a:lnTo>
                  <a:pt x="200" y="638"/>
                </a:lnTo>
                <a:lnTo>
                  <a:pt x="202" y="626"/>
                </a:lnTo>
                <a:lnTo>
                  <a:pt x="202" y="612"/>
                </a:lnTo>
                <a:lnTo>
                  <a:pt x="204" y="600"/>
                </a:lnTo>
                <a:lnTo>
                  <a:pt x="207" y="586"/>
                </a:lnTo>
                <a:lnTo>
                  <a:pt x="209" y="574"/>
                </a:lnTo>
                <a:lnTo>
                  <a:pt x="211" y="562"/>
                </a:lnTo>
                <a:lnTo>
                  <a:pt x="211" y="559"/>
                </a:lnTo>
                <a:lnTo>
                  <a:pt x="211" y="548"/>
                </a:lnTo>
                <a:lnTo>
                  <a:pt x="214" y="538"/>
                </a:lnTo>
                <a:lnTo>
                  <a:pt x="216" y="526"/>
                </a:lnTo>
                <a:lnTo>
                  <a:pt x="219" y="517"/>
                </a:lnTo>
                <a:lnTo>
                  <a:pt x="223" y="507"/>
                </a:lnTo>
                <a:lnTo>
                  <a:pt x="228" y="498"/>
                </a:lnTo>
                <a:lnTo>
                  <a:pt x="233" y="488"/>
                </a:lnTo>
                <a:lnTo>
                  <a:pt x="238" y="481"/>
                </a:lnTo>
                <a:lnTo>
                  <a:pt x="257" y="443"/>
                </a:lnTo>
                <a:lnTo>
                  <a:pt x="278" y="405"/>
                </a:lnTo>
                <a:lnTo>
                  <a:pt x="304" y="372"/>
                </a:lnTo>
                <a:lnTo>
                  <a:pt x="335" y="339"/>
                </a:lnTo>
                <a:lnTo>
                  <a:pt x="368" y="308"/>
                </a:lnTo>
                <a:lnTo>
                  <a:pt x="401" y="279"/>
                </a:lnTo>
                <a:lnTo>
                  <a:pt x="437" y="256"/>
                </a:lnTo>
                <a:lnTo>
                  <a:pt x="475" y="237"/>
                </a:lnTo>
                <a:lnTo>
                  <a:pt x="492" y="230"/>
                </a:lnTo>
                <a:lnTo>
                  <a:pt x="511" y="223"/>
                </a:lnTo>
                <a:lnTo>
                  <a:pt x="530" y="213"/>
                </a:lnTo>
                <a:lnTo>
                  <a:pt x="549" y="208"/>
                </a:lnTo>
                <a:lnTo>
                  <a:pt x="570" y="201"/>
                </a:lnTo>
                <a:lnTo>
                  <a:pt x="589" y="194"/>
                </a:lnTo>
                <a:lnTo>
                  <a:pt x="608" y="189"/>
                </a:lnTo>
                <a:lnTo>
                  <a:pt x="627" y="185"/>
                </a:lnTo>
                <a:lnTo>
                  <a:pt x="639" y="185"/>
                </a:lnTo>
                <a:lnTo>
                  <a:pt x="651" y="182"/>
                </a:lnTo>
                <a:lnTo>
                  <a:pt x="663" y="180"/>
                </a:lnTo>
                <a:lnTo>
                  <a:pt x="672" y="177"/>
                </a:lnTo>
                <a:lnTo>
                  <a:pt x="684" y="177"/>
                </a:lnTo>
                <a:lnTo>
                  <a:pt x="696" y="177"/>
                </a:lnTo>
                <a:lnTo>
                  <a:pt x="710" y="177"/>
                </a:lnTo>
                <a:lnTo>
                  <a:pt x="722" y="177"/>
                </a:lnTo>
                <a:lnTo>
                  <a:pt x="734" y="177"/>
                </a:lnTo>
                <a:lnTo>
                  <a:pt x="743" y="177"/>
                </a:lnTo>
                <a:lnTo>
                  <a:pt x="755" y="177"/>
                </a:lnTo>
                <a:lnTo>
                  <a:pt x="767" y="177"/>
                </a:lnTo>
                <a:lnTo>
                  <a:pt x="781" y="180"/>
                </a:lnTo>
                <a:lnTo>
                  <a:pt x="791" y="182"/>
                </a:lnTo>
                <a:lnTo>
                  <a:pt x="803" y="185"/>
                </a:lnTo>
                <a:lnTo>
                  <a:pt x="814" y="185"/>
                </a:lnTo>
                <a:lnTo>
                  <a:pt x="833" y="189"/>
                </a:lnTo>
                <a:lnTo>
                  <a:pt x="855" y="194"/>
                </a:lnTo>
                <a:lnTo>
                  <a:pt x="871" y="201"/>
                </a:lnTo>
                <a:lnTo>
                  <a:pt x="890" y="208"/>
                </a:lnTo>
                <a:lnTo>
                  <a:pt x="909" y="213"/>
                </a:lnTo>
                <a:lnTo>
                  <a:pt x="928" y="223"/>
                </a:lnTo>
                <a:lnTo>
                  <a:pt x="947" y="230"/>
                </a:lnTo>
                <a:lnTo>
                  <a:pt x="964" y="237"/>
                </a:lnTo>
                <a:lnTo>
                  <a:pt x="1002" y="256"/>
                </a:lnTo>
                <a:lnTo>
                  <a:pt x="1040" y="279"/>
                </a:lnTo>
                <a:lnTo>
                  <a:pt x="1073" y="308"/>
                </a:lnTo>
                <a:lnTo>
                  <a:pt x="1107" y="339"/>
                </a:lnTo>
                <a:lnTo>
                  <a:pt x="1137" y="372"/>
                </a:lnTo>
                <a:lnTo>
                  <a:pt x="1163" y="405"/>
                </a:lnTo>
                <a:lnTo>
                  <a:pt x="1187" y="443"/>
                </a:lnTo>
                <a:lnTo>
                  <a:pt x="1204" y="481"/>
                </a:lnTo>
                <a:lnTo>
                  <a:pt x="1211" y="488"/>
                </a:lnTo>
                <a:lnTo>
                  <a:pt x="1216" y="498"/>
                </a:lnTo>
                <a:lnTo>
                  <a:pt x="1220" y="507"/>
                </a:lnTo>
                <a:lnTo>
                  <a:pt x="1223" y="517"/>
                </a:lnTo>
                <a:lnTo>
                  <a:pt x="1228" y="526"/>
                </a:lnTo>
                <a:lnTo>
                  <a:pt x="1230" y="538"/>
                </a:lnTo>
                <a:lnTo>
                  <a:pt x="1230" y="548"/>
                </a:lnTo>
                <a:lnTo>
                  <a:pt x="1230" y="559"/>
                </a:lnTo>
                <a:lnTo>
                  <a:pt x="1230" y="562"/>
                </a:lnTo>
                <a:lnTo>
                  <a:pt x="1235" y="574"/>
                </a:lnTo>
                <a:lnTo>
                  <a:pt x="1237" y="586"/>
                </a:lnTo>
                <a:lnTo>
                  <a:pt x="1237" y="600"/>
                </a:lnTo>
                <a:lnTo>
                  <a:pt x="1239" y="612"/>
                </a:lnTo>
                <a:lnTo>
                  <a:pt x="1242" y="626"/>
                </a:lnTo>
                <a:lnTo>
                  <a:pt x="1244" y="638"/>
                </a:lnTo>
                <a:lnTo>
                  <a:pt x="1244" y="652"/>
                </a:lnTo>
                <a:lnTo>
                  <a:pt x="1247" y="664"/>
                </a:lnTo>
                <a:lnTo>
                  <a:pt x="1247" y="664"/>
                </a:lnTo>
                <a:lnTo>
                  <a:pt x="1249" y="664"/>
                </a:lnTo>
                <a:lnTo>
                  <a:pt x="1249" y="664"/>
                </a:lnTo>
                <a:lnTo>
                  <a:pt x="1251" y="666"/>
                </a:lnTo>
                <a:lnTo>
                  <a:pt x="1251" y="666"/>
                </a:lnTo>
                <a:lnTo>
                  <a:pt x="1254" y="669"/>
                </a:lnTo>
                <a:lnTo>
                  <a:pt x="1254" y="695"/>
                </a:lnTo>
                <a:lnTo>
                  <a:pt x="1254" y="721"/>
                </a:lnTo>
                <a:lnTo>
                  <a:pt x="1251" y="745"/>
                </a:lnTo>
                <a:lnTo>
                  <a:pt x="1247" y="771"/>
                </a:lnTo>
                <a:lnTo>
                  <a:pt x="1242" y="794"/>
                </a:lnTo>
                <a:lnTo>
                  <a:pt x="1237" y="820"/>
                </a:lnTo>
                <a:lnTo>
                  <a:pt x="1230" y="842"/>
                </a:lnTo>
                <a:lnTo>
                  <a:pt x="1223" y="866"/>
                </a:lnTo>
                <a:lnTo>
                  <a:pt x="1223" y="875"/>
                </a:lnTo>
                <a:lnTo>
                  <a:pt x="1220" y="882"/>
                </a:lnTo>
                <a:lnTo>
                  <a:pt x="1216" y="889"/>
                </a:lnTo>
                <a:lnTo>
                  <a:pt x="1213" y="896"/>
                </a:lnTo>
                <a:lnTo>
                  <a:pt x="1209" y="903"/>
                </a:lnTo>
                <a:lnTo>
                  <a:pt x="1206" y="911"/>
                </a:lnTo>
                <a:lnTo>
                  <a:pt x="1201" y="915"/>
                </a:lnTo>
                <a:lnTo>
                  <a:pt x="1197" y="922"/>
                </a:lnTo>
                <a:lnTo>
                  <a:pt x="1190" y="930"/>
                </a:lnTo>
                <a:lnTo>
                  <a:pt x="1156" y="994"/>
                </a:lnTo>
                <a:lnTo>
                  <a:pt x="1156" y="996"/>
                </a:lnTo>
                <a:lnTo>
                  <a:pt x="1152" y="1003"/>
                </a:lnTo>
                <a:lnTo>
                  <a:pt x="1144" y="1008"/>
                </a:lnTo>
                <a:lnTo>
                  <a:pt x="1140" y="1013"/>
                </a:lnTo>
                <a:lnTo>
                  <a:pt x="1135" y="1020"/>
                </a:lnTo>
                <a:lnTo>
                  <a:pt x="1130" y="1025"/>
                </a:lnTo>
                <a:lnTo>
                  <a:pt x="1128" y="1029"/>
                </a:lnTo>
                <a:lnTo>
                  <a:pt x="1123" y="1036"/>
                </a:lnTo>
                <a:lnTo>
                  <a:pt x="1118" y="1041"/>
                </a:lnTo>
                <a:lnTo>
                  <a:pt x="1109" y="1051"/>
                </a:lnTo>
                <a:lnTo>
                  <a:pt x="1099" y="1062"/>
                </a:lnTo>
                <a:lnTo>
                  <a:pt x="1090" y="1072"/>
                </a:lnTo>
                <a:lnTo>
                  <a:pt x="1078" y="1081"/>
                </a:lnTo>
                <a:lnTo>
                  <a:pt x="1069" y="1091"/>
                </a:lnTo>
                <a:lnTo>
                  <a:pt x="1059" y="1098"/>
                </a:lnTo>
                <a:lnTo>
                  <a:pt x="1047" y="1105"/>
                </a:lnTo>
                <a:lnTo>
                  <a:pt x="1035" y="1112"/>
                </a:lnTo>
                <a:lnTo>
                  <a:pt x="1021" y="1112"/>
                </a:lnTo>
                <a:lnTo>
                  <a:pt x="969" y="1146"/>
                </a:lnTo>
                <a:lnTo>
                  <a:pt x="957" y="1162"/>
                </a:lnTo>
                <a:lnTo>
                  <a:pt x="947" y="1164"/>
                </a:lnTo>
                <a:lnTo>
                  <a:pt x="938" y="1169"/>
                </a:lnTo>
                <a:lnTo>
                  <a:pt x="928" y="1174"/>
                </a:lnTo>
                <a:lnTo>
                  <a:pt x="919" y="1176"/>
                </a:lnTo>
                <a:lnTo>
                  <a:pt x="912" y="1181"/>
                </a:lnTo>
                <a:lnTo>
                  <a:pt x="902" y="1183"/>
                </a:lnTo>
                <a:lnTo>
                  <a:pt x="893" y="1188"/>
                </a:lnTo>
                <a:lnTo>
                  <a:pt x="883" y="1191"/>
                </a:lnTo>
                <a:lnTo>
                  <a:pt x="883" y="1193"/>
                </a:lnTo>
                <a:lnTo>
                  <a:pt x="883" y="1195"/>
                </a:lnTo>
                <a:lnTo>
                  <a:pt x="883" y="1198"/>
                </a:lnTo>
                <a:lnTo>
                  <a:pt x="886" y="1198"/>
                </a:lnTo>
                <a:lnTo>
                  <a:pt x="886" y="1200"/>
                </a:lnTo>
                <a:lnTo>
                  <a:pt x="888" y="1200"/>
                </a:lnTo>
                <a:lnTo>
                  <a:pt x="890" y="1200"/>
                </a:lnTo>
                <a:lnTo>
                  <a:pt x="893" y="1198"/>
                </a:lnTo>
                <a:lnTo>
                  <a:pt x="902" y="1195"/>
                </a:lnTo>
                <a:lnTo>
                  <a:pt x="909" y="1193"/>
                </a:lnTo>
                <a:lnTo>
                  <a:pt x="917" y="1188"/>
                </a:lnTo>
                <a:lnTo>
                  <a:pt x="926" y="1186"/>
                </a:lnTo>
                <a:lnTo>
                  <a:pt x="933" y="1181"/>
                </a:lnTo>
                <a:lnTo>
                  <a:pt x="940" y="1179"/>
                </a:lnTo>
                <a:lnTo>
                  <a:pt x="950" y="1174"/>
                </a:lnTo>
                <a:lnTo>
                  <a:pt x="957" y="1172"/>
                </a:lnTo>
                <a:lnTo>
                  <a:pt x="959" y="1174"/>
                </a:lnTo>
                <a:lnTo>
                  <a:pt x="962" y="1174"/>
                </a:lnTo>
                <a:lnTo>
                  <a:pt x="962" y="1176"/>
                </a:lnTo>
                <a:lnTo>
                  <a:pt x="959" y="1179"/>
                </a:lnTo>
                <a:lnTo>
                  <a:pt x="959" y="1179"/>
                </a:lnTo>
                <a:lnTo>
                  <a:pt x="959" y="1181"/>
                </a:lnTo>
                <a:lnTo>
                  <a:pt x="957" y="1181"/>
                </a:lnTo>
                <a:lnTo>
                  <a:pt x="957" y="1183"/>
                </a:lnTo>
                <a:lnTo>
                  <a:pt x="955" y="1188"/>
                </a:lnTo>
                <a:lnTo>
                  <a:pt x="893" y="1210"/>
                </a:lnTo>
                <a:lnTo>
                  <a:pt x="893" y="1212"/>
                </a:lnTo>
                <a:lnTo>
                  <a:pt x="893" y="1212"/>
                </a:lnTo>
                <a:lnTo>
                  <a:pt x="893" y="1212"/>
                </a:lnTo>
                <a:lnTo>
                  <a:pt x="893" y="1214"/>
                </a:lnTo>
                <a:lnTo>
                  <a:pt x="893" y="1214"/>
                </a:lnTo>
                <a:lnTo>
                  <a:pt x="893" y="1214"/>
                </a:lnTo>
                <a:lnTo>
                  <a:pt x="893" y="1217"/>
                </a:lnTo>
                <a:lnTo>
                  <a:pt x="893" y="1217"/>
                </a:lnTo>
                <a:lnTo>
                  <a:pt x="902" y="1214"/>
                </a:lnTo>
                <a:lnTo>
                  <a:pt x="909" y="1212"/>
                </a:lnTo>
                <a:lnTo>
                  <a:pt x="917" y="1210"/>
                </a:lnTo>
                <a:lnTo>
                  <a:pt x="926" y="1207"/>
                </a:lnTo>
                <a:lnTo>
                  <a:pt x="933" y="1205"/>
                </a:lnTo>
                <a:lnTo>
                  <a:pt x="940" y="1202"/>
                </a:lnTo>
                <a:lnTo>
                  <a:pt x="947" y="1200"/>
                </a:lnTo>
                <a:lnTo>
                  <a:pt x="955" y="1198"/>
                </a:lnTo>
                <a:lnTo>
                  <a:pt x="955" y="1200"/>
                </a:lnTo>
                <a:lnTo>
                  <a:pt x="955" y="1200"/>
                </a:lnTo>
                <a:lnTo>
                  <a:pt x="955" y="1202"/>
                </a:lnTo>
                <a:lnTo>
                  <a:pt x="955" y="1202"/>
                </a:lnTo>
                <a:lnTo>
                  <a:pt x="955" y="1205"/>
                </a:lnTo>
                <a:lnTo>
                  <a:pt x="955" y="1205"/>
                </a:lnTo>
                <a:lnTo>
                  <a:pt x="955" y="1205"/>
                </a:lnTo>
                <a:lnTo>
                  <a:pt x="955" y="1205"/>
                </a:lnTo>
                <a:lnTo>
                  <a:pt x="945" y="1210"/>
                </a:lnTo>
                <a:lnTo>
                  <a:pt x="938" y="1212"/>
                </a:lnTo>
                <a:lnTo>
                  <a:pt x="928" y="1217"/>
                </a:lnTo>
                <a:lnTo>
                  <a:pt x="919" y="1219"/>
                </a:lnTo>
                <a:lnTo>
                  <a:pt x="912" y="1221"/>
                </a:lnTo>
                <a:lnTo>
                  <a:pt x="902" y="1224"/>
                </a:lnTo>
                <a:lnTo>
                  <a:pt x="895" y="1226"/>
                </a:lnTo>
                <a:lnTo>
                  <a:pt x="886" y="1229"/>
                </a:lnTo>
                <a:lnTo>
                  <a:pt x="886" y="1229"/>
                </a:lnTo>
                <a:lnTo>
                  <a:pt x="886" y="1229"/>
                </a:lnTo>
                <a:lnTo>
                  <a:pt x="886" y="1229"/>
                </a:lnTo>
                <a:lnTo>
                  <a:pt x="886" y="1231"/>
                </a:lnTo>
                <a:lnTo>
                  <a:pt x="883" y="1231"/>
                </a:lnTo>
                <a:lnTo>
                  <a:pt x="886" y="1233"/>
                </a:lnTo>
                <a:lnTo>
                  <a:pt x="886" y="1233"/>
                </a:lnTo>
                <a:lnTo>
                  <a:pt x="886" y="1236"/>
                </a:lnTo>
                <a:lnTo>
                  <a:pt x="893" y="1233"/>
                </a:lnTo>
                <a:lnTo>
                  <a:pt x="900" y="1231"/>
                </a:lnTo>
                <a:lnTo>
                  <a:pt x="909" y="1229"/>
                </a:lnTo>
                <a:lnTo>
                  <a:pt x="917" y="1226"/>
                </a:lnTo>
                <a:lnTo>
                  <a:pt x="924" y="1224"/>
                </a:lnTo>
                <a:lnTo>
                  <a:pt x="933" y="1221"/>
                </a:lnTo>
                <a:lnTo>
                  <a:pt x="940" y="1221"/>
                </a:lnTo>
                <a:lnTo>
                  <a:pt x="950" y="1221"/>
                </a:lnTo>
                <a:lnTo>
                  <a:pt x="950" y="1221"/>
                </a:lnTo>
                <a:lnTo>
                  <a:pt x="952" y="1221"/>
                </a:lnTo>
                <a:lnTo>
                  <a:pt x="952" y="1221"/>
                </a:lnTo>
                <a:lnTo>
                  <a:pt x="952" y="1224"/>
                </a:lnTo>
                <a:lnTo>
                  <a:pt x="950" y="1224"/>
                </a:lnTo>
                <a:lnTo>
                  <a:pt x="950" y="1226"/>
                </a:lnTo>
                <a:lnTo>
                  <a:pt x="950" y="1226"/>
                </a:lnTo>
                <a:lnTo>
                  <a:pt x="950" y="1229"/>
                </a:lnTo>
                <a:lnTo>
                  <a:pt x="945" y="1231"/>
                </a:lnTo>
                <a:lnTo>
                  <a:pt x="940" y="1231"/>
                </a:lnTo>
                <a:lnTo>
                  <a:pt x="936" y="1233"/>
                </a:lnTo>
                <a:lnTo>
                  <a:pt x="931" y="1233"/>
                </a:lnTo>
                <a:lnTo>
                  <a:pt x="926" y="1233"/>
                </a:lnTo>
                <a:lnTo>
                  <a:pt x="919" y="1233"/>
                </a:lnTo>
                <a:lnTo>
                  <a:pt x="914" y="1236"/>
                </a:lnTo>
                <a:lnTo>
                  <a:pt x="909" y="1236"/>
                </a:lnTo>
                <a:lnTo>
                  <a:pt x="893" y="1240"/>
                </a:lnTo>
                <a:lnTo>
                  <a:pt x="893" y="1240"/>
                </a:lnTo>
                <a:lnTo>
                  <a:pt x="890" y="1243"/>
                </a:lnTo>
                <a:lnTo>
                  <a:pt x="890" y="1243"/>
                </a:lnTo>
                <a:lnTo>
                  <a:pt x="890" y="1245"/>
                </a:lnTo>
                <a:lnTo>
                  <a:pt x="890" y="1248"/>
                </a:lnTo>
                <a:lnTo>
                  <a:pt x="890" y="1248"/>
                </a:lnTo>
                <a:lnTo>
                  <a:pt x="893" y="1250"/>
                </a:lnTo>
                <a:lnTo>
                  <a:pt x="893" y="1250"/>
                </a:lnTo>
                <a:lnTo>
                  <a:pt x="895" y="1252"/>
                </a:lnTo>
                <a:lnTo>
                  <a:pt x="898" y="1252"/>
                </a:lnTo>
                <a:lnTo>
                  <a:pt x="900" y="1252"/>
                </a:lnTo>
                <a:lnTo>
                  <a:pt x="902" y="1252"/>
                </a:lnTo>
                <a:lnTo>
                  <a:pt x="905" y="1252"/>
                </a:lnTo>
                <a:lnTo>
                  <a:pt x="907" y="1252"/>
                </a:lnTo>
                <a:lnTo>
                  <a:pt x="909" y="1250"/>
                </a:lnTo>
                <a:lnTo>
                  <a:pt x="912" y="1250"/>
                </a:lnTo>
                <a:lnTo>
                  <a:pt x="919" y="1250"/>
                </a:lnTo>
                <a:lnTo>
                  <a:pt x="924" y="1248"/>
                </a:lnTo>
                <a:lnTo>
                  <a:pt x="928" y="1248"/>
                </a:lnTo>
                <a:lnTo>
                  <a:pt x="936" y="1248"/>
                </a:lnTo>
                <a:lnTo>
                  <a:pt x="940" y="1245"/>
                </a:lnTo>
                <a:lnTo>
                  <a:pt x="945" y="1243"/>
                </a:lnTo>
                <a:lnTo>
                  <a:pt x="952" y="1243"/>
                </a:lnTo>
                <a:lnTo>
                  <a:pt x="957" y="1240"/>
                </a:lnTo>
                <a:lnTo>
                  <a:pt x="959" y="1229"/>
                </a:lnTo>
                <a:lnTo>
                  <a:pt x="962" y="1217"/>
                </a:lnTo>
                <a:lnTo>
                  <a:pt x="964" y="1205"/>
                </a:lnTo>
                <a:lnTo>
                  <a:pt x="966" y="1193"/>
                </a:lnTo>
                <a:lnTo>
                  <a:pt x="969" y="1181"/>
                </a:lnTo>
                <a:lnTo>
                  <a:pt x="971" y="1169"/>
                </a:lnTo>
                <a:lnTo>
                  <a:pt x="974" y="1157"/>
                </a:lnTo>
                <a:lnTo>
                  <a:pt x="976" y="1146"/>
                </a:lnTo>
                <a:lnTo>
                  <a:pt x="978" y="1146"/>
                </a:lnTo>
                <a:lnTo>
                  <a:pt x="981" y="1143"/>
                </a:lnTo>
                <a:lnTo>
                  <a:pt x="985" y="1141"/>
                </a:lnTo>
                <a:lnTo>
                  <a:pt x="988" y="1138"/>
                </a:lnTo>
                <a:lnTo>
                  <a:pt x="990" y="1138"/>
                </a:lnTo>
                <a:lnTo>
                  <a:pt x="993" y="1138"/>
                </a:lnTo>
                <a:lnTo>
                  <a:pt x="993" y="1138"/>
                </a:lnTo>
                <a:lnTo>
                  <a:pt x="995" y="1138"/>
                </a:lnTo>
                <a:lnTo>
                  <a:pt x="1000" y="1138"/>
                </a:lnTo>
                <a:lnTo>
                  <a:pt x="981" y="1231"/>
                </a:lnTo>
                <a:lnTo>
                  <a:pt x="983" y="1231"/>
                </a:lnTo>
                <a:lnTo>
                  <a:pt x="985" y="1229"/>
                </a:lnTo>
                <a:lnTo>
                  <a:pt x="988" y="1226"/>
                </a:lnTo>
                <a:lnTo>
                  <a:pt x="988" y="1224"/>
                </a:lnTo>
                <a:lnTo>
                  <a:pt x="988" y="1221"/>
                </a:lnTo>
                <a:lnTo>
                  <a:pt x="990" y="1217"/>
                </a:lnTo>
                <a:lnTo>
                  <a:pt x="990" y="1214"/>
                </a:lnTo>
                <a:lnTo>
                  <a:pt x="990" y="1214"/>
                </a:lnTo>
                <a:lnTo>
                  <a:pt x="1007" y="1134"/>
                </a:lnTo>
                <a:lnTo>
                  <a:pt x="1028" y="1119"/>
                </a:lnTo>
                <a:lnTo>
                  <a:pt x="1028" y="1119"/>
                </a:lnTo>
                <a:lnTo>
                  <a:pt x="1031" y="1119"/>
                </a:lnTo>
                <a:lnTo>
                  <a:pt x="1031" y="1122"/>
                </a:lnTo>
                <a:lnTo>
                  <a:pt x="1033" y="1122"/>
                </a:lnTo>
                <a:lnTo>
                  <a:pt x="1033" y="1122"/>
                </a:lnTo>
                <a:lnTo>
                  <a:pt x="1033" y="1124"/>
                </a:lnTo>
                <a:lnTo>
                  <a:pt x="1016" y="1217"/>
                </a:lnTo>
                <a:lnTo>
                  <a:pt x="1021" y="1214"/>
                </a:lnTo>
                <a:lnTo>
                  <a:pt x="1021" y="1212"/>
                </a:lnTo>
                <a:lnTo>
                  <a:pt x="1023" y="1210"/>
                </a:lnTo>
                <a:lnTo>
                  <a:pt x="1026" y="1207"/>
                </a:lnTo>
                <a:lnTo>
                  <a:pt x="1028" y="1205"/>
                </a:lnTo>
                <a:lnTo>
                  <a:pt x="1028" y="1200"/>
                </a:lnTo>
                <a:lnTo>
                  <a:pt x="1028" y="1198"/>
                </a:lnTo>
                <a:lnTo>
                  <a:pt x="1028" y="1195"/>
                </a:lnTo>
                <a:lnTo>
                  <a:pt x="1028" y="1193"/>
                </a:lnTo>
                <a:lnTo>
                  <a:pt x="1026" y="1191"/>
                </a:lnTo>
                <a:lnTo>
                  <a:pt x="1026" y="1188"/>
                </a:lnTo>
                <a:lnTo>
                  <a:pt x="1026" y="1188"/>
                </a:lnTo>
                <a:lnTo>
                  <a:pt x="1026" y="1186"/>
                </a:lnTo>
                <a:lnTo>
                  <a:pt x="1026" y="1183"/>
                </a:lnTo>
                <a:lnTo>
                  <a:pt x="1028" y="1181"/>
                </a:lnTo>
                <a:lnTo>
                  <a:pt x="1028" y="1179"/>
                </a:lnTo>
                <a:lnTo>
                  <a:pt x="1033" y="1176"/>
                </a:lnTo>
                <a:lnTo>
                  <a:pt x="1038" y="1174"/>
                </a:lnTo>
                <a:lnTo>
                  <a:pt x="1045" y="1172"/>
                </a:lnTo>
                <a:lnTo>
                  <a:pt x="1050" y="1174"/>
                </a:lnTo>
                <a:lnTo>
                  <a:pt x="1057" y="1174"/>
                </a:lnTo>
                <a:lnTo>
                  <a:pt x="1061" y="1174"/>
                </a:lnTo>
                <a:lnTo>
                  <a:pt x="1069" y="1174"/>
                </a:lnTo>
                <a:lnTo>
                  <a:pt x="1073" y="1172"/>
                </a:lnTo>
                <a:lnTo>
                  <a:pt x="1076" y="1169"/>
                </a:lnTo>
                <a:lnTo>
                  <a:pt x="1076" y="1167"/>
                </a:lnTo>
                <a:lnTo>
                  <a:pt x="1076" y="1164"/>
                </a:lnTo>
                <a:lnTo>
                  <a:pt x="1078" y="1162"/>
                </a:lnTo>
                <a:lnTo>
                  <a:pt x="1078" y="1160"/>
                </a:lnTo>
                <a:lnTo>
                  <a:pt x="1080" y="1157"/>
                </a:lnTo>
                <a:lnTo>
                  <a:pt x="1083" y="1157"/>
                </a:lnTo>
                <a:lnTo>
                  <a:pt x="1085" y="1157"/>
                </a:lnTo>
                <a:lnTo>
                  <a:pt x="1090" y="1155"/>
                </a:lnTo>
                <a:lnTo>
                  <a:pt x="1092" y="1150"/>
                </a:lnTo>
                <a:lnTo>
                  <a:pt x="1095" y="1148"/>
                </a:lnTo>
                <a:lnTo>
                  <a:pt x="1097" y="1143"/>
                </a:lnTo>
                <a:lnTo>
                  <a:pt x="1102" y="1141"/>
                </a:lnTo>
                <a:lnTo>
                  <a:pt x="1104" y="1138"/>
                </a:lnTo>
                <a:lnTo>
                  <a:pt x="1107" y="1134"/>
                </a:lnTo>
                <a:lnTo>
                  <a:pt x="1111" y="1131"/>
                </a:lnTo>
                <a:lnTo>
                  <a:pt x="1111" y="1131"/>
                </a:lnTo>
                <a:lnTo>
                  <a:pt x="1114" y="1131"/>
                </a:lnTo>
                <a:lnTo>
                  <a:pt x="1114" y="1131"/>
                </a:lnTo>
                <a:lnTo>
                  <a:pt x="1114" y="1134"/>
                </a:lnTo>
                <a:lnTo>
                  <a:pt x="1114" y="1134"/>
                </a:lnTo>
                <a:lnTo>
                  <a:pt x="1114" y="1134"/>
                </a:lnTo>
                <a:lnTo>
                  <a:pt x="1114" y="1138"/>
                </a:lnTo>
                <a:lnTo>
                  <a:pt x="1114" y="1141"/>
                </a:lnTo>
                <a:lnTo>
                  <a:pt x="1114" y="1143"/>
                </a:lnTo>
                <a:lnTo>
                  <a:pt x="1114" y="1143"/>
                </a:lnTo>
                <a:lnTo>
                  <a:pt x="1111" y="1146"/>
                </a:lnTo>
                <a:lnTo>
                  <a:pt x="1109" y="1148"/>
                </a:lnTo>
                <a:lnTo>
                  <a:pt x="1109" y="1150"/>
                </a:lnTo>
                <a:lnTo>
                  <a:pt x="1107" y="1153"/>
                </a:lnTo>
                <a:lnTo>
                  <a:pt x="1118" y="1143"/>
                </a:lnTo>
                <a:lnTo>
                  <a:pt x="1130" y="1134"/>
                </a:lnTo>
                <a:lnTo>
                  <a:pt x="1144" y="1124"/>
                </a:lnTo>
                <a:lnTo>
                  <a:pt x="1156" y="1115"/>
                </a:lnTo>
                <a:lnTo>
                  <a:pt x="1168" y="1105"/>
                </a:lnTo>
                <a:lnTo>
                  <a:pt x="1178" y="1093"/>
                </a:lnTo>
                <a:lnTo>
                  <a:pt x="1187" y="1081"/>
                </a:lnTo>
                <a:lnTo>
                  <a:pt x="1194" y="1067"/>
                </a:lnTo>
                <a:lnTo>
                  <a:pt x="1194" y="1067"/>
                </a:lnTo>
                <a:lnTo>
                  <a:pt x="1194" y="1065"/>
                </a:lnTo>
                <a:lnTo>
                  <a:pt x="1194" y="1062"/>
                </a:lnTo>
                <a:lnTo>
                  <a:pt x="1192" y="1062"/>
                </a:lnTo>
                <a:lnTo>
                  <a:pt x="1192" y="1060"/>
                </a:lnTo>
                <a:lnTo>
                  <a:pt x="1192" y="1058"/>
                </a:lnTo>
                <a:lnTo>
                  <a:pt x="1192" y="1055"/>
                </a:lnTo>
                <a:lnTo>
                  <a:pt x="1190" y="1053"/>
                </a:lnTo>
                <a:lnTo>
                  <a:pt x="1187" y="1055"/>
                </a:lnTo>
                <a:lnTo>
                  <a:pt x="1187" y="1058"/>
                </a:lnTo>
                <a:lnTo>
                  <a:pt x="1185" y="1060"/>
                </a:lnTo>
                <a:lnTo>
                  <a:pt x="1185" y="1065"/>
                </a:lnTo>
                <a:lnTo>
                  <a:pt x="1182" y="1067"/>
                </a:lnTo>
                <a:lnTo>
                  <a:pt x="1180" y="1070"/>
                </a:lnTo>
                <a:lnTo>
                  <a:pt x="1180" y="1072"/>
                </a:lnTo>
                <a:lnTo>
                  <a:pt x="1178" y="1074"/>
                </a:lnTo>
                <a:lnTo>
                  <a:pt x="1178" y="1077"/>
                </a:lnTo>
                <a:lnTo>
                  <a:pt x="1175" y="1079"/>
                </a:lnTo>
                <a:lnTo>
                  <a:pt x="1173" y="1081"/>
                </a:lnTo>
                <a:lnTo>
                  <a:pt x="1171" y="1086"/>
                </a:lnTo>
                <a:lnTo>
                  <a:pt x="1168" y="1089"/>
                </a:lnTo>
                <a:lnTo>
                  <a:pt x="1163" y="1089"/>
                </a:lnTo>
                <a:lnTo>
                  <a:pt x="1161" y="1091"/>
                </a:lnTo>
                <a:lnTo>
                  <a:pt x="1156" y="1091"/>
                </a:lnTo>
                <a:lnTo>
                  <a:pt x="1156" y="1086"/>
                </a:lnTo>
                <a:lnTo>
                  <a:pt x="1156" y="1084"/>
                </a:lnTo>
                <a:lnTo>
                  <a:pt x="1156" y="1084"/>
                </a:lnTo>
                <a:lnTo>
                  <a:pt x="1159" y="1081"/>
                </a:lnTo>
                <a:lnTo>
                  <a:pt x="1159" y="1079"/>
                </a:lnTo>
                <a:lnTo>
                  <a:pt x="1159" y="1077"/>
                </a:lnTo>
                <a:lnTo>
                  <a:pt x="1159" y="1074"/>
                </a:lnTo>
                <a:lnTo>
                  <a:pt x="1159" y="1072"/>
                </a:lnTo>
                <a:lnTo>
                  <a:pt x="1159" y="1072"/>
                </a:lnTo>
                <a:lnTo>
                  <a:pt x="1156" y="1072"/>
                </a:lnTo>
                <a:lnTo>
                  <a:pt x="1156" y="1072"/>
                </a:lnTo>
                <a:lnTo>
                  <a:pt x="1154" y="1072"/>
                </a:lnTo>
                <a:lnTo>
                  <a:pt x="1152" y="1070"/>
                </a:lnTo>
                <a:lnTo>
                  <a:pt x="1152" y="1070"/>
                </a:lnTo>
                <a:lnTo>
                  <a:pt x="1149" y="1070"/>
                </a:lnTo>
                <a:lnTo>
                  <a:pt x="1149" y="1067"/>
                </a:lnTo>
                <a:lnTo>
                  <a:pt x="1149" y="1065"/>
                </a:lnTo>
                <a:lnTo>
                  <a:pt x="1152" y="1062"/>
                </a:lnTo>
                <a:lnTo>
                  <a:pt x="1154" y="1060"/>
                </a:lnTo>
                <a:lnTo>
                  <a:pt x="1156" y="1058"/>
                </a:lnTo>
                <a:lnTo>
                  <a:pt x="1159" y="1058"/>
                </a:lnTo>
                <a:lnTo>
                  <a:pt x="1161" y="1055"/>
                </a:lnTo>
                <a:lnTo>
                  <a:pt x="1161" y="1053"/>
                </a:lnTo>
                <a:lnTo>
                  <a:pt x="1163" y="1053"/>
                </a:lnTo>
                <a:lnTo>
                  <a:pt x="1166" y="1051"/>
                </a:lnTo>
                <a:lnTo>
                  <a:pt x="1168" y="1051"/>
                </a:lnTo>
                <a:lnTo>
                  <a:pt x="1171" y="1048"/>
                </a:lnTo>
                <a:lnTo>
                  <a:pt x="1173" y="1048"/>
                </a:lnTo>
                <a:lnTo>
                  <a:pt x="1175" y="1046"/>
                </a:lnTo>
                <a:lnTo>
                  <a:pt x="1178" y="1046"/>
                </a:lnTo>
                <a:lnTo>
                  <a:pt x="1182" y="1046"/>
                </a:lnTo>
                <a:lnTo>
                  <a:pt x="1185" y="1046"/>
                </a:lnTo>
                <a:lnTo>
                  <a:pt x="1159" y="994"/>
                </a:lnTo>
                <a:lnTo>
                  <a:pt x="1163" y="989"/>
                </a:lnTo>
                <a:lnTo>
                  <a:pt x="1166" y="987"/>
                </a:lnTo>
                <a:lnTo>
                  <a:pt x="1166" y="982"/>
                </a:lnTo>
                <a:lnTo>
                  <a:pt x="1168" y="979"/>
                </a:lnTo>
                <a:lnTo>
                  <a:pt x="1171" y="975"/>
                </a:lnTo>
                <a:lnTo>
                  <a:pt x="1173" y="972"/>
                </a:lnTo>
                <a:lnTo>
                  <a:pt x="1175" y="968"/>
                </a:lnTo>
                <a:lnTo>
                  <a:pt x="1178" y="963"/>
                </a:lnTo>
                <a:lnTo>
                  <a:pt x="1256" y="1134"/>
                </a:lnTo>
                <a:lnTo>
                  <a:pt x="1254" y="1138"/>
                </a:lnTo>
                <a:lnTo>
                  <a:pt x="1251" y="1141"/>
                </a:lnTo>
                <a:lnTo>
                  <a:pt x="1249" y="1143"/>
                </a:lnTo>
                <a:lnTo>
                  <a:pt x="1249" y="1146"/>
                </a:lnTo>
                <a:lnTo>
                  <a:pt x="1247" y="1148"/>
                </a:lnTo>
                <a:lnTo>
                  <a:pt x="1244" y="1153"/>
                </a:lnTo>
                <a:lnTo>
                  <a:pt x="1242" y="1155"/>
                </a:lnTo>
                <a:lnTo>
                  <a:pt x="1239" y="1157"/>
                </a:lnTo>
                <a:lnTo>
                  <a:pt x="1213" y="1108"/>
                </a:lnTo>
                <a:lnTo>
                  <a:pt x="1211" y="1112"/>
                </a:lnTo>
                <a:lnTo>
                  <a:pt x="1211" y="1119"/>
                </a:lnTo>
                <a:lnTo>
                  <a:pt x="1209" y="1124"/>
                </a:lnTo>
                <a:lnTo>
                  <a:pt x="1209" y="1129"/>
                </a:lnTo>
                <a:lnTo>
                  <a:pt x="1209" y="1136"/>
                </a:lnTo>
                <a:lnTo>
                  <a:pt x="1206" y="1141"/>
                </a:lnTo>
                <a:lnTo>
                  <a:pt x="1206" y="1148"/>
                </a:lnTo>
                <a:lnTo>
                  <a:pt x="1204" y="1153"/>
                </a:lnTo>
                <a:lnTo>
                  <a:pt x="1199" y="1169"/>
                </a:lnTo>
                <a:lnTo>
                  <a:pt x="1192" y="1183"/>
                </a:lnTo>
                <a:lnTo>
                  <a:pt x="1185" y="1200"/>
                </a:lnTo>
                <a:lnTo>
                  <a:pt x="1178" y="1214"/>
                </a:lnTo>
                <a:lnTo>
                  <a:pt x="1168" y="1226"/>
                </a:lnTo>
                <a:lnTo>
                  <a:pt x="1156" y="1240"/>
                </a:lnTo>
                <a:lnTo>
                  <a:pt x="1144" y="1252"/>
                </a:lnTo>
                <a:lnTo>
                  <a:pt x="1130" y="1262"/>
                </a:lnTo>
                <a:lnTo>
                  <a:pt x="1128" y="1262"/>
                </a:lnTo>
                <a:lnTo>
                  <a:pt x="1128" y="1262"/>
                </a:lnTo>
                <a:lnTo>
                  <a:pt x="1128" y="1262"/>
                </a:lnTo>
                <a:lnTo>
                  <a:pt x="1125" y="1262"/>
                </a:lnTo>
                <a:lnTo>
                  <a:pt x="1125" y="1262"/>
                </a:lnTo>
                <a:lnTo>
                  <a:pt x="1125" y="1259"/>
                </a:lnTo>
                <a:lnTo>
                  <a:pt x="1125" y="1259"/>
                </a:lnTo>
                <a:lnTo>
                  <a:pt x="1125" y="1257"/>
                </a:lnTo>
                <a:lnTo>
                  <a:pt x="1140" y="1248"/>
                </a:lnTo>
                <a:lnTo>
                  <a:pt x="1152" y="1236"/>
                </a:lnTo>
                <a:lnTo>
                  <a:pt x="1161" y="1224"/>
                </a:lnTo>
                <a:lnTo>
                  <a:pt x="1171" y="1212"/>
                </a:lnTo>
                <a:lnTo>
                  <a:pt x="1178" y="1198"/>
                </a:lnTo>
                <a:lnTo>
                  <a:pt x="1185" y="1183"/>
                </a:lnTo>
                <a:lnTo>
                  <a:pt x="1192" y="1169"/>
                </a:lnTo>
                <a:lnTo>
                  <a:pt x="1197" y="1153"/>
                </a:lnTo>
                <a:lnTo>
                  <a:pt x="1199" y="1146"/>
                </a:lnTo>
                <a:lnTo>
                  <a:pt x="1199" y="1138"/>
                </a:lnTo>
                <a:lnTo>
                  <a:pt x="1201" y="1131"/>
                </a:lnTo>
                <a:lnTo>
                  <a:pt x="1204" y="1124"/>
                </a:lnTo>
                <a:lnTo>
                  <a:pt x="1204" y="1117"/>
                </a:lnTo>
                <a:lnTo>
                  <a:pt x="1206" y="1110"/>
                </a:lnTo>
                <a:lnTo>
                  <a:pt x="1206" y="1103"/>
                </a:lnTo>
                <a:lnTo>
                  <a:pt x="1209" y="1093"/>
                </a:lnTo>
                <a:lnTo>
                  <a:pt x="1201" y="1074"/>
                </a:lnTo>
                <a:lnTo>
                  <a:pt x="1197" y="1081"/>
                </a:lnTo>
                <a:lnTo>
                  <a:pt x="1192" y="1086"/>
                </a:lnTo>
                <a:lnTo>
                  <a:pt x="1190" y="1091"/>
                </a:lnTo>
                <a:lnTo>
                  <a:pt x="1185" y="1096"/>
                </a:lnTo>
                <a:lnTo>
                  <a:pt x="1182" y="1100"/>
                </a:lnTo>
                <a:lnTo>
                  <a:pt x="1178" y="1103"/>
                </a:lnTo>
                <a:lnTo>
                  <a:pt x="1173" y="1108"/>
                </a:lnTo>
                <a:lnTo>
                  <a:pt x="1168" y="1112"/>
                </a:lnTo>
                <a:lnTo>
                  <a:pt x="1168" y="1124"/>
                </a:lnTo>
                <a:lnTo>
                  <a:pt x="1168" y="1138"/>
                </a:lnTo>
                <a:lnTo>
                  <a:pt x="1166" y="1150"/>
                </a:lnTo>
                <a:lnTo>
                  <a:pt x="1163" y="1162"/>
                </a:lnTo>
                <a:lnTo>
                  <a:pt x="1161" y="1174"/>
                </a:lnTo>
                <a:lnTo>
                  <a:pt x="1156" y="1186"/>
                </a:lnTo>
                <a:lnTo>
                  <a:pt x="1152" y="1198"/>
                </a:lnTo>
                <a:lnTo>
                  <a:pt x="1149" y="1210"/>
                </a:lnTo>
                <a:lnTo>
                  <a:pt x="1144" y="1224"/>
                </a:lnTo>
                <a:lnTo>
                  <a:pt x="1137" y="1238"/>
                </a:lnTo>
                <a:lnTo>
                  <a:pt x="1130" y="1250"/>
                </a:lnTo>
                <a:lnTo>
                  <a:pt x="1121" y="1262"/>
                </a:lnTo>
                <a:lnTo>
                  <a:pt x="1111" y="1274"/>
                </a:lnTo>
                <a:lnTo>
                  <a:pt x="1099" y="1283"/>
                </a:lnTo>
                <a:lnTo>
                  <a:pt x="1088" y="1293"/>
                </a:lnTo>
                <a:lnTo>
                  <a:pt x="1073" y="1300"/>
                </a:lnTo>
                <a:lnTo>
                  <a:pt x="1061" y="1302"/>
                </a:lnTo>
                <a:lnTo>
                  <a:pt x="1052" y="1307"/>
                </a:lnTo>
                <a:lnTo>
                  <a:pt x="1040" y="1312"/>
                </a:lnTo>
                <a:lnTo>
                  <a:pt x="1031" y="1316"/>
                </a:lnTo>
                <a:lnTo>
                  <a:pt x="1019" y="1319"/>
                </a:lnTo>
                <a:lnTo>
                  <a:pt x="1007" y="1323"/>
                </a:lnTo>
                <a:lnTo>
                  <a:pt x="995" y="1326"/>
                </a:lnTo>
                <a:lnTo>
                  <a:pt x="983" y="1326"/>
                </a:lnTo>
                <a:lnTo>
                  <a:pt x="983" y="1323"/>
                </a:lnTo>
                <a:lnTo>
                  <a:pt x="985" y="1323"/>
                </a:lnTo>
                <a:lnTo>
                  <a:pt x="985" y="1323"/>
                </a:lnTo>
                <a:lnTo>
                  <a:pt x="988" y="1321"/>
                </a:lnTo>
                <a:lnTo>
                  <a:pt x="990" y="1321"/>
                </a:lnTo>
                <a:lnTo>
                  <a:pt x="993" y="1321"/>
                </a:lnTo>
                <a:lnTo>
                  <a:pt x="993" y="1319"/>
                </a:lnTo>
                <a:lnTo>
                  <a:pt x="995" y="1319"/>
                </a:lnTo>
                <a:lnTo>
                  <a:pt x="997" y="1316"/>
                </a:lnTo>
                <a:lnTo>
                  <a:pt x="997" y="1314"/>
                </a:lnTo>
                <a:lnTo>
                  <a:pt x="1000" y="1312"/>
                </a:lnTo>
                <a:lnTo>
                  <a:pt x="1002" y="1309"/>
                </a:lnTo>
                <a:lnTo>
                  <a:pt x="1004" y="1307"/>
                </a:lnTo>
                <a:lnTo>
                  <a:pt x="1009" y="1304"/>
                </a:lnTo>
                <a:lnTo>
                  <a:pt x="1012" y="1302"/>
                </a:lnTo>
                <a:lnTo>
                  <a:pt x="1014" y="1300"/>
                </a:lnTo>
                <a:lnTo>
                  <a:pt x="1002" y="1307"/>
                </a:lnTo>
                <a:lnTo>
                  <a:pt x="990" y="1312"/>
                </a:lnTo>
                <a:lnTo>
                  <a:pt x="976" y="1319"/>
                </a:lnTo>
                <a:lnTo>
                  <a:pt x="964" y="1323"/>
                </a:lnTo>
                <a:lnTo>
                  <a:pt x="950" y="1328"/>
                </a:lnTo>
                <a:lnTo>
                  <a:pt x="936" y="1331"/>
                </a:lnTo>
                <a:lnTo>
                  <a:pt x="921" y="1333"/>
                </a:lnTo>
                <a:lnTo>
                  <a:pt x="905" y="1333"/>
                </a:lnTo>
                <a:lnTo>
                  <a:pt x="902" y="1333"/>
                </a:lnTo>
                <a:lnTo>
                  <a:pt x="898" y="1333"/>
                </a:lnTo>
                <a:lnTo>
                  <a:pt x="895" y="1333"/>
                </a:lnTo>
                <a:lnTo>
                  <a:pt x="890" y="1333"/>
                </a:lnTo>
                <a:lnTo>
                  <a:pt x="888" y="1333"/>
                </a:lnTo>
                <a:lnTo>
                  <a:pt x="883" y="1333"/>
                </a:lnTo>
                <a:lnTo>
                  <a:pt x="879" y="1333"/>
                </a:lnTo>
                <a:lnTo>
                  <a:pt x="874" y="1333"/>
                </a:lnTo>
                <a:lnTo>
                  <a:pt x="886" y="1338"/>
                </a:lnTo>
                <a:lnTo>
                  <a:pt x="895" y="1340"/>
                </a:lnTo>
                <a:lnTo>
                  <a:pt x="907" y="1342"/>
                </a:lnTo>
                <a:lnTo>
                  <a:pt x="919" y="1342"/>
                </a:lnTo>
                <a:lnTo>
                  <a:pt x="928" y="1340"/>
                </a:lnTo>
                <a:lnTo>
                  <a:pt x="940" y="1340"/>
                </a:lnTo>
                <a:lnTo>
                  <a:pt x="950" y="1338"/>
                </a:lnTo>
                <a:lnTo>
                  <a:pt x="962" y="1338"/>
                </a:lnTo>
                <a:lnTo>
                  <a:pt x="981" y="1335"/>
                </a:lnTo>
                <a:lnTo>
                  <a:pt x="1002" y="1331"/>
                </a:lnTo>
                <a:lnTo>
                  <a:pt x="1021" y="1326"/>
                </a:lnTo>
                <a:lnTo>
                  <a:pt x="1040" y="1321"/>
                </a:lnTo>
                <a:lnTo>
                  <a:pt x="1059" y="1312"/>
                </a:lnTo>
                <a:lnTo>
                  <a:pt x="1076" y="1302"/>
                </a:lnTo>
                <a:lnTo>
                  <a:pt x="1095" y="1293"/>
                </a:lnTo>
                <a:lnTo>
                  <a:pt x="1111" y="1281"/>
                </a:lnTo>
                <a:lnTo>
                  <a:pt x="1121" y="1276"/>
                </a:lnTo>
                <a:lnTo>
                  <a:pt x="1128" y="1271"/>
                </a:lnTo>
                <a:lnTo>
                  <a:pt x="1137" y="1264"/>
                </a:lnTo>
                <a:lnTo>
                  <a:pt x="1144" y="1257"/>
                </a:lnTo>
                <a:lnTo>
                  <a:pt x="1152" y="1248"/>
                </a:lnTo>
                <a:lnTo>
                  <a:pt x="1159" y="1240"/>
                </a:lnTo>
                <a:lnTo>
                  <a:pt x="1166" y="1231"/>
                </a:lnTo>
                <a:lnTo>
                  <a:pt x="1175" y="1224"/>
                </a:lnTo>
                <a:lnTo>
                  <a:pt x="1180" y="1217"/>
                </a:lnTo>
                <a:lnTo>
                  <a:pt x="1187" y="1210"/>
                </a:lnTo>
                <a:lnTo>
                  <a:pt x="1192" y="1202"/>
                </a:lnTo>
                <a:lnTo>
                  <a:pt x="1199" y="1195"/>
                </a:lnTo>
                <a:lnTo>
                  <a:pt x="1204" y="1188"/>
                </a:lnTo>
                <a:lnTo>
                  <a:pt x="1209" y="1181"/>
                </a:lnTo>
                <a:lnTo>
                  <a:pt x="1213" y="1174"/>
                </a:lnTo>
                <a:lnTo>
                  <a:pt x="1216" y="1164"/>
                </a:lnTo>
                <a:lnTo>
                  <a:pt x="1218" y="1162"/>
                </a:lnTo>
                <a:lnTo>
                  <a:pt x="1218" y="1162"/>
                </a:lnTo>
                <a:lnTo>
                  <a:pt x="1220" y="1160"/>
                </a:lnTo>
                <a:lnTo>
                  <a:pt x="1223" y="1157"/>
                </a:lnTo>
                <a:lnTo>
                  <a:pt x="1223" y="1157"/>
                </a:lnTo>
                <a:lnTo>
                  <a:pt x="1225" y="1157"/>
                </a:lnTo>
                <a:lnTo>
                  <a:pt x="1228" y="1157"/>
                </a:lnTo>
                <a:lnTo>
                  <a:pt x="1230" y="1157"/>
                </a:lnTo>
                <a:lnTo>
                  <a:pt x="1232" y="1160"/>
                </a:lnTo>
                <a:lnTo>
                  <a:pt x="1235" y="1162"/>
                </a:lnTo>
                <a:lnTo>
                  <a:pt x="1235" y="1162"/>
                </a:lnTo>
                <a:lnTo>
                  <a:pt x="1237" y="1162"/>
                </a:lnTo>
                <a:lnTo>
                  <a:pt x="1237" y="1162"/>
                </a:lnTo>
                <a:lnTo>
                  <a:pt x="1239" y="1162"/>
                </a:lnTo>
                <a:lnTo>
                  <a:pt x="1244" y="1155"/>
                </a:lnTo>
                <a:lnTo>
                  <a:pt x="1251" y="1150"/>
                </a:lnTo>
                <a:lnTo>
                  <a:pt x="1258" y="1143"/>
                </a:lnTo>
                <a:lnTo>
                  <a:pt x="1263" y="1136"/>
                </a:lnTo>
                <a:lnTo>
                  <a:pt x="1270" y="1131"/>
                </a:lnTo>
                <a:lnTo>
                  <a:pt x="1275" y="1124"/>
                </a:lnTo>
                <a:lnTo>
                  <a:pt x="1280" y="1117"/>
                </a:lnTo>
                <a:lnTo>
                  <a:pt x="1285" y="1112"/>
                </a:lnTo>
                <a:lnTo>
                  <a:pt x="1285" y="1098"/>
                </a:lnTo>
                <a:lnTo>
                  <a:pt x="1306" y="1067"/>
                </a:lnTo>
                <a:lnTo>
                  <a:pt x="1325" y="1034"/>
                </a:lnTo>
                <a:lnTo>
                  <a:pt x="1342" y="1001"/>
                </a:lnTo>
                <a:lnTo>
                  <a:pt x="1358" y="968"/>
                </a:lnTo>
                <a:lnTo>
                  <a:pt x="1372" y="934"/>
                </a:lnTo>
                <a:lnTo>
                  <a:pt x="1384" y="899"/>
                </a:lnTo>
                <a:lnTo>
                  <a:pt x="1394" y="866"/>
                </a:lnTo>
                <a:lnTo>
                  <a:pt x="1403" y="828"/>
                </a:lnTo>
                <a:lnTo>
                  <a:pt x="1403" y="828"/>
                </a:lnTo>
                <a:lnTo>
                  <a:pt x="1403" y="825"/>
                </a:lnTo>
                <a:lnTo>
                  <a:pt x="1406" y="825"/>
                </a:lnTo>
                <a:lnTo>
                  <a:pt x="1406" y="825"/>
                </a:lnTo>
                <a:lnTo>
                  <a:pt x="1406" y="825"/>
                </a:lnTo>
                <a:lnTo>
                  <a:pt x="1408" y="825"/>
                </a:lnTo>
                <a:lnTo>
                  <a:pt x="1410" y="825"/>
                </a:lnTo>
                <a:lnTo>
                  <a:pt x="1410" y="825"/>
                </a:lnTo>
                <a:lnTo>
                  <a:pt x="1413" y="816"/>
                </a:lnTo>
                <a:lnTo>
                  <a:pt x="1415" y="804"/>
                </a:lnTo>
                <a:lnTo>
                  <a:pt x="1418" y="794"/>
                </a:lnTo>
                <a:lnTo>
                  <a:pt x="1418" y="785"/>
                </a:lnTo>
                <a:lnTo>
                  <a:pt x="1420" y="775"/>
                </a:lnTo>
                <a:lnTo>
                  <a:pt x="1420" y="764"/>
                </a:lnTo>
                <a:lnTo>
                  <a:pt x="1420" y="754"/>
                </a:lnTo>
                <a:lnTo>
                  <a:pt x="1422" y="742"/>
                </a:lnTo>
                <a:lnTo>
                  <a:pt x="1420" y="733"/>
                </a:lnTo>
                <a:lnTo>
                  <a:pt x="1418" y="726"/>
                </a:lnTo>
                <a:lnTo>
                  <a:pt x="1418" y="716"/>
                </a:lnTo>
                <a:lnTo>
                  <a:pt x="1418" y="707"/>
                </a:lnTo>
                <a:lnTo>
                  <a:pt x="1418" y="697"/>
                </a:lnTo>
                <a:lnTo>
                  <a:pt x="1418" y="688"/>
                </a:lnTo>
                <a:lnTo>
                  <a:pt x="1418" y="678"/>
                </a:lnTo>
                <a:lnTo>
                  <a:pt x="1418" y="669"/>
                </a:lnTo>
                <a:lnTo>
                  <a:pt x="1415" y="633"/>
                </a:lnTo>
                <a:lnTo>
                  <a:pt x="1410" y="597"/>
                </a:lnTo>
                <a:lnTo>
                  <a:pt x="1403" y="564"/>
                </a:lnTo>
                <a:lnTo>
                  <a:pt x="1396" y="531"/>
                </a:lnTo>
                <a:lnTo>
                  <a:pt x="1387" y="498"/>
                </a:lnTo>
                <a:lnTo>
                  <a:pt x="1375" y="467"/>
                </a:lnTo>
                <a:lnTo>
                  <a:pt x="1361" y="436"/>
                </a:lnTo>
                <a:lnTo>
                  <a:pt x="1346" y="405"/>
                </a:lnTo>
                <a:lnTo>
                  <a:pt x="1344" y="398"/>
                </a:lnTo>
                <a:lnTo>
                  <a:pt x="1342" y="391"/>
                </a:lnTo>
                <a:lnTo>
                  <a:pt x="1337" y="384"/>
                </a:lnTo>
                <a:lnTo>
                  <a:pt x="1334" y="377"/>
                </a:lnTo>
                <a:lnTo>
                  <a:pt x="1330" y="370"/>
                </a:lnTo>
                <a:lnTo>
                  <a:pt x="1325" y="363"/>
                </a:lnTo>
                <a:lnTo>
                  <a:pt x="1320" y="358"/>
                </a:lnTo>
                <a:lnTo>
                  <a:pt x="1318" y="351"/>
                </a:lnTo>
                <a:lnTo>
                  <a:pt x="1315" y="351"/>
                </a:lnTo>
                <a:lnTo>
                  <a:pt x="1315" y="351"/>
                </a:lnTo>
                <a:lnTo>
                  <a:pt x="1313" y="351"/>
                </a:lnTo>
                <a:lnTo>
                  <a:pt x="1311" y="351"/>
                </a:lnTo>
                <a:lnTo>
                  <a:pt x="1311" y="351"/>
                </a:lnTo>
                <a:lnTo>
                  <a:pt x="1308" y="351"/>
                </a:lnTo>
                <a:lnTo>
                  <a:pt x="1308" y="353"/>
                </a:lnTo>
                <a:lnTo>
                  <a:pt x="1306" y="353"/>
                </a:lnTo>
                <a:lnTo>
                  <a:pt x="1308" y="358"/>
                </a:lnTo>
                <a:lnTo>
                  <a:pt x="1311" y="363"/>
                </a:lnTo>
                <a:lnTo>
                  <a:pt x="1313" y="367"/>
                </a:lnTo>
                <a:lnTo>
                  <a:pt x="1315" y="370"/>
                </a:lnTo>
                <a:lnTo>
                  <a:pt x="1315" y="374"/>
                </a:lnTo>
                <a:lnTo>
                  <a:pt x="1318" y="379"/>
                </a:lnTo>
                <a:lnTo>
                  <a:pt x="1320" y="386"/>
                </a:lnTo>
                <a:lnTo>
                  <a:pt x="1320" y="391"/>
                </a:lnTo>
                <a:lnTo>
                  <a:pt x="1323" y="393"/>
                </a:lnTo>
                <a:lnTo>
                  <a:pt x="1323" y="396"/>
                </a:lnTo>
                <a:lnTo>
                  <a:pt x="1323" y="400"/>
                </a:lnTo>
                <a:lnTo>
                  <a:pt x="1323" y="403"/>
                </a:lnTo>
                <a:lnTo>
                  <a:pt x="1323" y="408"/>
                </a:lnTo>
                <a:lnTo>
                  <a:pt x="1320" y="410"/>
                </a:lnTo>
                <a:lnTo>
                  <a:pt x="1320" y="412"/>
                </a:lnTo>
                <a:lnTo>
                  <a:pt x="1318" y="412"/>
                </a:lnTo>
                <a:lnTo>
                  <a:pt x="1315" y="417"/>
                </a:lnTo>
                <a:lnTo>
                  <a:pt x="1313" y="419"/>
                </a:lnTo>
                <a:lnTo>
                  <a:pt x="1311" y="419"/>
                </a:lnTo>
                <a:lnTo>
                  <a:pt x="1311" y="419"/>
                </a:lnTo>
                <a:lnTo>
                  <a:pt x="1308" y="419"/>
                </a:lnTo>
                <a:lnTo>
                  <a:pt x="1306" y="422"/>
                </a:lnTo>
                <a:lnTo>
                  <a:pt x="1304" y="417"/>
                </a:lnTo>
                <a:lnTo>
                  <a:pt x="1301" y="415"/>
                </a:lnTo>
                <a:lnTo>
                  <a:pt x="1301" y="410"/>
                </a:lnTo>
                <a:lnTo>
                  <a:pt x="1301" y="408"/>
                </a:lnTo>
                <a:lnTo>
                  <a:pt x="1301" y="405"/>
                </a:lnTo>
                <a:lnTo>
                  <a:pt x="1301" y="400"/>
                </a:lnTo>
                <a:lnTo>
                  <a:pt x="1301" y="398"/>
                </a:lnTo>
                <a:lnTo>
                  <a:pt x="1301" y="396"/>
                </a:lnTo>
                <a:lnTo>
                  <a:pt x="1301" y="389"/>
                </a:lnTo>
                <a:lnTo>
                  <a:pt x="1301" y="382"/>
                </a:lnTo>
                <a:lnTo>
                  <a:pt x="1304" y="374"/>
                </a:lnTo>
                <a:lnTo>
                  <a:pt x="1304" y="370"/>
                </a:lnTo>
                <a:lnTo>
                  <a:pt x="1306" y="363"/>
                </a:lnTo>
                <a:lnTo>
                  <a:pt x="1306" y="358"/>
                </a:lnTo>
                <a:lnTo>
                  <a:pt x="1304" y="351"/>
                </a:lnTo>
                <a:lnTo>
                  <a:pt x="1299" y="346"/>
                </a:lnTo>
                <a:lnTo>
                  <a:pt x="1299" y="344"/>
                </a:lnTo>
                <a:lnTo>
                  <a:pt x="1299" y="344"/>
                </a:lnTo>
                <a:lnTo>
                  <a:pt x="1299" y="344"/>
                </a:lnTo>
                <a:lnTo>
                  <a:pt x="1301" y="344"/>
                </a:lnTo>
                <a:lnTo>
                  <a:pt x="1301" y="341"/>
                </a:lnTo>
                <a:lnTo>
                  <a:pt x="1301" y="341"/>
                </a:lnTo>
                <a:lnTo>
                  <a:pt x="1306" y="341"/>
                </a:lnTo>
                <a:lnTo>
                  <a:pt x="1306" y="341"/>
                </a:lnTo>
                <a:lnTo>
                  <a:pt x="1308" y="341"/>
                </a:lnTo>
                <a:lnTo>
                  <a:pt x="1311" y="339"/>
                </a:lnTo>
                <a:lnTo>
                  <a:pt x="1313" y="339"/>
                </a:lnTo>
                <a:lnTo>
                  <a:pt x="1313" y="336"/>
                </a:lnTo>
                <a:lnTo>
                  <a:pt x="1315" y="336"/>
                </a:lnTo>
                <a:lnTo>
                  <a:pt x="1318" y="334"/>
                </a:lnTo>
                <a:lnTo>
                  <a:pt x="1318" y="332"/>
                </a:lnTo>
                <a:lnTo>
                  <a:pt x="1287" y="294"/>
                </a:lnTo>
                <a:lnTo>
                  <a:pt x="1285" y="291"/>
                </a:lnTo>
                <a:lnTo>
                  <a:pt x="1285" y="291"/>
                </a:lnTo>
                <a:lnTo>
                  <a:pt x="1282" y="291"/>
                </a:lnTo>
                <a:lnTo>
                  <a:pt x="1280" y="294"/>
                </a:lnTo>
                <a:lnTo>
                  <a:pt x="1277" y="294"/>
                </a:lnTo>
                <a:lnTo>
                  <a:pt x="1277" y="296"/>
                </a:lnTo>
                <a:lnTo>
                  <a:pt x="1275" y="298"/>
                </a:lnTo>
                <a:lnTo>
                  <a:pt x="1275" y="301"/>
                </a:lnTo>
                <a:lnTo>
                  <a:pt x="1275" y="303"/>
                </a:lnTo>
                <a:lnTo>
                  <a:pt x="1275" y="308"/>
                </a:lnTo>
                <a:lnTo>
                  <a:pt x="1275" y="310"/>
                </a:lnTo>
                <a:lnTo>
                  <a:pt x="1275" y="315"/>
                </a:lnTo>
                <a:lnTo>
                  <a:pt x="1275" y="317"/>
                </a:lnTo>
                <a:lnTo>
                  <a:pt x="1273" y="322"/>
                </a:lnTo>
                <a:lnTo>
                  <a:pt x="1273" y="325"/>
                </a:lnTo>
                <a:lnTo>
                  <a:pt x="1273" y="327"/>
                </a:lnTo>
                <a:lnTo>
                  <a:pt x="1273" y="329"/>
                </a:lnTo>
                <a:lnTo>
                  <a:pt x="1273" y="332"/>
                </a:lnTo>
                <a:lnTo>
                  <a:pt x="1273" y="332"/>
                </a:lnTo>
                <a:lnTo>
                  <a:pt x="1275" y="334"/>
                </a:lnTo>
                <a:lnTo>
                  <a:pt x="1275" y="336"/>
                </a:lnTo>
                <a:lnTo>
                  <a:pt x="1277" y="339"/>
                </a:lnTo>
                <a:lnTo>
                  <a:pt x="1277" y="341"/>
                </a:lnTo>
                <a:lnTo>
                  <a:pt x="1280" y="341"/>
                </a:lnTo>
                <a:lnTo>
                  <a:pt x="1282" y="341"/>
                </a:lnTo>
                <a:lnTo>
                  <a:pt x="1285" y="341"/>
                </a:lnTo>
                <a:lnTo>
                  <a:pt x="1287" y="341"/>
                </a:lnTo>
                <a:lnTo>
                  <a:pt x="1289" y="341"/>
                </a:lnTo>
                <a:lnTo>
                  <a:pt x="1292" y="341"/>
                </a:lnTo>
                <a:lnTo>
                  <a:pt x="1292" y="341"/>
                </a:lnTo>
                <a:lnTo>
                  <a:pt x="1294" y="344"/>
                </a:lnTo>
                <a:lnTo>
                  <a:pt x="1294" y="346"/>
                </a:lnTo>
                <a:lnTo>
                  <a:pt x="1294" y="348"/>
                </a:lnTo>
                <a:lnTo>
                  <a:pt x="1294" y="348"/>
                </a:lnTo>
                <a:lnTo>
                  <a:pt x="1296" y="351"/>
                </a:lnTo>
                <a:lnTo>
                  <a:pt x="1296" y="351"/>
                </a:lnTo>
                <a:lnTo>
                  <a:pt x="1296" y="353"/>
                </a:lnTo>
                <a:lnTo>
                  <a:pt x="1296" y="355"/>
                </a:lnTo>
                <a:lnTo>
                  <a:pt x="1296" y="355"/>
                </a:lnTo>
                <a:lnTo>
                  <a:pt x="1294" y="358"/>
                </a:lnTo>
                <a:lnTo>
                  <a:pt x="1294" y="358"/>
                </a:lnTo>
                <a:lnTo>
                  <a:pt x="1294" y="360"/>
                </a:lnTo>
                <a:lnTo>
                  <a:pt x="1294" y="363"/>
                </a:lnTo>
                <a:lnTo>
                  <a:pt x="1294" y="365"/>
                </a:lnTo>
                <a:lnTo>
                  <a:pt x="1294" y="367"/>
                </a:lnTo>
                <a:lnTo>
                  <a:pt x="1294" y="370"/>
                </a:lnTo>
                <a:lnTo>
                  <a:pt x="1292" y="370"/>
                </a:lnTo>
                <a:lnTo>
                  <a:pt x="1292" y="372"/>
                </a:lnTo>
                <a:lnTo>
                  <a:pt x="1289" y="372"/>
                </a:lnTo>
                <a:lnTo>
                  <a:pt x="1287" y="372"/>
                </a:lnTo>
                <a:lnTo>
                  <a:pt x="1285" y="372"/>
                </a:lnTo>
                <a:lnTo>
                  <a:pt x="1285" y="372"/>
                </a:lnTo>
                <a:lnTo>
                  <a:pt x="1282" y="372"/>
                </a:lnTo>
                <a:lnTo>
                  <a:pt x="1280" y="370"/>
                </a:lnTo>
                <a:lnTo>
                  <a:pt x="1277" y="370"/>
                </a:lnTo>
                <a:lnTo>
                  <a:pt x="1275" y="367"/>
                </a:lnTo>
                <a:lnTo>
                  <a:pt x="1275" y="365"/>
                </a:lnTo>
                <a:lnTo>
                  <a:pt x="1275" y="363"/>
                </a:lnTo>
                <a:lnTo>
                  <a:pt x="1275" y="360"/>
                </a:lnTo>
                <a:lnTo>
                  <a:pt x="1275" y="358"/>
                </a:lnTo>
                <a:lnTo>
                  <a:pt x="1275" y="355"/>
                </a:lnTo>
                <a:lnTo>
                  <a:pt x="1275" y="351"/>
                </a:lnTo>
                <a:lnTo>
                  <a:pt x="1275" y="348"/>
                </a:lnTo>
                <a:lnTo>
                  <a:pt x="1275" y="346"/>
                </a:lnTo>
                <a:lnTo>
                  <a:pt x="1275" y="344"/>
                </a:lnTo>
                <a:lnTo>
                  <a:pt x="1273" y="339"/>
                </a:lnTo>
                <a:lnTo>
                  <a:pt x="1268" y="336"/>
                </a:lnTo>
                <a:lnTo>
                  <a:pt x="1266" y="334"/>
                </a:lnTo>
                <a:lnTo>
                  <a:pt x="1261" y="332"/>
                </a:lnTo>
                <a:lnTo>
                  <a:pt x="1256" y="332"/>
                </a:lnTo>
                <a:lnTo>
                  <a:pt x="1251" y="329"/>
                </a:lnTo>
                <a:lnTo>
                  <a:pt x="1247" y="332"/>
                </a:lnTo>
                <a:lnTo>
                  <a:pt x="1242" y="325"/>
                </a:lnTo>
                <a:lnTo>
                  <a:pt x="1242" y="315"/>
                </a:lnTo>
                <a:lnTo>
                  <a:pt x="1242" y="306"/>
                </a:lnTo>
                <a:lnTo>
                  <a:pt x="1242" y="298"/>
                </a:lnTo>
                <a:lnTo>
                  <a:pt x="1239" y="289"/>
                </a:lnTo>
                <a:lnTo>
                  <a:pt x="1239" y="279"/>
                </a:lnTo>
                <a:lnTo>
                  <a:pt x="1235" y="272"/>
                </a:lnTo>
                <a:lnTo>
                  <a:pt x="1232" y="265"/>
                </a:lnTo>
                <a:lnTo>
                  <a:pt x="1228" y="261"/>
                </a:lnTo>
                <a:lnTo>
                  <a:pt x="1218" y="249"/>
                </a:lnTo>
                <a:lnTo>
                  <a:pt x="1209" y="239"/>
                </a:lnTo>
                <a:lnTo>
                  <a:pt x="1199" y="230"/>
                </a:lnTo>
                <a:lnTo>
                  <a:pt x="1187" y="220"/>
                </a:lnTo>
                <a:lnTo>
                  <a:pt x="1175" y="211"/>
                </a:lnTo>
                <a:lnTo>
                  <a:pt x="1163" y="201"/>
                </a:lnTo>
                <a:lnTo>
                  <a:pt x="1152" y="192"/>
                </a:lnTo>
                <a:lnTo>
                  <a:pt x="1142" y="182"/>
                </a:lnTo>
                <a:lnTo>
                  <a:pt x="1142" y="180"/>
                </a:lnTo>
                <a:lnTo>
                  <a:pt x="1142" y="180"/>
                </a:lnTo>
                <a:lnTo>
                  <a:pt x="1142" y="177"/>
                </a:lnTo>
                <a:lnTo>
                  <a:pt x="1142" y="177"/>
                </a:lnTo>
                <a:lnTo>
                  <a:pt x="1144" y="177"/>
                </a:lnTo>
                <a:lnTo>
                  <a:pt x="1156" y="187"/>
                </a:lnTo>
                <a:lnTo>
                  <a:pt x="1168" y="196"/>
                </a:lnTo>
                <a:lnTo>
                  <a:pt x="1180" y="206"/>
                </a:lnTo>
                <a:lnTo>
                  <a:pt x="1190" y="215"/>
                </a:lnTo>
                <a:lnTo>
                  <a:pt x="1201" y="225"/>
                </a:lnTo>
                <a:lnTo>
                  <a:pt x="1213" y="234"/>
                </a:lnTo>
                <a:lnTo>
                  <a:pt x="1223" y="246"/>
                </a:lnTo>
                <a:lnTo>
                  <a:pt x="1230" y="256"/>
                </a:lnTo>
                <a:lnTo>
                  <a:pt x="1235" y="263"/>
                </a:lnTo>
                <a:lnTo>
                  <a:pt x="1239" y="270"/>
                </a:lnTo>
                <a:lnTo>
                  <a:pt x="1244" y="277"/>
                </a:lnTo>
                <a:lnTo>
                  <a:pt x="1251" y="284"/>
                </a:lnTo>
                <a:lnTo>
                  <a:pt x="1254" y="291"/>
                </a:lnTo>
                <a:lnTo>
                  <a:pt x="1258" y="301"/>
                </a:lnTo>
                <a:lnTo>
                  <a:pt x="1261" y="308"/>
                </a:lnTo>
                <a:lnTo>
                  <a:pt x="1261" y="315"/>
                </a:lnTo>
                <a:lnTo>
                  <a:pt x="1263" y="313"/>
                </a:lnTo>
                <a:lnTo>
                  <a:pt x="1266" y="310"/>
                </a:lnTo>
                <a:lnTo>
                  <a:pt x="1266" y="306"/>
                </a:lnTo>
                <a:lnTo>
                  <a:pt x="1268" y="303"/>
                </a:lnTo>
                <a:lnTo>
                  <a:pt x="1268" y="298"/>
                </a:lnTo>
                <a:lnTo>
                  <a:pt x="1270" y="296"/>
                </a:lnTo>
                <a:lnTo>
                  <a:pt x="1270" y="294"/>
                </a:lnTo>
                <a:lnTo>
                  <a:pt x="1273" y="289"/>
                </a:lnTo>
                <a:lnTo>
                  <a:pt x="1273" y="287"/>
                </a:lnTo>
                <a:lnTo>
                  <a:pt x="1239" y="251"/>
                </a:lnTo>
                <a:lnTo>
                  <a:pt x="1209" y="218"/>
                </a:lnTo>
                <a:lnTo>
                  <a:pt x="1173" y="187"/>
                </a:lnTo>
                <a:lnTo>
                  <a:pt x="1137" y="156"/>
                </a:lnTo>
                <a:lnTo>
                  <a:pt x="1102" y="130"/>
                </a:lnTo>
                <a:lnTo>
                  <a:pt x="1064" y="109"/>
                </a:lnTo>
                <a:lnTo>
                  <a:pt x="1023" y="90"/>
                </a:lnTo>
                <a:lnTo>
                  <a:pt x="983" y="73"/>
                </a:lnTo>
                <a:lnTo>
                  <a:pt x="952" y="61"/>
                </a:lnTo>
                <a:lnTo>
                  <a:pt x="921" y="52"/>
                </a:lnTo>
                <a:lnTo>
                  <a:pt x="888" y="42"/>
                </a:lnTo>
                <a:lnTo>
                  <a:pt x="857" y="35"/>
                </a:lnTo>
                <a:lnTo>
                  <a:pt x="824" y="30"/>
                </a:lnTo>
                <a:lnTo>
                  <a:pt x="791" y="26"/>
                </a:lnTo>
                <a:lnTo>
                  <a:pt x="755" y="21"/>
                </a:lnTo>
                <a:lnTo>
                  <a:pt x="722" y="21"/>
                </a:lnTo>
                <a:lnTo>
                  <a:pt x="722" y="21"/>
                </a:lnTo>
                <a:close/>
                <a:moveTo>
                  <a:pt x="722" y="182"/>
                </a:moveTo>
                <a:lnTo>
                  <a:pt x="710" y="182"/>
                </a:lnTo>
                <a:lnTo>
                  <a:pt x="698" y="185"/>
                </a:lnTo>
                <a:lnTo>
                  <a:pt x="689" y="185"/>
                </a:lnTo>
                <a:lnTo>
                  <a:pt x="677" y="187"/>
                </a:lnTo>
                <a:lnTo>
                  <a:pt x="665" y="189"/>
                </a:lnTo>
                <a:lnTo>
                  <a:pt x="653" y="189"/>
                </a:lnTo>
                <a:lnTo>
                  <a:pt x="644" y="192"/>
                </a:lnTo>
                <a:lnTo>
                  <a:pt x="632" y="192"/>
                </a:lnTo>
                <a:lnTo>
                  <a:pt x="589" y="201"/>
                </a:lnTo>
                <a:lnTo>
                  <a:pt x="549" y="215"/>
                </a:lnTo>
                <a:lnTo>
                  <a:pt x="508" y="230"/>
                </a:lnTo>
                <a:lnTo>
                  <a:pt x="470" y="249"/>
                </a:lnTo>
                <a:lnTo>
                  <a:pt x="432" y="270"/>
                </a:lnTo>
                <a:lnTo>
                  <a:pt x="397" y="294"/>
                </a:lnTo>
                <a:lnTo>
                  <a:pt x="363" y="322"/>
                </a:lnTo>
                <a:lnTo>
                  <a:pt x="332" y="353"/>
                </a:lnTo>
                <a:lnTo>
                  <a:pt x="311" y="377"/>
                </a:lnTo>
                <a:lnTo>
                  <a:pt x="294" y="398"/>
                </a:lnTo>
                <a:lnTo>
                  <a:pt x="278" y="422"/>
                </a:lnTo>
                <a:lnTo>
                  <a:pt x="264" y="446"/>
                </a:lnTo>
                <a:lnTo>
                  <a:pt x="249" y="472"/>
                </a:lnTo>
                <a:lnTo>
                  <a:pt x="238" y="495"/>
                </a:lnTo>
                <a:lnTo>
                  <a:pt x="228" y="522"/>
                </a:lnTo>
                <a:lnTo>
                  <a:pt x="219" y="548"/>
                </a:lnTo>
                <a:lnTo>
                  <a:pt x="223" y="559"/>
                </a:lnTo>
                <a:lnTo>
                  <a:pt x="219" y="571"/>
                </a:lnTo>
                <a:lnTo>
                  <a:pt x="216" y="586"/>
                </a:lnTo>
                <a:lnTo>
                  <a:pt x="211" y="597"/>
                </a:lnTo>
                <a:lnTo>
                  <a:pt x="209" y="612"/>
                </a:lnTo>
                <a:lnTo>
                  <a:pt x="207" y="626"/>
                </a:lnTo>
                <a:lnTo>
                  <a:pt x="207" y="640"/>
                </a:lnTo>
                <a:lnTo>
                  <a:pt x="204" y="654"/>
                </a:lnTo>
                <a:lnTo>
                  <a:pt x="204" y="669"/>
                </a:lnTo>
                <a:lnTo>
                  <a:pt x="197" y="676"/>
                </a:lnTo>
                <a:lnTo>
                  <a:pt x="197" y="702"/>
                </a:lnTo>
                <a:lnTo>
                  <a:pt x="197" y="730"/>
                </a:lnTo>
                <a:lnTo>
                  <a:pt x="200" y="756"/>
                </a:lnTo>
                <a:lnTo>
                  <a:pt x="204" y="782"/>
                </a:lnTo>
                <a:lnTo>
                  <a:pt x="209" y="809"/>
                </a:lnTo>
                <a:lnTo>
                  <a:pt x="216" y="835"/>
                </a:lnTo>
                <a:lnTo>
                  <a:pt x="223" y="858"/>
                </a:lnTo>
                <a:lnTo>
                  <a:pt x="230" y="885"/>
                </a:lnTo>
                <a:lnTo>
                  <a:pt x="235" y="889"/>
                </a:lnTo>
                <a:lnTo>
                  <a:pt x="238" y="894"/>
                </a:lnTo>
                <a:lnTo>
                  <a:pt x="240" y="901"/>
                </a:lnTo>
                <a:lnTo>
                  <a:pt x="242" y="906"/>
                </a:lnTo>
                <a:lnTo>
                  <a:pt x="245" y="911"/>
                </a:lnTo>
                <a:lnTo>
                  <a:pt x="249" y="915"/>
                </a:lnTo>
                <a:lnTo>
                  <a:pt x="254" y="920"/>
                </a:lnTo>
                <a:lnTo>
                  <a:pt x="261" y="922"/>
                </a:lnTo>
                <a:lnTo>
                  <a:pt x="287" y="970"/>
                </a:lnTo>
                <a:lnTo>
                  <a:pt x="287" y="975"/>
                </a:lnTo>
                <a:lnTo>
                  <a:pt x="287" y="977"/>
                </a:lnTo>
                <a:lnTo>
                  <a:pt x="290" y="982"/>
                </a:lnTo>
                <a:lnTo>
                  <a:pt x="290" y="984"/>
                </a:lnTo>
                <a:lnTo>
                  <a:pt x="292" y="989"/>
                </a:lnTo>
                <a:lnTo>
                  <a:pt x="294" y="991"/>
                </a:lnTo>
                <a:lnTo>
                  <a:pt x="297" y="994"/>
                </a:lnTo>
                <a:lnTo>
                  <a:pt x="297" y="996"/>
                </a:lnTo>
                <a:lnTo>
                  <a:pt x="302" y="996"/>
                </a:lnTo>
                <a:lnTo>
                  <a:pt x="316" y="956"/>
                </a:lnTo>
                <a:lnTo>
                  <a:pt x="496" y="956"/>
                </a:lnTo>
                <a:lnTo>
                  <a:pt x="501" y="944"/>
                </a:lnTo>
                <a:lnTo>
                  <a:pt x="515" y="941"/>
                </a:lnTo>
                <a:lnTo>
                  <a:pt x="515" y="918"/>
                </a:lnTo>
                <a:lnTo>
                  <a:pt x="515" y="915"/>
                </a:lnTo>
                <a:lnTo>
                  <a:pt x="513" y="913"/>
                </a:lnTo>
                <a:lnTo>
                  <a:pt x="513" y="911"/>
                </a:lnTo>
                <a:lnTo>
                  <a:pt x="511" y="908"/>
                </a:lnTo>
                <a:lnTo>
                  <a:pt x="508" y="908"/>
                </a:lnTo>
                <a:lnTo>
                  <a:pt x="506" y="906"/>
                </a:lnTo>
                <a:lnTo>
                  <a:pt x="503" y="903"/>
                </a:lnTo>
                <a:lnTo>
                  <a:pt x="501" y="903"/>
                </a:lnTo>
                <a:lnTo>
                  <a:pt x="501" y="901"/>
                </a:lnTo>
                <a:lnTo>
                  <a:pt x="503" y="899"/>
                </a:lnTo>
                <a:lnTo>
                  <a:pt x="506" y="899"/>
                </a:lnTo>
                <a:lnTo>
                  <a:pt x="508" y="896"/>
                </a:lnTo>
                <a:lnTo>
                  <a:pt x="511" y="896"/>
                </a:lnTo>
                <a:lnTo>
                  <a:pt x="511" y="894"/>
                </a:lnTo>
                <a:lnTo>
                  <a:pt x="513" y="892"/>
                </a:lnTo>
                <a:lnTo>
                  <a:pt x="511" y="887"/>
                </a:lnTo>
                <a:lnTo>
                  <a:pt x="513" y="887"/>
                </a:lnTo>
                <a:lnTo>
                  <a:pt x="515" y="887"/>
                </a:lnTo>
                <a:lnTo>
                  <a:pt x="518" y="887"/>
                </a:lnTo>
                <a:lnTo>
                  <a:pt x="520" y="887"/>
                </a:lnTo>
                <a:lnTo>
                  <a:pt x="522" y="887"/>
                </a:lnTo>
                <a:lnTo>
                  <a:pt x="527" y="887"/>
                </a:lnTo>
                <a:lnTo>
                  <a:pt x="530" y="887"/>
                </a:lnTo>
                <a:lnTo>
                  <a:pt x="530" y="885"/>
                </a:lnTo>
                <a:lnTo>
                  <a:pt x="530" y="882"/>
                </a:lnTo>
                <a:lnTo>
                  <a:pt x="530" y="882"/>
                </a:lnTo>
                <a:lnTo>
                  <a:pt x="530" y="882"/>
                </a:lnTo>
                <a:lnTo>
                  <a:pt x="527" y="882"/>
                </a:lnTo>
                <a:lnTo>
                  <a:pt x="527" y="880"/>
                </a:lnTo>
                <a:lnTo>
                  <a:pt x="525" y="880"/>
                </a:lnTo>
                <a:lnTo>
                  <a:pt x="525" y="880"/>
                </a:lnTo>
                <a:lnTo>
                  <a:pt x="522" y="880"/>
                </a:lnTo>
                <a:lnTo>
                  <a:pt x="522" y="880"/>
                </a:lnTo>
                <a:lnTo>
                  <a:pt x="520" y="880"/>
                </a:lnTo>
                <a:lnTo>
                  <a:pt x="518" y="880"/>
                </a:lnTo>
                <a:lnTo>
                  <a:pt x="518" y="877"/>
                </a:lnTo>
                <a:lnTo>
                  <a:pt x="515" y="877"/>
                </a:lnTo>
                <a:lnTo>
                  <a:pt x="515" y="875"/>
                </a:lnTo>
                <a:lnTo>
                  <a:pt x="515" y="875"/>
                </a:lnTo>
                <a:lnTo>
                  <a:pt x="515" y="873"/>
                </a:lnTo>
                <a:lnTo>
                  <a:pt x="518" y="873"/>
                </a:lnTo>
                <a:lnTo>
                  <a:pt x="518" y="873"/>
                </a:lnTo>
                <a:lnTo>
                  <a:pt x="520" y="873"/>
                </a:lnTo>
                <a:lnTo>
                  <a:pt x="520" y="873"/>
                </a:lnTo>
                <a:lnTo>
                  <a:pt x="522" y="873"/>
                </a:lnTo>
                <a:lnTo>
                  <a:pt x="522" y="873"/>
                </a:lnTo>
                <a:lnTo>
                  <a:pt x="525" y="873"/>
                </a:lnTo>
                <a:lnTo>
                  <a:pt x="527" y="873"/>
                </a:lnTo>
                <a:lnTo>
                  <a:pt x="527" y="873"/>
                </a:lnTo>
                <a:lnTo>
                  <a:pt x="527" y="870"/>
                </a:lnTo>
                <a:lnTo>
                  <a:pt x="527" y="868"/>
                </a:lnTo>
                <a:lnTo>
                  <a:pt x="527" y="868"/>
                </a:lnTo>
                <a:lnTo>
                  <a:pt x="527" y="866"/>
                </a:lnTo>
                <a:lnTo>
                  <a:pt x="530" y="866"/>
                </a:lnTo>
                <a:lnTo>
                  <a:pt x="530" y="863"/>
                </a:lnTo>
                <a:lnTo>
                  <a:pt x="530" y="861"/>
                </a:lnTo>
                <a:lnTo>
                  <a:pt x="532" y="863"/>
                </a:lnTo>
                <a:lnTo>
                  <a:pt x="532" y="863"/>
                </a:lnTo>
                <a:lnTo>
                  <a:pt x="534" y="863"/>
                </a:lnTo>
                <a:lnTo>
                  <a:pt x="534" y="863"/>
                </a:lnTo>
                <a:lnTo>
                  <a:pt x="537" y="866"/>
                </a:lnTo>
                <a:lnTo>
                  <a:pt x="537" y="866"/>
                </a:lnTo>
                <a:lnTo>
                  <a:pt x="539" y="866"/>
                </a:lnTo>
                <a:lnTo>
                  <a:pt x="539" y="866"/>
                </a:lnTo>
                <a:lnTo>
                  <a:pt x="541" y="866"/>
                </a:lnTo>
                <a:lnTo>
                  <a:pt x="541" y="863"/>
                </a:lnTo>
                <a:lnTo>
                  <a:pt x="541" y="863"/>
                </a:lnTo>
                <a:lnTo>
                  <a:pt x="541" y="861"/>
                </a:lnTo>
                <a:lnTo>
                  <a:pt x="541" y="856"/>
                </a:lnTo>
                <a:lnTo>
                  <a:pt x="541" y="849"/>
                </a:lnTo>
                <a:lnTo>
                  <a:pt x="541" y="844"/>
                </a:lnTo>
                <a:lnTo>
                  <a:pt x="544" y="837"/>
                </a:lnTo>
                <a:lnTo>
                  <a:pt x="544" y="830"/>
                </a:lnTo>
                <a:lnTo>
                  <a:pt x="544" y="823"/>
                </a:lnTo>
                <a:lnTo>
                  <a:pt x="544" y="816"/>
                </a:lnTo>
                <a:lnTo>
                  <a:pt x="546" y="809"/>
                </a:lnTo>
                <a:lnTo>
                  <a:pt x="546" y="809"/>
                </a:lnTo>
                <a:lnTo>
                  <a:pt x="549" y="806"/>
                </a:lnTo>
                <a:lnTo>
                  <a:pt x="549" y="806"/>
                </a:lnTo>
                <a:lnTo>
                  <a:pt x="551" y="804"/>
                </a:lnTo>
                <a:lnTo>
                  <a:pt x="553" y="804"/>
                </a:lnTo>
                <a:lnTo>
                  <a:pt x="556" y="804"/>
                </a:lnTo>
                <a:lnTo>
                  <a:pt x="558" y="801"/>
                </a:lnTo>
                <a:lnTo>
                  <a:pt x="560" y="801"/>
                </a:lnTo>
                <a:lnTo>
                  <a:pt x="560" y="801"/>
                </a:lnTo>
                <a:lnTo>
                  <a:pt x="563" y="804"/>
                </a:lnTo>
                <a:lnTo>
                  <a:pt x="563" y="804"/>
                </a:lnTo>
                <a:lnTo>
                  <a:pt x="563" y="804"/>
                </a:lnTo>
                <a:lnTo>
                  <a:pt x="565" y="806"/>
                </a:lnTo>
                <a:lnTo>
                  <a:pt x="565" y="806"/>
                </a:lnTo>
                <a:lnTo>
                  <a:pt x="568" y="809"/>
                </a:lnTo>
                <a:lnTo>
                  <a:pt x="568" y="809"/>
                </a:lnTo>
                <a:lnTo>
                  <a:pt x="722" y="809"/>
                </a:lnTo>
                <a:lnTo>
                  <a:pt x="874" y="809"/>
                </a:lnTo>
                <a:lnTo>
                  <a:pt x="876" y="809"/>
                </a:lnTo>
                <a:lnTo>
                  <a:pt x="876" y="806"/>
                </a:lnTo>
                <a:lnTo>
                  <a:pt x="879" y="806"/>
                </a:lnTo>
                <a:lnTo>
                  <a:pt x="879" y="804"/>
                </a:lnTo>
                <a:lnTo>
                  <a:pt x="879" y="804"/>
                </a:lnTo>
                <a:lnTo>
                  <a:pt x="881" y="804"/>
                </a:lnTo>
                <a:lnTo>
                  <a:pt x="881" y="801"/>
                </a:lnTo>
                <a:lnTo>
                  <a:pt x="883" y="801"/>
                </a:lnTo>
                <a:lnTo>
                  <a:pt x="886" y="801"/>
                </a:lnTo>
                <a:lnTo>
                  <a:pt x="888" y="804"/>
                </a:lnTo>
                <a:lnTo>
                  <a:pt x="890" y="804"/>
                </a:lnTo>
                <a:lnTo>
                  <a:pt x="890" y="804"/>
                </a:lnTo>
                <a:lnTo>
                  <a:pt x="893" y="806"/>
                </a:lnTo>
                <a:lnTo>
                  <a:pt x="895" y="806"/>
                </a:lnTo>
                <a:lnTo>
                  <a:pt x="895" y="809"/>
                </a:lnTo>
                <a:lnTo>
                  <a:pt x="898" y="809"/>
                </a:lnTo>
                <a:lnTo>
                  <a:pt x="898" y="816"/>
                </a:lnTo>
                <a:lnTo>
                  <a:pt x="898" y="823"/>
                </a:lnTo>
                <a:lnTo>
                  <a:pt x="898" y="830"/>
                </a:lnTo>
                <a:lnTo>
                  <a:pt x="900" y="837"/>
                </a:lnTo>
                <a:lnTo>
                  <a:pt x="900" y="844"/>
                </a:lnTo>
                <a:lnTo>
                  <a:pt x="900" y="849"/>
                </a:lnTo>
                <a:lnTo>
                  <a:pt x="900" y="856"/>
                </a:lnTo>
                <a:lnTo>
                  <a:pt x="902" y="861"/>
                </a:lnTo>
                <a:lnTo>
                  <a:pt x="902" y="863"/>
                </a:lnTo>
                <a:lnTo>
                  <a:pt x="902" y="863"/>
                </a:lnTo>
                <a:lnTo>
                  <a:pt x="902" y="866"/>
                </a:lnTo>
                <a:lnTo>
                  <a:pt x="902" y="866"/>
                </a:lnTo>
                <a:lnTo>
                  <a:pt x="905" y="866"/>
                </a:lnTo>
                <a:lnTo>
                  <a:pt x="905" y="866"/>
                </a:lnTo>
                <a:lnTo>
                  <a:pt x="905" y="866"/>
                </a:lnTo>
                <a:lnTo>
                  <a:pt x="907" y="863"/>
                </a:lnTo>
                <a:lnTo>
                  <a:pt x="909" y="863"/>
                </a:lnTo>
                <a:lnTo>
                  <a:pt x="909" y="863"/>
                </a:lnTo>
                <a:lnTo>
                  <a:pt x="912" y="863"/>
                </a:lnTo>
                <a:lnTo>
                  <a:pt x="912" y="861"/>
                </a:lnTo>
                <a:lnTo>
                  <a:pt x="914" y="863"/>
                </a:lnTo>
                <a:lnTo>
                  <a:pt x="914" y="866"/>
                </a:lnTo>
                <a:lnTo>
                  <a:pt x="914" y="866"/>
                </a:lnTo>
                <a:lnTo>
                  <a:pt x="914" y="868"/>
                </a:lnTo>
                <a:lnTo>
                  <a:pt x="914" y="868"/>
                </a:lnTo>
                <a:lnTo>
                  <a:pt x="914" y="870"/>
                </a:lnTo>
                <a:lnTo>
                  <a:pt x="914" y="873"/>
                </a:lnTo>
                <a:lnTo>
                  <a:pt x="917" y="873"/>
                </a:lnTo>
                <a:lnTo>
                  <a:pt x="917" y="873"/>
                </a:lnTo>
                <a:lnTo>
                  <a:pt x="919" y="873"/>
                </a:lnTo>
                <a:lnTo>
                  <a:pt x="921" y="873"/>
                </a:lnTo>
                <a:lnTo>
                  <a:pt x="921" y="873"/>
                </a:lnTo>
                <a:lnTo>
                  <a:pt x="924" y="873"/>
                </a:lnTo>
                <a:lnTo>
                  <a:pt x="924" y="873"/>
                </a:lnTo>
                <a:lnTo>
                  <a:pt x="926" y="873"/>
                </a:lnTo>
                <a:lnTo>
                  <a:pt x="928" y="873"/>
                </a:lnTo>
                <a:lnTo>
                  <a:pt x="926" y="875"/>
                </a:lnTo>
                <a:lnTo>
                  <a:pt x="926" y="875"/>
                </a:lnTo>
                <a:lnTo>
                  <a:pt x="926" y="877"/>
                </a:lnTo>
                <a:lnTo>
                  <a:pt x="926" y="877"/>
                </a:lnTo>
                <a:lnTo>
                  <a:pt x="924" y="880"/>
                </a:lnTo>
                <a:lnTo>
                  <a:pt x="924" y="880"/>
                </a:lnTo>
                <a:lnTo>
                  <a:pt x="921" y="880"/>
                </a:lnTo>
                <a:lnTo>
                  <a:pt x="919" y="880"/>
                </a:lnTo>
                <a:lnTo>
                  <a:pt x="919" y="880"/>
                </a:lnTo>
                <a:lnTo>
                  <a:pt x="917" y="880"/>
                </a:lnTo>
                <a:lnTo>
                  <a:pt x="917" y="880"/>
                </a:lnTo>
                <a:lnTo>
                  <a:pt x="914" y="882"/>
                </a:lnTo>
                <a:lnTo>
                  <a:pt x="914" y="882"/>
                </a:lnTo>
                <a:lnTo>
                  <a:pt x="914" y="882"/>
                </a:lnTo>
                <a:lnTo>
                  <a:pt x="912" y="882"/>
                </a:lnTo>
                <a:lnTo>
                  <a:pt x="912" y="885"/>
                </a:lnTo>
                <a:lnTo>
                  <a:pt x="914" y="887"/>
                </a:lnTo>
                <a:lnTo>
                  <a:pt x="917" y="887"/>
                </a:lnTo>
                <a:lnTo>
                  <a:pt x="919" y="887"/>
                </a:lnTo>
                <a:lnTo>
                  <a:pt x="921" y="887"/>
                </a:lnTo>
                <a:lnTo>
                  <a:pt x="924" y="887"/>
                </a:lnTo>
                <a:lnTo>
                  <a:pt x="926" y="887"/>
                </a:lnTo>
                <a:lnTo>
                  <a:pt x="928" y="887"/>
                </a:lnTo>
                <a:lnTo>
                  <a:pt x="931" y="887"/>
                </a:lnTo>
                <a:lnTo>
                  <a:pt x="931" y="892"/>
                </a:lnTo>
                <a:lnTo>
                  <a:pt x="931" y="894"/>
                </a:lnTo>
                <a:lnTo>
                  <a:pt x="933" y="896"/>
                </a:lnTo>
                <a:lnTo>
                  <a:pt x="936" y="896"/>
                </a:lnTo>
                <a:lnTo>
                  <a:pt x="938" y="899"/>
                </a:lnTo>
                <a:lnTo>
                  <a:pt x="940" y="899"/>
                </a:lnTo>
                <a:lnTo>
                  <a:pt x="943" y="901"/>
                </a:lnTo>
                <a:lnTo>
                  <a:pt x="943" y="903"/>
                </a:lnTo>
                <a:lnTo>
                  <a:pt x="940" y="903"/>
                </a:lnTo>
                <a:lnTo>
                  <a:pt x="938" y="906"/>
                </a:lnTo>
                <a:lnTo>
                  <a:pt x="933" y="908"/>
                </a:lnTo>
                <a:lnTo>
                  <a:pt x="933" y="908"/>
                </a:lnTo>
                <a:lnTo>
                  <a:pt x="931" y="911"/>
                </a:lnTo>
                <a:lnTo>
                  <a:pt x="928" y="913"/>
                </a:lnTo>
                <a:lnTo>
                  <a:pt x="928" y="915"/>
                </a:lnTo>
                <a:lnTo>
                  <a:pt x="928" y="918"/>
                </a:lnTo>
                <a:lnTo>
                  <a:pt x="928" y="941"/>
                </a:lnTo>
                <a:lnTo>
                  <a:pt x="943" y="944"/>
                </a:lnTo>
                <a:lnTo>
                  <a:pt x="945" y="956"/>
                </a:lnTo>
                <a:lnTo>
                  <a:pt x="1125" y="956"/>
                </a:lnTo>
                <a:lnTo>
                  <a:pt x="1142" y="996"/>
                </a:lnTo>
                <a:lnTo>
                  <a:pt x="1144" y="996"/>
                </a:lnTo>
                <a:lnTo>
                  <a:pt x="1147" y="994"/>
                </a:lnTo>
                <a:lnTo>
                  <a:pt x="1147" y="991"/>
                </a:lnTo>
                <a:lnTo>
                  <a:pt x="1149" y="989"/>
                </a:lnTo>
                <a:lnTo>
                  <a:pt x="1152" y="984"/>
                </a:lnTo>
                <a:lnTo>
                  <a:pt x="1154" y="982"/>
                </a:lnTo>
                <a:lnTo>
                  <a:pt x="1154" y="977"/>
                </a:lnTo>
                <a:lnTo>
                  <a:pt x="1156" y="975"/>
                </a:lnTo>
                <a:lnTo>
                  <a:pt x="1156" y="970"/>
                </a:lnTo>
                <a:lnTo>
                  <a:pt x="1182" y="922"/>
                </a:lnTo>
                <a:lnTo>
                  <a:pt x="1190" y="920"/>
                </a:lnTo>
                <a:lnTo>
                  <a:pt x="1194" y="915"/>
                </a:lnTo>
                <a:lnTo>
                  <a:pt x="1197" y="911"/>
                </a:lnTo>
                <a:lnTo>
                  <a:pt x="1199" y="906"/>
                </a:lnTo>
                <a:lnTo>
                  <a:pt x="1204" y="901"/>
                </a:lnTo>
                <a:lnTo>
                  <a:pt x="1206" y="894"/>
                </a:lnTo>
                <a:lnTo>
                  <a:pt x="1209" y="889"/>
                </a:lnTo>
                <a:lnTo>
                  <a:pt x="1213" y="885"/>
                </a:lnTo>
                <a:lnTo>
                  <a:pt x="1220" y="858"/>
                </a:lnTo>
                <a:lnTo>
                  <a:pt x="1228" y="835"/>
                </a:lnTo>
                <a:lnTo>
                  <a:pt x="1235" y="809"/>
                </a:lnTo>
                <a:lnTo>
                  <a:pt x="1239" y="782"/>
                </a:lnTo>
                <a:lnTo>
                  <a:pt x="1242" y="756"/>
                </a:lnTo>
                <a:lnTo>
                  <a:pt x="1244" y="730"/>
                </a:lnTo>
                <a:lnTo>
                  <a:pt x="1247" y="702"/>
                </a:lnTo>
                <a:lnTo>
                  <a:pt x="1247" y="676"/>
                </a:lnTo>
                <a:lnTo>
                  <a:pt x="1239" y="669"/>
                </a:lnTo>
                <a:lnTo>
                  <a:pt x="1237" y="654"/>
                </a:lnTo>
                <a:lnTo>
                  <a:pt x="1237" y="640"/>
                </a:lnTo>
                <a:lnTo>
                  <a:pt x="1235" y="626"/>
                </a:lnTo>
                <a:lnTo>
                  <a:pt x="1232" y="612"/>
                </a:lnTo>
                <a:lnTo>
                  <a:pt x="1230" y="597"/>
                </a:lnTo>
                <a:lnTo>
                  <a:pt x="1228" y="586"/>
                </a:lnTo>
                <a:lnTo>
                  <a:pt x="1223" y="571"/>
                </a:lnTo>
                <a:lnTo>
                  <a:pt x="1220" y="559"/>
                </a:lnTo>
                <a:lnTo>
                  <a:pt x="1223" y="548"/>
                </a:lnTo>
                <a:lnTo>
                  <a:pt x="1213" y="522"/>
                </a:lnTo>
                <a:lnTo>
                  <a:pt x="1204" y="495"/>
                </a:lnTo>
                <a:lnTo>
                  <a:pt x="1192" y="472"/>
                </a:lnTo>
                <a:lnTo>
                  <a:pt x="1180" y="446"/>
                </a:lnTo>
                <a:lnTo>
                  <a:pt x="1166" y="422"/>
                </a:lnTo>
                <a:lnTo>
                  <a:pt x="1149" y="398"/>
                </a:lnTo>
                <a:lnTo>
                  <a:pt x="1130" y="377"/>
                </a:lnTo>
                <a:lnTo>
                  <a:pt x="1111" y="353"/>
                </a:lnTo>
                <a:lnTo>
                  <a:pt x="1078" y="322"/>
                </a:lnTo>
                <a:lnTo>
                  <a:pt x="1045" y="294"/>
                </a:lnTo>
                <a:lnTo>
                  <a:pt x="1009" y="270"/>
                </a:lnTo>
                <a:lnTo>
                  <a:pt x="974" y="249"/>
                </a:lnTo>
                <a:lnTo>
                  <a:pt x="933" y="230"/>
                </a:lnTo>
                <a:lnTo>
                  <a:pt x="893" y="215"/>
                </a:lnTo>
                <a:lnTo>
                  <a:pt x="852" y="201"/>
                </a:lnTo>
                <a:lnTo>
                  <a:pt x="812" y="192"/>
                </a:lnTo>
                <a:lnTo>
                  <a:pt x="800" y="192"/>
                </a:lnTo>
                <a:lnTo>
                  <a:pt x="788" y="189"/>
                </a:lnTo>
                <a:lnTo>
                  <a:pt x="776" y="189"/>
                </a:lnTo>
                <a:lnTo>
                  <a:pt x="767" y="187"/>
                </a:lnTo>
                <a:lnTo>
                  <a:pt x="755" y="185"/>
                </a:lnTo>
                <a:lnTo>
                  <a:pt x="743" y="185"/>
                </a:lnTo>
                <a:lnTo>
                  <a:pt x="731" y="182"/>
                </a:lnTo>
                <a:lnTo>
                  <a:pt x="722" y="182"/>
                </a:lnTo>
                <a:lnTo>
                  <a:pt x="722" y="182"/>
                </a:lnTo>
                <a:close/>
                <a:moveTo>
                  <a:pt x="722" y="818"/>
                </a:moveTo>
                <a:lnTo>
                  <a:pt x="563" y="818"/>
                </a:lnTo>
                <a:lnTo>
                  <a:pt x="560" y="816"/>
                </a:lnTo>
                <a:lnTo>
                  <a:pt x="560" y="816"/>
                </a:lnTo>
                <a:lnTo>
                  <a:pt x="558" y="816"/>
                </a:lnTo>
                <a:lnTo>
                  <a:pt x="558" y="813"/>
                </a:lnTo>
                <a:lnTo>
                  <a:pt x="558" y="811"/>
                </a:lnTo>
                <a:lnTo>
                  <a:pt x="558" y="811"/>
                </a:lnTo>
                <a:lnTo>
                  <a:pt x="558" y="811"/>
                </a:lnTo>
                <a:lnTo>
                  <a:pt x="556" y="809"/>
                </a:lnTo>
                <a:lnTo>
                  <a:pt x="556" y="809"/>
                </a:lnTo>
                <a:lnTo>
                  <a:pt x="553" y="811"/>
                </a:lnTo>
                <a:lnTo>
                  <a:pt x="553" y="811"/>
                </a:lnTo>
                <a:lnTo>
                  <a:pt x="553" y="811"/>
                </a:lnTo>
                <a:lnTo>
                  <a:pt x="551" y="811"/>
                </a:lnTo>
                <a:lnTo>
                  <a:pt x="551" y="813"/>
                </a:lnTo>
                <a:lnTo>
                  <a:pt x="551" y="813"/>
                </a:lnTo>
                <a:lnTo>
                  <a:pt x="549" y="813"/>
                </a:lnTo>
                <a:lnTo>
                  <a:pt x="549" y="861"/>
                </a:lnTo>
                <a:lnTo>
                  <a:pt x="556" y="858"/>
                </a:lnTo>
                <a:lnTo>
                  <a:pt x="556" y="820"/>
                </a:lnTo>
                <a:lnTo>
                  <a:pt x="722" y="825"/>
                </a:lnTo>
                <a:lnTo>
                  <a:pt x="886" y="820"/>
                </a:lnTo>
                <a:lnTo>
                  <a:pt x="886" y="858"/>
                </a:lnTo>
                <a:lnTo>
                  <a:pt x="893" y="861"/>
                </a:lnTo>
                <a:lnTo>
                  <a:pt x="893" y="813"/>
                </a:lnTo>
                <a:lnTo>
                  <a:pt x="893" y="813"/>
                </a:lnTo>
                <a:lnTo>
                  <a:pt x="890" y="813"/>
                </a:lnTo>
                <a:lnTo>
                  <a:pt x="890" y="811"/>
                </a:lnTo>
                <a:lnTo>
                  <a:pt x="890" y="811"/>
                </a:lnTo>
                <a:lnTo>
                  <a:pt x="888" y="811"/>
                </a:lnTo>
                <a:lnTo>
                  <a:pt x="888" y="811"/>
                </a:lnTo>
                <a:lnTo>
                  <a:pt x="888" y="809"/>
                </a:lnTo>
                <a:lnTo>
                  <a:pt x="886" y="809"/>
                </a:lnTo>
                <a:lnTo>
                  <a:pt x="886" y="811"/>
                </a:lnTo>
                <a:lnTo>
                  <a:pt x="883" y="811"/>
                </a:lnTo>
                <a:lnTo>
                  <a:pt x="883" y="811"/>
                </a:lnTo>
                <a:lnTo>
                  <a:pt x="883" y="813"/>
                </a:lnTo>
                <a:lnTo>
                  <a:pt x="883" y="816"/>
                </a:lnTo>
                <a:lnTo>
                  <a:pt x="883" y="816"/>
                </a:lnTo>
                <a:lnTo>
                  <a:pt x="881" y="816"/>
                </a:lnTo>
                <a:lnTo>
                  <a:pt x="879" y="818"/>
                </a:lnTo>
                <a:lnTo>
                  <a:pt x="722" y="818"/>
                </a:lnTo>
                <a:lnTo>
                  <a:pt x="722" y="818"/>
                </a:lnTo>
                <a:close/>
                <a:moveTo>
                  <a:pt x="722" y="870"/>
                </a:moveTo>
                <a:lnTo>
                  <a:pt x="556" y="870"/>
                </a:lnTo>
                <a:lnTo>
                  <a:pt x="556" y="870"/>
                </a:lnTo>
                <a:lnTo>
                  <a:pt x="553" y="870"/>
                </a:lnTo>
                <a:lnTo>
                  <a:pt x="553" y="870"/>
                </a:lnTo>
                <a:lnTo>
                  <a:pt x="551" y="873"/>
                </a:lnTo>
                <a:lnTo>
                  <a:pt x="551" y="873"/>
                </a:lnTo>
                <a:lnTo>
                  <a:pt x="549" y="873"/>
                </a:lnTo>
                <a:lnTo>
                  <a:pt x="549" y="875"/>
                </a:lnTo>
                <a:lnTo>
                  <a:pt x="549" y="877"/>
                </a:lnTo>
                <a:lnTo>
                  <a:pt x="549" y="877"/>
                </a:lnTo>
                <a:lnTo>
                  <a:pt x="551" y="877"/>
                </a:lnTo>
                <a:lnTo>
                  <a:pt x="553" y="880"/>
                </a:lnTo>
                <a:lnTo>
                  <a:pt x="722" y="880"/>
                </a:lnTo>
                <a:lnTo>
                  <a:pt x="890" y="880"/>
                </a:lnTo>
                <a:lnTo>
                  <a:pt x="890" y="880"/>
                </a:lnTo>
                <a:lnTo>
                  <a:pt x="890" y="877"/>
                </a:lnTo>
                <a:lnTo>
                  <a:pt x="890" y="877"/>
                </a:lnTo>
                <a:lnTo>
                  <a:pt x="893" y="877"/>
                </a:lnTo>
                <a:lnTo>
                  <a:pt x="893" y="877"/>
                </a:lnTo>
                <a:lnTo>
                  <a:pt x="893" y="877"/>
                </a:lnTo>
                <a:lnTo>
                  <a:pt x="893" y="875"/>
                </a:lnTo>
                <a:lnTo>
                  <a:pt x="893" y="873"/>
                </a:lnTo>
                <a:lnTo>
                  <a:pt x="893" y="873"/>
                </a:lnTo>
                <a:lnTo>
                  <a:pt x="890" y="873"/>
                </a:lnTo>
                <a:lnTo>
                  <a:pt x="890" y="870"/>
                </a:lnTo>
                <a:lnTo>
                  <a:pt x="888" y="870"/>
                </a:lnTo>
                <a:lnTo>
                  <a:pt x="888" y="870"/>
                </a:lnTo>
                <a:lnTo>
                  <a:pt x="886" y="870"/>
                </a:lnTo>
                <a:lnTo>
                  <a:pt x="722" y="870"/>
                </a:lnTo>
                <a:lnTo>
                  <a:pt x="722" y="870"/>
                </a:lnTo>
                <a:close/>
                <a:moveTo>
                  <a:pt x="722" y="892"/>
                </a:moveTo>
                <a:lnTo>
                  <a:pt x="537" y="892"/>
                </a:lnTo>
                <a:lnTo>
                  <a:pt x="537" y="894"/>
                </a:lnTo>
                <a:lnTo>
                  <a:pt x="534" y="894"/>
                </a:lnTo>
                <a:lnTo>
                  <a:pt x="534" y="894"/>
                </a:lnTo>
                <a:lnTo>
                  <a:pt x="532" y="894"/>
                </a:lnTo>
                <a:lnTo>
                  <a:pt x="532" y="896"/>
                </a:lnTo>
                <a:lnTo>
                  <a:pt x="532" y="896"/>
                </a:lnTo>
                <a:lnTo>
                  <a:pt x="532" y="896"/>
                </a:lnTo>
                <a:lnTo>
                  <a:pt x="534" y="896"/>
                </a:lnTo>
                <a:lnTo>
                  <a:pt x="534" y="899"/>
                </a:lnTo>
                <a:lnTo>
                  <a:pt x="534" y="899"/>
                </a:lnTo>
                <a:lnTo>
                  <a:pt x="534" y="899"/>
                </a:lnTo>
                <a:lnTo>
                  <a:pt x="534" y="899"/>
                </a:lnTo>
                <a:lnTo>
                  <a:pt x="722" y="899"/>
                </a:lnTo>
                <a:lnTo>
                  <a:pt x="909" y="899"/>
                </a:lnTo>
                <a:lnTo>
                  <a:pt x="909" y="899"/>
                </a:lnTo>
                <a:lnTo>
                  <a:pt x="909" y="899"/>
                </a:lnTo>
                <a:lnTo>
                  <a:pt x="909" y="899"/>
                </a:lnTo>
                <a:lnTo>
                  <a:pt x="909" y="896"/>
                </a:lnTo>
                <a:lnTo>
                  <a:pt x="909" y="896"/>
                </a:lnTo>
                <a:lnTo>
                  <a:pt x="909" y="896"/>
                </a:lnTo>
                <a:lnTo>
                  <a:pt x="909" y="896"/>
                </a:lnTo>
                <a:lnTo>
                  <a:pt x="909" y="894"/>
                </a:lnTo>
                <a:lnTo>
                  <a:pt x="909" y="894"/>
                </a:lnTo>
                <a:lnTo>
                  <a:pt x="907" y="894"/>
                </a:lnTo>
                <a:lnTo>
                  <a:pt x="907" y="894"/>
                </a:lnTo>
                <a:lnTo>
                  <a:pt x="905" y="892"/>
                </a:lnTo>
                <a:lnTo>
                  <a:pt x="722" y="892"/>
                </a:lnTo>
                <a:lnTo>
                  <a:pt x="722" y="892"/>
                </a:lnTo>
                <a:close/>
                <a:moveTo>
                  <a:pt x="722" y="911"/>
                </a:moveTo>
                <a:lnTo>
                  <a:pt x="522" y="911"/>
                </a:lnTo>
                <a:lnTo>
                  <a:pt x="522" y="944"/>
                </a:lnTo>
                <a:lnTo>
                  <a:pt x="527" y="944"/>
                </a:lnTo>
                <a:lnTo>
                  <a:pt x="530" y="925"/>
                </a:lnTo>
                <a:lnTo>
                  <a:pt x="532" y="922"/>
                </a:lnTo>
                <a:lnTo>
                  <a:pt x="534" y="920"/>
                </a:lnTo>
                <a:lnTo>
                  <a:pt x="537" y="920"/>
                </a:lnTo>
                <a:lnTo>
                  <a:pt x="539" y="920"/>
                </a:lnTo>
                <a:lnTo>
                  <a:pt x="541" y="918"/>
                </a:lnTo>
                <a:lnTo>
                  <a:pt x="544" y="918"/>
                </a:lnTo>
                <a:lnTo>
                  <a:pt x="546" y="918"/>
                </a:lnTo>
                <a:lnTo>
                  <a:pt x="549" y="918"/>
                </a:lnTo>
                <a:lnTo>
                  <a:pt x="553" y="920"/>
                </a:lnTo>
                <a:lnTo>
                  <a:pt x="556" y="922"/>
                </a:lnTo>
                <a:lnTo>
                  <a:pt x="556" y="925"/>
                </a:lnTo>
                <a:lnTo>
                  <a:pt x="558" y="927"/>
                </a:lnTo>
                <a:lnTo>
                  <a:pt x="558" y="932"/>
                </a:lnTo>
                <a:lnTo>
                  <a:pt x="558" y="937"/>
                </a:lnTo>
                <a:lnTo>
                  <a:pt x="558" y="939"/>
                </a:lnTo>
                <a:lnTo>
                  <a:pt x="560" y="944"/>
                </a:lnTo>
                <a:lnTo>
                  <a:pt x="563" y="944"/>
                </a:lnTo>
                <a:lnTo>
                  <a:pt x="568" y="925"/>
                </a:lnTo>
                <a:lnTo>
                  <a:pt x="570" y="922"/>
                </a:lnTo>
                <a:lnTo>
                  <a:pt x="570" y="920"/>
                </a:lnTo>
                <a:lnTo>
                  <a:pt x="572" y="920"/>
                </a:lnTo>
                <a:lnTo>
                  <a:pt x="575" y="920"/>
                </a:lnTo>
                <a:lnTo>
                  <a:pt x="575" y="918"/>
                </a:lnTo>
                <a:lnTo>
                  <a:pt x="577" y="918"/>
                </a:lnTo>
                <a:lnTo>
                  <a:pt x="579" y="918"/>
                </a:lnTo>
                <a:lnTo>
                  <a:pt x="582" y="918"/>
                </a:lnTo>
                <a:lnTo>
                  <a:pt x="584" y="918"/>
                </a:lnTo>
                <a:lnTo>
                  <a:pt x="587" y="918"/>
                </a:lnTo>
                <a:lnTo>
                  <a:pt x="587" y="918"/>
                </a:lnTo>
                <a:lnTo>
                  <a:pt x="589" y="918"/>
                </a:lnTo>
                <a:lnTo>
                  <a:pt x="589" y="918"/>
                </a:lnTo>
                <a:lnTo>
                  <a:pt x="591" y="920"/>
                </a:lnTo>
                <a:lnTo>
                  <a:pt x="591" y="920"/>
                </a:lnTo>
                <a:lnTo>
                  <a:pt x="594" y="922"/>
                </a:lnTo>
                <a:lnTo>
                  <a:pt x="596" y="925"/>
                </a:lnTo>
                <a:lnTo>
                  <a:pt x="596" y="927"/>
                </a:lnTo>
                <a:lnTo>
                  <a:pt x="596" y="932"/>
                </a:lnTo>
                <a:lnTo>
                  <a:pt x="596" y="937"/>
                </a:lnTo>
                <a:lnTo>
                  <a:pt x="598" y="939"/>
                </a:lnTo>
                <a:lnTo>
                  <a:pt x="598" y="941"/>
                </a:lnTo>
                <a:lnTo>
                  <a:pt x="601" y="944"/>
                </a:lnTo>
                <a:lnTo>
                  <a:pt x="606" y="944"/>
                </a:lnTo>
                <a:lnTo>
                  <a:pt x="606" y="939"/>
                </a:lnTo>
                <a:lnTo>
                  <a:pt x="608" y="937"/>
                </a:lnTo>
                <a:lnTo>
                  <a:pt x="608" y="932"/>
                </a:lnTo>
                <a:lnTo>
                  <a:pt x="608" y="930"/>
                </a:lnTo>
                <a:lnTo>
                  <a:pt x="608" y="927"/>
                </a:lnTo>
                <a:lnTo>
                  <a:pt x="608" y="925"/>
                </a:lnTo>
                <a:lnTo>
                  <a:pt x="610" y="922"/>
                </a:lnTo>
                <a:lnTo>
                  <a:pt x="613" y="922"/>
                </a:lnTo>
                <a:lnTo>
                  <a:pt x="615" y="920"/>
                </a:lnTo>
                <a:lnTo>
                  <a:pt x="615" y="920"/>
                </a:lnTo>
                <a:lnTo>
                  <a:pt x="617" y="918"/>
                </a:lnTo>
                <a:lnTo>
                  <a:pt x="620" y="918"/>
                </a:lnTo>
                <a:lnTo>
                  <a:pt x="620" y="915"/>
                </a:lnTo>
                <a:lnTo>
                  <a:pt x="622" y="915"/>
                </a:lnTo>
                <a:lnTo>
                  <a:pt x="625" y="918"/>
                </a:lnTo>
                <a:lnTo>
                  <a:pt x="627" y="918"/>
                </a:lnTo>
                <a:lnTo>
                  <a:pt x="629" y="918"/>
                </a:lnTo>
                <a:lnTo>
                  <a:pt x="629" y="918"/>
                </a:lnTo>
                <a:lnTo>
                  <a:pt x="632" y="920"/>
                </a:lnTo>
                <a:lnTo>
                  <a:pt x="632" y="920"/>
                </a:lnTo>
                <a:lnTo>
                  <a:pt x="634" y="922"/>
                </a:lnTo>
                <a:lnTo>
                  <a:pt x="634" y="922"/>
                </a:lnTo>
                <a:lnTo>
                  <a:pt x="634" y="925"/>
                </a:lnTo>
                <a:lnTo>
                  <a:pt x="634" y="925"/>
                </a:lnTo>
                <a:lnTo>
                  <a:pt x="636" y="927"/>
                </a:lnTo>
                <a:lnTo>
                  <a:pt x="636" y="932"/>
                </a:lnTo>
                <a:lnTo>
                  <a:pt x="636" y="934"/>
                </a:lnTo>
                <a:lnTo>
                  <a:pt x="639" y="937"/>
                </a:lnTo>
                <a:lnTo>
                  <a:pt x="639" y="939"/>
                </a:lnTo>
                <a:lnTo>
                  <a:pt x="641" y="941"/>
                </a:lnTo>
                <a:lnTo>
                  <a:pt x="644" y="944"/>
                </a:lnTo>
                <a:lnTo>
                  <a:pt x="646" y="944"/>
                </a:lnTo>
                <a:lnTo>
                  <a:pt x="646" y="941"/>
                </a:lnTo>
                <a:lnTo>
                  <a:pt x="646" y="939"/>
                </a:lnTo>
                <a:lnTo>
                  <a:pt x="646" y="937"/>
                </a:lnTo>
                <a:lnTo>
                  <a:pt x="646" y="932"/>
                </a:lnTo>
                <a:lnTo>
                  <a:pt x="648" y="930"/>
                </a:lnTo>
                <a:lnTo>
                  <a:pt x="648" y="927"/>
                </a:lnTo>
                <a:lnTo>
                  <a:pt x="648" y="925"/>
                </a:lnTo>
                <a:lnTo>
                  <a:pt x="651" y="922"/>
                </a:lnTo>
                <a:lnTo>
                  <a:pt x="651" y="920"/>
                </a:lnTo>
                <a:lnTo>
                  <a:pt x="653" y="920"/>
                </a:lnTo>
                <a:lnTo>
                  <a:pt x="655" y="918"/>
                </a:lnTo>
                <a:lnTo>
                  <a:pt x="655" y="918"/>
                </a:lnTo>
                <a:lnTo>
                  <a:pt x="658" y="918"/>
                </a:lnTo>
                <a:lnTo>
                  <a:pt x="660" y="918"/>
                </a:lnTo>
                <a:lnTo>
                  <a:pt x="663" y="918"/>
                </a:lnTo>
                <a:lnTo>
                  <a:pt x="665" y="918"/>
                </a:lnTo>
                <a:lnTo>
                  <a:pt x="670" y="920"/>
                </a:lnTo>
                <a:lnTo>
                  <a:pt x="672" y="922"/>
                </a:lnTo>
                <a:lnTo>
                  <a:pt x="672" y="925"/>
                </a:lnTo>
                <a:lnTo>
                  <a:pt x="674" y="927"/>
                </a:lnTo>
                <a:lnTo>
                  <a:pt x="674" y="932"/>
                </a:lnTo>
                <a:lnTo>
                  <a:pt x="674" y="937"/>
                </a:lnTo>
                <a:lnTo>
                  <a:pt x="674" y="939"/>
                </a:lnTo>
                <a:lnTo>
                  <a:pt x="677" y="944"/>
                </a:lnTo>
                <a:lnTo>
                  <a:pt x="689" y="941"/>
                </a:lnTo>
                <a:lnTo>
                  <a:pt x="686" y="939"/>
                </a:lnTo>
                <a:lnTo>
                  <a:pt x="686" y="937"/>
                </a:lnTo>
                <a:lnTo>
                  <a:pt x="686" y="937"/>
                </a:lnTo>
                <a:lnTo>
                  <a:pt x="686" y="934"/>
                </a:lnTo>
                <a:lnTo>
                  <a:pt x="686" y="934"/>
                </a:lnTo>
                <a:lnTo>
                  <a:pt x="686" y="932"/>
                </a:lnTo>
                <a:lnTo>
                  <a:pt x="686" y="930"/>
                </a:lnTo>
                <a:lnTo>
                  <a:pt x="689" y="930"/>
                </a:lnTo>
                <a:lnTo>
                  <a:pt x="689" y="927"/>
                </a:lnTo>
                <a:lnTo>
                  <a:pt x="689" y="925"/>
                </a:lnTo>
                <a:lnTo>
                  <a:pt x="691" y="922"/>
                </a:lnTo>
                <a:lnTo>
                  <a:pt x="691" y="922"/>
                </a:lnTo>
                <a:lnTo>
                  <a:pt x="693" y="920"/>
                </a:lnTo>
                <a:lnTo>
                  <a:pt x="696" y="920"/>
                </a:lnTo>
                <a:lnTo>
                  <a:pt x="698" y="920"/>
                </a:lnTo>
                <a:lnTo>
                  <a:pt x="698" y="918"/>
                </a:lnTo>
                <a:lnTo>
                  <a:pt x="700" y="918"/>
                </a:lnTo>
                <a:lnTo>
                  <a:pt x="705" y="918"/>
                </a:lnTo>
                <a:lnTo>
                  <a:pt x="708" y="918"/>
                </a:lnTo>
                <a:lnTo>
                  <a:pt x="710" y="918"/>
                </a:lnTo>
                <a:lnTo>
                  <a:pt x="712" y="918"/>
                </a:lnTo>
                <a:lnTo>
                  <a:pt x="715" y="918"/>
                </a:lnTo>
                <a:lnTo>
                  <a:pt x="719" y="918"/>
                </a:lnTo>
                <a:lnTo>
                  <a:pt x="722" y="918"/>
                </a:lnTo>
                <a:lnTo>
                  <a:pt x="724" y="918"/>
                </a:lnTo>
                <a:lnTo>
                  <a:pt x="727" y="918"/>
                </a:lnTo>
                <a:lnTo>
                  <a:pt x="729" y="918"/>
                </a:lnTo>
                <a:lnTo>
                  <a:pt x="731" y="918"/>
                </a:lnTo>
                <a:lnTo>
                  <a:pt x="736" y="918"/>
                </a:lnTo>
                <a:lnTo>
                  <a:pt x="738" y="918"/>
                </a:lnTo>
                <a:lnTo>
                  <a:pt x="741" y="918"/>
                </a:lnTo>
                <a:lnTo>
                  <a:pt x="743" y="918"/>
                </a:lnTo>
                <a:lnTo>
                  <a:pt x="746" y="920"/>
                </a:lnTo>
                <a:lnTo>
                  <a:pt x="748" y="920"/>
                </a:lnTo>
                <a:lnTo>
                  <a:pt x="748" y="920"/>
                </a:lnTo>
                <a:lnTo>
                  <a:pt x="750" y="922"/>
                </a:lnTo>
                <a:lnTo>
                  <a:pt x="753" y="922"/>
                </a:lnTo>
                <a:lnTo>
                  <a:pt x="753" y="925"/>
                </a:lnTo>
                <a:lnTo>
                  <a:pt x="755" y="927"/>
                </a:lnTo>
                <a:lnTo>
                  <a:pt x="755" y="930"/>
                </a:lnTo>
                <a:lnTo>
                  <a:pt x="755" y="932"/>
                </a:lnTo>
                <a:lnTo>
                  <a:pt x="755" y="934"/>
                </a:lnTo>
                <a:lnTo>
                  <a:pt x="755" y="937"/>
                </a:lnTo>
                <a:lnTo>
                  <a:pt x="755" y="941"/>
                </a:lnTo>
                <a:lnTo>
                  <a:pt x="767" y="944"/>
                </a:lnTo>
                <a:lnTo>
                  <a:pt x="767" y="939"/>
                </a:lnTo>
                <a:lnTo>
                  <a:pt x="767" y="937"/>
                </a:lnTo>
                <a:lnTo>
                  <a:pt x="769" y="932"/>
                </a:lnTo>
                <a:lnTo>
                  <a:pt x="769" y="927"/>
                </a:lnTo>
                <a:lnTo>
                  <a:pt x="769" y="925"/>
                </a:lnTo>
                <a:lnTo>
                  <a:pt x="772" y="922"/>
                </a:lnTo>
                <a:lnTo>
                  <a:pt x="774" y="920"/>
                </a:lnTo>
                <a:lnTo>
                  <a:pt x="776" y="918"/>
                </a:lnTo>
                <a:lnTo>
                  <a:pt x="781" y="918"/>
                </a:lnTo>
                <a:lnTo>
                  <a:pt x="784" y="918"/>
                </a:lnTo>
                <a:lnTo>
                  <a:pt x="784" y="918"/>
                </a:lnTo>
                <a:lnTo>
                  <a:pt x="786" y="918"/>
                </a:lnTo>
                <a:lnTo>
                  <a:pt x="788" y="918"/>
                </a:lnTo>
                <a:lnTo>
                  <a:pt x="791" y="920"/>
                </a:lnTo>
                <a:lnTo>
                  <a:pt x="791" y="920"/>
                </a:lnTo>
                <a:lnTo>
                  <a:pt x="793" y="922"/>
                </a:lnTo>
                <a:lnTo>
                  <a:pt x="793" y="925"/>
                </a:lnTo>
                <a:lnTo>
                  <a:pt x="795" y="927"/>
                </a:lnTo>
                <a:lnTo>
                  <a:pt x="795" y="930"/>
                </a:lnTo>
                <a:lnTo>
                  <a:pt x="795" y="932"/>
                </a:lnTo>
                <a:lnTo>
                  <a:pt x="795" y="937"/>
                </a:lnTo>
                <a:lnTo>
                  <a:pt x="795" y="939"/>
                </a:lnTo>
                <a:lnTo>
                  <a:pt x="795" y="941"/>
                </a:lnTo>
                <a:lnTo>
                  <a:pt x="795" y="944"/>
                </a:lnTo>
                <a:lnTo>
                  <a:pt x="800" y="944"/>
                </a:lnTo>
                <a:lnTo>
                  <a:pt x="803" y="941"/>
                </a:lnTo>
                <a:lnTo>
                  <a:pt x="803" y="939"/>
                </a:lnTo>
                <a:lnTo>
                  <a:pt x="805" y="937"/>
                </a:lnTo>
                <a:lnTo>
                  <a:pt x="805" y="934"/>
                </a:lnTo>
                <a:lnTo>
                  <a:pt x="805" y="932"/>
                </a:lnTo>
                <a:lnTo>
                  <a:pt x="807" y="927"/>
                </a:lnTo>
                <a:lnTo>
                  <a:pt x="807" y="925"/>
                </a:lnTo>
                <a:lnTo>
                  <a:pt x="807" y="925"/>
                </a:lnTo>
                <a:lnTo>
                  <a:pt x="807" y="922"/>
                </a:lnTo>
                <a:lnTo>
                  <a:pt x="810" y="922"/>
                </a:lnTo>
                <a:lnTo>
                  <a:pt x="810" y="920"/>
                </a:lnTo>
                <a:lnTo>
                  <a:pt x="812" y="920"/>
                </a:lnTo>
                <a:lnTo>
                  <a:pt x="812" y="918"/>
                </a:lnTo>
                <a:lnTo>
                  <a:pt x="814" y="918"/>
                </a:lnTo>
                <a:lnTo>
                  <a:pt x="814" y="918"/>
                </a:lnTo>
                <a:lnTo>
                  <a:pt x="817" y="918"/>
                </a:lnTo>
                <a:lnTo>
                  <a:pt x="819" y="915"/>
                </a:lnTo>
                <a:lnTo>
                  <a:pt x="822" y="915"/>
                </a:lnTo>
                <a:lnTo>
                  <a:pt x="824" y="918"/>
                </a:lnTo>
                <a:lnTo>
                  <a:pt x="826" y="918"/>
                </a:lnTo>
                <a:lnTo>
                  <a:pt x="826" y="920"/>
                </a:lnTo>
                <a:lnTo>
                  <a:pt x="829" y="920"/>
                </a:lnTo>
                <a:lnTo>
                  <a:pt x="831" y="922"/>
                </a:lnTo>
                <a:lnTo>
                  <a:pt x="831" y="922"/>
                </a:lnTo>
                <a:lnTo>
                  <a:pt x="833" y="925"/>
                </a:lnTo>
                <a:lnTo>
                  <a:pt x="833" y="927"/>
                </a:lnTo>
                <a:lnTo>
                  <a:pt x="836" y="930"/>
                </a:lnTo>
                <a:lnTo>
                  <a:pt x="836" y="932"/>
                </a:lnTo>
                <a:lnTo>
                  <a:pt x="836" y="937"/>
                </a:lnTo>
                <a:lnTo>
                  <a:pt x="836" y="939"/>
                </a:lnTo>
                <a:lnTo>
                  <a:pt x="838" y="944"/>
                </a:lnTo>
                <a:lnTo>
                  <a:pt x="841" y="944"/>
                </a:lnTo>
                <a:lnTo>
                  <a:pt x="843" y="941"/>
                </a:lnTo>
                <a:lnTo>
                  <a:pt x="845" y="939"/>
                </a:lnTo>
                <a:lnTo>
                  <a:pt x="845" y="937"/>
                </a:lnTo>
                <a:lnTo>
                  <a:pt x="845" y="932"/>
                </a:lnTo>
                <a:lnTo>
                  <a:pt x="848" y="927"/>
                </a:lnTo>
                <a:lnTo>
                  <a:pt x="848" y="925"/>
                </a:lnTo>
                <a:lnTo>
                  <a:pt x="848" y="922"/>
                </a:lnTo>
                <a:lnTo>
                  <a:pt x="850" y="920"/>
                </a:lnTo>
                <a:lnTo>
                  <a:pt x="852" y="920"/>
                </a:lnTo>
                <a:lnTo>
                  <a:pt x="852" y="918"/>
                </a:lnTo>
                <a:lnTo>
                  <a:pt x="855" y="918"/>
                </a:lnTo>
                <a:lnTo>
                  <a:pt x="855" y="918"/>
                </a:lnTo>
                <a:lnTo>
                  <a:pt x="857" y="918"/>
                </a:lnTo>
                <a:lnTo>
                  <a:pt x="860" y="918"/>
                </a:lnTo>
                <a:lnTo>
                  <a:pt x="860" y="918"/>
                </a:lnTo>
                <a:lnTo>
                  <a:pt x="862" y="918"/>
                </a:lnTo>
                <a:lnTo>
                  <a:pt x="864" y="918"/>
                </a:lnTo>
                <a:lnTo>
                  <a:pt x="867" y="918"/>
                </a:lnTo>
                <a:lnTo>
                  <a:pt x="869" y="920"/>
                </a:lnTo>
                <a:lnTo>
                  <a:pt x="871" y="920"/>
                </a:lnTo>
                <a:lnTo>
                  <a:pt x="871" y="920"/>
                </a:lnTo>
                <a:lnTo>
                  <a:pt x="874" y="922"/>
                </a:lnTo>
                <a:lnTo>
                  <a:pt x="874" y="925"/>
                </a:lnTo>
                <a:lnTo>
                  <a:pt x="874" y="944"/>
                </a:lnTo>
                <a:lnTo>
                  <a:pt x="883" y="944"/>
                </a:lnTo>
                <a:lnTo>
                  <a:pt x="883" y="939"/>
                </a:lnTo>
                <a:lnTo>
                  <a:pt x="883" y="937"/>
                </a:lnTo>
                <a:lnTo>
                  <a:pt x="886" y="932"/>
                </a:lnTo>
                <a:lnTo>
                  <a:pt x="886" y="927"/>
                </a:lnTo>
                <a:lnTo>
                  <a:pt x="886" y="925"/>
                </a:lnTo>
                <a:lnTo>
                  <a:pt x="888" y="922"/>
                </a:lnTo>
                <a:lnTo>
                  <a:pt x="890" y="920"/>
                </a:lnTo>
                <a:lnTo>
                  <a:pt x="893" y="918"/>
                </a:lnTo>
                <a:lnTo>
                  <a:pt x="895" y="918"/>
                </a:lnTo>
                <a:lnTo>
                  <a:pt x="898" y="918"/>
                </a:lnTo>
                <a:lnTo>
                  <a:pt x="900" y="918"/>
                </a:lnTo>
                <a:lnTo>
                  <a:pt x="902" y="920"/>
                </a:lnTo>
                <a:lnTo>
                  <a:pt x="905" y="920"/>
                </a:lnTo>
                <a:lnTo>
                  <a:pt x="909" y="920"/>
                </a:lnTo>
                <a:lnTo>
                  <a:pt x="912" y="922"/>
                </a:lnTo>
                <a:lnTo>
                  <a:pt x="912" y="925"/>
                </a:lnTo>
                <a:lnTo>
                  <a:pt x="917" y="944"/>
                </a:lnTo>
                <a:lnTo>
                  <a:pt x="919" y="944"/>
                </a:lnTo>
                <a:lnTo>
                  <a:pt x="919" y="911"/>
                </a:lnTo>
                <a:lnTo>
                  <a:pt x="722" y="911"/>
                </a:lnTo>
                <a:lnTo>
                  <a:pt x="722" y="911"/>
                </a:lnTo>
                <a:close/>
                <a:moveTo>
                  <a:pt x="722" y="970"/>
                </a:moveTo>
                <a:lnTo>
                  <a:pt x="598" y="970"/>
                </a:lnTo>
                <a:lnTo>
                  <a:pt x="589" y="963"/>
                </a:lnTo>
                <a:lnTo>
                  <a:pt x="587" y="963"/>
                </a:lnTo>
                <a:lnTo>
                  <a:pt x="584" y="963"/>
                </a:lnTo>
                <a:lnTo>
                  <a:pt x="582" y="963"/>
                </a:lnTo>
                <a:lnTo>
                  <a:pt x="579" y="963"/>
                </a:lnTo>
                <a:lnTo>
                  <a:pt x="577" y="965"/>
                </a:lnTo>
                <a:lnTo>
                  <a:pt x="575" y="965"/>
                </a:lnTo>
                <a:lnTo>
                  <a:pt x="572" y="968"/>
                </a:lnTo>
                <a:lnTo>
                  <a:pt x="572" y="970"/>
                </a:lnTo>
                <a:lnTo>
                  <a:pt x="321" y="970"/>
                </a:lnTo>
                <a:lnTo>
                  <a:pt x="313" y="984"/>
                </a:lnTo>
                <a:lnTo>
                  <a:pt x="549" y="984"/>
                </a:lnTo>
                <a:lnTo>
                  <a:pt x="568" y="1003"/>
                </a:lnTo>
                <a:lnTo>
                  <a:pt x="568" y="1008"/>
                </a:lnTo>
                <a:lnTo>
                  <a:pt x="568" y="1013"/>
                </a:lnTo>
                <a:lnTo>
                  <a:pt x="568" y="1017"/>
                </a:lnTo>
                <a:lnTo>
                  <a:pt x="570" y="1022"/>
                </a:lnTo>
                <a:lnTo>
                  <a:pt x="570" y="1027"/>
                </a:lnTo>
                <a:lnTo>
                  <a:pt x="570" y="1032"/>
                </a:lnTo>
                <a:lnTo>
                  <a:pt x="568" y="1036"/>
                </a:lnTo>
                <a:lnTo>
                  <a:pt x="568" y="1041"/>
                </a:lnTo>
                <a:lnTo>
                  <a:pt x="568" y="1041"/>
                </a:lnTo>
                <a:lnTo>
                  <a:pt x="565" y="1043"/>
                </a:lnTo>
                <a:lnTo>
                  <a:pt x="565" y="1043"/>
                </a:lnTo>
                <a:lnTo>
                  <a:pt x="565" y="1043"/>
                </a:lnTo>
                <a:lnTo>
                  <a:pt x="565" y="1043"/>
                </a:lnTo>
                <a:lnTo>
                  <a:pt x="563" y="1041"/>
                </a:lnTo>
                <a:lnTo>
                  <a:pt x="560" y="1039"/>
                </a:lnTo>
                <a:lnTo>
                  <a:pt x="560" y="1036"/>
                </a:lnTo>
                <a:lnTo>
                  <a:pt x="558" y="1034"/>
                </a:lnTo>
                <a:lnTo>
                  <a:pt x="556" y="1032"/>
                </a:lnTo>
                <a:lnTo>
                  <a:pt x="556" y="1029"/>
                </a:lnTo>
                <a:lnTo>
                  <a:pt x="556" y="1027"/>
                </a:lnTo>
                <a:lnTo>
                  <a:pt x="553" y="1025"/>
                </a:lnTo>
                <a:lnTo>
                  <a:pt x="553" y="1022"/>
                </a:lnTo>
                <a:lnTo>
                  <a:pt x="551" y="1020"/>
                </a:lnTo>
                <a:lnTo>
                  <a:pt x="549" y="1017"/>
                </a:lnTo>
                <a:lnTo>
                  <a:pt x="546" y="1015"/>
                </a:lnTo>
                <a:lnTo>
                  <a:pt x="544" y="1013"/>
                </a:lnTo>
                <a:lnTo>
                  <a:pt x="541" y="1010"/>
                </a:lnTo>
                <a:lnTo>
                  <a:pt x="539" y="1010"/>
                </a:lnTo>
                <a:lnTo>
                  <a:pt x="537" y="1010"/>
                </a:lnTo>
                <a:lnTo>
                  <a:pt x="534" y="1013"/>
                </a:lnTo>
                <a:lnTo>
                  <a:pt x="530" y="1015"/>
                </a:lnTo>
                <a:lnTo>
                  <a:pt x="525" y="1020"/>
                </a:lnTo>
                <a:lnTo>
                  <a:pt x="522" y="1025"/>
                </a:lnTo>
                <a:lnTo>
                  <a:pt x="520" y="1032"/>
                </a:lnTo>
                <a:lnTo>
                  <a:pt x="518" y="1036"/>
                </a:lnTo>
                <a:lnTo>
                  <a:pt x="515" y="1041"/>
                </a:lnTo>
                <a:lnTo>
                  <a:pt x="513" y="1046"/>
                </a:lnTo>
                <a:lnTo>
                  <a:pt x="511" y="1053"/>
                </a:lnTo>
                <a:lnTo>
                  <a:pt x="418" y="1053"/>
                </a:lnTo>
                <a:lnTo>
                  <a:pt x="418" y="1051"/>
                </a:lnTo>
                <a:lnTo>
                  <a:pt x="418" y="1048"/>
                </a:lnTo>
                <a:lnTo>
                  <a:pt x="418" y="1048"/>
                </a:lnTo>
                <a:lnTo>
                  <a:pt x="418" y="1046"/>
                </a:lnTo>
                <a:lnTo>
                  <a:pt x="420" y="1043"/>
                </a:lnTo>
                <a:lnTo>
                  <a:pt x="420" y="1041"/>
                </a:lnTo>
                <a:lnTo>
                  <a:pt x="418" y="1039"/>
                </a:lnTo>
                <a:lnTo>
                  <a:pt x="418" y="1039"/>
                </a:lnTo>
                <a:lnTo>
                  <a:pt x="332" y="1039"/>
                </a:lnTo>
                <a:lnTo>
                  <a:pt x="340" y="1046"/>
                </a:lnTo>
                <a:lnTo>
                  <a:pt x="406" y="1046"/>
                </a:lnTo>
                <a:lnTo>
                  <a:pt x="408" y="1046"/>
                </a:lnTo>
                <a:lnTo>
                  <a:pt x="408" y="1046"/>
                </a:lnTo>
                <a:lnTo>
                  <a:pt x="411" y="1046"/>
                </a:lnTo>
                <a:lnTo>
                  <a:pt x="411" y="1048"/>
                </a:lnTo>
                <a:lnTo>
                  <a:pt x="411" y="1048"/>
                </a:lnTo>
                <a:lnTo>
                  <a:pt x="411" y="1051"/>
                </a:lnTo>
                <a:lnTo>
                  <a:pt x="411" y="1051"/>
                </a:lnTo>
                <a:lnTo>
                  <a:pt x="411" y="1053"/>
                </a:lnTo>
                <a:lnTo>
                  <a:pt x="347" y="1053"/>
                </a:lnTo>
                <a:lnTo>
                  <a:pt x="349" y="1055"/>
                </a:lnTo>
                <a:lnTo>
                  <a:pt x="722" y="1060"/>
                </a:lnTo>
                <a:lnTo>
                  <a:pt x="1092" y="1055"/>
                </a:lnTo>
                <a:lnTo>
                  <a:pt x="1097" y="1053"/>
                </a:lnTo>
                <a:lnTo>
                  <a:pt x="1033" y="1053"/>
                </a:lnTo>
                <a:lnTo>
                  <a:pt x="1031" y="1051"/>
                </a:lnTo>
                <a:lnTo>
                  <a:pt x="1031" y="1051"/>
                </a:lnTo>
                <a:lnTo>
                  <a:pt x="1031" y="1048"/>
                </a:lnTo>
                <a:lnTo>
                  <a:pt x="1031" y="1048"/>
                </a:lnTo>
                <a:lnTo>
                  <a:pt x="1033" y="1046"/>
                </a:lnTo>
                <a:lnTo>
                  <a:pt x="1033" y="1046"/>
                </a:lnTo>
                <a:lnTo>
                  <a:pt x="1035" y="1046"/>
                </a:lnTo>
                <a:lnTo>
                  <a:pt x="1035" y="1046"/>
                </a:lnTo>
                <a:lnTo>
                  <a:pt x="1104" y="1046"/>
                </a:lnTo>
                <a:lnTo>
                  <a:pt x="1107" y="1041"/>
                </a:lnTo>
                <a:lnTo>
                  <a:pt x="1026" y="1039"/>
                </a:lnTo>
                <a:lnTo>
                  <a:pt x="1023" y="1039"/>
                </a:lnTo>
                <a:lnTo>
                  <a:pt x="1023" y="1041"/>
                </a:lnTo>
                <a:lnTo>
                  <a:pt x="1023" y="1043"/>
                </a:lnTo>
                <a:lnTo>
                  <a:pt x="1023" y="1046"/>
                </a:lnTo>
                <a:lnTo>
                  <a:pt x="1023" y="1048"/>
                </a:lnTo>
                <a:lnTo>
                  <a:pt x="1023" y="1048"/>
                </a:lnTo>
                <a:lnTo>
                  <a:pt x="1026" y="1051"/>
                </a:lnTo>
                <a:lnTo>
                  <a:pt x="1026" y="1053"/>
                </a:lnTo>
                <a:lnTo>
                  <a:pt x="931" y="1053"/>
                </a:lnTo>
                <a:lnTo>
                  <a:pt x="928" y="1046"/>
                </a:lnTo>
                <a:lnTo>
                  <a:pt x="926" y="1041"/>
                </a:lnTo>
                <a:lnTo>
                  <a:pt x="924" y="1036"/>
                </a:lnTo>
                <a:lnTo>
                  <a:pt x="924" y="1032"/>
                </a:lnTo>
                <a:lnTo>
                  <a:pt x="921" y="1025"/>
                </a:lnTo>
                <a:lnTo>
                  <a:pt x="917" y="1020"/>
                </a:lnTo>
                <a:lnTo>
                  <a:pt x="914" y="1015"/>
                </a:lnTo>
                <a:lnTo>
                  <a:pt x="909" y="1013"/>
                </a:lnTo>
                <a:lnTo>
                  <a:pt x="905" y="1010"/>
                </a:lnTo>
                <a:lnTo>
                  <a:pt x="902" y="1010"/>
                </a:lnTo>
                <a:lnTo>
                  <a:pt x="900" y="1010"/>
                </a:lnTo>
                <a:lnTo>
                  <a:pt x="898" y="1013"/>
                </a:lnTo>
                <a:lnTo>
                  <a:pt x="895" y="1015"/>
                </a:lnTo>
                <a:lnTo>
                  <a:pt x="893" y="1017"/>
                </a:lnTo>
                <a:lnTo>
                  <a:pt x="890" y="1020"/>
                </a:lnTo>
                <a:lnTo>
                  <a:pt x="890" y="1022"/>
                </a:lnTo>
                <a:lnTo>
                  <a:pt x="888" y="1025"/>
                </a:lnTo>
                <a:lnTo>
                  <a:pt x="888" y="1027"/>
                </a:lnTo>
                <a:lnTo>
                  <a:pt x="886" y="1029"/>
                </a:lnTo>
                <a:lnTo>
                  <a:pt x="886" y="1032"/>
                </a:lnTo>
                <a:lnTo>
                  <a:pt x="883" y="1034"/>
                </a:lnTo>
                <a:lnTo>
                  <a:pt x="883" y="1036"/>
                </a:lnTo>
                <a:lnTo>
                  <a:pt x="881" y="1039"/>
                </a:lnTo>
                <a:lnTo>
                  <a:pt x="879" y="1041"/>
                </a:lnTo>
                <a:lnTo>
                  <a:pt x="879" y="1043"/>
                </a:lnTo>
                <a:lnTo>
                  <a:pt x="879" y="1043"/>
                </a:lnTo>
                <a:lnTo>
                  <a:pt x="879" y="1043"/>
                </a:lnTo>
                <a:lnTo>
                  <a:pt x="876" y="1043"/>
                </a:lnTo>
                <a:lnTo>
                  <a:pt x="876" y="1041"/>
                </a:lnTo>
                <a:lnTo>
                  <a:pt x="874" y="1041"/>
                </a:lnTo>
                <a:lnTo>
                  <a:pt x="874" y="1036"/>
                </a:lnTo>
                <a:lnTo>
                  <a:pt x="874" y="1032"/>
                </a:lnTo>
                <a:lnTo>
                  <a:pt x="874" y="1027"/>
                </a:lnTo>
                <a:lnTo>
                  <a:pt x="874" y="1022"/>
                </a:lnTo>
                <a:lnTo>
                  <a:pt x="874" y="1017"/>
                </a:lnTo>
                <a:lnTo>
                  <a:pt x="874" y="1013"/>
                </a:lnTo>
                <a:lnTo>
                  <a:pt x="871" y="1008"/>
                </a:lnTo>
                <a:lnTo>
                  <a:pt x="871" y="1003"/>
                </a:lnTo>
                <a:lnTo>
                  <a:pt x="893" y="984"/>
                </a:lnTo>
                <a:lnTo>
                  <a:pt x="1130" y="984"/>
                </a:lnTo>
                <a:lnTo>
                  <a:pt x="1123" y="970"/>
                </a:lnTo>
                <a:lnTo>
                  <a:pt x="871" y="970"/>
                </a:lnTo>
                <a:lnTo>
                  <a:pt x="869" y="968"/>
                </a:lnTo>
                <a:lnTo>
                  <a:pt x="867" y="965"/>
                </a:lnTo>
                <a:lnTo>
                  <a:pt x="867" y="965"/>
                </a:lnTo>
                <a:lnTo>
                  <a:pt x="864" y="963"/>
                </a:lnTo>
                <a:lnTo>
                  <a:pt x="860" y="963"/>
                </a:lnTo>
                <a:lnTo>
                  <a:pt x="857" y="963"/>
                </a:lnTo>
                <a:lnTo>
                  <a:pt x="855" y="963"/>
                </a:lnTo>
                <a:lnTo>
                  <a:pt x="852" y="963"/>
                </a:lnTo>
                <a:lnTo>
                  <a:pt x="845" y="970"/>
                </a:lnTo>
                <a:lnTo>
                  <a:pt x="722" y="970"/>
                </a:lnTo>
                <a:lnTo>
                  <a:pt x="722" y="970"/>
                </a:lnTo>
                <a:close/>
                <a:moveTo>
                  <a:pt x="722" y="1065"/>
                </a:moveTo>
                <a:lnTo>
                  <a:pt x="359" y="1065"/>
                </a:lnTo>
                <a:lnTo>
                  <a:pt x="361" y="1070"/>
                </a:lnTo>
                <a:lnTo>
                  <a:pt x="366" y="1074"/>
                </a:lnTo>
                <a:lnTo>
                  <a:pt x="373" y="1079"/>
                </a:lnTo>
                <a:lnTo>
                  <a:pt x="378" y="1084"/>
                </a:lnTo>
                <a:lnTo>
                  <a:pt x="382" y="1089"/>
                </a:lnTo>
                <a:lnTo>
                  <a:pt x="387" y="1093"/>
                </a:lnTo>
                <a:lnTo>
                  <a:pt x="394" y="1098"/>
                </a:lnTo>
                <a:lnTo>
                  <a:pt x="399" y="1100"/>
                </a:lnTo>
                <a:lnTo>
                  <a:pt x="413" y="1100"/>
                </a:lnTo>
                <a:lnTo>
                  <a:pt x="482" y="1143"/>
                </a:lnTo>
                <a:lnTo>
                  <a:pt x="489" y="1153"/>
                </a:lnTo>
                <a:lnTo>
                  <a:pt x="499" y="1157"/>
                </a:lnTo>
                <a:lnTo>
                  <a:pt x="508" y="1162"/>
                </a:lnTo>
                <a:lnTo>
                  <a:pt x="520" y="1167"/>
                </a:lnTo>
                <a:lnTo>
                  <a:pt x="530" y="1169"/>
                </a:lnTo>
                <a:lnTo>
                  <a:pt x="541" y="1174"/>
                </a:lnTo>
                <a:lnTo>
                  <a:pt x="551" y="1179"/>
                </a:lnTo>
                <a:lnTo>
                  <a:pt x="560" y="1183"/>
                </a:lnTo>
                <a:lnTo>
                  <a:pt x="572" y="1188"/>
                </a:lnTo>
                <a:lnTo>
                  <a:pt x="582" y="1188"/>
                </a:lnTo>
                <a:lnTo>
                  <a:pt x="587" y="1183"/>
                </a:lnTo>
                <a:lnTo>
                  <a:pt x="587" y="1181"/>
                </a:lnTo>
                <a:lnTo>
                  <a:pt x="587" y="1179"/>
                </a:lnTo>
                <a:lnTo>
                  <a:pt x="587" y="1174"/>
                </a:lnTo>
                <a:lnTo>
                  <a:pt x="587" y="1172"/>
                </a:lnTo>
                <a:lnTo>
                  <a:pt x="584" y="1167"/>
                </a:lnTo>
                <a:lnTo>
                  <a:pt x="584" y="1164"/>
                </a:lnTo>
                <a:lnTo>
                  <a:pt x="582" y="1162"/>
                </a:lnTo>
                <a:lnTo>
                  <a:pt x="606" y="1138"/>
                </a:lnTo>
                <a:lnTo>
                  <a:pt x="608" y="1136"/>
                </a:lnTo>
                <a:lnTo>
                  <a:pt x="610" y="1136"/>
                </a:lnTo>
                <a:lnTo>
                  <a:pt x="613" y="1138"/>
                </a:lnTo>
                <a:lnTo>
                  <a:pt x="617" y="1141"/>
                </a:lnTo>
                <a:lnTo>
                  <a:pt x="620" y="1141"/>
                </a:lnTo>
                <a:lnTo>
                  <a:pt x="625" y="1143"/>
                </a:lnTo>
                <a:lnTo>
                  <a:pt x="627" y="1141"/>
                </a:lnTo>
                <a:lnTo>
                  <a:pt x="632" y="1138"/>
                </a:lnTo>
                <a:lnTo>
                  <a:pt x="632" y="1136"/>
                </a:lnTo>
                <a:lnTo>
                  <a:pt x="634" y="1134"/>
                </a:lnTo>
                <a:lnTo>
                  <a:pt x="634" y="1131"/>
                </a:lnTo>
                <a:lnTo>
                  <a:pt x="632" y="1129"/>
                </a:lnTo>
                <a:lnTo>
                  <a:pt x="632" y="1127"/>
                </a:lnTo>
                <a:lnTo>
                  <a:pt x="632" y="1122"/>
                </a:lnTo>
                <a:lnTo>
                  <a:pt x="632" y="1119"/>
                </a:lnTo>
                <a:lnTo>
                  <a:pt x="632" y="1117"/>
                </a:lnTo>
                <a:lnTo>
                  <a:pt x="634" y="1115"/>
                </a:lnTo>
                <a:lnTo>
                  <a:pt x="639" y="1112"/>
                </a:lnTo>
                <a:lnTo>
                  <a:pt x="641" y="1110"/>
                </a:lnTo>
                <a:lnTo>
                  <a:pt x="646" y="1108"/>
                </a:lnTo>
                <a:lnTo>
                  <a:pt x="651" y="1108"/>
                </a:lnTo>
                <a:lnTo>
                  <a:pt x="655" y="1105"/>
                </a:lnTo>
                <a:lnTo>
                  <a:pt x="658" y="1103"/>
                </a:lnTo>
                <a:lnTo>
                  <a:pt x="660" y="1100"/>
                </a:lnTo>
                <a:lnTo>
                  <a:pt x="670" y="1100"/>
                </a:lnTo>
                <a:lnTo>
                  <a:pt x="672" y="1103"/>
                </a:lnTo>
                <a:lnTo>
                  <a:pt x="674" y="1105"/>
                </a:lnTo>
                <a:lnTo>
                  <a:pt x="674" y="1108"/>
                </a:lnTo>
                <a:lnTo>
                  <a:pt x="677" y="1108"/>
                </a:lnTo>
                <a:lnTo>
                  <a:pt x="677" y="1110"/>
                </a:lnTo>
                <a:lnTo>
                  <a:pt x="677" y="1112"/>
                </a:lnTo>
                <a:lnTo>
                  <a:pt x="679" y="1115"/>
                </a:lnTo>
                <a:lnTo>
                  <a:pt x="679" y="1117"/>
                </a:lnTo>
                <a:lnTo>
                  <a:pt x="684" y="1117"/>
                </a:lnTo>
                <a:lnTo>
                  <a:pt x="686" y="1117"/>
                </a:lnTo>
                <a:lnTo>
                  <a:pt x="689" y="1117"/>
                </a:lnTo>
                <a:lnTo>
                  <a:pt x="691" y="1117"/>
                </a:lnTo>
                <a:lnTo>
                  <a:pt x="693" y="1115"/>
                </a:lnTo>
                <a:lnTo>
                  <a:pt x="693" y="1112"/>
                </a:lnTo>
                <a:lnTo>
                  <a:pt x="696" y="1112"/>
                </a:lnTo>
                <a:lnTo>
                  <a:pt x="696" y="1110"/>
                </a:lnTo>
                <a:lnTo>
                  <a:pt x="698" y="1110"/>
                </a:lnTo>
                <a:lnTo>
                  <a:pt x="698" y="1108"/>
                </a:lnTo>
                <a:lnTo>
                  <a:pt x="698" y="1105"/>
                </a:lnTo>
                <a:lnTo>
                  <a:pt x="698" y="1105"/>
                </a:lnTo>
                <a:lnTo>
                  <a:pt x="700" y="1100"/>
                </a:lnTo>
                <a:lnTo>
                  <a:pt x="703" y="1098"/>
                </a:lnTo>
                <a:lnTo>
                  <a:pt x="705" y="1096"/>
                </a:lnTo>
                <a:lnTo>
                  <a:pt x="708" y="1096"/>
                </a:lnTo>
                <a:lnTo>
                  <a:pt x="710" y="1096"/>
                </a:lnTo>
                <a:lnTo>
                  <a:pt x="712" y="1096"/>
                </a:lnTo>
                <a:lnTo>
                  <a:pt x="717" y="1096"/>
                </a:lnTo>
                <a:lnTo>
                  <a:pt x="722" y="1098"/>
                </a:lnTo>
                <a:lnTo>
                  <a:pt x="724" y="1096"/>
                </a:lnTo>
                <a:lnTo>
                  <a:pt x="729" y="1096"/>
                </a:lnTo>
                <a:lnTo>
                  <a:pt x="731" y="1096"/>
                </a:lnTo>
                <a:lnTo>
                  <a:pt x="736" y="1096"/>
                </a:lnTo>
                <a:lnTo>
                  <a:pt x="738" y="1096"/>
                </a:lnTo>
                <a:lnTo>
                  <a:pt x="741" y="1098"/>
                </a:lnTo>
                <a:lnTo>
                  <a:pt x="743" y="1100"/>
                </a:lnTo>
                <a:lnTo>
                  <a:pt x="743" y="1105"/>
                </a:lnTo>
                <a:lnTo>
                  <a:pt x="743" y="1105"/>
                </a:lnTo>
                <a:lnTo>
                  <a:pt x="746" y="1108"/>
                </a:lnTo>
                <a:lnTo>
                  <a:pt x="746" y="1110"/>
                </a:lnTo>
                <a:lnTo>
                  <a:pt x="746" y="1110"/>
                </a:lnTo>
                <a:lnTo>
                  <a:pt x="748" y="1112"/>
                </a:lnTo>
                <a:lnTo>
                  <a:pt x="748" y="1112"/>
                </a:lnTo>
                <a:lnTo>
                  <a:pt x="750" y="1115"/>
                </a:lnTo>
                <a:lnTo>
                  <a:pt x="750" y="1117"/>
                </a:lnTo>
                <a:lnTo>
                  <a:pt x="755" y="1117"/>
                </a:lnTo>
                <a:lnTo>
                  <a:pt x="757" y="1117"/>
                </a:lnTo>
                <a:lnTo>
                  <a:pt x="760" y="1117"/>
                </a:lnTo>
                <a:lnTo>
                  <a:pt x="762" y="1117"/>
                </a:lnTo>
                <a:lnTo>
                  <a:pt x="765" y="1115"/>
                </a:lnTo>
                <a:lnTo>
                  <a:pt x="765" y="1112"/>
                </a:lnTo>
                <a:lnTo>
                  <a:pt x="765" y="1110"/>
                </a:lnTo>
                <a:lnTo>
                  <a:pt x="767" y="1108"/>
                </a:lnTo>
                <a:lnTo>
                  <a:pt x="767" y="1108"/>
                </a:lnTo>
                <a:lnTo>
                  <a:pt x="769" y="1105"/>
                </a:lnTo>
                <a:lnTo>
                  <a:pt x="772" y="1103"/>
                </a:lnTo>
                <a:lnTo>
                  <a:pt x="774" y="1100"/>
                </a:lnTo>
                <a:lnTo>
                  <a:pt x="781" y="1100"/>
                </a:lnTo>
                <a:lnTo>
                  <a:pt x="784" y="1103"/>
                </a:lnTo>
                <a:lnTo>
                  <a:pt x="788" y="1105"/>
                </a:lnTo>
                <a:lnTo>
                  <a:pt x="793" y="1108"/>
                </a:lnTo>
                <a:lnTo>
                  <a:pt x="795" y="1108"/>
                </a:lnTo>
                <a:lnTo>
                  <a:pt x="800" y="1110"/>
                </a:lnTo>
                <a:lnTo>
                  <a:pt x="805" y="1112"/>
                </a:lnTo>
                <a:lnTo>
                  <a:pt x="807" y="1115"/>
                </a:lnTo>
                <a:lnTo>
                  <a:pt x="812" y="1117"/>
                </a:lnTo>
                <a:lnTo>
                  <a:pt x="812" y="1119"/>
                </a:lnTo>
                <a:lnTo>
                  <a:pt x="810" y="1122"/>
                </a:lnTo>
                <a:lnTo>
                  <a:pt x="810" y="1127"/>
                </a:lnTo>
                <a:lnTo>
                  <a:pt x="810" y="1129"/>
                </a:lnTo>
                <a:lnTo>
                  <a:pt x="810" y="1131"/>
                </a:lnTo>
                <a:lnTo>
                  <a:pt x="810" y="1134"/>
                </a:lnTo>
                <a:lnTo>
                  <a:pt x="810" y="1136"/>
                </a:lnTo>
                <a:lnTo>
                  <a:pt x="812" y="1138"/>
                </a:lnTo>
                <a:lnTo>
                  <a:pt x="814" y="1141"/>
                </a:lnTo>
                <a:lnTo>
                  <a:pt x="819" y="1143"/>
                </a:lnTo>
                <a:lnTo>
                  <a:pt x="822" y="1141"/>
                </a:lnTo>
                <a:lnTo>
                  <a:pt x="826" y="1141"/>
                </a:lnTo>
                <a:lnTo>
                  <a:pt x="829" y="1138"/>
                </a:lnTo>
                <a:lnTo>
                  <a:pt x="831" y="1136"/>
                </a:lnTo>
                <a:lnTo>
                  <a:pt x="833" y="1136"/>
                </a:lnTo>
                <a:lnTo>
                  <a:pt x="838" y="1138"/>
                </a:lnTo>
                <a:lnTo>
                  <a:pt x="860" y="1162"/>
                </a:lnTo>
                <a:lnTo>
                  <a:pt x="860" y="1164"/>
                </a:lnTo>
                <a:lnTo>
                  <a:pt x="857" y="1167"/>
                </a:lnTo>
                <a:lnTo>
                  <a:pt x="857" y="1172"/>
                </a:lnTo>
                <a:lnTo>
                  <a:pt x="855" y="1174"/>
                </a:lnTo>
                <a:lnTo>
                  <a:pt x="855" y="1179"/>
                </a:lnTo>
                <a:lnTo>
                  <a:pt x="855" y="1181"/>
                </a:lnTo>
                <a:lnTo>
                  <a:pt x="857" y="1183"/>
                </a:lnTo>
                <a:lnTo>
                  <a:pt x="860" y="1188"/>
                </a:lnTo>
                <a:lnTo>
                  <a:pt x="871" y="1188"/>
                </a:lnTo>
                <a:lnTo>
                  <a:pt x="881" y="1183"/>
                </a:lnTo>
                <a:lnTo>
                  <a:pt x="890" y="1179"/>
                </a:lnTo>
                <a:lnTo>
                  <a:pt x="902" y="1174"/>
                </a:lnTo>
                <a:lnTo>
                  <a:pt x="912" y="1169"/>
                </a:lnTo>
                <a:lnTo>
                  <a:pt x="924" y="1167"/>
                </a:lnTo>
                <a:lnTo>
                  <a:pt x="933" y="1162"/>
                </a:lnTo>
                <a:lnTo>
                  <a:pt x="943" y="1157"/>
                </a:lnTo>
                <a:lnTo>
                  <a:pt x="955" y="1153"/>
                </a:lnTo>
                <a:lnTo>
                  <a:pt x="962" y="1143"/>
                </a:lnTo>
                <a:lnTo>
                  <a:pt x="1028" y="1100"/>
                </a:lnTo>
                <a:lnTo>
                  <a:pt x="1031" y="1100"/>
                </a:lnTo>
                <a:lnTo>
                  <a:pt x="1033" y="1100"/>
                </a:lnTo>
                <a:lnTo>
                  <a:pt x="1033" y="1100"/>
                </a:lnTo>
                <a:lnTo>
                  <a:pt x="1035" y="1100"/>
                </a:lnTo>
                <a:lnTo>
                  <a:pt x="1038" y="1100"/>
                </a:lnTo>
                <a:lnTo>
                  <a:pt x="1040" y="1100"/>
                </a:lnTo>
                <a:lnTo>
                  <a:pt x="1042" y="1100"/>
                </a:lnTo>
                <a:lnTo>
                  <a:pt x="1045" y="1100"/>
                </a:lnTo>
                <a:lnTo>
                  <a:pt x="1050" y="1098"/>
                </a:lnTo>
                <a:lnTo>
                  <a:pt x="1054" y="1093"/>
                </a:lnTo>
                <a:lnTo>
                  <a:pt x="1059" y="1089"/>
                </a:lnTo>
                <a:lnTo>
                  <a:pt x="1066" y="1084"/>
                </a:lnTo>
                <a:lnTo>
                  <a:pt x="1071" y="1079"/>
                </a:lnTo>
                <a:lnTo>
                  <a:pt x="1076" y="1074"/>
                </a:lnTo>
                <a:lnTo>
                  <a:pt x="1080" y="1070"/>
                </a:lnTo>
                <a:lnTo>
                  <a:pt x="1085" y="1065"/>
                </a:lnTo>
                <a:lnTo>
                  <a:pt x="722" y="1065"/>
                </a:lnTo>
                <a:lnTo>
                  <a:pt x="722" y="1065"/>
                </a:lnTo>
                <a:close/>
                <a:moveTo>
                  <a:pt x="722" y="1100"/>
                </a:moveTo>
                <a:lnTo>
                  <a:pt x="719" y="1100"/>
                </a:lnTo>
                <a:lnTo>
                  <a:pt x="715" y="1100"/>
                </a:lnTo>
                <a:lnTo>
                  <a:pt x="712" y="1100"/>
                </a:lnTo>
                <a:lnTo>
                  <a:pt x="710" y="1100"/>
                </a:lnTo>
                <a:lnTo>
                  <a:pt x="708" y="1103"/>
                </a:lnTo>
                <a:lnTo>
                  <a:pt x="705" y="1103"/>
                </a:lnTo>
                <a:lnTo>
                  <a:pt x="705" y="1105"/>
                </a:lnTo>
                <a:lnTo>
                  <a:pt x="703" y="1108"/>
                </a:lnTo>
                <a:lnTo>
                  <a:pt x="703" y="1110"/>
                </a:lnTo>
                <a:lnTo>
                  <a:pt x="700" y="1115"/>
                </a:lnTo>
                <a:lnTo>
                  <a:pt x="700" y="1117"/>
                </a:lnTo>
                <a:lnTo>
                  <a:pt x="698" y="1119"/>
                </a:lnTo>
                <a:lnTo>
                  <a:pt x="684" y="1124"/>
                </a:lnTo>
                <a:lnTo>
                  <a:pt x="679" y="1124"/>
                </a:lnTo>
                <a:lnTo>
                  <a:pt x="677" y="1124"/>
                </a:lnTo>
                <a:lnTo>
                  <a:pt x="674" y="1122"/>
                </a:lnTo>
                <a:lnTo>
                  <a:pt x="674" y="1119"/>
                </a:lnTo>
                <a:lnTo>
                  <a:pt x="672" y="1117"/>
                </a:lnTo>
                <a:lnTo>
                  <a:pt x="672" y="1112"/>
                </a:lnTo>
                <a:lnTo>
                  <a:pt x="670" y="1110"/>
                </a:lnTo>
                <a:lnTo>
                  <a:pt x="670" y="1108"/>
                </a:lnTo>
                <a:lnTo>
                  <a:pt x="665" y="1108"/>
                </a:lnTo>
                <a:lnTo>
                  <a:pt x="660" y="1108"/>
                </a:lnTo>
                <a:lnTo>
                  <a:pt x="658" y="1108"/>
                </a:lnTo>
                <a:lnTo>
                  <a:pt x="655" y="1110"/>
                </a:lnTo>
                <a:lnTo>
                  <a:pt x="651" y="1112"/>
                </a:lnTo>
                <a:lnTo>
                  <a:pt x="648" y="1112"/>
                </a:lnTo>
                <a:lnTo>
                  <a:pt x="646" y="1115"/>
                </a:lnTo>
                <a:lnTo>
                  <a:pt x="644" y="1117"/>
                </a:lnTo>
                <a:lnTo>
                  <a:pt x="641" y="1117"/>
                </a:lnTo>
                <a:lnTo>
                  <a:pt x="639" y="1119"/>
                </a:lnTo>
                <a:lnTo>
                  <a:pt x="639" y="1122"/>
                </a:lnTo>
                <a:lnTo>
                  <a:pt x="639" y="1127"/>
                </a:lnTo>
                <a:lnTo>
                  <a:pt x="639" y="1129"/>
                </a:lnTo>
                <a:lnTo>
                  <a:pt x="639" y="1131"/>
                </a:lnTo>
                <a:lnTo>
                  <a:pt x="639" y="1136"/>
                </a:lnTo>
                <a:lnTo>
                  <a:pt x="639" y="1138"/>
                </a:lnTo>
                <a:lnTo>
                  <a:pt x="636" y="1141"/>
                </a:lnTo>
                <a:lnTo>
                  <a:pt x="634" y="1143"/>
                </a:lnTo>
                <a:lnTo>
                  <a:pt x="629" y="1148"/>
                </a:lnTo>
                <a:lnTo>
                  <a:pt x="627" y="1150"/>
                </a:lnTo>
                <a:lnTo>
                  <a:pt x="625" y="1150"/>
                </a:lnTo>
                <a:lnTo>
                  <a:pt x="620" y="1150"/>
                </a:lnTo>
                <a:lnTo>
                  <a:pt x="617" y="1150"/>
                </a:lnTo>
                <a:lnTo>
                  <a:pt x="615" y="1148"/>
                </a:lnTo>
                <a:lnTo>
                  <a:pt x="613" y="1146"/>
                </a:lnTo>
                <a:lnTo>
                  <a:pt x="610" y="1143"/>
                </a:lnTo>
                <a:lnTo>
                  <a:pt x="608" y="1143"/>
                </a:lnTo>
                <a:lnTo>
                  <a:pt x="606" y="1143"/>
                </a:lnTo>
                <a:lnTo>
                  <a:pt x="587" y="1162"/>
                </a:lnTo>
                <a:lnTo>
                  <a:pt x="587" y="1162"/>
                </a:lnTo>
                <a:lnTo>
                  <a:pt x="587" y="1164"/>
                </a:lnTo>
                <a:lnTo>
                  <a:pt x="587" y="1164"/>
                </a:lnTo>
                <a:lnTo>
                  <a:pt x="589" y="1167"/>
                </a:lnTo>
                <a:lnTo>
                  <a:pt x="589" y="1167"/>
                </a:lnTo>
                <a:lnTo>
                  <a:pt x="589" y="1169"/>
                </a:lnTo>
                <a:lnTo>
                  <a:pt x="589" y="1172"/>
                </a:lnTo>
                <a:lnTo>
                  <a:pt x="589" y="1172"/>
                </a:lnTo>
                <a:lnTo>
                  <a:pt x="591" y="1174"/>
                </a:lnTo>
                <a:lnTo>
                  <a:pt x="594" y="1179"/>
                </a:lnTo>
                <a:lnTo>
                  <a:pt x="591" y="1181"/>
                </a:lnTo>
                <a:lnTo>
                  <a:pt x="591" y="1183"/>
                </a:lnTo>
                <a:lnTo>
                  <a:pt x="589" y="1186"/>
                </a:lnTo>
                <a:lnTo>
                  <a:pt x="589" y="1188"/>
                </a:lnTo>
                <a:lnTo>
                  <a:pt x="587" y="1193"/>
                </a:lnTo>
                <a:lnTo>
                  <a:pt x="587" y="1195"/>
                </a:lnTo>
                <a:lnTo>
                  <a:pt x="584" y="1195"/>
                </a:lnTo>
                <a:lnTo>
                  <a:pt x="582" y="1195"/>
                </a:lnTo>
                <a:lnTo>
                  <a:pt x="577" y="1195"/>
                </a:lnTo>
                <a:lnTo>
                  <a:pt x="575" y="1195"/>
                </a:lnTo>
                <a:lnTo>
                  <a:pt x="572" y="1195"/>
                </a:lnTo>
                <a:lnTo>
                  <a:pt x="570" y="1195"/>
                </a:lnTo>
                <a:lnTo>
                  <a:pt x="570" y="1195"/>
                </a:lnTo>
                <a:lnTo>
                  <a:pt x="568" y="1195"/>
                </a:lnTo>
                <a:lnTo>
                  <a:pt x="565" y="1198"/>
                </a:lnTo>
                <a:lnTo>
                  <a:pt x="565" y="1200"/>
                </a:lnTo>
                <a:lnTo>
                  <a:pt x="563" y="1202"/>
                </a:lnTo>
                <a:lnTo>
                  <a:pt x="560" y="1207"/>
                </a:lnTo>
                <a:lnTo>
                  <a:pt x="558" y="1210"/>
                </a:lnTo>
                <a:lnTo>
                  <a:pt x="558" y="1212"/>
                </a:lnTo>
                <a:lnTo>
                  <a:pt x="556" y="1217"/>
                </a:lnTo>
                <a:lnTo>
                  <a:pt x="556" y="1221"/>
                </a:lnTo>
                <a:lnTo>
                  <a:pt x="556" y="1221"/>
                </a:lnTo>
                <a:lnTo>
                  <a:pt x="558" y="1224"/>
                </a:lnTo>
                <a:lnTo>
                  <a:pt x="558" y="1226"/>
                </a:lnTo>
                <a:lnTo>
                  <a:pt x="560" y="1229"/>
                </a:lnTo>
                <a:lnTo>
                  <a:pt x="563" y="1229"/>
                </a:lnTo>
                <a:lnTo>
                  <a:pt x="565" y="1231"/>
                </a:lnTo>
                <a:lnTo>
                  <a:pt x="565" y="1231"/>
                </a:lnTo>
                <a:lnTo>
                  <a:pt x="568" y="1231"/>
                </a:lnTo>
                <a:lnTo>
                  <a:pt x="568" y="1236"/>
                </a:lnTo>
                <a:lnTo>
                  <a:pt x="568" y="1238"/>
                </a:lnTo>
                <a:lnTo>
                  <a:pt x="568" y="1240"/>
                </a:lnTo>
                <a:lnTo>
                  <a:pt x="565" y="1243"/>
                </a:lnTo>
                <a:lnTo>
                  <a:pt x="565" y="1245"/>
                </a:lnTo>
                <a:lnTo>
                  <a:pt x="565" y="1248"/>
                </a:lnTo>
                <a:lnTo>
                  <a:pt x="568" y="1250"/>
                </a:lnTo>
                <a:lnTo>
                  <a:pt x="568" y="1250"/>
                </a:lnTo>
                <a:lnTo>
                  <a:pt x="572" y="1250"/>
                </a:lnTo>
                <a:lnTo>
                  <a:pt x="572" y="1248"/>
                </a:lnTo>
                <a:lnTo>
                  <a:pt x="572" y="1245"/>
                </a:lnTo>
                <a:lnTo>
                  <a:pt x="572" y="1243"/>
                </a:lnTo>
                <a:lnTo>
                  <a:pt x="572" y="1240"/>
                </a:lnTo>
                <a:lnTo>
                  <a:pt x="572" y="1238"/>
                </a:lnTo>
                <a:lnTo>
                  <a:pt x="572" y="1236"/>
                </a:lnTo>
                <a:lnTo>
                  <a:pt x="575" y="1233"/>
                </a:lnTo>
                <a:lnTo>
                  <a:pt x="575" y="1231"/>
                </a:lnTo>
                <a:lnTo>
                  <a:pt x="563" y="1224"/>
                </a:lnTo>
                <a:lnTo>
                  <a:pt x="563" y="1221"/>
                </a:lnTo>
                <a:lnTo>
                  <a:pt x="563" y="1219"/>
                </a:lnTo>
                <a:lnTo>
                  <a:pt x="565" y="1217"/>
                </a:lnTo>
                <a:lnTo>
                  <a:pt x="565" y="1217"/>
                </a:lnTo>
                <a:lnTo>
                  <a:pt x="565" y="1214"/>
                </a:lnTo>
                <a:lnTo>
                  <a:pt x="565" y="1212"/>
                </a:lnTo>
                <a:lnTo>
                  <a:pt x="568" y="1212"/>
                </a:lnTo>
                <a:lnTo>
                  <a:pt x="568" y="1210"/>
                </a:lnTo>
                <a:lnTo>
                  <a:pt x="570" y="1207"/>
                </a:lnTo>
                <a:lnTo>
                  <a:pt x="572" y="1205"/>
                </a:lnTo>
                <a:lnTo>
                  <a:pt x="575" y="1205"/>
                </a:lnTo>
                <a:lnTo>
                  <a:pt x="577" y="1205"/>
                </a:lnTo>
                <a:lnTo>
                  <a:pt x="579" y="1205"/>
                </a:lnTo>
                <a:lnTo>
                  <a:pt x="582" y="1205"/>
                </a:lnTo>
                <a:lnTo>
                  <a:pt x="584" y="1205"/>
                </a:lnTo>
                <a:lnTo>
                  <a:pt x="587" y="1205"/>
                </a:lnTo>
                <a:lnTo>
                  <a:pt x="598" y="1188"/>
                </a:lnTo>
                <a:lnTo>
                  <a:pt x="601" y="1183"/>
                </a:lnTo>
                <a:lnTo>
                  <a:pt x="601" y="1181"/>
                </a:lnTo>
                <a:lnTo>
                  <a:pt x="601" y="1181"/>
                </a:lnTo>
                <a:lnTo>
                  <a:pt x="601" y="1179"/>
                </a:lnTo>
                <a:lnTo>
                  <a:pt x="598" y="1176"/>
                </a:lnTo>
                <a:lnTo>
                  <a:pt x="596" y="1174"/>
                </a:lnTo>
                <a:lnTo>
                  <a:pt x="596" y="1174"/>
                </a:lnTo>
                <a:lnTo>
                  <a:pt x="594" y="1172"/>
                </a:lnTo>
                <a:lnTo>
                  <a:pt x="594" y="1169"/>
                </a:lnTo>
                <a:lnTo>
                  <a:pt x="596" y="1167"/>
                </a:lnTo>
                <a:lnTo>
                  <a:pt x="596" y="1164"/>
                </a:lnTo>
                <a:lnTo>
                  <a:pt x="598" y="1164"/>
                </a:lnTo>
                <a:lnTo>
                  <a:pt x="601" y="1162"/>
                </a:lnTo>
                <a:lnTo>
                  <a:pt x="601" y="1160"/>
                </a:lnTo>
                <a:lnTo>
                  <a:pt x="603" y="1160"/>
                </a:lnTo>
                <a:lnTo>
                  <a:pt x="606" y="1157"/>
                </a:lnTo>
                <a:lnTo>
                  <a:pt x="608" y="1157"/>
                </a:lnTo>
                <a:lnTo>
                  <a:pt x="610" y="1155"/>
                </a:lnTo>
                <a:lnTo>
                  <a:pt x="613" y="1155"/>
                </a:lnTo>
                <a:lnTo>
                  <a:pt x="615" y="1157"/>
                </a:lnTo>
                <a:lnTo>
                  <a:pt x="617" y="1157"/>
                </a:lnTo>
                <a:lnTo>
                  <a:pt x="620" y="1157"/>
                </a:lnTo>
                <a:lnTo>
                  <a:pt x="622" y="1160"/>
                </a:lnTo>
                <a:lnTo>
                  <a:pt x="625" y="1162"/>
                </a:lnTo>
                <a:lnTo>
                  <a:pt x="627" y="1157"/>
                </a:lnTo>
                <a:lnTo>
                  <a:pt x="629" y="1155"/>
                </a:lnTo>
                <a:lnTo>
                  <a:pt x="632" y="1153"/>
                </a:lnTo>
                <a:lnTo>
                  <a:pt x="634" y="1150"/>
                </a:lnTo>
                <a:lnTo>
                  <a:pt x="639" y="1148"/>
                </a:lnTo>
                <a:lnTo>
                  <a:pt x="641" y="1146"/>
                </a:lnTo>
                <a:lnTo>
                  <a:pt x="644" y="1143"/>
                </a:lnTo>
                <a:lnTo>
                  <a:pt x="646" y="1143"/>
                </a:lnTo>
                <a:lnTo>
                  <a:pt x="646" y="1141"/>
                </a:lnTo>
                <a:lnTo>
                  <a:pt x="646" y="1138"/>
                </a:lnTo>
                <a:lnTo>
                  <a:pt x="646" y="1136"/>
                </a:lnTo>
                <a:lnTo>
                  <a:pt x="644" y="1134"/>
                </a:lnTo>
                <a:lnTo>
                  <a:pt x="644" y="1131"/>
                </a:lnTo>
                <a:lnTo>
                  <a:pt x="644" y="1129"/>
                </a:lnTo>
                <a:lnTo>
                  <a:pt x="644" y="1127"/>
                </a:lnTo>
                <a:lnTo>
                  <a:pt x="644" y="1124"/>
                </a:lnTo>
                <a:lnTo>
                  <a:pt x="644" y="1124"/>
                </a:lnTo>
                <a:lnTo>
                  <a:pt x="646" y="1124"/>
                </a:lnTo>
                <a:lnTo>
                  <a:pt x="646" y="1122"/>
                </a:lnTo>
                <a:lnTo>
                  <a:pt x="648" y="1122"/>
                </a:lnTo>
                <a:lnTo>
                  <a:pt x="651" y="1122"/>
                </a:lnTo>
                <a:lnTo>
                  <a:pt x="651" y="1119"/>
                </a:lnTo>
                <a:lnTo>
                  <a:pt x="653" y="1119"/>
                </a:lnTo>
                <a:lnTo>
                  <a:pt x="653" y="1119"/>
                </a:lnTo>
                <a:lnTo>
                  <a:pt x="658" y="1117"/>
                </a:lnTo>
                <a:lnTo>
                  <a:pt x="660" y="1117"/>
                </a:lnTo>
                <a:lnTo>
                  <a:pt x="663" y="1119"/>
                </a:lnTo>
                <a:lnTo>
                  <a:pt x="665" y="1122"/>
                </a:lnTo>
                <a:lnTo>
                  <a:pt x="667" y="1124"/>
                </a:lnTo>
                <a:lnTo>
                  <a:pt x="670" y="1127"/>
                </a:lnTo>
                <a:lnTo>
                  <a:pt x="672" y="1129"/>
                </a:lnTo>
                <a:lnTo>
                  <a:pt x="672" y="1131"/>
                </a:lnTo>
                <a:lnTo>
                  <a:pt x="698" y="1127"/>
                </a:lnTo>
                <a:lnTo>
                  <a:pt x="700" y="1127"/>
                </a:lnTo>
                <a:lnTo>
                  <a:pt x="703" y="1127"/>
                </a:lnTo>
                <a:lnTo>
                  <a:pt x="705" y="1124"/>
                </a:lnTo>
                <a:lnTo>
                  <a:pt x="705" y="1124"/>
                </a:lnTo>
                <a:lnTo>
                  <a:pt x="705" y="1122"/>
                </a:lnTo>
                <a:lnTo>
                  <a:pt x="705" y="1119"/>
                </a:lnTo>
                <a:lnTo>
                  <a:pt x="705" y="1117"/>
                </a:lnTo>
                <a:lnTo>
                  <a:pt x="705" y="1117"/>
                </a:lnTo>
                <a:lnTo>
                  <a:pt x="708" y="1115"/>
                </a:lnTo>
                <a:lnTo>
                  <a:pt x="710" y="1112"/>
                </a:lnTo>
                <a:lnTo>
                  <a:pt x="710" y="1110"/>
                </a:lnTo>
                <a:lnTo>
                  <a:pt x="712" y="1110"/>
                </a:lnTo>
                <a:lnTo>
                  <a:pt x="715" y="1110"/>
                </a:lnTo>
                <a:lnTo>
                  <a:pt x="717" y="1110"/>
                </a:lnTo>
                <a:lnTo>
                  <a:pt x="719" y="1108"/>
                </a:lnTo>
                <a:lnTo>
                  <a:pt x="722" y="1108"/>
                </a:lnTo>
                <a:lnTo>
                  <a:pt x="724" y="1108"/>
                </a:lnTo>
                <a:lnTo>
                  <a:pt x="727" y="1110"/>
                </a:lnTo>
                <a:lnTo>
                  <a:pt x="729" y="1110"/>
                </a:lnTo>
                <a:lnTo>
                  <a:pt x="729" y="1110"/>
                </a:lnTo>
                <a:lnTo>
                  <a:pt x="731" y="1110"/>
                </a:lnTo>
                <a:lnTo>
                  <a:pt x="734" y="1112"/>
                </a:lnTo>
                <a:lnTo>
                  <a:pt x="734" y="1115"/>
                </a:lnTo>
                <a:lnTo>
                  <a:pt x="736" y="1117"/>
                </a:lnTo>
                <a:lnTo>
                  <a:pt x="736" y="1117"/>
                </a:lnTo>
                <a:lnTo>
                  <a:pt x="736" y="1119"/>
                </a:lnTo>
                <a:lnTo>
                  <a:pt x="736" y="1122"/>
                </a:lnTo>
                <a:lnTo>
                  <a:pt x="736" y="1124"/>
                </a:lnTo>
                <a:lnTo>
                  <a:pt x="738" y="1124"/>
                </a:lnTo>
                <a:lnTo>
                  <a:pt x="738" y="1127"/>
                </a:lnTo>
                <a:lnTo>
                  <a:pt x="741" y="1127"/>
                </a:lnTo>
                <a:lnTo>
                  <a:pt x="743" y="1127"/>
                </a:lnTo>
                <a:lnTo>
                  <a:pt x="769" y="1131"/>
                </a:lnTo>
                <a:lnTo>
                  <a:pt x="772" y="1129"/>
                </a:lnTo>
                <a:lnTo>
                  <a:pt x="772" y="1127"/>
                </a:lnTo>
                <a:lnTo>
                  <a:pt x="774" y="1124"/>
                </a:lnTo>
                <a:lnTo>
                  <a:pt x="776" y="1122"/>
                </a:lnTo>
                <a:lnTo>
                  <a:pt x="779" y="1119"/>
                </a:lnTo>
                <a:lnTo>
                  <a:pt x="781" y="1117"/>
                </a:lnTo>
                <a:lnTo>
                  <a:pt x="786" y="1117"/>
                </a:lnTo>
                <a:lnTo>
                  <a:pt x="788" y="1119"/>
                </a:lnTo>
                <a:lnTo>
                  <a:pt x="791" y="1119"/>
                </a:lnTo>
                <a:lnTo>
                  <a:pt x="791" y="1119"/>
                </a:lnTo>
                <a:lnTo>
                  <a:pt x="793" y="1122"/>
                </a:lnTo>
                <a:lnTo>
                  <a:pt x="793" y="1122"/>
                </a:lnTo>
                <a:lnTo>
                  <a:pt x="795" y="1124"/>
                </a:lnTo>
                <a:lnTo>
                  <a:pt x="795" y="1124"/>
                </a:lnTo>
                <a:lnTo>
                  <a:pt x="798" y="1127"/>
                </a:lnTo>
                <a:lnTo>
                  <a:pt x="798" y="1129"/>
                </a:lnTo>
                <a:lnTo>
                  <a:pt x="798" y="1131"/>
                </a:lnTo>
                <a:lnTo>
                  <a:pt x="798" y="1134"/>
                </a:lnTo>
                <a:lnTo>
                  <a:pt x="798" y="1136"/>
                </a:lnTo>
                <a:lnTo>
                  <a:pt x="798" y="1138"/>
                </a:lnTo>
                <a:lnTo>
                  <a:pt x="795" y="1141"/>
                </a:lnTo>
                <a:lnTo>
                  <a:pt x="795" y="1143"/>
                </a:lnTo>
                <a:lnTo>
                  <a:pt x="800" y="1143"/>
                </a:lnTo>
                <a:lnTo>
                  <a:pt x="803" y="1146"/>
                </a:lnTo>
                <a:lnTo>
                  <a:pt x="805" y="1148"/>
                </a:lnTo>
                <a:lnTo>
                  <a:pt x="807" y="1150"/>
                </a:lnTo>
                <a:lnTo>
                  <a:pt x="810" y="1153"/>
                </a:lnTo>
                <a:lnTo>
                  <a:pt x="812" y="1155"/>
                </a:lnTo>
                <a:lnTo>
                  <a:pt x="817" y="1157"/>
                </a:lnTo>
                <a:lnTo>
                  <a:pt x="819" y="1162"/>
                </a:lnTo>
                <a:lnTo>
                  <a:pt x="822" y="1160"/>
                </a:lnTo>
                <a:lnTo>
                  <a:pt x="824" y="1157"/>
                </a:lnTo>
                <a:lnTo>
                  <a:pt x="826" y="1157"/>
                </a:lnTo>
                <a:lnTo>
                  <a:pt x="829" y="1157"/>
                </a:lnTo>
                <a:lnTo>
                  <a:pt x="831" y="1155"/>
                </a:lnTo>
                <a:lnTo>
                  <a:pt x="833" y="1155"/>
                </a:lnTo>
                <a:lnTo>
                  <a:pt x="836" y="1157"/>
                </a:lnTo>
                <a:lnTo>
                  <a:pt x="838" y="1157"/>
                </a:lnTo>
                <a:lnTo>
                  <a:pt x="838" y="1160"/>
                </a:lnTo>
                <a:lnTo>
                  <a:pt x="841" y="1160"/>
                </a:lnTo>
                <a:lnTo>
                  <a:pt x="843" y="1162"/>
                </a:lnTo>
                <a:lnTo>
                  <a:pt x="845" y="1164"/>
                </a:lnTo>
                <a:lnTo>
                  <a:pt x="845" y="1164"/>
                </a:lnTo>
                <a:lnTo>
                  <a:pt x="848" y="1167"/>
                </a:lnTo>
                <a:lnTo>
                  <a:pt x="848" y="1169"/>
                </a:lnTo>
                <a:lnTo>
                  <a:pt x="848" y="1172"/>
                </a:lnTo>
                <a:lnTo>
                  <a:pt x="848" y="1174"/>
                </a:lnTo>
                <a:lnTo>
                  <a:pt x="845" y="1174"/>
                </a:lnTo>
                <a:lnTo>
                  <a:pt x="843" y="1176"/>
                </a:lnTo>
                <a:lnTo>
                  <a:pt x="843" y="1179"/>
                </a:lnTo>
                <a:lnTo>
                  <a:pt x="841" y="1181"/>
                </a:lnTo>
                <a:lnTo>
                  <a:pt x="841" y="1181"/>
                </a:lnTo>
                <a:lnTo>
                  <a:pt x="841" y="1183"/>
                </a:lnTo>
                <a:lnTo>
                  <a:pt x="841" y="1188"/>
                </a:lnTo>
                <a:lnTo>
                  <a:pt x="857" y="1205"/>
                </a:lnTo>
                <a:lnTo>
                  <a:pt x="857" y="1205"/>
                </a:lnTo>
                <a:lnTo>
                  <a:pt x="860" y="1205"/>
                </a:lnTo>
                <a:lnTo>
                  <a:pt x="862" y="1205"/>
                </a:lnTo>
                <a:lnTo>
                  <a:pt x="867" y="1205"/>
                </a:lnTo>
                <a:lnTo>
                  <a:pt x="869" y="1205"/>
                </a:lnTo>
                <a:lnTo>
                  <a:pt x="871" y="1205"/>
                </a:lnTo>
                <a:lnTo>
                  <a:pt x="874" y="1207"/>
                </a:lnTo>
                <a:lnTo>
                  <a:pt x="874" y="1210"/>
                </a:lnTo>
                <a:lnTo>
                  <a:pt x="876" y="1212"/>
                </a:lnTo>
                <a:lnTo>
                  <a:pt x="876" y="1212"/>
                </a:lnTo>
                <a:lnTo>
                  <a:pt x="879" y="1214"/>
                </a:lnTo>
                <a:lnTo>
                  <a:pt x="879" y="1217"/>
                </a:lnTo>
                <a:lnTo>
                  <a:pt x="879" y="1217"/>
                </a:lnTo>
                <a:lnTo>
                  <a:pt x="879" y="1219"/>
                </a:lnTo>
                <a:lnTo>
                  <a:pt x="879" y="1221"/>
                </a:lnTo>
                <a:lnTo>
                  <a:pt x="879" y="1224"/>
                </a:lnTo>
                <a:lnTo>
                  <a:pt x="867" y="1231"/>
                </a:lnTo>
                <a:lnTo>
                  <a:pt x="869" y="1233"/>
                </a:lnTo>
                <a:lnTo>
                  <a:pt x="869" y="1236"/>
                </a:lnTo>
                <a:lnTo>
                  <a:pt x="871" y="1238"/>
                </a:lnTo>
                <a:lnTo>
                  <a:pt x="871" y="1240"/>
                </a:lnTo>
                <a:lnTo>
                  <a:pt x="871" y="1243"/>
                </a:lnTo>
                <a:lnTo>
                  <a:pt x="871" y="1245"/>
                </a:lnTo>
                <a:lnTo>
                  <a:pt x="871" y="1248"/>
                </a:lnTo>
                <a:lnTo>
                  <a:pt x="871" y="1250"/>
                </a:lnTo>
                <a:lnTo>
                  <a:pt x="874" y="1250"/>
                </a:lnTo>
                <a:lnTo>
                  <a:pt x="876" y="1250"/>
                </a:lnTo>
                <a:lnTo>
                  <a:pt x="876" y="1248"/>
                </a:lnTo>
                <a:lnTo>
                  <a:pt x="876" y="1245"/>
                </a:lnTo>
                <a:lnTo>
                  <a:pt x="876" y="1243"/>
                </a:lnTo>
                <a:lnTo>
                  <a:pt x="876" y="1240"/>
                </a:lnTo>
                <a:lnTo>
                  <a:pt x="876" y="1238"/>
                </a:lnTo>
                <a:lnTo>
                  <a:pt x="876" y="1236"/>
                </a:lnTo>
                <a:lnTo>
                  <a:pt x="874" y="1231"/>
                </a:lnTo>
                <a:lnTo>
                  <a:pt x="876" y="1231"/>
                </a:lnTo>
                <a:lnTo>
                  <a:pt x="879" y="1231"/>
                </a:lnTo>
                <a:lnTo>
                  <a:pt x="881" y="1229"/>
                </a:lnTo>
                <a:lnTo>
                  <a:pt x="881" y="1229"/>
                </a:lnTo>
                <a:lnTo>
                  <a:pt x="883" y="1226"/>
                </a:lnTo>
                <a:lnTo>
                  <a:pt x="886" y="1224"/>
                </a:lnTo>
                <a:lnTo>
                  <a:pt x="886" y="1221"/>
                </a:lnTo>
                <a:lnTo>
                  <a:pt x="886" y="1221"/>
                </a:lnTo>
                <a:lnTo>
                  <a:pt x="886" y="1217"/>
                </a:lnTo>
                <a:lnTo>
                  <a:pt x="886" y="1212"/>
                </a:lnTo>
                <a:lnTo>
                  <a:pt x="883" y="1210"/>
                </a:lnTo>
                <a:lnTo>
                  <a:pt x="881" y="1207"/>
                </a:lnTo>
                <a:lnTo>
                  <a:pt x="881" y="1202"/>
                </a:lnTo>
                <a:lnTo>
                  <a:pt x="879" y="1200"/>
                </a:lnTo>
                <a:lnTo>
                  <a:pt x="876" y="1198"/>
                </a:lnTo>
                <a:lnTo>
                  <a:pt x="874" y="1195"/>
                </a:lnTo>
                <a:lnTo>
                  <a:pt x="874" y="1195"/>
                </a:lnTo>
                <a:lnTo>
                  <a:pt x="871" y="1195"/>
                </a:lnTo>
                <a:lnTo>
                  <a:pt x="869" y="1195"/>
                </a:lnTo>
                <a:lnTo>
                  <a:pt x="867" y="1195"/>
                </a:lnTo>
                <a:lnTo>
                  <a:pt x="864" y="1195"/>
                </a:lnTo>
                <a:lnTo>
                  <a:pt x="862" y="1195"/>
                </a:lnTo>
                <a:lnTo>
                  <a:pt x="860" y="1195"/>
                </a:lnTo>
                <a:lnTo>
                  <a:pt x="857" y="1195"/>
                </a:lnTo>
                <a:lnTo>
                  <a:pt x="855" y="1193"/>
                </a:lnTo>
                <a:lnTo>
                  <a:pt x="852" y="1188"/>
                </a:lnTo>
                <a:lnTo>
                  <a:pt x="852" y="1186"/>
                </a:lnTo>
                <a:lnTo>
                  <a:pt x="850" y="1183"/>
                </a:lnTo>
                <a:lnTo>
                  <a:pt x="850" y="1181"/>
                </a:lnTo>
                <a:lnTo>
                  <a:pt x="850" y="1179"/>
                </a:lnTo>
                <a:lnTo>
                  <a:pt x="850" y="1174"/>
                </a:lnTo>
                <a:lnTo>
                  <a:pt x="852" y="1172"/>
                </a:lnTo>
                <a:lnTo>
                  <a:pt x="852" y="1172"/>
                </a:lnTo>
                <a:lnTo>
                  <a:pt x="852" y="1169"/>
                </a:lnTo>
                <a:lnTo>
                  <a:pt x="852" y="1167"/>
                </a:lnTo>
                <a:lnTo>
                  <a:pt x="855" y="1167"/>
                </a:lnTo>
                <a:lnTo>
                  <a:pt x="855" y="1164"/>
                </a:lnTo>
                <a:lnTo>
                  <a:pt x="855" y="1164"/>
                </a:lnTo>
                <a:lnTo>
                  <a:pt x="857" y="1162"/>
                </a:lnTo>
                <a:lnTo>
                  <a:pt x="857" y="1162"/>
                </a:lnTo>
                <a:lnTo>
                  <a:pt x="838" y="1143"/>
                </a:lnTo>
                <a:lnTo>
                  <a:pt x="836" y="1143"/>
                </a:lnTo>
                <a:lnTo>
                  <a:pt x="833" y="1143"/>
                </a:lnTo>
                <a:lnTo>
                  <a:pt x="831" y="1146"/>
                </a:lnTo>
                <a:lnTo>
                  <a:pt x="829" y="1148"/>
                </a:lnTo>
                <a:lnTo>
                  <a:pt x="824" y="1150"/>
                </a:lnTo>
                <a:lnTo>
                  <a:pt x="822" y="1150"/>
                </a:lnTo>
                <a:lnTo>
                  <a:pt x="819" y="1150"/>
                </a:lnTo>
                <a:lnTo>
                  <a:pt x="814" y="1150"/>
                </a:lnTo>
                <a:lnTo>
                  <a:pt x="812" y="1148"/>
                </a:lnTo>
                <a:lnTo>
                  <a:pt x="810" y="1143"/>
                </a:lnTo>
                <a:lnTo>
                  <a:pt x="807" y="1141"/>
                </a:lnTo>
                <a:lnTo>
                  <a:pt x="803" y="1138"/>
                </a:lnTo>
                <a:lnTo>
                  <a:pt x="805" y="1136"/>
                </a:lnTo>
                <a:lnTo>
                  <a:pt x="805" y="1131"/>
                </a:lnTo>
                <a:lnTo>
                  <a:pt x="805" y="1129"/>
                </a:lnTo>
                <a:lnTo>
                  <a:pt x="805" y="1127"/>
                </a:lnTo>
                <a:lnTo>
                  <a:pt x="805" y="1122"/>
                </a:lnTo>
                <a:lnTo>
                  <a:pt x="803" y="1119"/>
                </a:lnTo>
                <a:lnTo>
                  <a:pt x="803" y="1117"/>
                </a:lnTo>
                <a:lnTo>
                  <a:pt x="800" y="1117"/>
                </a:lnTo>
                <a:lnTo>
                  <a:pt x="798" y="1115"/>
                </a:lnTo>
                <a:lnTo>
                  <a:pt x="793" y="1112"/>
                </a:lnTo>
                <a:lnTo>
                  <a:pt x="791" y="1112"/>
                </a:lnTo>
                <a:lnTo>
                  <a:pt x="788" y="1110"/>
                </a:lnTo>
                <a:lnTo>
                  <a:pt x="786" y="1108"/>
                </a:lnTo>
                <a:lnTo>
                  <a:pt x="781" y="1108"/>
                </a:lnTo>
                <a:lnTo>
                  <a:pt x="779" y="1108"/>
                </a:lnTo>
                <a:lnTo>
                  <a:pt x="774" y="1108"/>
                </a:lnTo>
                <a:lnTo>
                  <a:pt x="772" y="1110"/>
                </a:lnTo>
                <a:lnTo>
                  <a:pt x="772" y="1112"/>
                </a:lnTo>
                <a:lnTo>
                  <a:pt x="769" y="1117"/>
                </a:lnTo>
                <a:lnTo>
                  <a:pt x="769" y="1119"/>
                </a:lnTo>
                <a:lnTo>
                  <a:pt x="767" y="1122"/>
                </a:lnTo>
                <a:lnTo>
                  <a:pt x="765" y="1124"/>
                </a:lnTo>
                <a:lnTo>
                  <a:pt x="762" y="1124"/>
                </a:lnTo>
                <a:lnTo>
                  <a:pt x="760" y="1124"/>
                </a:lnTo>
                <a:lnTo>
                  <a:pt x="743" y="1119"/>
                </a:lnTo>
                <a:lnTo>
                  <a:pt x="743" y="1117"/>
                </a:lnTo>
                <a:lnTo>
                  <a:pt x="741" y="1115"/>
                </a:lnTo>
                <a:lnTo>
                  <a:pt x="741" y="1110"/>
                </a:lnTo>
                <a:lnTo>
                  <a:pt x="738" y="1108"/>
                </a:lnTo>
                <a:lnTo>
                  <a:pt x="738" y="1105"/>
                </a:lnTo>
                <a:lnTo>
                  <a:pt x="736" y="1103"/>
                </a:lnTo>
                <a:lnTo>
                  <a:pt x="736" y="1103"/>
                </a:lnTo>
                <a:lnTo>
                  <a:pt x="731" y="1100"/>
                </a:lnTo>
                <a:lnTo>
                  <a:pt x="729" y="1100"/>
                </a:lnTo>
                <a:lnTo>
                  <a:pt x="727" y="1100"/>
                </a:lnTo>
                <a:lnTo>
                  <a:pt x="724" y="1100"/>
                </a:lnTo>
                <a:lnTo>
                  <a:pt x="722" y="1100"/>
                </a:lnTo>
                <a:lnTo>
                  <a:pt x="722" y="1100"/>
                </a:lnTo>
                <a:close/>
                <a:moveTo>
                  <a:pt x="722" y="1153"/>
                </a:moveTo>
                <a:lnTo>
                  <a:pt x="712" y="1153"/>
                </a:lnTo>
                <a:lnTo>
                  <a:pt x="700" y="1155"/>
                </a:lnTo>
                <a:lnTo>
                  <a:pt x="691" y="1155"/>
                </a:lnTo>
                <a:lnTo>
                  <a:pt x="682" y="1157"/>
                </a:lnTo>
                <a:lnTo>
                  <a:pt x="672" y="1160"/>
                </a:lnTo>
                <a:lnTo>
                  <a:pt x="663" y="1164"/>
                </a:lnTo>
                <a:lnTo>
                  <a:pt x="653" y="1169"/>
                </a:lnTo>
                <a:lnTo>
                  <a:pt x="646" y="1176"/>
                </a:lnTo>
                <a:lnTo>
                  <a:pt x="639" y="1183"/>
                </a:lnTo>
                <a:lnTo>
                  <a:pt x="632" y="1191"/>
                </a:lnTo>
                <a:lnTo>
                  <a:pt x="625" y="1200"/>
                </a:lnTo>
                <a:lnTo>
                  <a:pt x="620" y="1210"/>
                </a:lnTo>
                <a:lnTo>
                  <a:pt x="613" y="1219"/>
                </a:lnTo>
                <a:lnTo>
                  <a:pt x="608" y="1229"/>
                </a:lnTo>
                <a:lnTo>
                  <a:pt x="606" y="1240"/>
                </a:lnTo>
                <a:lnTo>
                  <a:pt x="606" y="1250"/>
                </a:lnTo>
                <a:lnTo>
                  <a:pt x="608" y="1250"/>
                </a:lnTo>
                <a:lnTo>
                  <a:pt x="608" y="1250"/>
                </a:lnTo>
                <a:lnTo>
                  <a:pt x="610" y="1250"/>
                </a:lnTo>
                <a:lnTo>
                  <a:pt x="613" y="1250"/>
                </a:lnTo>
                <a:lnTo>
                  <a:pt x="615" y="1243"/>
                </a:lnTo>
                <a:lnTo>
                  <a:pt x="615" y="1236"/>
                </a:lnTo>
                <a:lnTo>
                  <a:pt x="617" y="1231"/>
                </a:lnTo>
                <a:lnTo>
                  <a:pt x="622" y="1224"/>
                </a:lnTo>
                <a:lnTo>
                  <a:pt x="625" y="1217"/>
                </a:lnTo>
                <a:lnTo>
                  <a:pt x="627" y="1210"/>
                </a:lnTo>
                <a:lnTo>
                  <a:pt x="632" y="1205"/>
                </a:lnTo>
                <a:lnTo>
                  <a:pt x="634" y="1198"/>
                </a:lnTo>
                <a:lnTo>
                  <a:pt x="644" y="1188"/>
                </a:lnTo>
                <a:lnTo>
                  <a:pt x="653" y="1181"/>
                </a:lnTo>
                <a:lnTo>
                  <a:pt x="663" y="1176"/>
                </a:lnTo>
                <a:lnTo>
                  <a:pt x="674" y="1169"/>
                </a:lnTo>
                <a:lnTo>
                  <a:pt x="686" y="1167"/>
                </a:lnTo>
                <a:lnTo>
                  <a:pt x="696" y="1164"/>
                </a:lnTo>
                <a:lnTo>
                  <a:pt x="710" y="1164"/>
                </a:lnTo>
                <a:lnTo>
                  <a:pt x="722" y="1164"/>
                </a:lnTo>
                <a:lnTo>
                  <a:pt x="734" y="1164"/>
                </a:lnTo>
                <a:lnTo>
                  <a:pt x="743" y="1164"/>
                </a:lnTo>
                <a:lnTo>
                  <a:pt x="755" y="1167"/>
                </a:lnTo>
                <a:lnTo>
                  <a:pt x="767" y="1169"/>
                </a:lnTo>
                <a:lnTo>
                  <a:pt x="776" y="1176"/>
                </a:lnTo>
                <a:lnTo>
                  <a:pt x="786" y="1181"/>
                </a:lnTo>
                <a:lnTo>
                  <a:pt x="795" y="1188"/>
                </a:lnTo>
                <a:lnTo>
                  <a:pt x="803" y="1198"/>
                </a:lnTo>
                <a:lnTo>
                  <a:pt x="810" y="1205"/>
                </a:lnTo>
                <a:lnTo>
                  <a:pt x="814" y="1210"/>
                </a:lnTo>
                <a:lnTo>
                  <a:pt x="817" y="1217"/>
                </a:lnTo>
                <a:lnTo>
                  <a:pt x="822" y="1224"/>
                </a:lnTo>
                <a:lnTo>
                  <a:pt x="824" y="1231"/>
                </a:lnTo>
                <a:lnTo>
                  <a:pt x="826" y="1236"/>
                </a:lnTo>
                <a:lnTo>
                  <a:pt x="829" y="1243"/>
                </a:lnTo>
                <a:lnTo>
                  <a:pt x="831" y="1250"/>
                </a:lnTo>
                <a:lnTo>
                  <a:pt x="831" y="1250"/>
                </a:lnTo>
                <a:lnTo>
                  <a:pt x="833" y="1250"/>
                </a:lnTo>
                <a:lnTo>
                  <a:pt x="836" y="1250"/>
                </a:lnTo>
                <a:lnTo>
                  <a:pt x="838" y="1250"/>
                </a:lnTo>
                <a:lnTo>
                  <a:pt x="836" y="1240"/>
                </a:lnTo>
                <a:lnTo>
                  <a:pt x="833" y="1229"/>
                </a:lnTo>
                <a:lnTo>
                  <a:pt x="829" y="1219"/>
                </a:lnTo>
                <a:lnTo>
                  <a:pt x="824" y="1210"/>
                </a:lnTo>
                <a:lnTo>
                  <a:pt x="817" y="1200"/>
                </a:lnTo>
                <a:lnTo>
                  <a:pt x="810" y="1191"/>
                </a:lnTo>
                <a:lnTo>
                  <a:pt x="803" y="1183"/>
                </a:lnTo>
                <a:lnTo>
                  <a:pt x="795" y="1176"/>
                </a:lnTo>
                <a:lnTo>
                  <a:pt x="788" y="1169"/>
                </a:lnTo>
                <a:lnTo>
                  <a:pt x="781" y="1164"/>
                </a:lnTo>
                <a:lnTo>
                  <a:pt x="772" y="1160"/>
                </a:lnTo>
                <a:lnTo>
                  <a:pt x="762" y="1157"/>
                </a:lnTo>
                <a:lnTo>
                  <a:pt x="753" y="1155"/>
                </a:lnTo>
                <a:lnTo>
                  <a:pt x="741" y="1155"/>
                </a:lnTo>
                <a:lnTo>
                  <a:pt x="731" y="1153"/>
                </a:lnTo>
                <a:lnTo>
                  <a:pt x="722" y="1153"/>
                </a:lnTo>
                <a:lnTo>
                  <a:pt x="722" y="1153"/>
                </a:lnTo>
                <a:close/>
                <a:moveTo>
                  <a:pt x="722" y="1188"/>
                </a:moveTo>
                <a:lnTo>
                  <a:pt x="715" y="1188"/>
                </a:lnTo>
                <a:lnTo>
                  <a:pt x="710" y="1188"/>
                </a:lnTo>
                <a:lnTo>
                  <a:pt x="705" y="1188"/>
                </a:lnTo>
                <a:lnTo>
                  <a:pt x="700" y="1188"/>
                </a:lnTo>
                <a:lnTo>
                  <a:pt x="696" y="1188"/>
                </a:lnTo>
                <a:lnTo>
                  <a:pt x="693" y="1191"/>
                </a:lnTo>
                <a:lnTo>
                  <a:pt x="689" y="1193"/>
                </a:lnTo>
                <a:lnTo>
                  <a:pt x="684" y="1195"/>
                </a:lnTo>
                <a:lnTo>
                  <a:pt x="674" y="1198"/>
                </a:lnTo>
                <a:lnTo>
                  <a:pt x="667" y="1202"/>
                </a:lnTo>
                <a:lnTo>
                  <a:pt x="660" y="1210"/>
                </a:lnTo>
                <a:lnTo>
                  <a:pt x="653" y="1214"/>
                </a:lnTo>
                <a:lnTo>
                  <a:pt x="648" y="1221"/>
                </a:lnTo>
                <a:lnTo>
                  <a:pt x="644" y="1231"/>
                </a:lnTo>
                <a:lnTo>
                  <a:pt x="639" y="1238"/>
                </a:lnTo>
                <a:lnTo>
                  <a:pt x="639" y="1248"/>
                </a:lnTo>
                <a:lnTo>
                  <a:pt x="644" y="1248"/>
                </a:lnTo>
                <a:lnTo>
                  <a:pt x="646" y="1240"/>
                </a:lnTo>
                <a:lnTo>
                  <a:pt x="651" y="1236"/>
                </a:lnTo>
                <a:lnTo>
                  <a:pt x="653" y="1229"/>
                </a:lnTo>
                <a:lnTo>
                  <a:pt x="658" y="1224"/>
                </a:lnTo>
                <a:lnTo>
                  <a:pt x="663" y="1219"/>
                </a:lnTo>
                <a:lnTo>
                  <a:pt x="670" y="1214"/>
                </a:lnTo>
                <a:lnTo>
                  <a:pt x="674" y="1210"/>
                </a:lnTo>
                <a:lnTo>
                  <a:pt x="679" y="1205"/>
                </a:lnTo>
                <a:lnTo>
                  <a:pt x="684" y="1202"/>
                </a:lnTo>
                <a:lnTo>
                  <a:pt x="689" y="1202"/>
                </a:lnTo>
                <a:lnTo>
                  <a:pt x="693" y="1200"/>
                </a:lnTo>
                <a:lnTo>
                  <a:pt x="698" y="1200"/>
                </a:lnTo>
                <a:lnTo>
                  <a:pt x="705" y="1198"/>
                </a:lnTo>
                <a:lnTo>
                  <a:pt x="710" y="1198"/>
                </a:lnTo>
                <a:lnTo>
                  <a:pt x="715" y="1198"/>
                </a:lnTo>
                <a:lnTo>
                  <a:pt x="722" y="1198"/>
                </a:lnTo>
                <a:lnTo>
                  <a:pt x="727" y="1198"/>
                </a:lnTo>
                <a:lnTo>
                  <a:pt x="731" y="1198"/>
                </a:lnTo>
                <a:lnTo>
                  <a:pt x="738" y="1198"/>
                </a:lnTo>
                <a:lnTo>
                  <a:pt x="743" y="1200"/>
                </a:lnTo>
                <a:lnTo>
                  <a:pt x="748" y="1200"/>
                </a:lnTo>
                <a:lnTo>
                  <a:pt x="753" y="1202"/>
                </a:lnTo>
                <a:lnTo>
                  <a:pt x="757" y="1202"/>
                </a:lnTo>
                <a:lnTo>
                  <a:pt x="762" y="1205"/>
                </a:lnTo>
                <a:lnTo>
                  <a:pt x="767" y="1210"/>
                </a:lnTo>
                <a:lnTo>
                  <a:pt x="774" y="1214"/>
                </a:lnTo>
                <a:lnTo>
                  <a:pt x="779" y="1219"/>
                </a:lnTo>
                <a:lnTo>
                  <a:pt x="784" y="1224"/>
                </a:lnTo>
                <a:lnTo>
                  <a:pt x="788" y="1229"/>
                </a:lnTo>
                <a:lnTo>
                  <a:pt x="793" y="1236"/>
                </a:lnTo>
                <a:lnTo>
                  <a:pt x="798" y="1240"/>
                </a:lnTo>
                <a:lnTo>
                  <a:pt x="800" y="1248"/>
                </a:lnTo>
                <a:lnTo>
                  <a:pt x="803" y="1248"/>
                </a:lnTo>
                <a:lnTo>
                  <a:pt x="803" y="1238"/>
                </a:lnTo>
                <a:lnTo>
                  <a:pt x="800" y="1231"/>
                </a:lnTo>
                <a:lnTo>
                  <a:pt x="795" y="1221"/>
                </a:lnTo>
                <a:lnTo>
                  <a:pt x="791" y="1214"/>
                </a:lnTo>
                <a:lnTo>
                  <a:pt x="784" y="1210"/>
                </a:lnTo>
                <a:lnTo>
                  <a:pt x="774" y="1202"/>
                </a:lnTo>
                <a:lnTo>
                  <a:pt x="767" y="1198"/>
                </a:lnTo>
                <a:lnTo>
                  <a:pt x="760" y="1195"/>
                </a:lnTo>
                <a:lnTo>
                  <a:pt x="755" y="1193"/>
                </a:lnTo>
                <a:lnTo>
                  <a:pt x="750" y="1191"/>
                </a:lnTo>
                <a:lnTo>
                  <a:pt x="746" y="1188"/>
                </a:lnTo>
                <a:lnTo>
                  <a:pt x="741" y="1188"/>
                </a:lnTo>
                <a:lnTo>
                  <a:pt x="736" y="1188"/>
                </a:lnTo>
                <a:lnTo>
                  <a:pt x="731" y="1188"/>
                </a:lnTo>
                <a:lnTo>
                  <a:pt x="727" y="1188"/>
                </a:lnTo>
                <a:lnTo>
                  <a:pt x="722" y="1188"/>
                </a:lnTo>
                <a:lnTo>
                  <a:pt x="722" y="1188"/>
                </a:lnTo>
                <a:close/>
                <a:moveTo>
                  <a:pt x="722" y="1240"/>
                </a:moveTo>
                <a:lnTo>
                  <a:pt x="719" y="1240"/>
                </a:lnTo>
                <a:lnTo>
                  <a:pt x="715" y="1240"/>
                </a:lnTo>
                <a:lnTo>
                  <a:pt x="712" y="1240"/>
                </a:lnTo>
                <a:lnTo>
                  <a:pt x="710" y="1240"/>
                </a:lnTo>
                <a:lnTo>
                  <a:pt x="708" y="1240"/>
                </a:lnTo>
                <a:lnTo>
                  <a:pt x="703" y="1240"/>
                </a:lnTo>
                <a:lnTo>
                  <a:pt x="700" y="1243"/>
                </a:lnTo>
                <a:lnTo>
                  <a:pt x="696" y="1243"/>
                </a:lnTo>
                <a:lnTo>
                  <a:pt x="693" y="1243"/>
                </a:lnTo>
                <a:lnTo>
                  <a:pt x="691" y="1245"/>
                </a:lnTo>
                <a:lnTo>
                  <a:pt x="686" y="1248"/>
                </a:lnTo>
                <a:lnTo>
                  <a:pt x="684" y="1250"/>
                </a:lnTo>
                <a:lnTo>
                  <a:pt x="684" y="1255"/>
                </a:lnTo>
                <a:lnTo>
                  <a:pt x="684" y="1259"/>
                </a:lnTo>
                <a:lnTo>
                  <a:pt x="684" y="1267"/>
                </a:lnTo>
                <a:lnTo>
                  <a:pt x="684" y="1271"/>
                </a:lnTo>
                <a:lnTo>
                  <a:pt x="684" y="1278"/>
                </a:lnTo>
                <a:lnTo>
                  <a:pt x="684" y="1283"/>
                </a:lnTo>
                <a:lnTo>
                  <a:pt x="684" y="1290"/>
                </a:lnTo>
                <a:lnTo>
                  <a:pt x="684" y="1295"/>
                </a:lnTo>
                <a:lnTo>
                  <a:pt x="689" y="1295"/>
                </a:lnTo>
                <a:lnTo>
                  <a:pt x="691" y="1297"/>
                </a:lnTo>
                <a:lnTo>
                  <a:pt x="693" y="1297"/>
                </a:lnTo>
                <a:lnTo>
                  <a:pt x="698" y="1297"/>
                </a:lnTo>
                <a:lnTo>
                  <a:pt x="703" y="1300"/>
                </a:lnTo>
                <a:lnTo>
                  <a:pt x="708" y="1300"/>
                </a:lnTo>
                <a:lnTo>
                  <a:pt x="712" y="1300"/>
                </a:lnTo>
                <a:lnTo>
                  <a:pt x="717" y="1300"/>
                </a:lnTo>
                <a:lnTo>
                  <a:pt x="722" y="1300"/>
                </a:lnTo>
                <a:lnTo>
                  <a:pt x="727" y="1300"/>
                </a:lnTo>
                <a:lnTo>
                  <a:pt x="731" y="1300"/>
                </a:lnTo>
                <a:lnTo>
                  <a:pt x="734" y="1300"/>
                </a:lnTo>
                <a:lnTo>
                  <a:pt x="738" y="1300"/>
                </a:lnTo>
                <a:lnTo>
                  <a:pt x="743" y="1297"/>
                </a:lnTo>
                <a:lnTo>
                  <a:pt x="748" y="1297"/>
                </a:lnTo>
                <a:lnTo>
                  <a:pt x="753" y="1297"/>
                </a:lnTo>
                <a:lnTo>
                  <a:pt x="755" y="1295"/>
                </a:lnTo>
                <a:lnTo>
                  <a:pt x="760" y="1295"/>
                </a:lnTo>
                <a:lnTo>
                  <a:pt x="760" y="1290"/>
                </a:lnTo>
                <a:lnTo>
                  <a:pt x="760" y="1283"/>
                </a:lnTo>
                <a:lnTo>
                  <a:pt x="760" y="1278"/>
                </a:lnTo>
                <a:lnTo>
                  <a:pt x="760" y="1271"/>
                </a:lnTo>
                <a:lnTo>
                  <a:pt x="760" y="1267"/>
                </a:lnTo>
                <a:lnTo>
                  <a:pt x="760" y="1259"/>
                </a:lnTo>
                <a:lnTo>
                  <a:pt x="760" y="1255"/>
                </a:lnTo>
                <a:lnTo>
                  <a:pt x="760" y="1250"/>
                </a:lnTo>
                <a:lnTo>
                  <a:pt x="755" y="1248"/>
                </a:lnTo>
                <a:lnTo>
                  <a:pt x="753" y="1245"/>
                </a:lnTo>
                <a:lnTo>
                  <a:pt x="748" y="1243"/>
                </a:lnTo>
                <a:lnTo>
                  <a:pt x="746" y="1243"/>
                </a:lnTo>
                <a:lnTo>
                  <a:pt x="743" y="1243"/>
                </a:lnTo>
                <a:lnTo>
                  <a:pt x="738" y="1240"/>
                </a:lnTo>
                <a:lnTo>
                  <a:pt x="736" y="1240"/>
                </a:lnTo>
                <a:lnTo>
                  <a:pt x="731" y="1240"/>
                </a:lnTo>
                <a:lnTo>
                  <a:pt x="729" y="1240"/>
                </a:lnTo>
                <a:lnTo>
                  <a:pt x="727" y="1240"/>
                </a:lnTo>
                <a:lnTo>
                  <a:pt x="724" y="1240"/>
                </a:lnTo>
                <a:lnTo>
                  <a:pt x="722" y="1240"/>
                </a:lnTo>
                <a:lnTo>
                  <a:pt x="722" y="1240"/>
                </a:lnTo>
                <a:close/>
                <a:moveTo>
                  <a:pt x="722" y="1338"/>
                </a:moveTo>
                <a:lnTo>
                  <a:pt x="717" y="1338"/>
                </a:lnTo>
                <a:lnTo>
                  <a:pt x="712" y="1338"/>
                </a:lnTo>
                <a:lnTo>
                  <a:pt x="710" y="1335"/>
                </a:lnTo>
                <a:lnTo>
                  <a:pt x="705" y="1335"/>
                </a:lnTo>
                <a:lnTo>
                  <a:pt x="700" y="1335"/>
                </a:lnTo>
                <a:lnTo>
                  <a:pt x="698" y="1335"/>
                </a:lnTo>
                <a:lnTo>
                  <a:pt x="693" y="1335"/>
                </a:lnTo>
                <a:lnTo>
                  <a:pt x="691" y="1333"/>
                </a:lnTo>
                <a:lnTo>
                  <a:pt x="670" y="1319"/>
                </a:lnTo>
                <a:lnTo>
                  <a:pt x="665" y="1319"/>
                </a:lnTo>
                <a:lnTo>
                  <a:pt x="663" y="1319"/>
                </a:lnTo>
                <a:lnTo>
                  <a:pt x="660" y="1319"/>
                </a:lnTo>
                <a:lnTo>
                  <a:pt x="658" y="1319"/>
                </a:lnTo>
                <a:lnTo>
                  <a:pt x="660" y="1321"/>
                </a:lnTo>
                <a:lnTo>
                  <a:pt x="660" y="1323"/>
                </a:lnTo>
                <a:lnTo>
                  <a:pt x="663" y="1326"/>
                </a:lnTo>
                <a:lnTo>
                  <a:pt x="665" y="1328"/>
                </a:lnTo>
                <a:lnTo>
                  <a:pt x="667" y="1331"/>
                </a:lnTo>
                <a:lnTo>
                  <a:pt x="670" y="1333"/>
                </a:lnTo>
                <a:lnTo>
                  <a:pt x="672" y="1335"/>
                </a:lnTo>
                <a:lnTo>
                  <a:pt x="672" y="1338"/>
                </a:lnTo>
                <a:lnTo>
                  <a:pt x="679" y="1340"/>
                </a:lnTo>
                <a:lnTo>
                  <a:pt x="684" y="1342"/>
                </a:lnTo>
                <a:lnTo>
                  <a:pt x="691" y="1342"/>
                </a:lnTo>
                <a:lnTo>
                  <a:pt x="696" y="1345"/>
                </a:lnTo>
                <a:lnTo>
                  <a:pt x="703" y="1347"/>
                </a:lnTo>
                <a:lnTo>
                  <a:pt x="710" y="1347"/>
                </a:lnTo>
                <a:lnTo>
                  <a:pt x="715" y="1347"/>
                </a:lnTo>
                <a:lnTo>
                  <a:pt x="722" y="1347"/>
                </a:lnTo>
                <a:lnTo>
                  <a:pt x="727" y="1347"/>
                </a:lnTo>
                <a:lnTo>
                  <a:pt x="734" y="1347"/>
                </a:lnTo>
                <a:lnTo>
                  <a:pt x="738" y="1347"/>
                </a:lnTo>
                <a:lnTo>
                  <a:pt x="746" y="1345"/>
                </a:lnTo>
                <a:lnTo>
                  <a:pt x="750" y="1342"/>
                </a:lnTo>
                <a:lnTo>
                  <a:pt x="757" y="1342"/>
                </a:lnTo>
                <a:lnTo>
                  <a:pt x="762" y="1340"/>
                </a:lnTo>
                <a:lnTo>
                  <a:pt x="767" y="1338"/>
                </a:lnTo>
                <a:lnTo>
                  <a:pt x="769" y="1335"/>
                </a:lnTo>
                <a:lnTo>
                  <a:pt x="772" y="1333"/>
                </a:lnTo>
                <a:lnTo>
                  <a:pt x="774" y="1331"/>
                </a:lnTo>
                <a:lnTo>
                  <a:pt x="776" y="1328"/>
                </a:lnTo>
                <a:lnTo>
                  <a:pt x="779" y="1326"/>
                </a:lnTo>
                <a:lnTo>
                  <a:pt x="781" y="1323"/>
                </a:lnTo>
                <a:lnTo>
                  <a:pt x="784" y="1321"/>
                </a:lnTo>
                <a:lnTo>
                  <a:pt x="786" y="1319"/>
                </a:lnTo>
                <a:lnTo>
                  <a:pt x="781" y="1319"/>
                </a:lnTo>
                <a:lnTo>
                  <a:pt x="779" y="1319"/>
                </a:lnTo>
                <a:lnTo>
                  <a:pt x="776" y="1319"/>
                </a:lnTo>
                <a:lnTo>
                  <a:pt x="774" y="1319"/>
                </a:lnTo>
                <a:lnTo>
                  <a:pt x="750" y="1333"/>
                </a:lnTo>
                <a:lnTo>
                  <a:pt x="748" y="1335"/>
                </a:lnTo>
                <a:lnTo>
                  <a:pt x="746" y="1335"/>
                </a:lnTo>
                <a:lnTo>
                  <a:pt x="741" y="1335"/>
                </a:lnTo>
                <a:lnTo>
                  <a:pt x="738" y="1335"/>
                </a:lnTo>
                <a:lnTo>
                  <a:pt x="734" y="1335"/>
                </a:lnTo>
                <a:lnTo>
                  <a:pt x="729" y="1338"/>
                </a:lnTo>
                <a:lnTo>
                  <a:pt x="727" y="1338"/>
                </a:lnTo>
                <a:lnTo>
                  <a:pt x="722" y="1338"/>
                </a:lnTo>
                <a:lnTo>
                  <a:pt x="722" y="1338"/>
                </a:lnTo>
                <a:close/>
                <a:moveTo>
                  <a:pt x="722" y="1371"/>
                </a:moveTo>
                <a:lnTo>
                  <a:pt x="710" y="1371"/>
                </a:lnTo>
                <a:lnTo>
                  <a:pt x="696" y="1369"/>
                </a:lnTo>
                <a:lnTo>
                  <a:pt x="684" y="1366"/>
                </a:lnTo>
                <a:lnTo>
                  <a:pt x="674" y="1359"/>
                </a:lnTo>
                <a:lnTo>
                  <a:pt x="663" y="1354"/>
                </a:lnTo>
                <a:lnTo>
                  <a:pt x="651" y="1347"/>
                </a:lnTo>
                <a:lnTo>
                  <a:pt x="641" y="1340"/>
                </a:lnTo>
                <a:lnTo>
                  <a:pt x="632" y="1333"/>
                </a:lnTo>
                <a:lnTo>
                  <a:pt x="632" y="1333"/>
                </a:lnTo>
                <a:lnTo>
                  <a:pt x="629" y="1335"/>
                </a:lnTo>
                <a:lnTo>
                  <a:pt x="629" y="1335"/>
                </a:lnTo>
                <a:lnTo>
                  <a:pt x="627" y="1338"/>
                </a:lnTo>
                <a:lnTo>
                  <a:pt x="634" y="1345"/>
                </a:lnTo>
                <a:lnTo>
                  <a:pt x="644" y="1354"/>
                </a:lnTo>
                <a:lnTo>
                  <a:pt x="653" y="1361"/>
                </a:lnTo>
                <a:lnTo>
                  <a:pt x="663" y="1366"/>
                </a:lnTo>
                <a:lnTo>
                  <a:pt x="672" y="1371"/>
                </a:lnTo>
                <a:lnTo>
                  <a:pt x="684" y="1376"/>
                </a:lnTo>
                <a:lnTo>
                  <a:pt x="696" y="1378"/>
                </a:lnTo>
                <a:lnTo>
                  <a:pt x="705" y="1378"/>
                </a:lnTo>
                <a:lnTo>
                  <a:pt x="710" y="1378"/>
                </a:lnTo>
                <a:lnTo>
                  <a:pt x="712" y="1378"/>
                </a:lnTo>
                <a:lnTo>
                  <a:pt x="712" y="1378"/>
                </a:lnTo>
                <a:lnTo>
                  <a:pt x="715" y="1378"/>
                </a:lnTo>
                <a:lnTo>
                  <a:pt x="717" y="1378"/>
                </a:lnTo>
                <a:lnTo>
                  <a:pt x="719" y="1378"/>
                </a:lnTo>
                <a:lnTo>
                  <a:pt x="719" y="1378"/>
                </a:lnTo>
                <a:lnTo>
                  <a:pt x="722" y="1378"/>
                </a:lnTo>
                <a:lnTo>
                  <a:pt x="722" y="1378"/>
                </a:lnTo>
                <a:lnTo>
                  <a:pt x="724" y="1378"/>
                </a:lnTo>
                <a:lnTo>
                  <a:pt x="727" y="1378"/>
                </a:lnTo>
                <a:lnTo>
                  <a:pt x="727" y="1378"/>
                </a:lnTo>
                <a:lnTo>
                  <a:pt x="729" y="1378"/>
                </a:lnTo>
                <a:lnTo>
                  <a:pt x="731" y="1378"/>
                </a:lnTo>
                <a:lnTo>
                  <a:pt x="734" y="1378"/>
                </a:lnTo>
                <a:lnTo>
                  <a:pt x="736" y="1378"/>
                </a:lnTo>
                <a:lnTo>
                  <a:pt x="748" y="1378"/>
                </a:lnTo>
                <a:lnTo>
                  <a:pt x="757" y="1376"/>
                </a:lnTo>
                <a:lnTo>
                  <a:pt x="769" y="1371"/>
                </a:lnTo>
                <a:lnTo>
                  <a:pt x="779" y="1366"/>
                </a:lnTo>
                <a:lnTo>
                  <a:pt x="788" y="1361"/>
                </a:lnTo>
                <a:lnTo>
                  <a:pt x="798" y="1354"/>
                </a:lnTo>
                <a:lnTo>
                  <a:pt x="807" y="1345"/>
                </a:lnTo>
                <a:lnTo>
                  <a:pt x="814" y="1338"/>
                </a:lnTo>
                <a:lnTo>
                  <a:pt x="814" y="1335"/>
                </a:lnTo>
                <a:lnTo>
                  <a:pt x="812" y="1335"/>
                </a:lnTo>
                <a:lnTo>
                  <a:pt x="812" y="1333"/>
                </a:lnTo>
                <a:lnTo>
                  <a:pt x="812" y="1333"/>
                </a:lnTo>
                <a:lnTo>
                  <a:pt x="800" y="1340"/>
                </a:lnTo>
                <a:lnTo>
                  <a:pt x="791" y="1347"/>
                </a:lnTo>
                <a:lnTo>
                  <a:pt x="781" y="1354"/>
                </a:lnTo>
                <a:lnTo>
                  <a:pt x="769" y="1359"/>
                </a:lnTo>
                <a:lnTo>
                  <a:pt x="757" y="1366"/>
                </a:lnTo>
                <a:lnTo>
                  <a:pt x="746" y="1369"/>
                </a:lnTo>
                <a:lnTo>
                  <a:pt x="734" y="1371"/>
                </a:lnTo>
                <a:lnTo>
                  <a:pt x="722" y="1371"/>
                </a:lnTo>
                <a:lnTo>
                  <a:pt x="722" y="1371"/>
                </a:lnTo>
                <a:close/>
                <a:moveTo>
                  <a:pt x="722" y="1423"/>
                </a:moveTo>
                <a:lnTo>
                  <a:pt x="719" y="1423"/>
                </a:lnTo>
                <a:lnTo>
                  <a:pt x="717" y="1425"/>
                </a:lnTo>
                <a:lnTo>
                  <a:pt x="715" y="1425"/>
                </a:lnTo>
                <a:lnTo>
                  <a:pt x="712" y="1425"/>
                </a:lnTo>
                <a:lnTo>
                  <a:pt x="710" y="1425"/>
                </a:lnTo>
                <a:lnTo>
                  <a:pt x="708" y="1425"/>
                </a:lnTo>
                <a:lnTo>
                  <a:pt x="705" y="1425"/>
                </a:lnTo>
                <a:lnTo>
                  <a:pt x="703" y="1425"/>
                </a:lnTo>
                <a:lnTo>
                  <a:pt x="700" y="1425"/>
                </a:lnTo>
                <a:lnTo>
                  <a:pt x="700" y="1423"/>
                </a:lnTo>
                <a:lnTo>
                  <a:pt x="700" y="1423"/>
                </a:lnTo>
                <a:lnTo>
                  <a:pt x="698" y="1421"/>
                </a:lnTo>
                <a:lnTo>
                  <a:pt x="698" y="1418"/>
                </a:lnTo>
                <a:lnTo>
                  <a:pt x="698" y="1418"/>
                </a:lnTo>
                <a:lnTo>
                  <a:pt x="698" y="1416"/>
                </a:lnTo>
                <a:lnTo>
                  <a:pt x="698" y="1416"/>
                </a:lnTo>
                <a:lnTo>
                  <a:pt x="698" y="1411"/>
                </a:lnTo>
                <a:lnTo>
                  <a:pt x="696" y="1409"/>
                </a:lnTo>
                <a:lnTo>
                  <a:pt x="693" y="1409"/>
                </a:lnTo>
                <a:lnTo>
                  <a:pt x="691" y="1406"/>
                </a:lnTo>
                <a:lnTo>
                  <a:pt x="686" y="1406"/>
                </a:lnTo>
                <a:lnTo>
                  <a:pt x="684" y="1406"/>
                </a:lnTo>
                <a:lnTo>
                  <a:pt x="679" y="1404"/>
                </a:lnTo>
                <a:lnTo>
                  <a:pt x="677" y="1404"/>
                </a:lnTo>
                <a:lnTo>
                  <a:pt x="674" y="1402"/>
                </a:lnTo>
                <a:lnTo>
                  <a:pt x="672" y="1402"/>
                </a:lnTo>
                <a:lnTo>
                  <a:pt x="670" y="1402"/>
                </a:lnTo>
                <a:lnTo>
                  <a:pt x="667" y="1404"/>
                </a:lnTo>
                <a:lnTo>
                  <a:pt x="665" y="1406"/>
                </a:lnTo>
                <a:lnTo>
                  <a:pt x="663" y="1409"/>
                </a:lnTo>
                <a:lnTo>
                  <a:pt x="660" y="1409"/>
                </a:lnTo>
                <a:lnTo>
                  <a:pt x="658" y="1411"/>
                </a:lnTo>
                <a:lnTo>
                  <a:pt x="655" y="1411"/>
                </a:lnTo>
                <a:lnTo>
                  <a:pt x="655" y="1411"/>
                </a:lnTo>
                <a:lnTo>
                  <a:pt x="653" y="1411"/>
                </a:lnTo>
                <a:lnTo>
                  <a:pt x="653" y="1409"/>
                </a:lnTo>
                <a:lnTo>
                  <a:pt x="651" y="1409"/>
                </a:lnTo>
                <a:lnTo>
                  <a:pt x="648" y="1406"/>
                </a:lnTo>
                <a:lnTo>
                  <a:pt x="648" y="1406"/>
                </a:lnTo>
                <a:lnTo>
                  <a:pt x="646" y="1404"/>
                </a:lnTo>
                <a:lnTo>
                  <a:pt x="646" y="1390"/>
                </a:lnTo>
                <a:lnTo>
                  <a:pt x="644" y="1388"/>
                </a:lnTo>
                <a:lnTo>
                  <a:pt x="641" y="1385"/>
                </a:lnTo>
                <a:lnTo>
                  <a:pt x="639" y="1383"/>
                </a:lnTo>
                <a:lnTo>
                  <a:pt x="636" y="1380"/>
                </a:lnTo>
                <a:lnTo>
                  <a:pt x="634" y="1378"/>
                </a:lnTo>
                <a:lnTo>
                  <a:pt x="632" y="1378"/>
                </a:lnTo>
                <a:lnTo>
                  <a:pt x="629" y="1376"/>
                </a:lnTo>
                <a:lnTo>
                  <a:pt x="627" y="1373"/>
                </a:lnTo>
                <a:lnTo>
                  <a:pt x="625" y="1373"/>
                </a:lnTo>
                <a:lnTo>
                  <a:pt x="622" y="1373"/>
                </a:lnTo>
                <a:lnTo>
                  <a:pt x="620" y="1373"/>
                </a:lnTo>
                <a:lnTo>
                  <a:pt x="617" y="1376"/>
                </a:lnTo>
                <a:lnTo>
                  <a:pt x="615" y="1376"/>
                </a:lnTo>
                <a:lnTo>
                  <a:pt x="613" y="1376"/>
                </a:lnTo>
                <a:lnTo>
                  <a:pt x="610" y="1378"/>
                </a:lnTo>
                <a:lnTo>
                  <a:pt x="608" y="1378"/>
                </a:lnTo>
                <a:lnTo>
                  <a:pt x="606" y="1378"/>
                </a:lnTo>
                <a:lnTo>
                  <a:pt x="603" y="1378"/>
                </a:lnTo>
                <a:lnTo>
                  <a:pt x="601" y="1378"/>
                </a:lnTo>
                <a:lnTo>
                  <a:pt x="601" y="1378"/>
                </a:lnTo>
                <a:lnTo>
                  <a:pt x="598" y="1376"/>
                </a:lnTo>
                <a:lnTo>
                  <a:pt x="596" y="1373"/>
                </a:lnTo>
                <a:lnTo>
                  <a:pt x="596" y="1371"/>
                </a:lnTo>
                <a:lnTo>
                  <a:pt x="594" y="1371"/>
                </a:lnTo>
                <a:lnTo>
                  <a:pt x="594" y="1369"/>
                </a:lnTo>
                <a:lnTo>
                  <a:pt x="594" y="1369"/>
                </a:lnTo>
                <a:lnTo>
                  <a:pt x="596" y="1366"/>
                </a:lnTo>
                <a:lnTo>
                  <a:pt x="596" y="1364"/>
                </a:lnTo>
                <a:lnTo>
                  <a:pt x="598" y="1361"/>
                </a:lnTo>
                <a:lnTo>
                  <a:pt x="598" y="1361"/>
                </a:lnTo>
                <a:lnTo>
                  <a:pt x="601" y="1359"/>
                </a:lnTo>
                <a:lnTo>
                  <a:pt x="601" y="1354"/>
                </a:lnTo>
                <a:lnTo>
                  <a:pt x="603" y="1352"/>
                </a:lnTo>
                <a:lnTo>
                  <a:pt x="601" y="1350"/>
                </a:lnTo>
                <a:lnTo>
                  <a:pt x="601" y="1347"/>
                </a:lnTo>
                <a:lnTo>
                  <a:pt x="598" y="1345"/>
                </a:lnTo>
                <a:lnTo>
                  <a:pt x="598" y="1342"/>
                </a:lnTo>
                <a:lnTo>
                  <a:pt x="596" y="1338"/>
                </a:lnTo>
                <a:lnTo>
                  <a:pt x="594" y="1335"/>
                </a:lnTo>
                <a:lnTo>
                  <a:pt x="594" y="1333"/>
                </a:lnTo>
                <a:lnTo>
                  <a:pt x="563" y="1340"/>
                </a:lnTo>
                <a:lnTo>
                  <a:pt x="565" y="1345"/>
                </a:lnTo>
                <a:lnTo>
                  <a:pt x="565" y="1345"/>
                </a:lnTo>
                <a:lnTo>
                  <a:pt x="568" y="1345"/>
                </a:lnTo>
                <a:lnTo>
                  <a:pt x="570" y="1345"/>
                </a:lnTo>
                <a:lnTo>
                  <a:pt x="572" y="1342"/>
                </a:lnTo>
                <a:lnTo>
                  <a:pt x="577" y="1342"/>
                </a:lnTo>
                <a:lnTo>
                  <a:pt x="579" y="1340"/>
                </a:lnTo>
                <a:lnTo>
                  <a:pt x="582" y="1340"/>
                </a:lnTo>
                <a:lnTo>
                  <a:pt x="584" y="1342"/>
                </a:lnTo>
                <a:lnTo>
                  <a:pt x="584" y="1342"/>
                </a:lnTo>
                <a:lnTo>
                  <a:pt x="587" y="1345"/>
                </a:lnTo>
                <a:lnTo>
                  <a:pt x="587" y="1347"/>
                </a:lnTo>
                <a:lnTo>
                  <a:pt x="587" y="1347"/>
                </a:lnTo>
                <a:lnTo>
                  <a:pt x="589" y="1350"/>
                </a:lnTo>
                <a:lnTo>
                  <a:pt x="589" y="1350"/>
                </a:lnTo>
                <a:lnTo>
                  <a:pt x="589" y="1352"/>
                </a:lnTo>
                <a:lnTo>
                  <a:pt x="589" y="1354"/>
                </a:lnTo>
                <a:lnTo>
                  <a:pt x="589" y="1357"/>
                </a:lnTo>
                <a:lnTo>
                  <a:pt x="589" y="1359"/>
                </a:lnTo>
                <a:lnTo>
                  <a:pt x="589" y="1361"/>
                </a:lnTo>
                <a:lnTo>
                  <a:pt x="587" y="1364"/>
                </a:lnTo>
                <a:lnTo>
                  <a:pt x="587" y="1366"/>
                </a:lnTo>
                <a:lnTo>
                  <a:pt x="584" y="1369"/>
                </a:lnTo>
                <a:lnTo>
                  <a:pt x="582" y="1371"/>
                </a:lnTo>
                <a:lnTo>
                  <a:pt x="601" y="1390"/>
                </a:lnTo>
                <a:lnTo>
                  <a:pt x="606" y="1390"/>
                </a:lnTo>
                <a:lnTo>
                  <a:pt x="608" y="1388"/>
                </a:lnTo>
                <a:lnTo>
                  <a:pt x="610" y="1388"/>
                </a:lnTo>
                <a:lnTo>
                  <a:pt x="615" y="1385"/>
                </a:lnTo>
                <a:lnTo>
                  <a:pt x="617" y="1385"/>
                </a:lnTo>
                <a:lnTo>
                  <a:pt x="620" y="1385"/>
                </a:lnTo>
                <a:lnTo>
                  <a:pt x="622" y="1385"/>
                </a:lnTo>
                <a:lnTo>
                  <a:pt x="625" y="1385"/>
                </a:lnTo>
                <a:lnTo>
                  <a:pt x="625" y="1385"/>
                </a:lnTo>
                <a:lnTo>
                  <a:pt x="627" y="1385"/>
                </a:lnTo>
                <a:lnTo>
                  <a:pt x="627" y="1388"/>
                </a:lnTo>
                <a:lnTo>
                  <a:pt x="627" y="1388"/>
                </a:lnTo>
                <a:lnTo>
                  <a:pt x="627" y="1388"/>
                </a:lnTo>
                <a:lnTo>
                  <a:pt x="627" y="1390"/>
                </a:lnTo>
                <a:lnTo>
                  <a:pt x="629" y="1390"/>
                </a:lnTo>
                <a:lnTo>
                  <a:pt x="629" y="1390"/>
                </a:lnTo>
                <a:lnTo>
                  <a:pt x="632" y="1390"/>
                </a:lnTo>
                <a:lnTo>
                  <a:pt x="634" y="1390"/>
                </a:lnTo>
                <a:lnTo>
                  <a:pt x="634" y="1392"/>
                </a:lnTo>
                <a:lnTo>
                  <a:pt x="636" y="1392"/>
                </a:lnTo>
                <a:lnTo>
                  <a:pt x="636" y="1392"/>
                </a:lnTo>
                <a:lnTo>
                  <a:pt x="639" y="1392"/>
                </a:lnTo>
                <a:lnTo>
                  <a:pt x="639" y="1392"/>
                </a:lnTo>
                <a:lnTo>
                  <a:pt x="641" y="1392"/>
                </a:lnTo>
                <a:lnTo>
                  <a:pt x="644" y="1392"/>
                </a:lnTo>
                <a:lnTo>
                  <a:pt x="644" y="1395"/>
                </a:lnTo>
                <a:lnTo>
                  <a:pt x="644" y="1397"/>
                </a:lnTo>
                <a:lnTo>
                  <a:pt x="644" y="1399"/>
                </a:lnTo>
                <a:lnTo>
                  <a:pt x="641" y="1399"/>
                </a:lnTo>
                <a:lnTo>
                  <a:pt x="641" y="1402"/>
                </a:lnTo>
                <a:lnTo>
                  <a:pt x="641" y="1402"/>
                </a:lnTo>
                <a:lnTo>
                  <a:pt x="639" y="1402"/>
                </a:lnTo>
                <a:lnTo>
                  <a:pt x="639" y="1404"/>
                </a:lnTo>
                <a:lnTo>
                  <a:pt x="639" y="1409"/>
                </a:lnTo>
                <a:lnTo>
                  <a:pt x="639" y="1411"/>
                </a:lnTo>
                <a:lnTo>
                  <a:pt x="639" y="1414"/>
                </a:lnTo>
                <a:lnTo>
                  <a:pt x="641" y="1414"/>
                </a:lnTo>
                <a:lnTo>
                  <a:pt x="644" y="1416"/>
                </a:lnTo>
                <a:lnTo>
                  <a:pt x="646" y="1416"/>
                </a:lnTo>
                <a:lnTo>
                  <a:pt x="648" y="1418"/>
                </a:lnTo>
                <a:lnTo>
                  <a:pt x="651" y="1418"/>
                </a:lnTo>
                <a:lnTo>
                  <a:pt x="653" y="1421"/>
                </a:lnTo>
                <a:lnTo>
                  <a:pt x="658" y="1423"/>
                </a:lnTo>
                <a:lnTo>
                  <a:pt x="660" y="1421"/>
                </a:lnTo>
                <a:lnTo>
                  <a:pt x="663" y="1418"/>
                </a:lnTo>
                <a:lnTo>
                  <a:pt x="665" y="1416"/>
                </a:lnTo>
                <a:lnTo>
                  <a:pt x="667" y="1414"/>
                </a:lnTo>
                <a:lnTo>
                  <a:pt x="670" y="1411"/>
                </a:lnTo>
                <a:lnTo>
                  <a:pt x="672" y="1411"/>
                </a:lnTo>
                <a:lnTo>
                  <a:pt x="677" y="1411"/>
                </a:lnTo>
                <a:lnTo>
                  <a:pt x="679" y="1411"/>
                </a:lnTo>
                <a:lnTo>
                  <a:pt x="684" y="1411"/>
                </a:lnTo>
                <a:lnTo>
                  <a:pt x="686" y="1414"/>
                </a:lnTo>
                <a:lnTo>
                  <a:pt x="691" y="1414"/>
                </a:lnTo>
                <a:lnTo>
                  <a:pt x="693" y="1416"/>
                </a:lnTo>
                <a:lnTo>
                  <a:pt x="696" y="1418"/>
                </a:lnTo>
                <a:lnTo>
                  <a:pt x="698" y="1418"/>
                </a:lnTo>
                <a:lnTo>
                  <a:pt x="698" y="1421"/>
                </a:lnTo>
                <a:lnTo>
                  <a:pt x="698" y="1421"/>
                </a:lnTo>
                <a:lnTo>
                  <a:pt x="698" y="1423"/>
                </a:lnTo>
                <a:lnTo>
                  <a:pt x="698" y="1425"/>
                </a:lnTo>
                <a:lnTo>
                  <a:pt x="700" y="1425"/>
                </a:lnTo>
                <a:lnTo>
                  <a:pt x="700" y="1428"/>
                </a:lnTo>
                <a:lnTo>
                  <a:pt x="700" y="1428"/>
                </a:lnTo>
                <a:lnTo>
                  <a:pt x="703" y="1430"/>
                </a:lnTo>
                <a:lnTo>
                  <a:pt x="722" y="1430"/>
                </a:lnTo>
                <a:lnTo>
                  <a:pt x="741" y="1430"/>
                </a:lnTo>
                <a:lnTo>
                  <a:pt x="741" y="1428"/>
                </a:lnTo>
                <a:lnTo>
                  <a:pt x="743" y="1428"/>
                </a:lnTo>
                <a:lnTo>
                  <a:pt x="743" y="1425"/>
                </a:lnTo>
                <a:lnTo>
                  <a:pt x="743" y="1425"/>
                </a:lnTo>
                <a:lnTo>
                  <a:pt x="743" y="1423"/>
                </a:lnTo>
                <a:lnTo>
                  <a:pt x="743" y="1421"/>
                </a:lnTo>
                <a:lnTo>
                  <a:pt x="743" y="1421"/>
                </a:lnTo>
                <a:lnTo>
                  <a:pt x="743" y="1418"/>
                </a:lnTo>
                <a:lnTo>
                  <a:pt x="746" y="1418"/>
                </a:lnTo>
                <a:lnTo>
                  <a:pt x="750" y="1416"/>
                </a:lnTo>
                <a:lnTo>
                  <a:pt x="753" y="1414"/>
                </a:lnTo>
                <a:lnTo>
                  <a:pt x="755" y="1414"/>
                </a:lnTo>
                <a:lnTo>
                  <a:pt x="760" y="1411"/>
                </a:lnTo>
                <a:lnTo>
                  <a:pt x="762" y="1411"/>
                </a:lnTo>
                <a:lnTo>
                  <a:pt x="767" y="1411"/>
                </a:lnTo>
                <a:lnTo>
                  <a:pt x="769" y="1411"/>
                </a:lnTo>
                <a:lnTo>
                  <a:pt x="772" y="1411"/>
                </a:lnTo>
                <a:lnTo>
                  <a:pt x="774" y="1414"/>
                </a:lnTo>
                <a:lnTo>
                  <a:pt x="776" y="1416"/>
                </a:lnTo>
                <a:lnTo>
                  <a:pt x="779" y="1418"/>
                </a:lnTo>
                <a:lnTo>
                  <a:pt x="781" y="1421"/>
                </a:lnTo>
                <a:lnTo>
                  <a:pt x="786" y="1423"/>
                </a:lnTo>
                <a:lnTo>
                  <a:pt x="788" y="1421"/>
                </a:lnTo>
                <a:lnTo>
                  <a:pt x="793" y="1418"/>
                </a:lnTo>
                <a:lnTo>
                  <a:pt x="793" y="1418"/>
                </a:lnTo>
                <a:lnTo>
                  <a:pt x="795" y="1416"/>
                </a:lnTo>
                <a:lnTo>
                  <a:pt x="798" y="1416"/>
                </a:lnTo>
                <a:lnTo>
                  <a:pt x="800" y="1414"/>
                </a:lnTo>
                <a:lnTo>
                  <a:pt x="803" y="1414"/>
                </a:lnTo>
                <a:lnTo>
                  <a:pt x="803" y="1411"/>
                </a:lnTo>
                <a:lnTo>
                  <a:pt x="805" y="1409"/>
                </a:lnTo>
                <a:lnTo>
                  <a:pt x="803" y="1404"/>
                </a:lnTo>
                <a:lnTo>
                  <a:pt x="803" y="1402"/>
                </a:lnTo>
                <a:lnTo>
                  <a:pt x="803" y="1402"/>
                </a:lnTo>
                <a:lnTo>
                  <a:pt x="803" y="1402"/>
                </a:lnTo>
                <a:lnTo>
                  <a:pt x="800" y="1399"/>
                </a:lnTo>
                <a:lnTo>
                  <a:pt x="800" y="1399"/>
                </a:lnTo>
                <a:lnTo>
                  <a:pt x="798" y="1397"/>
                </a:lnTo>
                <a:lnTo>
                  <a:pt x="800" y="1395"/>
                </a:lnTo>
                <a:lnTo>
                  <a:pt x="800" y="1392"/>
                </a:lnTo>
                <a:lnTo>
                  <a:pt x="800" y="1392"/>
                </a:lnTo>
                <a:lnTo>
                  <a:pt x="803" y="1392"/>
                </a:lnTo>
                <a:lnTo>
                  <a:pt x="803" y="1392"/>
                </a:lnTo>
                <a:lnTo>
                  <a:pt x="803" y="1392"/>
                </a:lnTo>
                <a:lnTo>
                  <a:pt x="805" y="1392"/>
                </a:lnTo>
                <a:lnTo>
                  <a:pt x="807" y="1392"/>
                </a:lnTo>
                <a:lnTo>
                  <a:pt x="807" y="1392"/>
                </a:lnTo>
                <a:lnTo>
                  <a:pt x="810" y="1390"/>
                </a:lnTo>
                <a:lnTo>
                  <a:pt x="810" y="1390"/>
                </a:lnTo>
                <a:lnTo>
                  <a:pt x="812" y="1390"/>
                </a:lnTo>
                <a:lnTo>
                  <a:pt x="814" y="1390"/>
                </a:lnTo>
                <a:lnTo>
                  <a:pt x="814" y="1390"/>
                </a:lnTo>
                <a:lnTo>
                  <a:pt x="814" y="1388"/>
                </a:lnTo>
                <a:lnTo>
                  <a:pt x="814" y="1388"/>
                </a:lnTo>
                <a:lnTo>
                  <a:pt x="817" y="1388"/>
                </a:lnTo>
                <a:lnTo>
                  <a:pt x="817" y="1385"/>
                </a:lnTo>
                <a:lnTo>
                  <a:pt x="817" y="1385"/>
                </a:lnTo>
                <a:lnTo>
                  <a:pt x="819" y="1385"/>
                </a:lnTo>
                <a:lnTo>
                  <a:pt x="822" y="1385"/>
                </a:lnTo>
                <a:lnTo>
                  <a:pt x="824" y="1385"/>
                </a:lnTo>
                <a:lnTo>
                  <a:pt x="826" y="1385"/>
                </a:lnTo>
                <a:lnTo>
                  <a:pt x="829" y="1385"/>
                </a:lnTo>
                <a:lnTo>
                  <a:pt x="831" y="1388"/>
                </a:lnTo>
                <a:lnTo>
                  <a:pt x="833" y="1388"/>
                </a:lnTo>
                <a:lnTo>
                  <a:pt x="836" y="1390"/>
                </a:lnTo>
                <a:lnTo>
                  <a:pt x="838" y="1390"/>
                </a:lnTo>
                <a:lnTo>
                  <a:pt x="860" y="1371"/>
                </a:lnTo>
                <a:lnTo>
                  <a:pt x="860" y="1369"/>
                </a:lnTo>
                <a:lnTo>
                  <a:pt x="857" y="1366"/>
                </a:lnTo>
                <a:lnTo>
                  <a:pt x="855" y="1364"/>
                </a:lnTo>
                <a:lnTo>
                  <a:pt x="855" y="1361"/>
                </a:lnTo>
                <a:lnTo>
                  <a:pt x="855" y="1359"/>
                </a:lnTo>
                <a:lnTo>
                  <a:pt x="852" y="1357"/>
                </a:lnTo>
                <a:lnTo>
                  <a:pt x="852" y="1354"/>
                </a:lnTo>
                <a:lnTo>
                  <a:pt x="852" y="1352"/>
                </a:lnTo>
                <a:lnTo>
                  <a:pt x="855" y="1350"/>
                </a:lnTo>
                <a:lnTo>
                  <a:pt x="855" y="1350"/>
                </a:lnTo>
                <a:lnTo>
                  <a:pt x="855" y="1347"/>
                </a:lnTo>
                <a:lnTo>
                  <a:pt x="857" y="1347"/>
                </a:lnTo>
                <a:lnTo>
                  <a:pt x="857" y="1345"/>
                </a:lnTo>
                <a:lnTo>
                  <a:pt x="857" y="1342"/>
                </a:lnTo>
                <a:lnTo>
                  <a:pt x="860" y="1342"/>
                </a:lnTo>
                <a:lnTo>
                  <a:pt x="860" y="1340"/>
                </a:lnTo>
                <a:lnTo>
                  <a:pt x="862" y="1340"/>
                </a:lnTo>
                <a:lnTo>
                  <a:pt x="864" y="1342"/>
                </a:lnTo>
                <a:lnTo>
                  <a:pt x="869" y="1342"/>
                </a:lnTo>
                <a:lnTo>
                  <a:pt x="871" y="1345"/>
                </a:lnTo>
                <a:lnTo>
                  <a:pt x="874" y="1345"/>
                </a:lnTo>
                <a:lnTo>
                  <a:pt x="876" y="1345"/>
                </a:lnTo>
                <a:lnTo>
                  <a:pt x="876" y="1345"/>
                </a:lnTo>
                <a:lnTo>
                  <a:pt x="879" y="1340"/>
                </a:lnTo>
                <a:lnTo>
                  <a:pt x="848" y="1333"/>
                </a:lnTo>
                <a:lnTo>
                  <a:pt x="848" y="1335"/>
                </a:lnTo>
                <a:lnTo>
                  <a:pt x="848" y="1338"/>
                </a:lnTo>
                <a:lnTo>
                  <a:pt x="845" y="1342"/>
                </a:lnTo>
                <a:lnTo>
                  <a:pt x="843" y="1345"/>
                </a:lnTo>
                <a:lnTo>
                  <a:pt x="843" y="1347"/>
                </a:lnTo>
                <a:lnTo>
                  <a:pt x="841" y="1350"/>
                </a:lnTo>
                <a:lnTo>
                  <a:pt x="841" y="1352"/>
                </a:lnTo>
                <a:lnTo>
                  <a:pt x="841" y="1354"/>
                </a:lnTo>
                <a:lnTo>
                  <a:pt x="843" y="1359"/>
                </a:lnTo>
                <a:lnTo>
                  <a:pt x="843" y="1361"/>
                </a:lnTo>
                <a:lnTo>
                  <a:pt x="845" y="1361"/>
                </a:lnTo>
                <a:lnTo>
                  <a:pt x="845" y="1364"/>
                </a:lnTo>
                <a:lnTo>
                  <a:pt x="848" y="1366"/>
                </a:lnTo>
                <a:lnTo>
                  <a:pt x="848" y="1369"/>
                </a:lnTo>
                <a:lnTo>
                  <a:pt x="848" y="1369"/>
                </a:lnTo>
                <a:lnTo>
                  <a:pt x="848" y="1371"/>
                </a:lnTo>
                <a:lnTo>
                  <a:pt x="848" y="1371"/>
                </a:lnTo>
                <a:lnTo>
                  <a:pt x="845" y="1373"/>
                </a:lnTo>
                <a:lnTo>
                  <a:pt x="845" y="1376"/>
                </a:lnTo>
                <a:lnTo>
                  <a:pt x="843" y="1378"/>
                </a:lnTo>
                <a:lnTo>
                  <a:pt x="841" y="1378"/>
                </a:lnTo>
                <a:lnTo>
                  <a:pt x="838" y="1378"/>
                </a:lnTo>
                <a:lnTo>
                  <a:pt x="836" y="1378"/>
                </a:lnTo>
                <a:lnTo>
                  <a:pt x="833" y="1378"/>
                </a:lnTo>
                <a:lnTo>
                  <a:pt x="831" y="1378"/>
                </a:lnTo>
                <a:lnTo>
                  <a:pt x="831" y="1376"/>
                </a:lnTo>
                <a:lnTo>
                  <a:pt x="829" y="1376"/>
                </a:lnTo>
                <a:lnTo>
                  <a:pt x="826" y="1376"/>
                </a:lnTo>
                <a:lnTo>
                  <a:pt x="824" y="1373"/>
                </a:lnTo>
                <a:lnTo>
                  <a:pt x="822" y="1373"/>
                </a:lnTo>
                <a:lnTo>
                  <a:pt x="817" y="1373"/>
                </a:lnTo>
                <a:lnTo>
                  <a:pt x="814" y="1373"/>
                </a:lnTo>
                <a:lnTo>
                  <a:pt x="814" y="1376"/>
                </a:lnTo>
                <a:lnTo>
                  <a:pt x="812" y="1378"/>
                </a:lnTo>
                <a:lnTo>
                  <a:pt x="810" y="1378"/>
                </a:lnTo>
                <a:lnTo>
                  <a:pt x="807" y="1380"/>
                </a:lnTo>
                <a:lnTo>
                  <a:pt x="805" y="1383"/>
                </a:lnTo>
                <a:lnTo>
                  <a:pt x="803" y="1385"/>
                </a:lnTo>
                <a:lnTo>
                  <a:pt x="798" y="1388"/>
                </a:lnTo>
                <a:lnTo>
                  <a:pt x="795" y="1390"/>
                </a:lnTo>
                <a:lnTo>
                  <a:pt x="795" y="1404"/>
                </a:lnTo>
                <a:lnTo>
                  <a:pt x="795" y="1406"/>
                </a:lnTo>
                <a:lnTo>
                  <a:pt x="793" y="1406"/>
                </a:lnTo>
                <a:lnTo>
                  <a:pt x="793" y="1409"/>
                </a:lnTo>
                <a:lnTo>
                  <a:pt x="791" y="1409"/>
                </a:lnTo>
                <a:lnTo>
                  <a:pt x="788" y="1411"/>
                </a:lnTo>
                <a:lnTo>
                  <a:pt x="788" y="1411"/>
                </a:lnTo>
                <a:lnTo>
                  <a:pt x="786" y="1411"/>
                </a:lnTo>
                <a:lnTo>
                  <a:pt x="786" y="1411"/>
                </a:lnTo>
                <a:lnTo>
                  <a:pt x="781" y="1409"/>
                </a:lnTo>
                <a:lnTo>
                  <a:pt x="779" y="1409"/>
                </a:lnTo>
                <a:lnTo>
                  <a:pt x="776" y="1406"/>
                </a:lnTo>
                <a:lnTo>
                  <a:pt x="774" y="1404"/>
                </a:lnTo>
                <a:lnTo>
                  <a:pt x="772" y="1402"/>
                </a:lnTo>
                <a:lnTo>
                  <a:pt x="769" y="1402"/>
                </a:lnTo>
                <a:lnTo>
                  <a:pt x="767" y="1402"/>
                </a:lnTo>
                <a:lnTo>
                  <a:pt x="762" y="1404"/>
                </a:lnTo>
                <a:lnTo>
                  <a:pt x="760" y="1404"/>
                </a:lnTo>
                <a:lnTo>
                  <a:pt x="757" y="1406"/>
                </a:lnTo>
                <a:lnTo>
                  <a:pt x="755" y="1406"/>
                </a:lnTo>
                <a:lnTo>
                  <a:pt x="753" y="1406"/>
                </a:lnTo>
                <a:lnTo>
                  <a:pt x="748" y="1409"/>
                </a:lnTo>
                <a:lnTo>
                  <a:pt x="746" y="1409"/>
                </a:lnTo>
                <a:lnTo>
                  <a:pt x="746" y="1411"/>
                </a:lnTo>
                <a:lnTo>
                  <a:pt x="743" y="1416"/>
                </a:lnTo>
                <a:lnTo>
                  <a:pt x="743" y="1416"/>
                </a:lnTo>
                <a:lnTo>
                  <a:pt x="743" y="1418"/>
                </a:lnTo>
                <a:lnTo>
                  <a:pt x="743" y="1418"/>
                </a:lnTo>
                <a:lnTo>
                  <a:pt x="743" y="1421"/>
                </a:lnTo>
                <a:lnTo>
                  <a:pt x="743" y="1423"/>
                </a:lnTo>
                <a:lnTo>
                  <a:pt x="743" y="1423"/>
                </a:lnTo>
                <a:lnTo>
                  <a:pt x="741" y="1425"/>
                </a:lnTo>
                <a:lnTo>
                  <a:pt x="741" y="1425"/>
                </a:lnTo>
                <a:lnTo>
                  <a:pt x="736" y="1425"/>
                </a:lnTo>
                <a:lnTo>
                  <a:pt x="734" y="1425"/>
                </a:lnTo>
                <a:lnTo>
                  <a:pt x="731" y="1425"/>
                </a:lnTo>
                <a:lnTo>
                  <a:pt x="729" y="1425"/>
                </a:lnTo>
                <a:lnTo>
                  <a:pt x="727" y="1425"/>
                </a:lnTo>
                <a:lnTo>
                  <a:pt x="724" y="1425"/>
                </a:lnTo>
                <a:lnTo>
                  <a:pt x="722" y="1423"/>
                </a:lnTo>
                <a:lnTo>
                  <a:pt x="722" y="1423"/>
                </a:lnTo>
                <a:lnTo>
                  <a:pt x="722" y="1423"/>
                </a:lnTo>
                <a:close/>
                <a:moveTo>
                  <a:pt x="722" y="170"/>
                </a:moveTo>
                <a:lnTo>
                  <a:pt x="776" y="170"/>
                </a:lnTo>
                <a:lnTo>
                  <a:pt x="776" y="166"/>
                </a:lnTo>
                <a:lnTo>
                  <a:pt x="767" y="158"/>
                </a:lnTo>
                <a:lnTo>
                  <a:pt x="760" y="149"/>
                </a:lnTo>
                <a:lnTo>
                  <a:pt x="750" y="137"/>
                </a:lnTo>
                <a:lnTo>
                  <a:pt x="743" y="128"/>
                </a:lnTo>
                <a:lnTo>
                  <a:pt x="738" y="116"/>
                </a:lnTo>
                <a:lnTo>
                  <a:pt x="734" y="104"/>
                </a:lnTo>
                <a:lnTo>
                  <a:pt x="731" y="90"/>
                </a:lnTo>
                <a:lnTo>
                  <a:pt x="731" y="78"/>
                </a:lnTo>
                <a:lnTo>
                  <a:pt x="734" y="71"/>
                </a:lnTo>
                <a:lnTo>
                  <a:pt x="734" y="64"/>
                </a:lnTo>
                <a:lnTo>
                  <a:pt x="734" y="56"/>
                </a:lnTo>
                <a:lnTo>
                  <a:pt x="736" y="52"/>
                </a:lnTo>
                <a:lnTo>
                  <a:pt x="738" y="47"/>
                </a:lnTo>
                <a:lnTo>
                  <a:pt x="741" y="40"/>
                </a:lnTo>
                <a:lnTo>
                  <a:pt x="743" y="35"/>
                </a:lnTo>
                <a:lnTo>
                  <a:pt x="748" y="33"/>
                </a:lnTo>
                <a:lnTo>
                  <a:pt x="743" y="28"/>
                </a:lnTo>
                <a:lnTo>
                  <a:pt x="741" y="28"/>
                </a:lnTo>
                <a:lnTo>
                  <a:pt x="738" y="28"/>
                </a:lnTo>
                <a:lnTo>
                  <a:pt x="736" y="28"/>
                </a:lnTo>
                <a:lnTo>
                  <a:pt x="731" y="28"/>
                </a:lnTo>
                <a:lnTo>
                  <a:pt x="729" y="28"/>
                </a:lnTo>
                <a:lnTo>
                  <a:pt x="727" y="28"/>
                </a:lnTo>
                <a:lnTo>
                  <a:pt x="724" y="28"/>
                </a:lnTo>
                <a:lnTo>
                  <a:pt x="722" y="28"/>
                </a:lnTo>
                <a:lnTo>
                  <a:pt x="719" y="28"/>
                </a:lnTo>
                <a:lnTo>
                  <a:pt x="715" y="28"/>
                </a:lnTo>
                <a:lnTo>
                  <a:pt x="712" y="28"/>
                </a:lnTo>
                <a:lnTo>
                  <a:pt x="710" y="28"/>
                </a:lnTo>
                <a:lnTo>
                  <a:pt x="708" y="28"/>
                </a:lnTo>
                <a:lnTo>
                  <a:pt x="705" y="28"/>
                </a:lnTo>
                <a:lnTo>
                  <a:pt x="700" y="28"/>
                </a:lnTo>
                <a:lnTo>
                  <a:pt x="698" y="28"/>
                </a:lnTo>
                <a:lnTo>
                  <a:pt x="696" y="33"/>
                </a:lnTo>
                <a:lnTo>
                  <a:pt x="698" y="35"/>
                </a:lnTo>
                <a:lnTo>
                  <a:pt x="703" y="40"/>
                </a:lnTo>
                <a:lnTo>
                  <a:pt x="705" y="47"/>
                </a:lnTo>
                <a:lnTo>
                  <a:pt x="708" y="52"/>
                </a:lnTo>
                <a:lnTo>
                  <a:pt x="708" y="56"/>
                </a:lnTo>
                <a:lnTo>
                  <a:pt x="710" y="64"/>
                </a:lnTo>
                <a:lnTo>
                  <a:pt x="710" y="71"/>
                </a:lnTo>
                <a:lnTo>
                  <a:pt x="710" y="78"/>
                </a:lnTo>
                <a:lnTo>
                  <a:pt x="710" y="90"/>
                </a:lnTo>
                <a:lnTo>
                  <a:pt x="708" y="104"/>
                </a:lnTo>
                <a:lnTo>
                  <a:pt x="705" y="116"/>
                </a:lnTo>
                <a:lnTo>
                  <a:pt x="698" y="128"/>
                </a:lnTo>
                <a:lnTo>
                  <a:pt x="691" y="137"/>
                </a:lnTo>
                <a:lnTo>
                  <a:pt x="684" y="149"/>
                </a:lnTo>
                <a:lnTo>
                  <a:pt x="674" y="158"/>
                </a:lnTo>
                <a:lnTo>
                  <a:pt x="665" y="166"/>
                </a:lnTo>
                <a:lnTo>
                  <a:pt x="665" y="170"/>
                </a:lnTo>
                <a:lnTo>
                  <a:pt x="722" y="170"/>
                </a:lnTo>
                <a:lnTo>
                  <a:pt x="722" y="170"/>
                </a:lnTo>
                <a:close/>
                <a:moveTo>
                  <a:pt x="760" y="35"/>
                </a:moveTo>
                <a:lnTo>
                  <a:pt x="757" y="37"/>
                </a:lnTo>
                <a:lnTo>
                  <a:pt x="757" y="37"/>
                </a:lnTo>
                <a:lnTo>
                  <a:pt x="757" y="37"/>
                </a:lnTo>
                <a:lnTo>
                  <a:pt x="757" y="40"/>
                </a:lnTo>
                <a:lnTo>
                  <a:pt x="757" y="40"/>
                </a:lnTo>
                <a:lnTo>
                  <a:pt x="760" y="40"/>
                </a:lnTo>
                <a:lnTo>
                  <a:pt x="762" y="40"/>
                </a:lnTo>
                <a:lnTo>
                  <a:pt x="762" y="40"/>
                </a:lnTo>
                <a:lnTo>
                  <a:pt x="779" y="40"/>
                </a:lnTo>
                <a:lnTo>
                  <a:pt x="793" y="42"/>
                </a:lnTo>
                <a:lnTo>
                  <a:pt x="810" y="45"/>
                </a:lnTo>
                <a:lnTo>
                  <a:pt x="826" y="49"/>
                </a:lnTo>
                <a:lnTo>
                  <a:pt x="841" y="52"/>
                </a:lnTo>
                <a:lnTo>
                  <a:pt x="855" y="56"/>
                </a:lnTo>
                <a:lnTo>
                  <a:pt x="869" y="61"/>
                </a:lnTo>
                <a:lnTo>
                  <a:pt x="883" y="66"/>
                </a:lnTo>
                <a:lnTo>
                  <a:pt x="888" y="68"/>
                </a:lnTo>
                <a:lnTo>
                  <a:pt x="893" y="75"/>
                </a:lnTo>
                <a:lnTo>
                  <a:pt x="898" y="80"/>
                </a:lnTo>
                <a:lnTo>
                  <a:pt x="900" y="87"/>
                </a:lnTo>
                <a:lnTo>
                  <a:pt x="902" y="92"/>
                </a:lnTo>
                <a:lnTo>
                  <a:pt x="907" y="97"/>
                </a:lnTo>
                <a:lnTo>
                  <a:pt x="912" y="99"/>
                </a:lnTo>
                <a:lnTo>
                  <a:pt x="919" y="99"/>
                </a:lnTo>
                <a:lnTo>
                  <a:pt x="921" y="97"/>
                </a:lnTo>
                <a:lnTo>
                  <a:pt x="921" y="97"/>
                </a:lnTo>
                <a:lnTo>
                  <a:pt x="924" y="94"/>
                </a:lnTo>
                <a:lnTo>
                  <a:pt x="924" y="92"/>
                </a:lnTo>
                <a:lnTo>
                  <a:pt x="924" y="90"/>
                </a:lnTo>
                <a:lnTo>
                  <a:pt x="924" y="87"/>
                </a:lnTo>
                <a:lnTo>
                  <a:pt x="924" y="85"/>
                </a:lnTo>
                <a:lnTo>
                  <a:pt x="924" y="85"/>
                </a:lnTo>
                <a:lnTo>
                  <a:pt x="912" y="73"/>
                </a:lnTo>
                <a:lnTo>
                  <a:pt x="898" y="64"/>
                </a:lnTo>
                <a:lnTo>
                  <a:pt x="886" y="59"/>
                </a:lnTo>
                <a:lnTo>
                  <a:pt x="869" y="54"/>
                </a:lnTo>
                <a:lnTo>
                  <a:pt x="855" y="49"/>
                </a:lnTo>
                <a:lnTo>
                  <a:pt x="838" y="47"/>
                </a:lnTo>
                <a:lnTo>
                  <a:pt x="824" y="42"/>
                </a:lnTo>
                <a:lnTo>
                  <a:pt x="807" y="40"/>
                </a:lnTo>
                <a:lnTo>
                  <a:pt x="800" y="40"/>
                </a:lnTo>
                <a:lnTo>
                  <a:pt x="793" y="37"/>
                </a:lnTo>
                <a:lnTo>
                  <a:pt x="788" y="37"/>
                </a:lnTo>
                <a:lnTo>
                  <a:pt x="781" y="35"/>
                </a:lnTo>
                <a:lnTo>
                  <a:pt x="776" y="35"/>
                </a:lnTo>
                <a:lnTo>
                  <a:pt x="769" y="35"/>
                </a:lnTo>
                <a:lnTo>
                  <a:pt x="765" y="35"/>
                </a:lnTo>
                <a:lnTo>
                  <a:pt x="760" y="35"/>
                </a:lnTo>
                <a:lnTo>
                  <a:pt x="760" y="35"/>
                </a:lnTo>
                <a:close/>
                <a:moveTo>
                  <a:pt x="748" y="52"/>
                </a:moveTo>
                <a:lnTo>
                  <a:pt x="748" y="52"/>
                </a:lnTo>
                <a:lnTo>
                  <a:pt x="748" y="52"/>
                </a:lnTo>
                <a:lnTo>
                  <a:pt x="748" y="54"/>
                </a:lnTo>
                <a:lnTo>
                  <a:pt x="748" y="54"/>
                </a:lnTo>
                <a:lnTo>
                  <a:pt x="748" y="54"/>
                </a:lnTo>
                <a:lnTo>
                  <a:pt x="748" y="56"/>
                </a:lnTo>
                <a:lnTo>
                  <a:pt x="750" y="56"/>
                </a:lnTo>
                <a:lnTo>
                  <a:pt x="750" y="59"/>
                </a:lnTo>
                <a:lnTo>
                  <a:pt x="765" y="59"/>
                </a:lnTo>
                <a:lnTo>
                  <a:pt x="779" y="59"/>
                </a:lnTo>
                <a:lnTo>
                  <a:pt x="793" y="61"/>
                </a:lnTo>
                <a:lnTo>
                  <a:pt x="807" y="61"/>
                </a:lnTo>
                <a:lnTo>
                  <a:pt x="819" y="64"/>
                </a:lnTo>
                <a:lnTo>
                  <a:pt x="833" y="68"/>
                </a:lnTo>
                <a:lnTo>
                  <a:pt x="845" y="71"/>
                </a:lnTo>
                <a:lnTo>
                  <a:pt x="857" y="78"/>
                </a:lnTo>
                <a:lnTo>
                  <a:pt x="857" y="80"/>
                </a:lnTo>
                <a:lnTo>
                  <a:pt x="860" y="83"/>
                </a:lnTo>
                <a:lnTo>
                  <a:pt x="862" y="83"/>
                </a:lnTo>
                <a:lnTo>
                  <a:pt x="864" y="85"/>
                </a:lnTo>
                <a:lnTo>
                  <a:pt x="867" y="85"/>
                </a:lnTo>
                <a:lnTo>
                  <a:pt x="869" y="85"/>
                </a:lnTo>
                <a:lnTo>
                  <a:pt x="871" y="85"/>
                </a:lnTo>
                <a:lnTo>
                  <a:pt x="874" y="85"/>
                </a:lnTo>
                <a:lnTo>
                  <a:pt x="876" y="85"/>
                </a:lnTo>
                <a:lnTo>
                  <a:pt x="876" y="85"/>
                </a:lnTo>
                <a:lnTo>
                  <a:pt x="879" y="83"/>
                </a:lnTo>
                <a:lnTo>
                  <a:pt x="879" y="83"/>
                </a:lnTo>
                <a:lnTo>
                  <a:pt x="879" y="83"/>
                </a:lnTo>
                <a:lnTo>
                  <a:pt x="879" y="80"/>
                </a:lnTo>
                <a:lnTo>
                  <a:pt x="879" y="78"/>
                </a:lnTo>
                <a:lnTo>
                  <a:pt x="874" y="73"/>
                </a:lnTo>
                <a:lnTo>
                  <a:pt x="867" y="71"/>
                </a:lnTo>
                <a:lnTo>
                  <a:pt x="862" y="71"/>
                </a:lnTo>
                <a:lnTo>
                  <a:pt x="855" y="68"/>
                </a:lnTo>
                <a:lnTo>
                  <a:pt x="850" y="66"/>
                </a:lnTo>
                <a:lnTo>
                  <a:pt x="843" y="64"/>
                </a:lnTo>
                <a:lnTo>
                  <a:pt x="836" y="64"/>
                </a:lnTo>
                <a:lnTo>
                  <a:pt x="831" y="61"/>
                </a:lnTo>
                <a:lnTo>
                  <a:pt x="819" y="59"/>
                </a:lnTo>
                <a:lnTo>
                  <a:pt x="810" y="56"/>
                </a:lnTo>
                <a:lnTo>
                  <a:pt x="800" y="54"/>
                </a:lnTo>
                <a:lnTo>
                  <a:pt x="791" y="54"/>
                </a:lnTo>
                <a:lnTo>
                  <a:pt x="779" y="52"/>
                </a:lnTo>
                <a:lnTo>
                  <a:pt x="769" y="52"/>
                </a:lnTo>
                <a:lnTo>
                  <a:pt x="757" y="52"/>
                </a:lnTo>
                <a:lnTo>
                  <a:pt x="748" y="52"/>
                </a:lnTo>
                <a:lnTo>
                  <a:pt x="748" y="52"/>
                </a:lnTo>
                <a:close/>
                <a:moveTo>
                  <a:pt x="974" y="111"/>
                </a:moveTo>
                <a:lnTo>
                  <a:pt x="974" y="109"/>
                </a:lnTo>
                <a:lnTo>
                  <a:pt x="976" y="109"/>
                </a:lnTo>
                <a:lnTo>
                  <a:pt x="976" y="106"/>
                </a:lnTo>
                <a:lnTo>
                  <a:pt x="976" y="104"/>
                </a:lnTo>
                <a:lnTo>
                  <a:pt x="978" y="104"/>
                </a:lnTo>
                <a:lnTo>
                  <a:pt x="978" y="102"/>
                </a:lnTo>
                <a:lnTo>
                  <a:pt x="978" y="102"/>
                </a:lnTo>
                <a:lnTo>
                  <a:pt x="976" y="99"/>
                </a:lnTo>
                <a:lnTo>
                  <a:pt x="971" y="92"/>
                </a:lnTo>
                <a:lnTo>
                  <a:pt x="966" y="87"/>
                </a:lnTo>
                <a:lnTo>
                  <a:pt x="959" y="80"/>
                </a:lnTo>
                <a:lnTo>
                  <a:pt x="952" y="78"/>
                </a:lnTo>
                <a:lnTo>
                  <a:pt x="945" y="73"/>
                </a:lnTo>
                <a:lnTo>
                  <a:pt x="938" y="71"/>
                </a:lnTo>
                <a:lnTo>
                  <a:pt x="931" y="68"/>
                </a:lnTo>
                <a:lnTo>
                  <a:pt x="924" y="66"/>
                </a:lnTo>
                <a:lnTo>
                  <a:pt x="931" y="71"/>
                </a:lnTo>
                <a:lnTo>
                  <a:pt x="936" y="78"/>
                </a:lnTo>
                <a:lnTo>
                  <a:pt x="940" y="87"/>
                </a:lnTo>
                <a:lnTo>
                  <a:pt x="943" y="94"/>
                </a:lnTo>
                <a:lnTo>
                  <a:pt x="947" y="102"/>
                </a:lnTo>
                <a:lnTo>
                  <a:pt x="955" y="109"/>
                </a:lnTo>
                <a:lnTo>
                  <a:pt x="962" y="111"/>
                </a:lnTo>
                <a:lnTo>
                  <a:pt x="974" y="111"/>
                </a:lnTo>
                <a:lnTo>
                  <a:pt x="974" y="111"/>
                </a:lnTo>
                <a:close/>
                <a:moveTo>
                  <a:pt x="741" y="66"/>
                </a:moveTo>
                <a:lnTo>
                  <a:pt x="741" y="66"/>
                </a:lnTo>
                <a:lnTo>
                  <a:pt x="741" y="68"/>
                </a:lnTo>
                <a:lnTo>
                  <a:pt x="741" y="68"/>
                </a:lnTo>
                <a:lnTo>
                  <a:pt x="741" y="68"/>
                </a:lnTo>
                <a:lnTo>
                  <a:pt x="743" y="68"/>
                </a:lnTo>
                <a:lnTo>
                  <a:pt x="743" y="68"/>
                </a:lnTo>
                <a:lnTo>
                  <a:pt x="755" y="71"/>
                </a:lnTo>
                <a:lnTo>
                  <a:pt x="767" y="73"/>
                </a:lnTo>
                <a:lnTo>
                  <a:pt x="776" y="73"/>
                </a:lnTo>
                <a:lnTo>
                  <a:pt x="788" y="75"/>
                </a:lnTo>
                <a:lnTo>
                  <a:pt x="800" y="75"/>
                </a:lnTo>
                <a:lnTo>
                  <a:pt x="812" y="78"/>
                </a:lnTo>
                <a:lnTo>
                  <a:pt x="822" y="80"/>
                </a:lnTo>
                <a:lnTo>
                  <a:pt x="833" y="80"/>
                </a:lnTo>
                <a:lnTo>
                  <a:pt x="833" y="80"/>
                </a:lnTo>
                <a:lnTo>
                  <a:pt x="833" y="78"/>
                </a:lnTo>
                <a:lnTo>
                  <a:pt x="833" y="78"/>
                </a:lnTo>
                <a:lnTo>
                  <a:pt x="833" y="78"/>
                </a:lnTo>
                <a:lnTo>
                  <a:pt x="822" y="75"/>
                </a:lnTo>
                <a:lnTo>
                  <a:pt x="812" y="73"/>
                </a:lnTo>
                <a:lnTo>
                  <a:pt x="800" y="71"/>
                </a:lnTo>
                <a:lnTo>
                  <a:pt x="788" y="71"/>
                </a:lnTo>
                <a:lnTo>
                  <a:pt x="776" y="68"/>
                </a:lnTo>
                <a:lnTo>
                  <a:pt x="767" y="66"/>
                </a:lnTo>
                <a:lnTo>
                  <a:pt x="755" y="66"/>
                </a:lnTo>
                <a:lnTo>
                  <a:pt x="743" y="66"/>
                </a:lnTo>
                <a:lnTo>
                  <a:pt x="741" y="66"/>
                </a:lnTo>
                <a:lnTo>
                  <a:pt x="741" y="66"/>
                </a:lnTo>
                <a:close/>
                <a:moveTo>
                  <a:pt x="748" y="80"/>
                </a:moveTo>
                <a:lnTo>
                  <a:pt x="748" y="83"/>
                </a:lnTo>
                <a:lnTo>
                  <a:pt x="748" y="83"/>
                </a:lnTo>
                <a:lnTo>
                  <a:pt x="748" y="83"/>
                </a:lnTo>
                <a:lnTo>
                  <a:pt x="750" y="85"/>
                </a:lnTo>
                <a:lnTo>
                  <a:pt x="750" y="85"/>
                </a:lnTo>
                <a:lnTo>
                  <a:pt x="750" y="85"/>
                </a:lnTo>
                <a:lnTo>
                  <a:pt x="765" y="85"/>
                </a:lnTo>
                <a:lnTo>
                  <a:pt x="776" y="87"/>
                </a:lnTo>
                <a:lnTo>
                  <a:pt x="788" y="90"/>
                </a:lnTo>
                <a:lnTo>
                  <a:pt x="800" y="92"/>
                </a:lnTo>
                <a:lnTo>
                  <a:pt x="812" y="92"/>
                </a:lnTo>
                <a:lnTo>
                  <a:pt x="824" y="94"/>
                </a:lnTo>
                <a:lnTo>
                  <a:pt x="836" y="94"/>
                </a:lnTo>
                <a:lnTo>
                  <a:pt x="848" y="94"/>
                </a:lnTo>
                <a:lnTo>
                  <a:pt x="848" y="94"/>
                </a:lnTo>
                <a:lnTo>
                  <a:pt x="850" y="92"/>
                </a:lnTo>
                <a:lnTo>
                  <a:pt x="850" y="92"/>
                </a:lnTo>
                <a:lnTo>
                  <a:pt x="850" y="92"/>
                </a:lnTo>
                <a:lnTo>
                  <a:pt x="850" y="92"/>
                </a:lnTo>
                <a:lnTo>
                  <a:pt x="852" y="90"/>
                </a:lnTo>
                <a:lnTo>
                  <a:pt x="852" y="90"/>
                </a:lnTo>
                <a:lnTo>
                  <a:pt x="852" y="87"/>
                </a:lnTo>
                <a:lnTo>
                  <a:pt x="850" y="87"/>
                </a:lnTo>
                <a:lnTo>
                  <a:pt x="850" y="87"/>
                </a:lnTo>
                <a:lnTo>
                  <a:pt x="848" y="87"/>
                </a:lnTo>
                <a:lnTo>
                  <a:pt x="848" y="87"/>
                </a:lnTo>
                <a:lnTo>
                  <a:pt x="845" y="87"/>
                </a:lnTo>
                <a:lnTo>
                  <a:pt x="843" y="87"/>
                </a:lnTo>
                <a:lnTo>
                  <a:pt x="843" y="87"/>
                </a:lnTo>
                <a:lnTo>
                  <a:pt x="841" y="87"/>
                </a:lnTo>
                <a:lnTo>
                  <a:pt x="831" y="87"/>
                </a:lnTo>
                <a:lnTo>
                  <a:pt x="819" y="87"/>
                </a:lnTo>
                <a:lnTo>
                  <a:pt x="807" y="87"/>
                </a:lnTo>
                <a:lnTo>
                  <a:pt x="798" y="85"/>
                </a:lnTo>
                <a:lnTo>
                  <a:pt x="786" y="85"/>
                </a:lnTo>
                <a:lnTo>
                  <a:pt x="776" y="83"/>
                </a:lnTo>
                <a:lnTo>
                  <a:pt x="765" y="83"/>
                </a:lnTo>
                <a:lnTo>
                  <a:pt x="755" y="80"/>
                </a:lnTo>
                <a:lnTo>
                  <a:pt x="753" y="80"/>
                </a:lnTo>
                <a:lnTo>
                  <a:pt x="750" y="80"/>
                </a:lnTo>
                <a:lnTo>
                  <a:pt x="748" y="80"/>
                </a:lnTo>
                <a:lnTo>
                  <a:pt x="748" y="80"/>
                </a:lnTo>
                <a:lnTo>
                  <a:pt x="748" y="80"/>
                </a:lnTo>
                <a:close/>
                <a:moveTo>
                  <a:pt x="983" y="87"/>
                </a:moveTo>
                <a:lnTo>
                  <a:pt x="988" y="94"/>
                </a:lnTo>
                <a:lnTo>
                  <a:pt x="993" y="99"/>
                </a:lnTo>
                <a:lnTo>
                  <a:pt x="997" y="104"/>
                </a:lnTo>
                <a:lnTo>
                  <a:pt x="1002" y="111"/>
                </a:lnTo>
                <a:lnTo>
                  <a:pt x="1007" y="116"/>
                </a:lnTo>
                <a:lnTo>
                  <a:pt x="1009" y="121"/>
                </a:lnTo>
                <a:lnTo>
                  <a:pt x="1014" y="128"/>
                </a:lnTo>
                <a:lnTo>
                  <a:pt x="1016" y="132"/>
                </a:lnTo>
                <a:lnTo>
                  <a:pt x="1019" y="135"/>
                </a:lnTo>
                <a:lnTo>
                  <a:pt x="1021" y="135"/>
                </a:lnTo>
                <a:lnTo>
                  <a:pt x="1023" y="135"/>
                </a:lnTo>
                <a:lnTo>
                  <a:pt x="1026" y="137"/>
                </a:lnTo>
                <a:lnTo>
                  <a:pt x="1026" y="137"/>
                </a:lnTo>
                <a:lnTo>
                  <a:pt x="1028" y="137"/>
                </a:lnTo>
                <a:lnTo>
                  <a:pt x="1031" y="137"/>
                </a:lnTo>
                <a:lnTo>
                  <a:pt x="1033" y="137"/>
                </a:lnTo>
                <a:lnTo>
                  <a:pt x="1033" y="135"/>
                </a:lnTo>
                <a:lnTo>
                  <a:pt x="1035" y="135"/>
                </a:lnTo>
                <a:lnTo>
                  <a:pt x="1035" y="132"/>
                </a:lnTo>
                <a:lnTo>
                  <a:pt x="1038" y="130"/>
                </a:lnTo>
                <a:lnTo>
                  <a:pt x="1038" y="130"/>
                </a:lnTo>
                <a:lnTo>
                  <a:pt x="1038" y="128"/>
                </a:lnTo>
                <a:lnTo>
                  <a:pt x="1038" y="128"/>
                </a:lnTo>
                <a:lnTo>
                  <a:pt x="1035" y="125"/>
                </a:lnTo>
                <a:lnTo>
                  <a:pt x="1035" y="121"/>
                </a:lnTo>
                <a:lnTo>
                  <a:pt x="1031" y="116"/>
                </a:lnTo>
                <a:lnTo>
                  <a:pt x="1028" y="111"/>
                </a:lnTo>
                <a:lnTo>
                  <a:pt x="1023" y="109"/>
                </a:lnTo>
                <a:lnTo>
                  <a:pt x="1019" y="104"/>
                </a:lnTo>
                <a:lnTo>
                  <a:pt x="1014" y="102"/>
                </a:lnTo>
                <a:lnTo>
                  <a:pt x="1012" y="99"/>
                </a:lnTo>
                <a:lnTo>
                  <a:pt x="1007" y="94"/>
                </a:lnTo>
                <a:lnTo>
                  <a:pt x="1004" y="94"/>
                </a:lnTo>
                <a:lnTo>
                  <a:pt x="1000" y="92"/>
                </a:lnTo>
                <a:lnTo>
                  <a:pt x="997" y="92"/>
                </a:lnTo>
                <a:lnTo>
                  <a:pt x="995" y="90"/>
                </a:lnTo>
                <a:lnTo>
                  <a:pt x="993" y="90"/>
                </a:lnTo>
                <a:lnTo>
                  <a:pt x="990" y="90"/>
                </a:lnTo>
                <a:lnTo>
                  <a:pt x="985" y="87"/>
                </a:lnTo>
                <a:lnTo>
                  <a:pt x="983" y="87"/>
                </a:lnTo>
                <a:lnTo>
                  <a:pt x="983" y="87"/>
                </a:lnTo>
                <a:close/>
                <a:moveTo>
                  <a:pt x="841" y="106"/>
                </a:moveTo>
                <a:lnTo>
                  <a:pt x="829" y="109"/>
                </a:lnTo>
                <a:lnTo>
                  <a:pt x="817" y="109"/>
                </a:lnTo>
                <a:lnTo>
                  <a:pt x="805" y="106"/>
                </a:lnTo>
                <a:lnTo>
                  <a:pt x="795" y="106"/>
                </a:lnTo>
                <a:lnTo>
                  <a:pt x="784" y="104"/>
                </a:lnTo>
                <a:lnTo>
                  <a:pt x="774" y="102"/>
                </a:lnTo>
                <a:lnTo>
                  <a:pt x="762" y="102"/>
                </a:lnTo>
                <a:lnTo>
                  <a:pt x="750" y="99"/>
                </a:lnTo>
                <a:lnTo>
                  <a:pt x="750" y="102"/>
                </a:lnTo>
                <a:lnTo>
                  <a:pt x="753" y="102"/>
                </a:lnTo>
                <a:lnTo>
                  <a:pt x="753" y="102"/>
                </a:lnTo>
                <a:lnTo>
                  <a:pt x="753" y="102"/>
                </a:lnTo>
                <a:lnTo>
                  <a:pt x="755" y="104"/>
                </a:lnTo>
                <a:lnTo>
                  <a:pt x="755" y="104"/>
                </a:lnTo>
                <a:lnTo>
                  <a:pt x="769" y="104"/>
                </a:lnTo>
                <a:lnTo>
                  <a:pt x="786" y="106"/>
                </a:lnTo>
                <a:lnTo>
                  <a:pt x="800" y="109"/>
                </a:lnTo>
                <a:lnTo>
                  <a:pt x="817" y="111"/>
                </a:lnTo>
                <a:lnTo>
                  <a:pt x="833" y="113"/>
                </a:lnTo>
                <a:lnTo>
                  <a:pt x="848" y="113"/>
                </a:lnTo>
                <a:lnTo>
                  <a:pt x="864" y="113"/>
                </a:lnTo>
                <a:lnTo>
                  <a:pt x="879" y="111"/>
                </a:lnTo>
                <a:lnTo>
                  <a:pt x="881" y="109"/>
                </a:lnTo>
                <a:lnTo>
                  <a:pt x="881" y="109"/>
                </a:lnTo>
                <a:lnTo>
                  <a:pt x="883" y="106"/>
                </a:lnTo>
                <a:lnTo>
                  <a:pt x="883" y="106"/>
                </a:lnTo>
                <a:lnTo>
                  <a:pt x="886" y="106"/>
                </a:lnTo>
                <a:lnTo>
                  <a:pt x="888" y="106"/>
                </a:lnTo>
                <a:lnTo>
                  <a:pt x="888" y="104"/>
                </a:lnTo>
                <a:lnTo>
                  <a:pt x="890" y="104"/>
                </a:lnTo>
                <a:lnTo>
                  <a:pt x="890" y="102"/>
                </a:lnTo>
                <a:lnTo>
                  <a:pt x="890" y="102"/>
                </a:lnTo>
                <a:lnTo>
                  <a:pt x="890" y="99"/>
                </a:lnTo>
                <a:lnTo>
                  <a:pt x="890" y="99"/>
                </a:lnTo>
                <a:lnTo>
                  <a:pt x="888" y="99"/>
                </a:lnTo>
                <a:lnTo>
                  <a:pt x="888" y="97"/>
                </a:lnTo>
                <a:lnTo>
                  <a:pt x="888" y="97"/>
                </a:lnTo>
                <a:lnTo>
                  <a:pt x="886" y="94"/>
                </a:lnTo>
                <a:lnTo>
                  <a:pt x="881" y="97"/>
                </a:lnTo>
                <a:lnTo>
                  <a:pt x="874" y="97"/>
                </a:lnTo>
                <a:lnTo>
                  <a:pt x="869" y="99"/>
                </a:lnTo>
                <a:lnTo>
                  <a:pt x="864" y="99"/>
                </a:lnTo>
                <a:lnTo>
                  <a:pt x="857" y="102"/>
                </a:lnTo>
                <a:lnTo>
                  <a:pt x="852" y="104"/>
                </a:lnTo>
                <a:lnTo>
                  <a:pt x="848" y="104"/>
                </a:lnTo>
                <a:lnTo>
                  <a:pt x="841" y="106"/>
                </a:lnTo>
                <a:lnTo>
                  <a:pt x="841" y="106"/>
                </a:lnTo>
                <a:close/>
                <a:moveTo>
                  <a:pt x="905" y="111"/>
                </a:moveTo>
                <a:lnTo>
                  <a:pt x="900" y="111"/>
                </a:lnTo>
                <a:lnTo>
                  <a:pt x="898" y="113"/>
                </a:lnTo>
                <a:lnTo>
                  <a:pt x="893" y="113"/>
                </a:lnTo>
                <a:lnTo>
                  <a:pt x="888" y="113"/>
                </a:lnTo>
                <a:lnTo>
                  <a:pt x="886" y="116"/>
                </a:lnTo>
                <a:lnTo>
                  <a:pt x="881" y="116"/>
                </a:lnTo>
                <a:lnTo>
                  <a:pt x="879" y="116"/>
                </a:lnTo>
                <a:lnTo>
                  <a:pt x="874" y="118"/>
                </a:lnTo>
                <a:lnTo>
                  <a:pt x="883" y="118"/>
                </a:lnTo>
                <a:lnTo>
                  <a:pt x="890" y="121"/>
                </a:lnTo>
                <a:lnTo>
                  <a:pt x="898" y="121"/>
                </a:lnTo>
                <a:lnTo>
                  <a:pt x="905" y="123"/>
                </a:lnTo>
                <a:lnTo>
                  <a:pt x="914" y="123"/>
                </a:lnTo>
                <a:lnTo>
                  <a:pt x="921" y="123"/>
                </a:lnTo>
                <a:lnTo>
                  <a:pt x="931" y="123"/>
                </a:lnTo>
                <a:lnTo>
                  <a:pt x="938" y="121"/>
                </a:lnTo>
                <a:lnTo>
                  <a:pt x="940" y="121"/>
                </a:lnTo>
                <a:lnTo>
                  <a:pt x="940" y="121"/>
                </a:lnTo>
                <a:lnTo>
                  <a:pt x="943" y="118"/>
                </a:lnTo>
                <a:lnTo>
                  <a:pt x="943" y="118"/>
                </a:lnTo>
                <a:lnTo>
                  <a:pt x="943" y="116"/>
                </a:lnTo>
                <a:lnTo>
                  <a:pt x="943" y="113"/>
                </a:lnTo>
                <a:lnTo>
                  <a:pt x="943" y="111"/>
                </a:lnTo>
                <a:lnTo>
                  <a:pt x="943" y="109"/>
                </a:lnTo>
                <a:lnTo>
                  <a:pt x="943" y="109"/>
                </a:lnTo>
                <a:lnTo>
                  <a:pt x="940" y="106"/>
                </a:lnTo>
                <a:lnTo>
                  <a:pt x="940" y="106"/>
                </a:lnTo>
                <a:lnTo>
                  <a:pt x="938" y="106"/>
                </a:lnTo>
                <a:lnTo>
                  <a:pt x="933" y="104"/>
                </a:lnTo>
                <a:lnTo>
                  <a:pt x="928" y="102"/>
                </a:lnTo>
                <a:lnTo>
                  <a:pt x="926" y="102"/>
                </a:lnTo>
                <a:lnTo>
                  <a:pt x="921" y="102"/>
                </a:lnTo>
                <a:lnTo>
                  <a:pt x="917" y="102"/>
                </a:lnTo>
                <a:lnTo>
                  <a:pt x="912" y="104"/>
                </a:lnTo>
                <a:lnTo>
                  <a:pt x="907" y="106"/>
                </a:lnTo>
                <a:lnTo>
                  <a:pt x="905" y="111"/>
                </a:lnTo>
                <a:lnTo>
                  <a:pt x="905" y="111"/>
                </a:lnTo>
                <a:close/>
                <a:moveTo>
                  <a:pt x="1073" y="166"/>
                </a:moveTo>
                <a:lnTo>
                  <a:pt x="1076" y="166"/>
                </a:lnTo>
                <a:lnTo>
                  <a:pt x="1076" y="166"/>
                </a:lnTo>
                <a:lnTo>
                  <a:pt x="1078" y="166"/>
                </a:lnTo>
                <a:lnTo>
                  <a:pt x="1080" y="166"/>
                </a:lnTo>
                <a:lnTo>
                  <a:pt x="1080" y="166"/>
                </a:lnTo>
                <a:lnTo>
                  <a:pt x="1083" y="166"/>
                </a:lnTo>
                <a:lnTo>
                  <a:pt x="1083" y="163"/>
                </a:lnTo>
                <a:lnTo>
                  <a:pt x="1085" y="163"/>
                </a:lnTo>
                <a:lnTo>
                  <a:pt x="1083" y="154"/>
                </a:lnTo>
                <a:lnTo>
                  <a:pt x="1080" y="144"/>
                </a:lnTo>
                <a:lnTo>
                  <a:pt x="1076" y="137"/>
                </a:lnTo>
                <a:lnTo>
                  <a:pt x="1069" y="130"/>
                </a:lnTo>
                <a:lnTo>
                  <a:pt x="1061" y="125"/>
                </a:lnTo>
                <a:lnTo>
                  <a:pt x="1054" y="121"/>
                </a:lnTo>
                <a:lnTo>
                  <a:pt x="1047" y="116"/>
                </a:lnTo>
                <a:lnTo>
                  <a:pt x="1040" y="111"/>
                </a:lnTo>
                <a:lnTo>
                  <a:pt x="1045" y="116"/>
                </a:lnTo>
                <a:lnTo>
                  <a:pt x="1050" y="123"/>
                </a:lnTo>
                <a:lnTo>
                  <a:pt x="1052" y="130"/>
                </a:lnTo>
                <a:lnTo>
                  <a:pt x="1054" y="140"/>
                </a:lnTo>
                <a:lnTo>
                  <a:pt x="1059" y="147"/>
                </a:lnTo>
                <a:lnTo>
                  <a:pt x="1061" y="154"/>
                </a:lnTo>
                <a:lnTo>
                  <a:pt x="1066" y="161"/>
                </a:lnTo>
                <a:lnTo>
                  <a:pt x="1073" y="166"/>
                </a:lnTo>
                <a:lnTo>
                  <a:pt x="1073" y="166"/>
                </a:lnTo>
                <a:close/>
                <a:moveTo>
                  <a:pt x="755" y="118"/>
                </a:moveTo>
                <a:lnTo>
                  <a:pt x="755" y="121"/>
                </a:lnTo>
                <a:lnTo>
                  <a:pt x="755" y="121"/>
                </a:lnTo>
                <a:lnTo>
                  <a:pt x="755" y="123"/>
                </a:lnTo>
                <a:lnTo>
                  <a:pt x="755" y="125"/>
                </a:lnTo>
                <a:lnTo>
                  <a:pt x="760" y="128"/>
                </a:lnTo>
                <a:lnTo>
                  <a:pt x="762" y="132"/>
                </a:lnTo>
                <a:lnTo>
                  <a:pt x="767" y="135"/>
                </a:lnTo>
                <a:lnTo>
                  <a:pt x="769" y="137"/>
                </a:lnTo>
                <a:lnTo>
                  <a:pt x="774" y="142"/>
                </a:lnTo>
                <a:lnTo>
                  <a:pt x="779" y="144"/>
                </a:lnTo>
                <a:lnTo>
                  <a:pt x="784" y="147"/>
                </a:lnTo>
                <a:lnTo>
                  <a:pt x="788" y="147"/>
                </a:lnTo>
                <a:lnTo>
                  <a:pt x="793" y="147"/>
                </a:lnTo>
                <a:lnTo>
                  <a:pt x="793" y="147"/>
                </a:lnTo>
                <a:lnTo>
                  <a:pt x="791" y="144"/>
                </a:lnTo>
                <a:lnTo>
                  <a:pt x="791" y="144"/>
                </a:lnTo>
                <a:lnTo>
                  <a:pt x="791" y="142"/>
                </a:lnTo>
                <a:lnTo>
                  <a:pt x="791" y="142"/>
                </a:lnTo>
                <a:lnTo>
                  <a:pt x="788" y="140"/>
                </a:lnTo>
                <a:lnTo>
                  <a:pt x="788" y="137"/>
                </a:lnTo>
                <a:lnTo>
                  <a:pt x="788" y="137"/>
                </a:lnTo>
                <a:lnTo>
                  <a:pt x="791" y="135"/>
                </a:lnTo>
                <a:lnTo>
                  <a:pt x="793" y="135"/>
                </a:lnTo>
                <a:lnTo>
                  <a:pt x="793" y="132"/>
                </a:lnTo>
                <a:lnTo>
                  <a:pt x="795" y="132"/>
                </a:lnTo>
                <a:lnTo>
                  <a:pt x="798" y="132"/>
                </a:lnTo>
                <a:lnTo>
                  <a:pt x="800" y="132"/>
                </a:lnTo>
                <a:lnTo>
                  <a:pt x="803" y="130"/>
                </a:lnTo>
                <a:lnTo>
                  <a:pt x="803" y="130"/>
                </a:lnTo>
                <a:lnTo>
                  <a:pt x="803" y="128"/>
                </a:lnTo>
                <a:lnTo>
                  <a:pt x="803" y="125"/>
                </a:lnTo>
                <a:lnTo>
                  <a:pt x="800" y="123"/>
                </a:lnTo>
                <a:lnTo>
                  <a:pt x="798" y="123"/>
                </a:lnTo>
                <a:lnTo>
                  <a:pt x="795" y="121"/>
                </a:lnTo>
                <a:lnTo>
                  <a:pt x="793" y="121"/>
                </a:lnTo>
                <a:lnTo>
                  <a:pt x="791" y="118"/>
                </a:lnTo>
                <a:lnTo>
                  <a:pt x="788" y="118"/>
                </a:lnTo>
                <a:lnTo>
                  <a:pt x="784" y="116"/>
                </a:lnTo>
                <a:lnTo>
                  <a:pt x="781" y="116"/>
                </a:lnTo>
                <a:lnTo>
                  <a:pt x="776" y="116"/>
                </a:lnTo>
                <a:lnTo>
                  <a:pt x="772" y="116"/>
                </a:lnTo>
                <a:lnTo>
                  <a:pt x="769" y="116"/>
                </a:lnTo>
                <a:lnTo>
                  <a:pt x="765" y="116"/>
                </a:lnTo>
                <a:lnTo>
                  <a:pt x="762" y="116"/>
                </a:lnTo>
                <a:lnTo>
                  <a:pt x="760" y="118"/>
                </a:lnTo>
                <a:lnTo>
                  <a:pt x="755" y="118"/>
                </a:lnTo>
                <a:lnTo>
                  <a:pt x="755" y="118"/>
                </a:lnTo>
                <a:close/>
                <a:moveTo>
                  <a:pt x="964" y="130"/>
                </a:moveTo>
                <a:lnTo>
                  <a:pt x="962" y="130"/>
                </a:lnTo>
                <a:lnTo>
                  <a:pt x="957" y="130"/>
                </a:lnTo>
                <a:lnTo>
                  <a:pt x="952" y="130"/>
                </a:lnTo>
                <a:lnTo>
                  <a:pt x="947" y="130"/>
                </a:lnTo>
                <a:lnTo>
                  <a:pt x="943" y="130"/>
                </a:lnTo>
                <a:lnTo>
                  <a:pt x="938" y="130"/>
                </a:lnTo>
                <a:lnTo>
                  <a:pt x="933" y="132"/>
                </a:lnTo>
                <a:lnTo>
                  <a:pt x="928" y="132"/>
                </a:lnTo>
                <a:lnTo>
                  <a:pt x="928" y="135"/>
                </a:lnTo>
                <a:lnTo>
                  <a:pt x="931" y="135"/>
                </a:lnTo>
                <a:lnTo>
                  <a:pt x="931" y="135"/>
                </a:lnTo>
                <a:lnTo>
                  <a:pt x="933" y="137"/>
                </a:lnTo>
                <a:lnTo>
                  <a:pt x="933" y="137"/>
                </a:lnTo>
                <a:lnTo>
                  <a:pt x="936" y="137"/>
                </a:lnTo>
                <a:lnTo>
                  <a:pt x="943" y="137"/>
                </a:lnTo>
                <a:lnTo>
                  <a:pt x="950" y="140"/>
                </a:lnTo>
                <a:lnTo>
                  <a:pt x="957" y="142"/>
                </a:lnTo>
                <a:lnTo>
                  <a:pt x="964" y="142"/>
                </a:lnTo>
                <a:lnTo>
                  <a:pt x="971" y="144"/>
                </a:lnTo>
                <a:lnTo>
                  <a:pt x="976" y="144"/>
                </a:lnTo>
                <a:lnTo>
                  <a:pt x="983" y="142"/>
                </a:lnTo>
                <a:lnTo>
                  <a:pt x="990" y="140"/>
                </a:lnTo>
                <a:lnTo>
                  <a:pt x="993" y="140"/>
                </a:lnTo>
                <a:lnTo>
                  <a:pt x="995" y="137"/>
                </a:lnTo>
                <a:lnTo>
                  <a:pt x="995" y="135"/>
                </a:lnTo>
                <a:lnTo>
                  <a:pt x="995" y="135"/>
                </a:lnTo>
                <a:lnTo>
                  <a:pt x="997" y="132"/>
                </a:lnTo>
                <a:lnTo>
                  <a:pt x="997" y="130"/>
                </a:lnTo>
                <a:lnTo>
                  <a:pt x="995" y="128"/>
                </a:lnTo>
                <a:lnTo>
                  <a:pt x="995" y="125"/>
                </a:lnTo>
                <a:lnTo>
                  <a:pt x="993" y="123"/>
                </a:lnTo>
                <a:lnTo>
                  <a:pt x="988" y="123"/>
                </a:lnTo>
                <a:lnTo>
                  <a:pt x="985" y="123"/>
                </a:lnTo>
                <a:lnTo>
                  <a:pt x="981" y="123"/>
                </a:lnTo>
                <a:lnTo>
                  <a:pt x="978" y="125"/>
                </a:lnTo>
                <a:lnTo>
                  <a:pt x="974" y="125"/>
                </a:lnTo>
                <a:lnTo>
                  <a:pt x="969" y="128"/>
                </a:lnTo>
                <a:lnTo>
                  <a:pt x="964" y="130"/>
                </a:lnTo>
                <a:lnTo>
                  <a:pt x="964" y="130"/>
                </a:lnTo>
                <a:close/>
                <a:moveTo>
                  <a:pt x="848" y="137"/>
                </a:moveTo>
                <a:lnTo>
                  <a:pt x="850" y="140"/>
                </a:lnTo>
                <a:lnTo>
                  <a:pt x="852" y="142"/>
                </a:lnTo>
                <a:lnTo>
                  <a:pt x="855" y="142"/>
                </a:lnTo>
                <a:lnTo>
                  <a:pt x="860" y="144"/>
                </a:lnTo>
                <a:lnTo>
                  <a:pt x="862" y="144"/>
                </a:lnTo>
                <a:lnTo>
                  <a:pt x="864" y="147"/>
                </a:lnTo>
                <a:lnTo>
                  <a:pt x="869" y="147"/>
                </a:lnTo>
                <a:lnTo>
                  <a:pt x="871" y="147"/>
                </a:lnTo>
                <a:lnTo>
                  <a:pt x="874" y="147"/>
                </a:lnTo>
                <a:lnTo>
                  <a:pt x="874" y="144"/>
                </a:lnTo>
                <a:lnTo>
                  <a:pt x="876" y="144"/>
                </a:lnTo>
                <a:lnTo>
                  <a:pt x="879" y="142"/>
                </a:lnTo>
                <a:lnTo>
                  <a:pt x="881" y="142"/>
                </a:lnTo>
                <a:lnTo>
                  <a:pt x="883" y="142"/>
                </a:lnTo>
                <a:lnTo>
                  <a:pt x="886" y="140"/>
                </a:lnTo>
                <a:lnTo>
                  <a:pt x="886" y="140"/>
                </a:lnTo>
                <a:lnTo>
                  <a:pt x="888" y="140"/>
                </a:lnTo>
                <a:lnTo>
                  <a:pt x="888" y="140"/>
                </a:lnTo>
                <a:lnTo>
                  <a:pt x="888" y="140"/>
                </a:lnTo>
                <a:lnTo>
                  <a:pt x="890" y="140"/>
                </a:lnTo>
                <a:lnTo>
                  <a:pt x="890" y="137"/>
                </a:lnTo>
                <a:lnTo>
                  <a:pt x="890" y="137"/>
                </a:lnTo>
                <a:lnTo>
                  <a:pt x="888" y="135"/>
                </a:lnTo>
                <a:lnTo>
                  <a:pt x="883" y="135"/>
                </a:lnTo>
                <a:lnTo>
                  <a:pt x="881" y="132"/>
                </a:lnTo>
                <a:lnTo>
                  <a:pt x="876" y="132"/>
                </a:lnTo>
                <a:lnTo>
                  <a:pt x="874" y="132"/>
                </a:lnTo>
                <a:lnTo>
                  <a:pt x="869" y="132"/>
                </a:lnTo>
                <a:lnTo>
                  <a:pt x="867" y="130"/>
                </a:lnTo>
                <a:lnTo>
                  <a:pt x="864" y="130"/>
                </a:lnTo>
                <a:lnTo>
                  <a:pt x="862" y="130"/>
                </a:lnTo>
                <a:lnTo>
                  <a:pt x="860" y="130"/>
                </a:lnTo>
                <a:lnTo>
                  <a:pt x="857" y="130"/>
                </a:lnTo>
                <a:lnTo>
                  <a:pt x="855" y="130"/>
                </a:lnTo>
                <a:lnTo>
                  <a:pt x="852" y="130"/>
                </a:lnTo>
                <a:lnTo>
                  <a:pt x="852" y="132"/>
                </a:lnTo>
                <a:lnTo>
                  <a:pt x="850" y="135"/>
                </a:lnTo>
                <a:lnTo>
                  <a:pt x="848" y="137"/>
                </a:lnTo>
                <a:lnTo>
                  <a:pt x="848" y="137"/>
                </a:lnTo>
                <a:close/>
                <a:moveTo>
                  <a:pt x="1104" y="175"/>
                </a:moveTo>
                <a:lnTo>
                  <a:pt x="1104" y="175"/>
                </a:lnTo>
                <a:lnTo>
                  <a:pt x="1104" y="177"/>
                </a:lnTo>
                <a:lnTo>
                  <a:pt x="1104" y="177"/>
                </a:lnTo>
                <a:lnTo>
                  <a:pt x="1107" y="180"/>
                </a:lnTo>
                <a:lnTo>
                  <a:pt x="1109" y="180"/>
                </a:lnTo>
                <a:lnTo>
                  <a:pt x="1109" y="180"/>
                </a:lnTo>
                <a:lnTo>
                  <a:pt x="1111" y="182"/>
                </a:lnTo>
                <a:lnTo>
                  <a:pt x="1114" y="182"/>
                </a:lnTo>
                <a:lnTo>
                  <a:pt x="1116" y="182"/>
                </a:lnTo>
                <a:lnTo>
                  <a:pt x="1118" y="180"/>
                </a:lnTo>
                <a:lnTo>
                  <a:pt x="1118" y="180"/>
                </a:lnTo>
                <a:lnTo>
                  <a:pt x="1121" y="180"/>
                </a:lnTo>
                <a:lnTo>
                  <a:pt x="1121" y="177"/>
                </a:lnTo>
                <a:lnTo>
                  <a:pt x="1121" y="177"/>
                </a:lnTo>
                <a:lnTo>
                  <a:pt x="1123" y="175"/>
                </a:lnTo>
                <a:lnTo>
                  <a:pt x="1123" y="175"/>
                </a:lnTo>
                <a:lnTo>
                  <a:pt x="1123" y="170"/>
                </a:lnTo>
                <a:lnTo>
                  <a:pt x="1123" y="166"/>
                </a:lnTo>
                <a:lnTo>
                  <a:pt x="1121" y="163"/>
                </a:lnTo>
                <a:lnTo>
                  <a:pt x="1118" y="158"/>
                </a:lnTo>
                <a:lnTo>
                  <a:pt x="1116" y="156"/>
                </a:lnTo>
                <a:lnTo>
                  <a:pt x="1114" y="154"/>
                </a:lnTo>
                <a:lnTo>
                  <a:pt x="1111" y="151"/>
                </a:lnTo>
                <a:lnTo>
                  <a:pt x="1107" y="147"/>
                </a:lnTo>
                <a:lnTo>
                  <a:pt x="1107" y="144"/>
                </a:lnTo>
                <a:lnTo>
                  <a:pt x="1104" y="142"/>
                </a:lnTo>
                <a:lnTo>
                  <a:pt x="1102" y="142"/>
                </a:lnTo>
                <a:lnTo>
                  <a:pt x="1099" y="140"/>
                </a:lnTo>
                <a:lnTo>
                  <a:pt x="1097" y="137"/>
                </a:lnTo>
                <a:lnTo>
                  <a:pt x="1095" y="135"/>
                </a:lnTo>
                <a:lnTo>
                  <a:pt x="1092" y="135"/>
                </a:lnTo>
                <a:lnTo>
                  <a:pt x="1088" y="132"/>
                </a:lnTo>
                <a:lnTo>
                  <a:pt x="1090" y="137"/>
                </a:lnTo>
                <a:lnTo>
                  <a:pt x="1092" y="144"/>
                </a:lnTo>
                <a:lnTo>
                  <a:pt x="1095" y="149"/>
                </a:lnTo>
                <a:lnTo>
                  <a:pt x="1097" y="154"/>
                </a:lnTo>
                <a:lnTo>
                  <a:pt x="1097" y="158"/>
                </a:lnTo>
                <a:lnTo>
                  <a:pt x="1099" y="163"/>
                </a:lnTo>
                <a:lnTo>
                  <a:pt x="1102" y="168"/>
                </a:lnTo>
                <a:lnTo>
                  <a:pt x="1104" y="175"/>
                </a:lnTo>
                <a:lnTo>
                  <a:pt x="1104" y="175"/>
                </a:lnTo>
                <a:close/>
                <a:moveTo>
                  <a:pt x="803" y="147"/>
                </a:moveTo>
                <a:lnTo>
                  <a:pt x="805" y="149"/>
                </a:lnTo>
                <a:lnTo>
                  <a:pt x="805" y="149"/>
                </a:lnTo>
                <a:lnTo>
                  <a:pt x="805" y="151"/>
                </a:lnTo>
                <a:lnTo>
                  <a:pt x="805" y="151"/>
                </a:lnTo>
                <a:lnTo>
                  <a:pt x="807" y="151"/>
                </a:lnTo>
                <a:lnTo>
                  <a:pt x="807" y="154"/>
                </a:lnTo>
                <a:lnTo>
                  <a:pt x="810" y="154"/>
                </a:lnTo>
                <a:lnTo>
                  <a:pt x="812" y="156"/>
                </a:lnTo>
                <a:lnTo>
                  <a:pt x="814" y="156"/>
                </a:lnTo>
                <a:lnTo>
                  <a:pt x="819" y="158"/>
                </a:lnTo>
                <a:lnTo>
                  <a:pt x="826" y="161"/>
                </a:lnTo>
                <a:lnTo>
                  <a:pt x="831" y="161"/>
                </a:lnTo>
                <a:lnTo>
                  <a:pt x="836" y="163"/>
                </a:lnTo>
                <a:lnTo>
                  <a:pt x="841" y="163"/>
                </a:lnTo>
                <a:lnTo>
                  <a:pt x="848" y="163"/>
                </a:lnTo>
                <a:lnTo>
                  <a:pt x="852" y="163"/>
                </a:lnTo>
                <a:lnTo>
                  <a:pt x="855" y="161"/>
                </a:lnTo>
                <a:lnTo>
                  <a:pt x="855" y="158"/>
                </a:lnTo>
                <a:lnTo>
                  <a:pt x="852" y="156"/>
                </a:lnTo>
                <a:lnTo>
                  <a:pt x="852" y="154"/>
                </a:lnTo>
                <a:lnTo>
                  <a:pt x="850" y="151"/>
                </a:lnTo>
                <a:lnTo>
                  <a:pt x="848" y="149"/>
                </a:lnTo>
                <a:lnTo>
                  <a:pt x="845" y="147"/>
                </a:lnTo>
                <a:lnTo>
                  <a:pt x="845" y="144"/>
                </a:lnTo>
                <a:lnTo>
                  <a:pt x="843" y="140"/>
                </a:lnTo>
                <a:lnTo>
                  <a:pt x="838" y="140"/>
                </a:lnTo>
                <a:lnTo>
                  <a:pt x="833" y="137"/>
                </a:lnTo>
                <a:lnTo>
                  <a:pt x="829" y="137"/>
                </a:lnTo>
                <a:lnTo>
                  <a:pt x="824" y="140"/>
                </a:lnTo>
                <a:lnTo>
                  <a:pt x="819" y="140"/>
                </a:lnTo>
                <a:lnTo>
                  <a:pt x="814" y="140"/>
                </a:lnTo>
                <a:lnTo>
                  <a:pt x="812" y="140"/>
                </a:lnTo>
                <a:lnTo>
                  <a:pt x="810" y="140"/>
                </a:lnTo>
                <a:lnTo>
                  <a:pt x="807" y="140"/>
                </a:lnTo>
                <a:lnTo>
                  <a:pt x="807" y="142"/>
                </a:lnTo>
                <a:lnTo>
                  <a:pt x="805" y="142"/>
                </a:lnTo>
                <a:lnTo>
                  <a:pt x="805" y="142"/>
                </a:lnTo>
                <a:lnTo>
                  <a:pt x="805" y="144"/>
                </a:lnTo>
                <a:lnTo>
                  <a:pt x="805" y="144"/>
                </a:lnTo>
                <a:lnTo>
                  <a:pt x="803" y="147"/>
                </a:lnTo>
                <a:lnTo>
                  <a:pt x="803" y="147"/>
                </a:lnTo>
                <a:close/>
                <a:moveTo>
                  <a:pt x="886" y="151"/>
                </a:moveTo>
                <a:lnTo>
                  <a:pt x="886" y="154"/>
                </a:lnTo>
                <a:lnTo>
                  <a:pt x="886" y="156"/>
                </a:lnTo>
                <a:lnTo>
                  <a:pt x="886" y="156"/>
                </a:lnTo>
                <a:lnTo>
                  <a:pt x="886" y="156"/>
                </a:lnTo>
                <a:lnTo>
                  <a:pt x="888" y="156"/>
                </a:lnTo>
                <a:lnTo>
                  <a:pt x="888" y="156"/>
                </a:lnTo>
                <a:lnTo>
                  <a:pt x="890" y="158"/>
                </a:lnTo>
                <a:lnTo>
                  <a:pt x="890" y="158"/>
                </a:lnTo>
                <a:lnTo>
                  <a:pt x="893" y="158"/>
                </a:lnTo>
                <a:lnTo>
                  <a:pt x="898" y="161"/>
                </a:lnTo>
                <a:lnTo>
                  <a:pt x="902" y="161"/>
                </a:lnTo>
                <a:lnTo>
                  <a:pt x="905" y="163"/>
                </a:lnTo>
                <a:lnTo>
                  <a:pt x="909" y="163"/>
                </a:lnTo>
                <a:lnTo>
                  <a:pt x="912" y="163"/>
                </a:lnTo>
                <a:lnTo>
                  <a:pt x="917" y="163"/>
                </a:lnTo>
                <a:lnTo>
                  <a:pt x="919" y="163"/>
                </a:lnTo>
                <a:lnTo>
                  <a:pt x="921" y="158"/>
                </a:lnTo>
                <a:lnTo>
                  <a:pt x="924" y="158"/>
                </a:lnTo>
                <a:lnTo>
                  <a:pt x="928" y="156"/>
                </a:lnTo>
                <a:lnTo>
                  <a:pt x="931" y="156"/>
                </a:lnTo>
                <a:lnTo>
                  <a:pt x="933" y="156"/>
                </a:lnTo>
                <a:lnTo>
                  <a:pt x="936" y="156"/>
                </a:lnTo>
                <a:lnTo>
                  <a:pt x="938" y="154"/>
                </a:lnTo>
                <a:lnTo>
                  <a:pt x="938" y="151"/>
                </a:lnTo>
                <a:lnTo>
                  <a:pt x="936" y="149"/>
                </a:lnTo>
                <a:lnTo>
                  <a:pt x="933" y="147"/>
                </a:lnTo>
                <a:lnTo>
                  <a:pt x="931" y="147"/>
                </a:lnTo>
                <a:lnTo>
                  <a:pt x="928" y="147"/>
                </a:lnTo>
                <a:lnTo>
                  <a:pt x="924" y="147"/>
                </a:lnTo>
                <a:lnTo>
                  <a:pt x="921" y="147"/>
                </a:lnTo>
                <a:lnTo>
                  <a:pt x="919" y="144"/>
                </a:lnTo>
                <a:lnTo>
                  <a:pt x="917" y="144"/>
                </a:lnTo>
                <a:lnTo>
                  <a:pt x="912" y="144"/>
                </a:lnTo>
                <a:lnTo>
                  <a:pt x="907" y="147"/>
                </a:lnTo>
                <a:lnTo>
                  <a:pt x="905" y="147"/>
                </a:lnTo>
                <a:lnTo>
                  <a:pt x="900" y="147"/>
                </a:lnTo>
                <a:lnTo>
                  <a:pt x="895" y="149"/>
                </a:lnTo>
                <a:lnTo>
                  <a:pt x="893" y="149"/>
                </a:lnTo>
                <a:lnTo>
                  <a:pt x="888" y="151"/>
                </a:lnTo>
                <a:lnTo>
                  <a:pt x="886" y="151"/>
                </a:lnTo>
                <a:lnTo>
                  <a:pt x="886" y="151"/>
                </a:lnTo>
                <a:close/>
                <a:moveTo>
                  <a:pt x="1009" y="151"/>
                </a:moveTo>
                <a:lnTo>
                  <a:pt x="1007" y="151"/>
                </a:lnTo>
                <a:lnTo>
                  <a:pt x="1002" y="151"/>
                </a:lnTo>
                <a:lnTo>
                  <a:pt x="997" y="151"/>
                </a:lnTo>
                <a:lnTo>
                  <a:pt x="993" y="151"/>
                </a:lnTo>
                <a:lnTo>
                  <a:pt x="990" y="151"/>
                </a:lnTo>
                <a:lnTo>
                  <a:pt x="985" y="151"/>
                </a:lnTo>
                <a:lnTo>
                  <a:pt x="983" y="151"/>
                </a:lnTo>
                <a:lnTo>
                  <a:pt x="981" y="151"/>
                </a:lnTo>
                <a:lnTo>
                  <a:pt x="988" y="154"/>
                </a:lnTo>
                <a:lnTo>
                  <a:pt x="993" y="158"/>
                </a:lnTo>
                <a:lnTo>
                  <a:pt x="1000" y="161"/>
                </a:lnTo>
                <a:lnTo>
                  <a:pt x="1007" y="166"/>
                </a:lnTo>
                <a:lnTo>
                  <a:pt x="1014" y="168"/>
                </a:lnTo>
                <a:lnTo>
                  <a:pt x="1021" y="168"/>
                </a:lnTo>
                <a:lnTo>
                  <a:pt x="1028" y="168"/>
                </a:lnTo>
                <a:lnTo>
                  <a:pt x="1035" y="166"/>
                </a:lnTo>
                <a:lnTo>
                  <a:pt x="1038" y="166"/>
                </a:lnTo>
                <a:lnTo>
                  <a:pt x="1040" y="163"/>
                </a:lnTo>
                <a:lnTo>
                  <a:pt x="1040" y="163"/>
                </a:lnTo>
                <a:lnTo>
                  <a:pt x="1042" y="161"/>
                </a:lnTo>
                <a:lnTo>
                  <a:pt x="1045" y="158"/>
                </a:lnTo>
                <a:lnTo>
                  <a:pt x="1045" y="156"/>
                </a:lnTo>
                <a:lnTo>
                  <a:pt x="1045" y="154"/>
                </a:lnTo>
                <a:lnTo>
                  <a:pt x="1045" y="151"/>
                </a:lnTo>
                <a:lnTo>
                  <a:pt x="1040" y="149"/>
                </a:lnTo>
                <a:lnTo>
                  <a:pt x="1038" y="147"/>
                </a:lnTo>
                <a:lnTo>
                  <a:pt x="1033" y="147"/>
                </a:lnTo>
                <a:lnTo>
                  <a:pt x="1031" y="147"/>
                </a:lnTo>
                <a:lnTo>
                  <a:pt x="1026" y="147"/>
                </a:lnTo>
                <a:lnTo>
                  <a:pt x="1021" y="149"/>
                </a:lnTo>
                <a:lnTo>
                  <a:pt x="1016" y="149"/>
                </a:lnTo>
                <a:lnTo>
                  <a:pt x="1009" y="147"/>
                </a:lnTo>
                <a:lnTo>
                  <a:pt x="1009" y="151"/>
                </a:lnTo>
                <a:lnTo>
                  <a:pt x="1009" y="151"/>
                </a:lnTo>
                <a:close/>
                <a:moveTo>
                  <a:pt x="936" y="170"/>
                </a:moveTo>
                <a:lnTo>
                  <a:pt x="936" y="170"/>
                </a:lnTo>
                <a:lnTo>
                  <a:pt x="933" y="170"/>
                </a:lnTo>
                <a:lnTo>
                  <a:pt x="933" y="173"/>
                </a:lnTo>
                <a:lnTo>
                  <a:pt x="933" y="173"/>
                </a:lnTo>
                <a:lnTo>
                  <a:pt x="933" y="173"/>
                </a:lnTo>
                <a:lnTo>
                  <a:pt x="933" y="175"/>
                </a:lnTo>
                <a:lnTo>
                  <a:pt x="933" y="177"/>
                </a:lnTo>
                <a:lnTo>
                  <a:pt x="936" y="177"/>
                </a:lnTo>
                <a:lnTo>
                  <a:pt x="940" y="177"/>
                </a:lnTo>
                <a:lnTo>
                  <a:pt x="945" y="177"/>
                </a:lnTo>
                <a:lnTo>
                  <a:pt x="952" y="180"/>
                </a:lnTo>
                <a:lnTo>
                  <a:pt x="957" y="180"/>
                </a:lnTo>
                <a:lnTo>
                  <a:pt x="964" y="180"/>
                </a:lnTo>
                <a:lnTo>
                  <a:pt x="969" y="180"/>
                </a:lnTo>
                <a:lnTo>
                  <a:pt x="974" y="182"/>
                </a:lnTo>
                <a:lnTo>
                  <a:pt x="981" y="182"/>
                </a:lnTo>
                <a:lnTo>
                  <a:pt x="981" y="182"/>
                </a:lnTo>
                <a:lnTo>
                  <a:pt x="981" y="182"/>
                </a:lnTo>
                <a:lnTo>
                  <a:pt x="981" y="182"/>
                </a:lnTo>
                <a:lnTo>
                  <a:pt x="981" y="180"/>
                </a:lnTo>
                <a:lnTo>
                  <a:pt x="981" y="180"/>
                </a:lnTo>
                <a:lnTo>
                  <a:pt x="981" y="177"/>
                </a:lnTo>
                <a:lnTo>
                  <a:pt x="981" y="175"/>
                </a:lnTo>
                <a:lnTo>
                  <a:pt x="981" y="175"/>
                </a:lnTo>
                <a:lnTo>
                  <a:pt x="976" y="170"/>
                </a:lnTo>
                <a:lnTo>
                  <a:pt x="974" y="168"/>
                </a:lnTo>
                <a:lnTo>
                  <a:pt x="969" y="168"/>
                </a:lnTo>
                <a:lnTo>
                  <a:pt x="966" y="166"/>
                </a:lnTo>
                <a:lnTo>
                  <a:pt x="962" y="163"/>
                </a:lnTo>
                <a:lnTo>
                  <a:pt x="957" y="163"/>
                </a:lnTo>
                <a:lnTo>
                  <a:pt x="952" y="163"/>
                </a:lnTo>
                <a:lnTo>
                  <a:pt x="945" y="163"/>
                </a:lnTo>
                <a:lnTo>
                  <a:pt x="945" y="163"/>
                </a:lnTo>
                <a:lnTo>
                  <a:pt x="943" y="166"/>
                </a:lnTo>
                <a:lnTo>
                  <a:pt x="943" y="166"/>
                </a:lnTo>
                <a:lnTo>
                  <a:pt x="940" y="166"/>
                </a:lnTo>
                <a:lnTo>
                  <a:pt x="940" y="168"/>
                </a:lnTo>
                <a:lnTo>
                  <a:pt x="938" y="168"/>
                </a:lnTo>
                <a:lnTo>
                  <a:pt x="936" y="168"/>
                </a:lnTo>
                <a:lnTo>
                  <a:pt x="936" y="170"/>
                </a:lnTo>
                <a:lnTo>
                  <a:pt x="936" y="170"/>
                </a:lnTo>
                <a:close/>
                <a:moveTo>
                  <a:pt x="803" y="166"/>
                </a:moveTo>
                <a:lnTo>
                  <a:pt x="803" y="168"/>
                </a:lnTo>
                <a:lnTo>
                  <a:pt x="803" y="170"/>
                </a:lnTo>
                <a:lnTo>
                  <a:pt x="803" y="170"/>
                </a:lnTo>
                <a:lnTo>
                  <a:pt x="805" y="173"/>
                </a:lnTo>
                <a:lnTo>
                  <a:pt x="807" y="173"/>
                </a:lnTo>
                <a:lnTo>
                  <a:pt x="807" y="173"/>
                </a:lnTo>
                <a:lnTo>
                  <a:pt x="810" y="173"/>
                </a:lnTo>
                <a:lnTo>
                  <a:pt x="812" y="175"/>
                </a:lnTo>
                <a:lnTo>
                  <a:pt x="814" y="175"/>
                </a:lnTo>
                <a:lnTo>
                  <a:pt x="819" y="175"/>
                </a:lnTo>
                <a:lnTo>
                  <a:pt x="824" y="177"/>
                </a:lnTo>
                <a:lnTo>
                  <a:pt x="829" y="177"/>
                </a:lnTo>
                <a:lnTo>
                  <a:pt x="833" y="177"/>
                </a:lnTo>
                <a:lnTo>
                  <a:pt x="836" y="180"/>
                </a:lnTo>
                <a:lnTo>
                  <a:pt x="841" y="180"/>
                </a:lnTo>
                <a:lnTo>
                  <a:pt x="845" y="182"/>
                </a:lnTo>
                <a:lnTo>
                  <a:pt x="845" y="182"/>
                </a:lnTo>
                <a:lnTo>
                  <a:pt x="848" y="182"/>
                </a:lnTo>
                <a:lnTo>
                  <a:pt x="850" y="182"/>
                </a:lnTo>
                <a:lnTo>
                  <a:pt x="850" y="182"/>
                </a:lnTo>
                <a:lnTo>
                  <a:pt x="850" y="182"/>
                </a:lnTo>
                <a:lnTo>
                  <a:pt x="852" y="182"/>
                </a:lnTo>
                <a:lnTo>
                  <a:pt x="852" y="182"/>
                </a:lnTo>
                <a:lnTo>
                  <a:pt x="852" y="182"/>
                </a:lnTo>
                <a:lnTo>
                  <a:pt x="852" y="180"/>
                </a:lnTo>
                <a:lnTo>
                  <a:pt x="850" y="177"/>
                </a:lnTo>
                <a:lnTo>
                  <a:pt x="850" y="177"/>
                </a:lnTo>
                <a:lnTo>
                  <a:pt x="848" y="177"/>
                </a:lnTo>
                <a:lnTo>
                  <a:pt x="845" y="175"/>
                </a:lnTo>
                <a:lnTo>
                  <a:pt x="845" y="175"/>
                </a:lnTo>
                <a:lnTo>
                  <a:pt x="838" y="173"/>
                </a:lnTo>
                <a:lnTo>
                  <a:pt x="833" y="173"/>
                </a:lnTo>
                <a:lnTo>
                  <a:pt x="829" y="173"/>
                </a:lnTo>
                <a:lnTo>
                  <a:pt x="824" y="173"/>
                </a:lnTo>
                <a:lnTo>
                  <a:pt x="817" y="170"/>
                </a:lnTo>
                <a:lnTo>
                  <a:pt x="812" y="170"/>
                </a:lnTo>
                <a:lnTo>
                  <a:pt x="807" y="168"/>
                </a:lnTo>
                <a:lnTo>
                  <a:pt x="803" y="166"/>
                </a:lnTo>
                <a:lnTo>
                  <a:pt x="803" y="166"/>
                </a:lnTo>
                <a:close/>
                <a:moveTo>
                  <a:pt x="867" y="177"/>
                </a:moveTo>
                <a:lnTo>
                  <a:pt x="869" y="182"/>
                </a:lnTo>
                <a:lnTo>
                  <a:pt x="871" y="185"/>
                </a:lnTo>
                <a:lnTo>
                  <a:pt x="874" y="187"/>
                </a:lnTo>
                <a:lnTo>
                  <a:pt x="876" y="189"/>
                </a:lnTo>
                <a:lnTo>
                  <a:pt x="881" y="189"/>
                </a:lnTo>
                <a:lnTo>
                  <a:pt x="883" y="192"/>
                </a:lnTo>
                <a:lnTo>
                  <a:pt x="888" y="194"/>
                </a:lnTo>
                <a:lnTo>
                  <a:pt x="890" y="196"/>
                </a:lnTo>
                <a:lnTo>
                  <a:pt x="890" y="196"/>
                </a:lnTo>
                <a:lnTo>
                  <a:pt x="893" y="196"/>
                </a:lnTo>
                <a:lnTo>
                  <a:pt x="895" y="196"/>
                </a:lnTo>
                <a:lnTo>
                  <a:pt x="895" y="199"/>
                </a:lnTo>
                <a:lnTo>
                  <a:pt x="898" y="199"/>
                </a:lnTo>
                <a:lnTo>
                  <a:pt x="898" y="199"/>
                </a:lnTo>
                <a:lnTo>
                  <a:pt x="900" y="196"/>
                </a:lnTo>
                <a:lnTo>
                  <a:pt x="902" y="196"/>
                </a:lnTo>
                <a:lnTo>
                  <a:pt x="902" y="194"/>
                </a:lnTo>
                <a:lnTo>
                  <a:pt x="902" y="194"/>
                </a:lnTo>
                <a:lnTo>
                  <a:pt x="902" y="192"/>
                </a:lnTo>
                <a:lnTo>
                  <a:pt x="902" y="192"/>
                </a:lnTo>
                <a:lnTo>
                  <a:pt x="905" y="189"/>
                </a:lnTo>
                <a:lnTo>
                  <a:pt x="905" y="189"/>
                </a:lnTo>
                <a:lnTo>
                  <a:pt x="907" y="189"/>
                </a:lnTo>
                <a:lnTo>
                  <a:pt x="909" y="189"/>
                </a:lnTo>
                <a:lnTo>
                  <a:pt x="909" y="187"/>
                </a:lnTo>
                <a:lnTo>
                  <a:pt x="912" y="187"/>
                </a:lnTo>
                <a:lnTo>
                  <a:pt x="914" y="185"/>
                </a:lnTo>
                <a:lnTo>
                  <a:pt x="917" y="185"/>
                </a:lnTo>
                <a:lnTo>
                  <a:pt x="919" y="182"/>
                </a:lnTo>
                <a:lnTo>
                  <a:pt x="919" y="182"/>
                </a:lnTo>
                <a:lnTo>
                  <a:pt x="919" y="180"/>
                </a:lnTo>
                <a:lnTo>
                  <a:pt x="919" y="177"/>
                </a:lnTo>
                <a:lnTo>
                  <a:pt x="917" y="177"/>
                </a:lnTo>
                <a:lnTo>
                  <a:pt x="917" y="177"/>
                </a:lnTo>
                <a:lnTo>
                  <a:pt x="914" y="175"/>
                </a:lnTo>
                <a:lnTo>
                  <a:pt x="912" y="175"/>
                </a:lnTo>
                <a:lnTo>
                  <a:pt x="909" y="175"/>
                </a:lnTo>
                <a:lnTo>
                  <a:pt x="909" y="175"/>
                </a:lnTo>
                <a:lnTo>
                  <a:pt x="905" y="173"/>
                </a:lnTo>
                <a:lnTo>
                  <a:pt x="898" y="170"/>
                </a:lnTo>
                <a:lnTo>
                  <a:pt x="893" y="170"/>
                </a:lnTo>
                <a:lnTo>
                  <a:pt x="886" y="168"/>
                </a:lnTo>
                <a:lnTo>
                  <a:pt x="881" y="168"/>
                </a:lnTo>
                <a:lnTo>
                  <a:pt x="876" y="170"/>
                </a:lnTo>
                <a:lnTo>
                  <a:pt x="871" y="173"/>
                </a:lnTo>
                <a:lnTo>
                  <a:pt x="867" y="177"/>
                </a:lnTo>
                <a:lnTo>
                  <a:pt x="867" y="177"/>
                </a:lnTo>
                <a:close/>
                <a:moveTo>
                  <a:pt x="1028" y="177"/>
                </a:moveTo>
                <a:lnTo>
                  <a:pt x="1038" y="182"/>
                </a:lnTo>
                <a:lnTo>
                  <a:pt x="1045" y="187"/>
                </a:lnTo>
                <a:lnTo>
                  <a:pt x="1052" y="192"/>
                </a:lnTo>
                <a:lnTo>
                  <a:pt x="1061" y="194"/>
                </a:lnTo>
                <a:lnTo>
                  <a:pt x="1069" y="199"/>
                </a:lnTo>
                <a:lnTo>
                  <a:pt x="1078" y="199"/>
                </a:lnTo>
                <a:lnTo>
                  <a:pt x="1088" y="201"/>
                </a:lnTo>
                <a:lnTo>
                  <a:pt x="1097" y="201"/>
                </a:lnTo>
                <a:lnTo>
                  <a:pt x="1097" y="199"/>
                </a:lnTo>
                <a:lnTo>
                  <a:pt x="1099" y="196"/>
                </a:lnTo>
                <a:lnTo>
                  <a:pt x="1099" y="196"/>
                </a:lnTo>
                <a:lnTo>
                  <a:pt x="1102" y="194"/>
                </a:lnTo>
                <a:lnTo>
                  <a:pt x="1102" y="194"/>
                </a:lnTo>
                <a:lnTo>
                  <a:pt x="1102" y="192"/>
                </a:lnTo>
                <a:lnTo>
                  <a:pt x="1104" y="189"/>
                </a:lnTo>
                <a:lnTo>
                  <a:pt x="1104" y="189"/>
                </a:lnTo>
                <a:lnTo>
                  <a:pt x="1097" y="182"/>
                </a:lnTo>
                <a:lnTo>
                  <a:pt x="1092" y="180"/>
                </a:lnTo>
                <a:lnTo>
                  <a:pt x="1085" y="177"/>
                </a:lnTo>
                <a:lnTo>
                  <a:pt x="1078" y="177"/>
                </a:lnTo>
                <a:lnTo>
                  <a:pt x="1071" y="180"/>
                </a:lnTo>
                <a:lnTo>
                  <a:pt x="1066" y="180"/>
                </a:lnTo>
                <a:lnTo>
                  <a:pt x="1059" y="180"/>
                </a:lnTo>
                <a:lnTo>
                  <a:pt x="1052" y="182"/>
                </a:lnTo>
                <a:lnTo>
                  <a:pt x="1028" y="177"/>
                </a:lnTo>
                <a:lnTo>
                  <a:pt x="1028" y="177"/>
                </a:lnTo>
                <a:close/>
                <a:moveTo>
                  <a:pt x="1000" y="189"/>
                </a:moveTo>
                <a:lnTo>
                  <a:pt x="1004" y="192"/>
                </a:lnTo>
                <a:lnTo>
                  <a:pt x="1012" y="194"/>
                </a:lnTo>
                <a:lnTo>
                  <a:pt x="1016" y="196"/>
                </a:lnTo>
                <a:lnTo>
                  <a:pt x="1023" y="199"/>
                </a:lnTo>
                <a:lnTo>
                  <a:pt x="1028" y="201"/>
                </a:lnTo>
                <a:lnTo>
                  <a:pt x="1033" y="206"/>
                </a:lnTo>
                <a:lnTo>
                  <a:pt x="1038" y="208"/>
                </a:lnTo>
                <a:lnTo>
                  <a:pt x="1045" y="211"/>
                </a:lnTo>
                <a:lnTo>
                  <a:pt x="1045" y="208"/>
                </a:lnTo>
                <a:lnTo>
                  <a:pt x="1040" y="201"/>
                </a:lnTo>
                <a:lnTo>
                  <a:pt x="1035" y="199"/>
                </a:lnTo>
                <a:lnTo>
                  <a:pt x="1031" y="194"/>
                </a:lnTo>
                <a:lnTo>
                  <a:pt x="1023" y="189"/>
                </a:lnTo>
                <a:lnTo>
                  <a:pt x="1019" y="187"/>
                </a:lnTo>
                <a:lnTo>
                  <a:pt x="1014" y="185"/>
                </a:lnTo>
                <a:lnTo>
                  <a:pt x="1007" y="182"/>
                </a:lnTo>
                <a:lnTo>
                  <a:pt x="1002" y="182"/>
                </a:lnTo>
                <a:lnTo>
                  <a:pt x="1000" y="182"/>
                </a:lnTo>
                <a:lnTo>
                  <a:pt x="1000" y="189"/>
                </a:lnTo>
                <a:lnTo>
                  <a:pt x="1000" y="189"/>
                </a:lnTo>
                <a:close/>
                <a:moveTo>
                  <a:pt x="917" y="201"/>
                </a:moveTo>
                <a:lnTo>
                  <a:pt x="921" y="204"/>
                </a:lnTo>
                <a:lnTo>
                  <a:pt x="926" y="206"/>
                </a:lnTo>
                <a:lnTo>
                  <a:pt x="931" y="208"/>
                </a:lnTo>
                <a:lnTo>
                  <a:pt x="938" y="211"/>
                </a:lnTo>
                <a:lnTo>
                  <a:pt x="943" y="213"/>
                </a:lnTo>
                <a:lnTo>
                  <a:pt x="947" y="215"/>
                </a:lnTo>
                <a:lnTo>
                  <a:pt x="955" y="215"/>
                </a:lnTo>
                <a:lnTo>
                  <a:pt x="962" y="215"/>
                </a:lnTo>
                <a:lnTo>
                  <a:pt x="962" y="213"/>
                </a:lnTo>
                <a:lnTo>
                  <a:pt x="959" y="213"/>
                </a:lnTo>
                <a:lnTo>
                  <a:pt x="959" y="211"/>
                </a:lnTo>
                <a:lnTo>
                  <a:pt x="957" y="208"/>
                </a:lnTo>
                <a:lnTo>
                  <a:pt x="957" y="208"/>
                </a:lnTo>
                <a:lnTo>
                  <a:pt x="955" y="206"/>
                </a:lnTo>
                <a:lnTo>
                  <a:pt x="955" y="204"/>
                </a:lnTo>
                <a:lnTo>
                  <a:pt x="955" y="201"/>
                </a:lnTo>
                <a:lnTo>
                  <a:pt x="955" y="199"/>
                </a:lnTo>
                <a:lnTo>
                  <a:pt x="955" y="196"/>
                </a:lnTo>
                <a:lnTo>
                  <a:pt x="955" y="196"/>
                </a:lnTo>
                <a:lnTo>
                  <a:pt x="957" y="194"/>
                </a:lnTo>
                <a:lnTo>
                  <a:pt x="957" y="194"/>
                </a:lnTo>
                <a:lnTo>
                  <a:pt x="959" y="194"/>
                </a:lnTo>
                <a:lnTo>
                  <a:pt x="959" y="192"/>
                </a:lnTo>
                <a:lnTo>
                  <a:pt x="962" y="192"/>
                </a:lnTo>
                <a:lnTo>
                  <a:pt x="957" y="189"/>
                </a:lnTo>
                <a:lnTo>
                  <a:pt x="955" y="189"/>
                </a:lnTo>
                <a:lnTo>
                  <a:pt x="950" y="187"/>
                </a:lnTo>
                <a:lnTo>
                  <a:pt x="945" y="187"/>
                </a:lnTo>
                <a:lnTo>
                  <a:pt x="943" y="187"/>
                </a:lnTo>
                <a:lnTo>
                  <a:pt x="938" y="187"/>
                </a:lnTo>
                <a:lnTo>
                  <a:pt x="933" y="187"/>
                </a:lnTo>
                <a:lnTo>
                  <a:pt x="931" y="189"/>
                </a:lnTo>
                <a:lnTo>
                  <a:pt x="928" y="189"/>
                </a:lnTo>
                <a:lnTo>
                  <a:pt x="926" y="189"/>
                </a:lnTo>
                <a:lnTo>
                  <a:pt x="924" y="189"/>
                </a:lnTo>
                <a:lnTo>
                  <a:pt x="921" y="192"/>
                </a:lnTo>
                <a:lnTo>
                  <a:pt x="919" y="194"/>
                </a:lnTo>
                <a:lnTo>
                  <a:pt x="917" y="194"/>
                </a:lnTo>
                <a:lnTo>
                  <a:pt x="917" y="196"/>
                </a:lnTo>
                <a:lnTo>
                  <a:pt x="917" y="201"/>
                </a:lnTo>
                <a:lnTo>
                  <a:pt x="917" y="201"/>
                </a:lnTo>
                <a:close/>
                <a:moveTo>
                  <a:pt x="1130" y="192"/>
                </a:moveTo>
                <a:lnTo>
                  <a:pt x="1140" y="201"/>
                </a:lnTo>
                <a:lnTo>
                  <a:pt x="1149" y="211"/>
                </a:lnTo>
                <a:lnTo>
                  <a:pt x="1161" y="220"/>
                </a:lnTo>
                <a:lnTo>
                  <a:pt x="1171" y="230"/>
                </a:lnTo>
                <a:lnTo>
                  <a:pt x="1180" y="237"/>
                </a:lnTo>
                <a:lnTo>
                  <a:pt x="1190" y="246"/>
                </a:lnTo>
                <a:lnTo>
                  <a:pt x="1199" y="256"/>
                </a:lnTo>
                <a:lnTo>
                  <a:pt x="1209" y="268"/>
                </a:lnTo>
                <a:lnTo>
                  <a:pt x="1211" y="270"/>
                </a:lnTo>
                <a:lnTo>
                  <a:pt x="1211" y="270"/>
                </a:lnTo>
                <a:lnTo>
                  <a:pt x="1213" y="272"/>
                </a:lnTo>
                <a:lnTo>
                  <a:pt x="1213" y="275"/>
                </a:lnTo>
                <a:lnTo>
                  <a:pt x="1213" y="277"/>
                </a:lnTo>
                <a:lnTo>
                  <a:pt x="1213" y="279"/>
                </a:lnTo>
                <a:lnTo>
                  <a:pt x="1213" y="284"/>
                </a:lnTo>
                <a:lnTo>
                  <a:pt x="1213" y="287"/>
                </a:lnTo>
                <a:lnTo>
                  <a:pt x="1213" y="287"/>
                </a:lnTo>
                <a:lnTo>
                  <a:pt x="1213" y="289"/>
                </a:lnTo>
                <a:lnTo>
                  <a:pt x="1213" y="291"/>
                </a:lnTo>
                <a:lnTo>
                  <a:pt x="1213" y="291"/>
                </a:lnTo>
                <a:lnTo>
                  <a:pt x="1213" y="294"/>
                </a:lnTo>
                <a:lnTo>
                  <a:pt x="1213" y="294"/>
                </a:lnTo>
                <a:lnTo>
                  <a:pt x="1216" y="296"/>
                </a:lnTo>
                <a:lnTo>
                  <a:pt x="1216" y="298"/>
                </a:lnTo>
                <a:lnTo>
                  <a:pt x="1218" y="298"/>
                </a:lnTo>
                <a:lnTo>
                  <a:pt x="1218" y="296"/>
                </a:lnTo>
                <a:lnTo>
                  <a:pt x="1220" y="296"/>
                </a:lnTo>
                <a:lnTo>
                  <a:pt x="1223" y="296"/>
                </a:lnTo>
                <a:lnTo>
                  <a:pt x="1225" y="296"/>
                </a:lnTo>
                <a:lnTo>
                  <a:pt x="1225" y="294"/>
                </a:lnTo>
                <a:lnTo>
                  <a:pt x="1228" y="291"/>
                </a:lnTo>
                <a:lnTo>
                  <a:pt x="1228" y="289"/>
                </a:lnTo>
                <a:lnTo>
                  <a:pt x="1228" y="284"/>
                </a:lnTo>
                <a:lnTo>
                  <a:pt x="1225" y="277"/>
                </a:lnTo>
                <a:lnTo>
                  <a:pt x="1223" y="272"/>
                </a:lnTo>
                <a:lnTo>
                  <a:pt x="1220" y="268"/>
                </a:lnTo>
                <a:lnTo>
                  <a:pt x="1216" y="263"/>
                </a:lnTo>
                <a:lnTo>
                  <a:pt x="1211" y="258"/>
                </a:lnTo>
                <a:lnTo>
                  <a:pt x="1206" y="253"/>
                </a:lnTo>
                <a:lnTo>
                  <a:pt x="1201" y="249"/>
                </a:lnTo>
                <a:lnTo>
                  <a:pt x="1192" y="242"/>
                </a:lnTo>
                <a:lnTo>
                  <a:pt x="1185" y="232"/>
                </a:lnTo>
                <a:lnTo>
                  <a:pt x="1175" y="225"/>
                </a:lnTo>
                <a:lnTo>
                  <a:pt x="1168" y="218"/>
                </a:lnTo>
                <a:lnTo>
                  <a:pt x="1159" y="211"/>
                </a:lnTo>
                <a:lnTo>
                  <a:pt x="1149" y="204"/>
                </a:lnTo>
                <a:lnTo>
                  <a:pt x="1142" y="196"/>
                </a:lnTo>
                <a:lnTo>
                  <a:pt x="1133" y="189"/>
                </a:lnTo>
                <a:lnTo>
                  <a:pt x="1133" y="189"/>
                </a:lnTo>
                <a:lnTo>
                  <a:pt x="1130" y="189"/>
                </a:lnTo>
                <a:lnTo>
                  <a:pt x="1130" y="189"/>
                </a:lnTo>
                <a:lnTo>
                  <a:pt x="1130" y="192"/>
                </a:lnTo>
                <a:lnTo>
                  <a:pt x="1130" y="192"/>
                </a:lnTo>
                <a:lnTo>
                  <a:pt x="1130" y="192"/>
                </a:lnTo>
                <a:lnTo>
                  <a:pt x="1130" y="192"/>
                </a:lnTo>
                <a:close/>
                <a:moveTo>
                  <a:pt x="722" y="412"/>
                </a:moveTo>
                <a:lnTo>
                  <a:pt x="807" y="474"/>
                </a:lnTo>
                <a:lnTo>
                  <a:pt x="776" y="377"/>
                </a:lnTo>
                <a:lnTo>
                  <a:pt x="776" y="372"/>
                </a:lnTo>
                <a:lnTo>
                  <a:pt x="871" y="306"/>
                </a:lnTo>
                <a:lnTo>
                  <a:pt x="760" y="306"/>
                </a:lnTo>
                <a:lnTo>
                  <a:pt x="722" y="192"/>
                </a:lnTo>
                <a:lnTo>
                  <a:pt x="684" y="306"/>
                </a:lnTo>
                <a:lnTo>
                  <a:pt x="572" y="306"/>
                </a:lnTo>
                <a:lnTo>
                  <a:pt x="665" y="372"/>
                </a:lnTo>
                <a:lnTo>
                  <a:pt x="665" y="377"/>
                </a:lnTo>
                <a:lnTo>
                  <a:pt x="634" y="474"/>
                </a:lnTo>
                <a:lnTo>
                  <a:pt x="722" y="412"/>
                </a:lnTo>
                <a:lnTo>
                  <a:pt x="722" y="412"/>
                </a:lnTo>
                <a:close/>
                <a:moveTo>
                  <a:pt x="969" y="204"/>
                </a:moveTo>
                <a:lnTo>
                  <a:pt x="969" y="206"/>
                </a:lnTo>
                <a:lnTo>
                  <a:pt x="971" y="206"/>
                </a:lnTo>
                <a:lnTo>
                  <a:pt x="971" y="208"/>
                </a:lnTo>
                <a:lnTo>
                  <a:pt x="974" y="211"/>
                </a:lnTo>
                <a:lnTo>
                  <a:pt x="974" y="211"/>
                </a:lnTo>
                <a:lnTo>
                  <a:pt x="974" y="213"/>
                </a:lnTo>
                <a:lnTo>
                  <a:pt x="976" y="215"/>
                </a:lnTo>
                <a:lnTo>
                  <a:pt x="976" y="218"/>
                </a:lnTo>
                <a:lnTo>
                  <a:pt x="981" y="220"/>
                </a:lnTo>
                <a:lnTo>
                  <a:pt x="983" y="220"/>
                </a:lnTo>
                <a:lnTo>
                  <a:pt x="988" y="223"/>
                </a:lnTo>
                <a:lnTo>
                  <a:pt x="990" y="225"/>
                </a:lnTo>
                <a:lnTo>
                  <a:pt x="993" y="225"/>
                </a:lnTo>
                <a:lnTo>
                  <a:pt x="997" y="227"/>
                </a:lnTo>
                <a:lnTo>
                  <a:pt x="1000" y="227"/>
                </a:lnTo>
                <a:lnTo>
                  <a:pt x="1002" y="227"/>
                </a:lnTo>
                <a:lnTo>
                  <a:pt x="1007" y="225"/>
                </a:lnTo>
                <a:lnTo>
                  <a:pt x="1009" y="225"/>
                </a:lnTo>
                <a:lnTo>
                  <a:pt x="1012" y="225"/>
                </a:lnTo>
                <a:lnTo>
                  <a:pt x="1016" y="223"/>
                </a:lnTo>
                <a:lnTo>
                  <a:pt x="1019" y="220"/>
                </a:lnTo>
                <a:lnTo>
                  <a:pt x="1021" y="220"/>
                </a:lnTo>
                <a:lnTo>
                  <a:pt x="1026" y="220"/>
                </a:lnTo>
                <a:lnTo>
                  <a:pt x="1028" y="218"/>
                </a:lnTo>
                <a:lnTo>
                  <a:pt x="1028" y="218"/>
                </a:lnTo>
                <a:lnTo>
                  <a:pt x="1028" y="218"/>
                </a:lnTo>
                <a:lnTo>
                  <a:pt x="1028" y="215"/>
                </a:lnTo>
                <a:lnTo>
                  <a:pt x="1028" y="215"/>
                </a:lnTo>
                <a:lnTo>
                  <a:pt x="1021" y="211"/>
                </a:lnTo>
                <a:lnTo>
                  <a:pt x="1014" y="208"/>
                </a:lnTo>
                <a:lnTo>
                  <a:pt x="1009" y="204"/>
                </a:lnTo>
                <a:lnTo>
                  <a:pt x="1002" y="201"/>
                </a:lnTo>
                <a:lnTo>
                  <a:pt x="995" y="201"/>
                </a:lnTo>
                <a:lnTo>
                  <a:pt x="988" y="199"/>
                </a:lnTo>
                <a:lnTo>
                  <a:pt x="981" y="199"/>
                </a:lnTo>
                <a:lnTo>
                  <a:pt x="974" y="201"/>
                </a:lnTo>
                <a:lnTo>
                  <a:pt x="969" y="204"/>
                </a:lnTo>
                <a:lnTo>
                  <a:pt x="969" y="204"/>
                </a:lnTo>
                <a:close/>
                <a:moveTo>
                  <a:pt x="1118" y="204"/>
                </a:moveTo>
                <a:lnTo>
                  <a:pt x="1190" y="268"/>
                </a:lnTo>
                <a:lnTo>
                  <a:pt x="1192" y="268"/>
                </a:lnTo>
                <a:lnTo>
                  <a:pt x="1194" y="268"/>
                </a:lnTo>
                <a:lnTo>
                  <a:pt x="1194" y="268"/>
                </a:lnTo>
                <a:lnTo>
                  <a:pt x="1197" y="268"/>
                </a:lnTo>
                <a:lnTo>
                  <a:pt x="1187" y="258"/>
                </a:lnTo>
                <a:lnTo>
                  <a:pt x="1178" y="249"/>
                </a:lnTo>
                <a:lnTo>
                  <a:pt x="1168" y="239"/>
                </a:lnTo>
                <a:lnTo>
                  <a:pt x="1159" y="232"/>
                </a:lnTo>
                <a:lnTo>
                  <a:pt x="1152" y="223"/>
                </a:lnTo>
                <a:lnTo>
                  <a:pt x="1142" y="215"/>
                </a:lnTo>
                <a:lnTo>
                  <a:pt x="1133" y="208"/>
                </a:lnTo>
                <a:lnTo>
                  <a:pt x="1123" y="201"/>
                </a:lnTo>
                <a:lnTo>
                  <a:pt x="1121" y="201"/>
                </a:lnTo>
                <a:lnTo>
                  <a:pt x="1121" y="201"/>
                </a:lnTo>
                <a:lnTo>
                  <a:pt x="1121" y="201"/>
                </a:lnTo>
                <a:lnTo>
                  <a:pt x="1118" y="201"/>
                </a:lnTo>
                <a:lnTo>
                  <a:pt x="1118" y="204"/>
                </a:lnTo>
                <a:lnTo>
                  <a:pt x="1118" y="204"/>
                </a:lnTo>
                <a:lnTo>
                  <a:pt x="1118" y="204"/>
                </a:lnTo>
                <a:close/>
                <a:moveTo>
                  <a:pt x="1078" y="211"/>
                </a:moveTo>
                <a:lnTo>
                  <a:pt x="1078" y="213"/>
                </a:lnTo>
                <a:lnTo>
                  <a:pt x="1080" y="215"/>
                </a:lnTo>
                <a:lnTo>
                  <a:pt x="1083" y="215"/>
                </a:lnTo>
                <a:lnTo>
                  <a:pt x="1088" y="215"/>
                </a:lnTo>
                <a:lnTo>
                  <a:pt x="1090" y="218"/>
                </a:lnTo>
                <a:lnTo>
                  <a:pt x="1092" y="218"/>
                </a:lnTo>
                <a:lnTo>
                  <a:pt x="1095" y="218"/>
                </a:lnTo>
                <a:lnTo>
                  <a:pt x="1097" y="218"/>
                </a:lnTo>
                <a:lnTo>
                  <a:pt x="1099" y="218"/>
                </a:lnTo>
                <a:lnTo>
                  <a:pt x="1099" y="218"/>
                </a:lnTo>
                <a:lnTo>
                  <a:pt x="1099" y="215"/>
                </a:lnTo>
                <a:lnTo>
                  <a:pt x="1099" y="215"/>
                </a:lnTo>
                <a:lnTo>
                  <a:pt x="1097" y="213"/>
                </a:lnTo>
                <a:lnTo>
                  <a:pt x="1097" y="213"/>
                </a:lnTo>
                <a:lnTo>
                  <a:pt x="1095" y="213"/>
                </a:lnTo>
                <a:lnTo>
                  <a:pt x="1095" y="211"/>
                </a:lnTo>
                <a:lnTo>
                  <a:pt x="1092" y="211"/>
                </a:lnTo>
                <a:lnTo>
                  <a:pt x="1090" y="211"/>
                </a:lnTo>
                <a:lnTo>
                  <a:pt x="1090" y="211"/>
                </a:lnTo>
                <a:lnTo>
                  <a:pt x="1088" y="211"/>
                </a:lnTo>
                <a:lnTo>
                  <a:pt x="1085" y="211"/>
                </a:lnTo>
                <a:lnTo>
                  <a:pt x="1083" y="211"/>
                </a:lnTo>
                <a:lnTo>
                  <a:pt x="1080" y="211"/>
                </a:lnTo>
                <a:lnTo>
                  <a:pt x="1078" y="211"/>
                </a:lnTo>
                <a:lnTo>
                  <a:pt x="1078" y="211"/>
                </a:lnTo>
                <a:lnTo>
                  <a:pt x="1078" y="211"/>
                </a:lnTo>
                <a:close/>
                <a:moveTo>
                  <a:pt x="1114" y="218"/>
                </a:moveTo>
                <a:lnTo>
                  <a:pt x="1125" y="230"/>
                </a:lnTo>
                <a:lnTo>
                  <a:pt x="1135" y="239"/>
                </a:lnTo>
                <a:lnTo>
                  <a:pt x="1144" y="249"/>
                </a:lnTo>
                <a:lnTo>
                  <a:pt x="1154" y="258"/>
                </a:lnTo>
                <a:lnTo>
                  <a:pt x="1166" y="268"/>
                </a:lnTo>
                <a:lnTo>
                  <a:pt x="1178" y="277"/>
                </a:lnTo>
                <a:lnTo>
                  <a:pt x="1190" y="284"/>
                </a:lnTo>
                <a:lnTo>
                  <a:pt x="1201" y="289"/>
                </a:lnTo>
                <a:lnTo>
                  <a:pt x="1201" y="289"/>
                </a:lnTo>
                <a:lnTo>
                  <a:pt x="1204" y="289"/>
                </a:lnTo>
                <a:lnTo>
                  <a:pt x="1204" y="289"/>
                </a:lnTo>
                <a:lnTo>
                  <a:pt x="1204" y="289"/>
                </a:lnTo>
                <a:lnTo>
                  <a:pt x="1204" y="287"/>
                </a:lnTo>
                <a:lnTo>
                  <a:pt x="1204" y="287"/>
                </a:lnTo>
                <a:lnTo>
                  <a:pt x="1201" y="282"/>
                </a:lnTo>
                <a:lnTo>
                  <a:pt x="1199" y="279"/>
                </a:lnTo>
                <a:lnTo>
                  <a:pt x="1194" y="277"/>
                </a:lnTo>
                <a:lnTo>
                  <a:pt x="1192" y="275"/>
                </a:lnTo>
                <a:lnTo>
                  <a:pt x="1187" y="275"/>
                </a:lnTo>
                <a:lnTo>
                  <a:pt x="1185" y="272"/>
                </a:lnTo>
                <a:lnTo>
                  <a:pt x="1182" y="270"/>
                </a:lnTo>
                <a:lnTo>
                  <a:pt x="1178" y="268"/>
                </a:lnTo>
                <a:lnTo>
                  <a:pt x="1171" y="261"/>
                </a:lnTo>
                <a:lnTo>
                  <a:pt x="1161" y="256"/>
                </a:lnTo>
                <a:lnTo>
                  <a:pt x="1154" y="249"/>
                </a:lnTo>
                <a:lnTo>
                  <a:pt x="1147" y="242"/>
                </a:lnTo>
                <a:lnTo>
                  <a:pt x="1140" y="237"/>
                </a:lnTo>
                <a:lnTo>
                  <a:pt x="1130" y="230"/>
                </a:lnTo>
                <a:lnTo>
                  <a:pt x="1123" y="223"/>
                </a:lnTo>
                <a:lnTo>
                  <a:pt x="1114" y="215"/>
                </a:lnTo>
                <a:lnTo>
                  <a:pt x="1114" y="218"/>
                </a:lnTo>
                <a:lnTo>
                  <a:pt x="1114" y="218"/>
                </a:lnTo>
                <a:close/>
                <a:moveTo>
                  <a:pt x="1052" y="223"/>
                </a:moveTo>
                <a:lnTo>
                  <a:pt x="1052" y="227"/>
                </a:lnTo>
                <a:lnTo>
                  <a:pt x="1054" y="234"/>
                </a:lnTo>
                <a:lnTo>
                  <a:pt x="1057" y="239"/>
                </a:lnTo>
                <a:lnTo>
                  <a:pt x="1061" y="244"/>
                </a:lnTo>
                <a:lnTo>
                  <a:pt x="1066" y="249"/>
                </a:lnTo>
                <a:lnTo>
                  <a:pt x="1071" y="251"/>
                </a:lnTo>
                <a:lnTo>
                  <a:pt x="1076" y="253"/>
                </a:lnTo>
                <a:lnTo>
                  <a:pt x="1080" y="256"/>
                </a:lnTo>
                <a:lnTo>
                  <a:pt x="1085" y="256"/>
                </a:lnTo>
                <a:lnTo>
                  <a:pt x="1088" y="253"/>
                </a:lnTo>
                <a:lnTo>
                  <a:pt x="1088" y="251"/>
                </a:lnTo>
                <a:lnTo>
                  <a:pt x="1088" y="249"/>
                </a:lnTo>
                <a:lnTo>
                  <a:pt x="1088" y="244"/>
                </a:lnTo>
                <a:lnTo>
                  <a:pt x="1088" y="242"/>
                </a:lnTo>
                <a:lnTo>
                  <a:pt x="1088" y="237"/>
                </a:lnTo>
                <a:lnTo>
                  <a:pt x="1088" y="234"/>
                </a:lnTo>
                <a:lnTo>
                  <a:pt x="1085" y="230"/>
                </a:lnTo>
                <a:lnTo>
                  <a:pt x="1083" y="227"/>
                </a:lnTo>
                <a:lnTo>
                  <a:pt x="1078" y="225"/>
                </a:lnTo>
                <a:lnTo>
                  <a:pt x="1073" y="225"/>
                </a:lnTo>
                <a:lnTo>
                  <a:pt x="1069" y="225"/>
                </a:lnTo>
                <a:lnTo>
                  <a:pt x="1064" y="223"/>
                </a:lnTo>
                <a:lnTo>
                  <a:pt x="1059" y="220"/>
                </a:lnTo>
                <a:lnTo>
                  <a:pt x="1054" y="218"/>
                </a:lnTo>
                <a:lnTo>
                  <a:pt x="1054" y="218"/>
                </a:lnTo>
                <a:lnTo>
                  <a:pt x="1052" y="218"/>
                </a:lnTo>
                <a:lnTo>
                  <a:pt x="1052" y="220"/>
                </a:lnTo>
                <a:lnTo>
                  <a:pt x="1052" y="220"/>
                </a:lnTo>
                <a:lnTo>
                  <a:pt x="1052" y="220"/>
                </a:lnTo>
                <a:lnTo>
                  <a:pt x="1052" y="220"/>
                </a:lnTo>
                <a:lnTo>
                  <a:pt x="1052" y="220"/>
                </a:lnTo>
                <a:lnTo>
                  <a:pt x="1052" y="223"/>
                </a:lnTo>
                <a:lnTo>
                  <a:pt x="1052" y="223"/>
                </a:lnTo>
                <a:close/>
                <a:moveTo>
                  <a:pt x="964" y="223"/>
                </a:moveTo>
                <a:lnTo>
                  <a:pt x="964" y="227"/>
                </a:lnTo>
                <a:lnTo>
                  <a:pt x="966" y="227"/>
                </a:lnTo>
                <a:lnTo>
                  <a:pt x="969" y="227"/>
                </a:lnTo>
                <a:lnTo>
                  <a:pt x="969" y="227"/>
                </a:lnTo>
                <a:lnTo>
                  <a:pt x="971" y="227"/>
                </a:lnTo>
                <a:lnTo>
                  <a:pt x="974" y="230"/>
                </a:lnTo>
                <a:lnTo>
                  <a:pt x="976" y="230"/>
                </a:lnTo>
                <a:lnTo>
                  <a:pt x="978" y="230"/>
                </a:lnTo>
                <a:lnTo>
                  <a:pt x="981" y="230"/>
                </a:lnTo>
                <a:lnTo>
                  <a:pt x="978" y="230"/>
                </a:lnTo>
                <a:lnTo>
                  <a:pt x="976" y="227"/>
                </a:lnTo>
                <a:lnTo>
                  <a:pt x="976" y="225"/>
                </a:lnTo>
                <a:lnTo>
                  <a:pt x="974" y="225"/>
                </a:lnTo>
                <a:lnTo>
                  <a:pt x="974" y="225"/>
                </a:lnTo>
                <a:lnTo>
                  <a:pt x="971" y="223"/>
                </a:lnTo>
                <a:lnTo>
                  <a:pt x="971" y="223"/>
                </a:lnTo>
                <a:lnTo>
                  <a:pt x="969" y="223"/>
                </a:lnTo>
                <a:lnTo>
                  <a:pt x="969" y="223"/>
                </a:lnTo>
                <a:lnTo>
                  <a:pt x="966" y="223"/>
                </a:lnTo>
                <a:lnTo>
                  <a:pt x="966" y="223"/>
                </a:lnTo>
                <a:lnTo>
                  <a:pt x="964" y="223"/>
                </a:lnTo>
                <a:lnTo>
                  <a:pt x="964" y="223"/>
                </a:lnTo>
                <a:close/>
                <a:moveTo>
                  <a:pt x="1107" y="237"/>
                </a:moveTo>
                <a:lnTo>
                  <a:pt x="1121" y="249"/>
                </a:lnTo>
                <a:lnTo>
                  <a:pt x="1135" y="258"/>
                </a:lnTo>
                <a:lnTo>
                  <a:pt x="1147" y="270"/>
                </a:lnTo>
                <a:lnTo>
                  <a:pt x="1161" y="282"/>
                </a:lnTo>
                <a:lnTo>
                  <a:pt x="1173" y="294"/>
                </a:lnTo>
                <a:lnTo>
                  <a:pt x="1187" y="303"/>
                </a:lnTo>
                <a:lnTo>
                  <a:pt x="1201" y="313"/>
                </a:lnTo>
                <a:lnTo>
                  <a:pt x="1216" y="320"/>
                </a:lnTo>
                <a:lnTo>
                  <a:pt x="1218" y="320"/>
                </a:lnTo>
                <a:lnTo>
                  <a:pt x="1220" y="322"/>
                </a:lnTo>
                <a:lnTo>
                  <a:pt x="1220" y="322"/>
                </a:lnTo>
                <a:lnTo>
                  <a:pt x="1223" y="322"/>
                </a:lnTo>
                <a:lnTo>
                  <a:pt x="1225" y="320"/>
                </a:lnTo>
                <a:lnTo>
                  <a:pt x="1228" y="320"/>
                </a:lnTo>
                <a:lnTo>
                  <a:pt x="1230" y="320"/>
                </a:lnTo>
                <a:lnTo>
                  <a:pt x="1230" y="320"/>
                </a:lnTo>
                <a:lnTo>
                  <a:pt x="1232" y="317"/>
                </a:lnTo>
                <a:lnTo>
                  <a:pt x="1232" y="317"/>
                </a:lnTo>
                <a:lnTo>
                  <a:pt x="1232" y="315"/>
                </a:lnTo>
                <a:lnTo>
                  <a:pt x="1232" y="315"/>
                </a:lnTo>
                <a:lnTo>
                  <a:pt x="1230" y="313"/>
                </a:lnTo>
                <a:lnTo>
                  <a:pt x="1230" y="310"/>
                </a:lnTo>
                <a:lnTo>
                  <a:pt x="1228" y="310"/>
                </a:lnTo>
                <a:lnTo>
                  <a:pt x="1228" y="308"/>
                </a:lnTo>
                <a:lnTo>
                  <a:pt x="1223" y="303"/>
                </a:lnTo>
                <a:lnTo>
                  <a:pt x="1218" y="303"/>
                </a:lnTo>
                <a:lnTo>
                  <a:pt x="1213" y="301"/>
                </a:lnTo>
                <a:lnTo>
                  <a:pt x="1209" y="301"/>
                </a:lnTo>
                <a:lnTo>
                  <a:pt x="1201" y="301"/>
                </a:lnTo>
                <a:lnTo>
                  <a:pt x="1197" y="301"/>
                </a:lnTo>
                <a:lnTo>
                  <a:pt x="1190" y="301"/>
                </a:lnTo>
                <a:lnTo>
                  <a:pt x="1185" y="298"/>
                </a:lnTo>
                <a:lnTo>
                  <a:pt x="1175" y="289"/>
                </a:lnTo>
                <a:lnTo>
                  <a:pt x="1166" y="279"/>
                </a:lnTo>
                <a:lnTo>
                  <a:pt x="1159" y="272"/>
                </a:lnTo>
                <a:lnTo>
                  <a:pt x="1149" y="263"/>
                </a:lnTo>
                <a:lnTo>
                  <a:pt x="1140" y="256"/>
                </a:lnTo>
                <a:lnTo>
                  <a:pt x="1130" y="246"/>
                </a:lnTo>
                <a:lnTo>
                  <a:pt x="1121" y="239"/>
                </a:lnTo>
                <a:lnTo>
                  <a:pt x="1111" y="230"/>
                </a:lnTo>
                <a:lnTo>
                  <a:pt x="1107" y="230"/>
                </a:lnTo>
                <a:lnTo>
                  <a:pt x="1107" y="237"/>
                </a:lnTo>
                <a:lnTo>
                  <a:pt x="1107" y="237"/>
                </a:lnTo>
                <a:close/>
                <a:moveTo>
                  <a:pt x="1002" y="242"/>
                </a:moveTo>
                <a:lnTo>
                  <a:pt x="1002" y="244"/>
                </a:lnTo>
                <a:lnTo>
                  <a:pt x="1004" y="246"/>
                </a:lnTo>
                <a:lnTo>
                  <a:pt x="1007" y="246"/>
                </a:lnTo>
                <a:lnTo>
                  <a:pt x="1009" y="246"/>
                </a:lnTo>
                <a:lnTo>
                  <a:pt x="1012" y="249"/>
                </a:lnTo>
                <a:lnTo>
                  <a:pt x="1014" y="249"/>
                </a:lnTo>
                <a:lnTo>
                  <a:pt x="1016" y="251"/>
                </a:lnTo>
                <a:lnTo>
                  <a:pt x="1016" y="253"/>
                </a:lnTo>
                <a:lnTo>
                  <a:pt x="1019" y="253"/>
                </a:lnTo>
                <a:lnTo>
                  <a:pt x="1021" y="256"/>
                </a:lnTo>
                <a:lnTo>
                  <a:pt x="1021" y="256"/>
                </a:lnTo>
                <a:lnTo>
                  <a:pt x="1023" y="258"/>
                </a:lnTo>
                <a:lnTo>
                  <a:pt x="1023" y="258"/>
                </a:lnTo>
                <a:lnTo>
                  <a:pt x="1026" y="258"/>
                </a:lnTo>
                <a:lnTo>
                  <a:pt x="1028" y="261"/>
                </a:lnTo>
                <a:lnTo>
                  <a:pt x="1028" y="261"/>
                </a:lnTo>
                <a:lnTo>
                  <a:pt x="1033" y="261"/>
                </a:lnTo>
                <a:lnTo>
                  <a:pt x="1033" y="258"/>
                </a:lnTo>
                <a:lnTo>
                  <a:pt x="1035" y="256"/>
                </a:lnTo>
                <a:lnTo>
                  <a:pt x="1035" y="253"/>
                </a:lnTo>
                <a:lnTo>
                  <a:pt x="1035" y="251"/>
                </a:lnTo>
                <a:lnTo>
                  <a:pt x="1035" y="249"/>
                </a:lnTo>
                <a:lnTo>
                  <a:pt x="1038" y="246"/>
                </a:lnTo>
                <a:lnTo>
                  <a:pt x="1040" y="244"/>
                </a:lnTo>
                <a:lnTo>
                  <a:pt x="1040" y="242"/>
                </a:lnTo>
                <a:lnTo>
                  <a:pt x="1040" y="242"/>
                </a:lnTo>
                <a:lnTo>
                  <a:pt x="1038" y="239"/>
                </a:lnTo>
                <a:lnTo>
                  <a:pt x="1038" y="237"/>
                </a:lnTo>
                <a:lnTo>
                  <a:pt x="1035" y="237"/>
                </a:lnTo>
                <a:lnTo>
                  <a:pt x="1033" y="234"/>
                </a:lnTo>
                <a:lnTo>
                  <a:pt x="1028" y="234"/>
                </a:lnTo>
                <a:lnTo>
                  <a:pt x="1023" y="234"/>
                </a:lnTo>
                <a:lnTo>
                  <a:pt x="1019" y="232"/>
                </a:lnTo>
                <a:lnTo>
                  <a:pt x="1014" y="234"/>
                </a:lnTo>
                <a:lnTo>
                  <a:pt x="1012" y="234"/>
                </a:lnTo>
                <a:lnTo>
                  <a:pt x="1007" y="234"/>
                </a:lnTo>
                <a:lnTo>
                  <a:pt x="1004" y="237"/>
                </a:lnTo>
                <a:lnTo>
                  <a:pt x="1002" y="242"/>
                </a:lnTo>
                <a:lnTo>
                  <a:pt x="1002" y="242"/>
                </a:lnTo>
                <a:close/>
                <a:moveTo>
                  <a:pt x="1097" y="256"/>
                </a:moveTo>
                <a:lnTo>
                  <a:pt x="1097" y="261"/>
                </a:lnTo>
                <a:lnTo>
                  <a:pt x="1097" y="265"/>
                </a:lnTo>
                <a:lnTo>
                  <a:pt x="1097" y="268"/>
                </a:lnTo>
                <a:lnTo>
                  <a:pt x="1097" y="272"/>
                </a:lnTo>
                <a:lnTo>
                  <a:pt x="1097" y="277"/>
                </a:lnTo>
                <a:lnTo>
                  <a:pt x="1099" y="279"/>
                </a:lnTo>
                <a:lnTo>
                  <a:pt x="1102" y="284"/>
                </a:lnTo>
                <a:lnTo>
                  <a:pt x="1104" y="287"/>
                </a:lnTo>
                <a:lnTo>
                  <a:pt x="1104" y="287"/>
                </a:lnTo>
                <a:lnTo>
                  <a:pt x="1107" y="289"/>
                </a:lnTo>
                <a:lnTo>
                  <a:pt x="1109" y="289"/>
                </a:lnTo>
                <a:lnTo>
                  <a:pt x="1111" y="289"/>
                </a:lnTo>
                <a:lnTo>
                  <a:pt x="1114" y="289"/>
                </a:lnTo>
                <a:lnTo>
                  <a:pt x="1116" y="289"/>
                </a:lnTo>
                <a:lnTo>
                  <a:pt x="1116" y="289"/>
                </a:lnTo>
                <a:lnTo>
                  <a:pt x="1118" y="289"/>
                </a:lnTo>
                <a:lnTo>
                  <a:pt x="1121" y="289"/>
                </a:lnTo>
                <a:lnTo>
                  <a:pt x="1123" y="289"/>
                </a:lnTo>
                <a:lnTo>
                  <a:pt x="1125" y="289"/>
                </a:lnTo>
                <a:lnTo>
                  <a:pt x="1128" y="289"/>
                </a:lnTo>
                <a:lnTo>
                  <a:pt x="1130" y="289"/>
                </a:lnTo>
                <a:lnTo>
                  <a:pt x="1133" y="287"/>
                </a:lnTo>
                <a:lnTo>
                  <a:pt x="1135" y="287"/>
                </a:lnTo>
                <a:lnTo>
                  <a:pt x="1137" y="287"/>
                </a:lnTo>
                <a:lnTo>
                  <a:pt x="1137" y="284"/>
                </a:lnTo>
                <a:lnTo>
                  <a:pt x="1140" y="284"/>
                </a:lnTo>
                <a:lnTo>
                  <a:pt x="1140" y="282"/>
                </a:lnTo>
                <a:lnTo>
                  <a:pt x="1140" y="279"/>
                </a:lnTo>
                <a:lnTo>
                  <a:pt x="1137" y="279"/>
                </a:lnTo>
                <a:lnTo>
                  <a:pt x="1137" y="277"/>
                </a:lnTo>
                <a:lnTo>
                  <a:pt x="1137" y="277"/>
                </a:lnTo>
                <a:lnTo>
                  <a:pt x="1137" y="275"/>
                </a:lnTo>
                <a:lnTo>
                  <a:pt x="1133" y="270"/>
                </a:lnTo>
                <a:lnTo>
                  <a:pt x="1130" y="268"/>
                </a:lnTo>
                <a:lnTo>
                  <a:pt x="1125" y="263"/>
                </a:lnTo>
                <a:lnTo>
                  <a:pt x="1121" y="261"/>
                </a:lnTo>
                <a:lnTo>
                  <a:pt x="1118" y="258"/>
                </a:lnTo>
                <a:lnTo>
                  <a:pt x="1114" y="256"/>
                </a:lnTo>
                <a:lnTo>
                  <a:pt x="1109" y="253"/>
                </a:lnTo>
                <a:lnTo>
                  <a:pt x="1104" y="253"/>
                </a:lnTo>
                <a:lnTo>
                  <a:pt x="1102" y="253"/>
                </a:lnTo>
                <a:lnTo>
                  <a:pt x="1099" y="253"/>
                </a:lnTo>
                <a:lnTo>
                  <a:pt x="1099" y="253"/>
                </a:lnTo>
                <a:lnTo>
                  <a:pt x="1097" y="253"/>
                </a:lnTo>
                <a:lnTo>
                  <a:pt x="1097" y="256"/>
                </a:lnTo>
                <a:lnTo>
                  <a:pt x="1097" y="256"/>
                </a:lnTo>
                <a:lnTo>
                  <a:pt x="1097" y="256"/>
                </a:lnTo>
                <a:close/>
                <a:moveTo>
                  <a:pt x="1047" y="256"/>
                </a:moveTo>
                <a:lnTo>
                  <a:pt x="1047" y="258"/>
                </a:lnTo>
                <a:lnTo>
                  <a:pt x="1050" y="263"/>
                </a:lnTo>
                <a:lnTo>
                  <a:pt x="1050" y="268"/>
                </a:lnTo>
                <a:lnTo>
                  <a:pt x="1050" y="270"/>
                </a:lnTo>
                <a:lnTo>
                  <a:pt x="1050" y="275"/>
                </a:lnTo>
                <a:lnTo>
                  <a:pt x="1052" y="277"/>
                </a:lnTo>
                <a:lnTo>
                  <a:pt x="1054" y="279"/>
                </a:lnTo>
                <a:lnTo>
                  <a:pt x="1059" y="282"/>
                </a:lnTo>
                <a:lnTo>
                  <a:pt x="1059" y="282"/>
                </a:lnTo>
                <a:lnTo>
                  <a:pt x="1061" y="282"/>
                </a:lnTo>
                <a:lnTo>
                  <a:pt x="1061" y="284"/>
                </a:lnTo>
                <a:lnTo>
                  <a:pt x="1064" y="284"/>
                </a:lnTo>
                <a:lnTo>
                  <a:pt x="1064" y="284"/>
                </a:lnTo>
                <a:lnTo>
                  <a:pt x="1066" y="287"/>
                </a:lnTo>
                <a:lnTo>
                  <a:pt x="1069" y="287"/>
                </a:lnTo>
                <a:lnTo>
                  <a:pt x="1071" y="287"/>
                </a:lnTo>
                <a:lnTo>
                  <a:pt x="1069" y="284"/>
                </a:lnTo>
                <a:lnTo>
                  <a:pt x="1069" y="284"/>
                </a:lnTo>
                <a:lnTo>
                  <a:pt x="1069" y="282"/>
                </a:lnTo>
                <a:lnTo>
                  <a:pt x="1069" y="279"/>
                </a:lnTo>
                <a:lnTo>
                  <a:pt x="1069" y="279"/>
                </a:lnTo>
                <a:lnTo>
                  <a:pt x="1071" y="277"/>
                </a:lnTo>
                <a:lnTo>
                  <a:pt x="1073" y="277"/>
                </a:lnTo>
                <a:lnTo>
                  <a:pt x="1073" y="275"/>
                </a:lnTo>
                <a:lnTo>
                  <a:pt x="1076" y="275"/>
                </a:lnTo>
                <a:lnTo>
                  <a:pt x="1076" y="275"/>
                </a:lnTo>
                <a:lnTo>
                  <a:pt x="1078" y="275"/>
                </a:lnTo>
                <a:lnTo>
                  <a:pt x="1078" y="275"/>
                </a:lnTo>
                <a:lnTo>
                  <a:pt x="1080" y="275"/>
                </a:lnTo>
                <a:lnTo>
                  <a:pt x="1080" y="272"/>
                </a:lnTo>
                <a:lnTo>
                  <a:pt x="1080" y="272"/>
                </a:lnTo>
                <a:lnTo>
                  <a:pt x="1080" y="270"/>
                </a:lnTo>
                <a:lnTo>
                  <a:pt x="1080" y="270"/>
                </a:lnTo>
                <a:lnTo>
                  <a:pt x="1078" y="270"/>
                </a:lnTo>
                <a:lnTo>
                  <a:pt x="1078" y="268"/>
                </a:lnTo>
                <a:lnTo>
                  <a:pt x="1076" y="268"/>
                </a:lnTo>
                <a:lnTo>
                  <a:pt x="1073" y="268"/>
                </a:lnTo>
                <a:lnTo>
                  <a:pt x="1073" y="268"/>
                </a:lnTo>
                <a:lnTo>
                  <a:pt x="1071" y="268"/>
                </a:lnTo>
                <a:lnTo>
                  <a:pt x="1071" y="268"/>
                </a:lnTo>
                <a:lnTo>
                  <a:pt x="1066" y="265"/>
                </a:lnTo>
                <a:lnTo>
                  <a:pt x="1064" y="263"/>
                </a:lnTo>
                <a:lnTo>
                  <a:pt x="1061" y="261"/>
                </a:lnTo>
                <a:lnTo>
                  <a:pt x="1059" y="258"/>
                </a:lnTo>
                <a:lnTo>
                  <a:pt x="1057" y="256"/>
                </a:lnTo>
                <a:lnTo>
                  <a:pt x="1054" y="256"/>
                </a:lnTo>
                <a:lnTo>
                  <a:pt x="1052" y="253"/>
                </a:lnTo>
                <a:lnTo>
                  <a:pt x="1047" y="253"/>
                </a:lnTo>
                <a:lnTo>
                  <a:pt x="1047" y="256"/>
                </a:lnTo>
                <a:lnTo>
                  <a:pt x="1047" y="256"/>
                </a:lnTo>
                <a:close/>
                <a:moveTo>
                  <a:pt x="1080" y="287"/>
                </a:moveTo>
                <a:lnTo>
                  <a:pt x="1083" y="294"/>
                </a:lnTo>
                <a:lnTo>
                  <a:pt x="1083" y="298"/>
                </a:lnTo>
                <a:lnTo>
                  <a:pt x="1088" y="303"/>
                </a:lnTo>
                <a:lnTo>
                  <a:pt x="1090" y="310"/>
                </a:lnTo>
                <a:lnTo>
                  <a:pt x="1095" y="315"/>
                </a:lnTo>
                <a:lnTo>
                  <a:pt x="1099" y="320"/>
                </a:lnTo>
                <a:lnTo>
                  <a:pt x="1107" y="322"/>
                </a:lnTo>
                <a:lnTo>
                  <a:pt x="1111" y="327"/>
                </a:lnTo>
                <a:lnTo>
                  <a:pt x="1114" y="327"/>
                </a:lnTo>
                <a:lnTo>
                  <a:pt x="1116" y="327"/>
                </a:lnTo>
                <a:lnTo>
                  <a:pt x="1118" y="327"/>
                </a:lnTo>
                <a:lnTo>
                  <a:pt x="1118" y="327"/>
                </a:lnTo>
                <a:lnTo>
                  <a:pt x="1121" y="327"/>
                </a:lnTo>
                <a:lnTo>
                  <a:pt x="1121" y="325"/>
                </a:lnTo>
                <a:lnTo>
                  <a:pt x="1121" y="322"/>
                </a:lnTo>
                <a:lnTo>
                  <a:pt x="1121" y="322"/>
                </a:lnTo>
                <a:lnTo>
                  <a:pt x="1123" y="320"/>
                </a:lnTo>
                <a:lnTo>
                  <a:pt x="1123" y="320"/>
                </a:lnTo>
                <a:lnTo>
                  <a:pt x="1123" y="317"/>
                </a:lnTo>
                <a:lnTo>
                  <a:pt x="1123" y="315"/>
                </a:lnTo>
                <a:lnTo>
                  <a:pt x="1118" y="310"/>
                </a:lnTo>
                <a:lnTo>
                  <a:pt x="1114" y="308"/>
                </a:lnTo>
                <a:lnTo>
                  <a:pt x="1109" y="306"/>
                </a:lnTo>
                <a:lnTo>
                  <a:pt x="1104" y="303"/>
                </a:lnTo>
                <a:lnTo>
                  <a:pt x="1099" y="301"/>
                </a:lnTo>
                <a:lnTo>
                  <a:pt x="1095" y="296"/>
                </a:lnTo>
                <a:lnTo>
                  <a:pt x="1090" y="291"/>
                </a:lnTo>
                <a:lnTo>
                  <a:pt x="1088" y="287"/>
                </a:lnTo>
                <a:lnTo>
                  <a:pt x="1088" y="284"/>
                </a:lnTo>
                <a:lnTo>
                  <a:pt x="1088" y="284"/>
                </a:lnTo>
                <a:lnTo>
                  <a:pt x="1085" y="282"/>
                </a:lnTo>
                <a:lnTo>
                  <a:pt x="1085" y="282"/>
                </a:lnTo>
                <a:lnTo>
                  <a:pt x="1083" y="282"/>
                </a:lnTo>
                <a:lnTo>
                  <a:pt x="1083" y="282"/>
                </a:lnTo>
                <a:lnTo>
                  <a:pt x="1080" y="284"/>
                </a:lnTo>
                <a:lnTo>
                  <a:pt x="1080" y="287"/>
                </a:lnTo>
                <a:lnTo>
                  <a:pt x="1080" y="287"/>
                </a:lnTo>
                <a:close/>
                <a:moveTo>
                  <a:pt x="1152" y="289"/>
                </a:moveTo>
                <a:lnTo>
                  <a:pt x="1152" y="294"/>
                </a:lnTo>
                <a:lnTo>
                  <a:pt x="1156" y="296"/>
                </a:lnTo>
                <a:lnTo>
                  <a:pt x="1159" y="298"/>
                </a:lnTo>
                <a:lnTo>
                  <a:pt x="1161" y="301"/>
                </a:lnTo>
                <a:lnTo>
                  <a:pt x="1163" y="301"/>
                </a:lnTo>
                <a:lnTo>
                  <a:pt x="1166" y="303"/>
                </a:lnTo>
                <a:lnTo>
                  <a:pt x="1168" y="306"/>
                </a:lnTo>
                <a:lnTo>
                  <a:pt x="1171" y="308"/>
                </a:lnTo>
                <a:lnTo>
                  <a:pt x="1171" y="313"/>
                </a:lnTo>
                <a:lnTo>
                  <a:pt x="1171" y="313"/>
                </a:lnTo>
                <a:lnTo>
                  <a:pt x="1173" y="313"/>
                </a:lnTo>
                <a:lnTo>
                  <a:pt x="1173" y="313"/>
                </a:lnTo>
                <a:lnTo>
                  <a:pt x="1175" y="313"/>
                </a:lnTo>
                <a:lnTo>
                  <a:pt x="1175" y="310"/>
                </a:lnTo>
                <a:lnTo>
                  <a:pt x="1175" y="308"/>
                </a:lnTo>
                <a:lnTo>
                  <a:pt x="1173" y="306"/>
                </a:lnTo>
                <a:lnTo>
                  <a:pt x="1173" y="303"/>
                </a:lnTo>
                <a:lnTo>
                  <a:pt x="1171" y="301"/>
                </a:lnTo>
                <a:lnTo>
                  <a:pt x="1168" y="298"/>
                </a:lnTo>
                <a:lnTo>
                  <a:pt x="1166" y="296"/>
                </a:lnTo>
                <a:lnTo>
                  <a:pt x="1163" y="294"/>
                </a:lnTo>
                <a:lnTo>
                  <a:pt x="1161" y="294"/>
                </a:lnTo>
                <a:lnTo>
                  <a:pt x="1161" y="291"/>
                </a:lnTo>
                <a:lnTo>
                  <a:pt x="1159" y="291"/>
                </a:lnTo>
                <a:lnTo>
                  <a:pt x="1159" y="291"/>
                </a:lnTo>
                <a:lnTo>
                  <a:pt x="1156" y="289"/>
                </a:lnTo>
                <a:lnTo>
                  <a:pt x="1154" y="289"/>
                </a:lnTo>
                <a:lnTo>
                  <a:pt x="1154" y="289"/>
                </a:lnTo>
                <a:lnTo>
                  <a:pt x="1152" y="289"/>
                </a:lnTo>
                <a:lnTo>
                  <a:pt x="1152" y="289"/>
                </a:lnTo>
                <a:close/>
                <a:moveTo>
                  <a:pt x="1130" y="301"/>
                </a:moveTo>
                <a:lnTo>
                  <a:pt x="1130" y="310"/>
                </a:lnTo>
                <a:lnTo>
                  <a:pt x="1130" y="320"/>
                </a:lnTo>
                <a:lnTo>
                  <a:pt x="1133" y="327"/>
                </a:lnTo>
                <a:lnTo>
                  <a:pt x="1137" y="334"/>
                </a:lnTo>
                <a:lnTo>
                  <a:pt x="1142" y="341"/>
                </a:lnTo>
                <a:lnTo>
                  <a:pt x="1147" y="348"/>
                </a:lnTo>
                <a:lnTo>
                  <a:pt x="1154" y="353"/>
                </a:lnTo>
                <a:lnTo>
                  <a:pt x="1159" y="358"/>
                </a:lnTo>
                <a:lnTo>
                  <a:pt x="1161" y="358"/>
                </a:lnTo>
                <a:lnTo>
                  <a:pt x="1163" y="358"/>
                </a:lnTo>
                <a:lnTo>
                  <a:pt x="1163" y="355"/>
                </a:lnTo>
                <a:lnTo>
                  <a:pt x="1166" y="355"/>
                </a:lnTo>
                <a:lnTo>
                  <a:pt x="1166" y="353"/>
                </a:lnTo>
                <a:lnTo>
                  <a:pt x="1166" y="351"/>
                </a:lnTo>
                <a:lnTo>
                  <a:pt x="1166" y="348"/>
                </a:lnTo>
                <a:lnTo>
                  <a:pt x="1168" y="346"/>
                </a:lnTo>
                <a:lnTo>
                  <a:pt x="1168" y="341"/>
                </a:lnTo>
                <a:lnTo>
                  <a:pt x="1168" y="336"/>
                </a:lnTo>
                <a:lnTo>
                  <a:pt x="1168" y="334"/>
                </a:lnTo>
                <a:lnTo>
                  <a:pt x="1168" y="329"/>
                </a:lnTo>
                <a:lnTo>
                  <a:pt x="1168" y="325"/>
                </a:lnTo>
                <a:lnTo>
                  <a:pt x="1166" y="320"/>
                </a:lnTo>
                <a:lnTo>
                  <a:pt x="1166" y="317"/>
                </a:lnTo>
                <a:lnTo>
                  <a:pt x="1163" y="313"/>
                </a:lnTo>
                <a:lnTo>
                  <a:pt x="1161" y="310"/>
                </a:lnTo>
                <a:lnTo>
                  <a:pt x="1156" y="308"/>
                </a:lnTo>
                <a:lnTo>
                  <a:pt x="1154" y="306"/>
                </a:lnTo>
                <a:lnTo>
                  <a:pt x="1149" y="306"/>
                </a:lnTo>
                <a:lnTo>
                  <a:pt x="1147" y="303"/>
                </a:lnTo>
                <a:lnTo>
                  <a:pt x="1142" y="303"/>
                </a:lnTo>
                <a:lnTo>
                  <a:pt x="1137" y="303"/>
                </a:lnTo>
                <a:lnTo>
                  <a:pt x="1133" y="301"/>
                </a:lnTo>
                <a:lnTo>
                  <a:pt x="1133" y="301"/>
                </a:lnTo>
                <a:lnTo>
                  <a:pt x="1133" y="301"/>
                </a:lnTo>
                <a:lnTo>
                  <a:pt x="1130" y="301"/>
                </a:lnTo>
                <a:lnTo>
                  <a:pt x="1130" y="301"/>
                </a:lnTo>
                <a:lnTo>
                  <a:pt x="1130" y="301"/>
                </a:lnTo>
                <a:close/>
                <a:moveTo>
                  <a:pt x="1285" y="315"/>
                </a:moveTo>
                <a:lnTo>
                  <a:pt x="1285" y="317"/>
                </a:lnTo>
                <a:lnTo>
                  <a:pt x="1285" y="317"/>
                </a:lnTo>
                <a:lnTo>
                  <a:pt x="1285" y="317"/>
                </a:lnTo>
                <a:lnTo>
                  <a:pt x="1285" y="320"/>
                </a:lnTo>
                <a:lnTo>
                  <a:pt x="1287" y="320"/>
                </a:lnTo>
                <a:lnTo>
                  <a:pt x="1287" y="320"/>
                </a:lnTo>
                <a:lnTo>
                  <a:pt x="1289" y="320"/>
                </a:lnTo>
                <a:lnTo>
                  <a:pt x="1289" y="320"/>
                </a:lnTo>
                <a:lnTo>
                  <a:pt x="1289" y="320"/>
                </a:lnTo>
                <a:lnTo>
                  <a:pt x="1289" y="320"/>
                </a:lnTo>
                <a:lnTo>
                  <a:pt x="1289" y="317"/>
                </a:lnTo>
                <a:lnTo>
                  <a:pt x="1292" y="317"/>
                </a:lnTo>
                <a:lnTo>
                  <a:pt x="1292" y="317"/>
                </a:lnTo>
                <a:lnTo>
                  <a:pt x="1294" y="315"/>
                </a:lnTo>
                <a:lnTo>
                  <a:pt x="1294" y="315"/>
                </a:lnTo>
                <a:lnTo>
                  <a:pt x="1294" y="313"/>
                </a:lnTo>
                <a:lnTo>
                  <a:pt x="1294" y="313"/>
                </a:lnTo>
                <a:lnTo>
                  <a:pt x="1292" y="310"/>
                </a:lnTo>
                <a:lnTo>
                  <a:pt x="1292" y="310"/>
                </a:lnTo>
                <a:lnTo>
                  <a:pt x="1292" y="308"/>
                </a:lnTo>
                <a:lnTo>
                  <a:pt x="1289" y="308"/>
                </a:lnTo>
                <a:lnTo>
                  <a:pt x="1287" y="310"/>
                </a:lnTo>
                <a:lnTo>
                  <a:pt x="1287" y="310"/>
                </a:lnTo>
                <a:lnTo>
                  <a:pt x="1285" y="310"/>
                </a:lnTo>
                <a:lnTo>
                  <a:pt x="1285" y="313"/>
                </a:lnTo>
                <a:lnTo>
                  <a:pt x="1285" y="313"/>
                </a:lnTo>
                <a:lnTo>
                  <a:pt x="1285" y="315"/>
                </a:lnTo>
                <a:lnTo>
                  <a:pt x="1285" y="315"/>
                </a:lnTo>
                <a:lnTo>
                  <a:pt x="1285" y="315"/>
                </a:lnTo>
                <a:close/>
                <a:moveTo>
                  <a:pt x="1287" y="332"/>
                </a:moveTo>
                <a:lnTo>
                  <a:pt x="1289" y="334"/>
                </a:lnTo>
                <a:lnTo>
                  <a:pt x="1292" y="334"/>
                </a:lnTo>
                <a:lnTo>
                  <a:pt x="1296" y="334"/>
                </a:lnTo>
                <a:lnTo>
                  <a:pt x="1299" y="334"/>
                </a:lnTo>
                <a:lnTo>
                  <a:pt x="1301" y="334"/>
                </a:lnTo>
                <a:lnTo>
                  <a:pt x="1304" y="332"/>
                </a:lnTo>
                <a:lnTo>
                  <a:pt x="1304" y="332"/>
                </a:lnTo>
                <a:lnTo>
                  <a:pt x="1306" y="332"/>
                </a:lnTo>
                <a:lnTo>
                  <a:pt x="1306" y="329"/>
                </a:lnTo>
                <a:lnTo>
                  <a:pt x="1306" y="329"/>
                </a:lnTo>
                <a:lnTo>
                  <a:pt x="1306" y="327"/>
                </a:lnTo>
                <a:lnTo>
                  <a:pt x="1306" y="327"/>
                </a:lnTo>
                <a:lnTo>
                  <a:pt x="1306" y="325"/>
                </a:lnTo>
                <a:lnTo>
                  <a:pt x="1304" y="325"/>
                </a:lnTo>
                <a:lnTo>
                  <a:pt x="1304" y="325"/>
                </a:lnTo>
                <a:lnTo>
                  <a:pt x="1301" y="325"/>
                </a:lnTo>
                <a:lnTo>
                  <a:pt x="1299" y="325"/>
                </a:lnTo>
                <a:lnTo>
                  <a:pt x="1296" y="325"/>
                </a:lnTo>
                <a:lnTo>
                  <a:pt x="1294" y="325"/>
                </a:lnTo>
                <a:lnTo>
                  <a:pt x="1294" y="327"/>
                </a:lnTo>
                <a:lnTo>
                  <a:pt x="1292" y="327"/>
                </a:lnTo>
                <a:lnTo>
                  <a:pt x="1289" y="329"/>
                </a:lnTo>
                <a:lnTo>
                  <a:pt x="1289" y="329"/>
                </a:lnTo>
                <a:lnTo>
                  <a:pt x="1287" y="332"/>
                </a:lnTo>
                <a:lnTo>
                  <a:pt x="1287" y="332"/>
                </a:lnTo>
                <a:close/>
                <a:moveTo>
                  <a:pt x="1178" y="332"/>
                </a:moveTo>
                <a:lnTo>
                  <a:pt x="1178" y="334"/>
                </a:lnTo>
                <a:lnTo>
                  <a:pt x="1178" y="339"/>
                </a:lnTo>
                <a:lnTo>
                  <a:pt x="1178" y="344"/>
                </a:lnTo>
                <a:lnTo>
                  <a:pt x="1178" y="348"/>
                </a:lnTo>
                <a:lnTo>
                  <a:pt x="1178" y="351"/>
                </a:lnTo>
                <a:lnTo>
                  <a:pt x="1178" y="355"/>
                </a:lnTo>
                <a:lnTo>
                  <a:pt x="1178" y="358"/>
                </a:lnTo>
                <a:lnTo>
                  <a:pt x="1178" y="360"/>
                </a:lnTo>
                <a:lnTo>
                  <a:pt x="1178" y="363"/>
                </a:lnTo>
                <a:lnTo>
                  <a:pt x="1178" y="363"/>
                </a:lnTo>
                <a:lnTo>
                  <a:pt x="1178" y="363"/>
                </a:lnTo>
                <a:lnTo>
                  <a:pt x="1178" y="363"/>
                </a:lnTo>
                <a:lnTo>
                  <a:pt x="1180" y="363"/>
                </a:lnTo>
                <a:lnTo>
                  <a:pt x="1180" y="363"/>
                </a:lnTo>
                <a:lnTo>
                  <a:pt x="1180" y="360"/>
                </a:lnTo>
                <a:lnTo>
                  <a:pt x="1182" y="360"/>
                </a:lnTo>
                <a:lnTo>
                  <a:pt x="1182" y="360"/>
                </a:lnTo>
                <a:lnTo>
                  <a:pt x="1182" y="360"/>
                </a:lnTo>
                <a:lnTo>
                  <a:pt x="1182" y="358"/>
                </a:lnTo>
                <a:lnTo>
                  <a:pt x="1185" y="358"/>
                </a:lnTo>
                <a:lnTo>
                  <a:pt x="1185" y="358"/>
                </a:lnTo>
                <a:lnTo>
                  <a:pt x="1185" y="358"/>
                </a:lnTo>
                <a:lnTo>
                  <a:pt x="1190" y="355"/>
                </a:lnTo>
                <a:lnTo>
                  <a:pt x="1194" y="355"/>
                </a:lnTo>
                <a:lnTo>
                  <a:pt x="1197" y="358"/>
                </a:lnTo>
                <a:lnTo>
                  <a:pt x="1201" y="358"/>
                </a:lnTo>
                <a:lnTo>
                  <a:pt x="1204" y="358"/>
                </a:lnTo>
                <a:lnTo>
                  <a:pt x="1209" y="360"/>
                </a:lnTo>
                <a:lnTo>
                  <a:pt x="1211" y="360"/>
                </a:lnTo>
                <a:lnTo>
                  <a:pt x="1216" y="360"/>
                </a:lnTo>
                <a:lnTo>
                  <a:pt x="1216" y="358"/>
                </a:lnTo>
                <a:lnTo>
                  <a:pt x="1213" y="353"/>
                </a:lnTo>
                <a:lnTo>
                  <a:pt x="1211" y="348"/>
                </a:lnTo>
                <a:lnTo>
                  <a:pt x="1206" y="344"/>
                </a:lnTo>
                <a:lnTo>
                  <a:pt x="1204" y="341"/>
                </a:lnTo>
                <a:lnTo>
                  <a:pt x="1199" y="336"/>
                </a:lnTo>
                <a:lnTo>
                  <a:pt x="1194" y="334"/>
                </a:lnTo>
                <a:lnTo>
                  <a:pt x="1190" y="332"/>
                </a:lnTo>
                <a:lnTo>
                  <a:pt x="1187" y="329"/>
                </a:lnTo>
                <a:lnTo>
                  <a:pt x="1187" y="329"/>
                </a:lnTo>
                <a:lnTo>
                  <a:pt x="1185" y="327"/>
                </a:lnTo>
                <a:lnTo>
                  <a:pt x="1182" y="327"/>
                </a:lnTo>
                <a:lnTo>
                  <a:pt x="1180" y="327"/>
                </a:lnTo>
                <a:lnTo>
                  <a:pt x="1180" y="327"/>
                </a:lnTo>
                <a:lnTo>
                  <a:pt x="1178" y="329"/>
                </a:lnTo>
                <a:lnTo>
                  <a:pt x="1178" y="332"/>
                </a:lnTo>
                <a:lnTo>
                  <a:pt x="1178" y="332"/>
                </a:lnTo>
                <a:close/>
                <a:moveTo>
                  <a:pt x="1209" y="332"/>
                </a:moveTo>
                <a:lnTo>
                  <a:pt x="1216" y="336"/>
                </a:lnTo>
                <a:lnTo>
                  <a:pt x="1223" y="341"/>
                </a:lnTo>
                <a:lnTo>
                  <a:pt x="1228" y="346"/>
                </a:lnTo>
                <a:lnTo>
                  <a:pt x="1235" y="351"/>
                </a:lnTo>
                <a:lnTo>
                  <a:pt x="1242" y="355"/>
                </a:lnTo>
                <a:lnTo>
                  <a:pt x="1249" y="358"/>
                </a:lnTo>
                <a:lnTo>
                  <a:pt x="1256" y="358"/>
                </a:lnTo>
                <a:lnTo>
                  <a:pt x="1266" y="358"/>
                </a:lnTo>
                <a:lnTo>
                  <a:pt x="1266" y="358"/>
                </a:lnTo>
                <a:lnTo>
                  <a:pt x="1268" y="355"/>
                </a:lnTo>
                <a:lnTo>
                  <a:pt x="1268" y="355"/>
                </a:lnTo>
                <a:lnTo>
                  <a:pt x="1268" y="355"/>
                </a:lnTo>
                <a:lnTo>
                  <a:pt x="1268" y="353"/>
                </a:lnTo>
                <a:lnTo>
                  <a:pt x="1268" y="353"/>
                </a:lnTo>
                <a:lnTo>
                  <a:pt x="1268" y="351"/>
                </a:lnTo>
                <a:lnTo>
                  <a:pt x="1268" y="351"/>
                </a:lnTo>
                <a:lnTo>
                  <a:pt x="1266" y="346"/>
                </a:lnTo>
                <a:lnTo>
                  <a:pt x="1263" y="344"/>
                </a:lnTo>
                <a:lnTo>
                  <a:pt x="1258" y="341"/>
                </a:lnTo>
                <a:lnTo>
                  <a:pt x="1254" y="341"/>
                </a:lnTo>
                <a:lnTo>
                  <a:pt x="1251" y="341"/>
                </a:lnTo>
                <a:lnTo>
                  <a:pt x="1247" y="341"/>
                </a:lnTo>
                <a:lnTo>
                  <a:pt x="1242" y="339"/>
                </a:lnTo>
                <a:lnTo>
                  <a:pt x="1239" y="339"/>
                </a:lnTo>
                <a:lnTo>
                  <a:pt x="1235" y="339"/>
                </a:lnTo>
                <a:lnTo>
                  <a:pt x="1230" y="336"/>
                </a:lnTo>
                <a:lnTo>
                  <a:pt x="1228" y="336"/>
                </a:lnTo>
                <a:lnTo>
                  <a:pt x="1223" y="334"/>
                </a:lnTo>
                <a:lnTo>
                  <a:pt x="1220" y="332"/>
                </a:lnTo>
                <a:lnTo>
                  <a:pt x="1216" y="332"/>
                </a:lnTo>
                <a:lnTo>
                  <a:pt x="1213" y="329"/>
                </a:lnTo>
                <a:lnTo>
                  <a:pt x="1209" y="327"/>
                </a:lnTo>
                <a:lnTo>
                  <a:pt x="1209" y="332"/>
                </a:lnTo>
                <a:lnTo>
                  <a:pt x="1209" y="332"/>
                </a:lnTo>
                <a:close/>
                <a:moveTo>
                  <a:pt x="1123" y="341"/>
                </a:moveTo>
                <a:lnTo>
                  <a:pt x="1125" y="346"/>
                </a:lnTo>
                <a:lnTo>
                  <a:pt x="1128" y="348"/>
                </a:lnTo>
                <a:lnTo>
                  <a:pt x="1130" y="351"/>
                </a:lnTo>
                <a:lnTo>
                  <a:pt x="1133" y="355"/>
                </a:lnTo>
                <a:lnTo>
                  <a:pt x="1135" y="358"/>
                </a:lnTo>
                <a:lnTo>
                  <a:pt x="1137" y="360"/>
                </a:lnTo>
                <a:lnTo>
                  <a:pt x="1140" y="363"/>
                </a:lnTo>
                <a:lnTo>
                  <a:pt x="1142" y="365"/>
                </a:lnTo>
                <a:lnTo>
                  <a:pt x="1140" y="363"/>
                </a:lnTo>
                <a:lnTo>
                  <a:pt x="1137" y="358"/>
                </a:lnTo>
                <a:lnTo>
                  <a:pt x="1135" y="355"/>
                </a:lnTo>
                <a:lnTo>
                  <a:pt x="1133" y="351"/>
                </a:lnTo>
                <a:lnTo>
                  <a:pt x="1130" y="348"/>
                </a:lnTo>
                <a:lnTo>
                  <a:pt x="1128" y="344"/>
                </a:lnTo>
                <a:lnTo>
                  <a:pt x="1125" y="341"/>
                </a:lnTo>
                <a:lnTo>
                  <a:pt x="1123" y="339"/>
                </a:lnTo>
                <a:lnTo>
                  <a:pt x="1121" y="339"/>
                </a:lnTo>
                <a:lnTo>
                  <a:pt x="1121" y="341"/>
                </a:lnTo>
                <a:lnTo>
                  <a:pt x="1121" y="341"/>
                </a:lnTo>
                <a:lnTo>
                  <a:pt x="1121" y="341"/>
                </a:lnTo>
                <a:lnTo>
                  <a:pt x="1121" y="341"/>
                </a:lnTo>
                <a:lnTo>
                  <a:pt x="1123" y="341"/>
                </a:lnTo>
                <a:lnTo>
                  <a:pt x="1123" y="341"/>
                </a:lnTo>
                <a:close/>
                <a:moveTo>
                  <a:pt x="1235" y="360"/>
                </a:moveTo>
                <a:lnTo>
                  <a:pt x="1237" y="365"/>
                </a:lnTo>
                <a:lnTo>
                  <a:pt x="1237" y="370"/>
                </a:lnTo>
                <a:lnTo>
                  <a:pt x="1239" y="372"/>
                </a:lnTo>
                <a:lnTo>
                  <a:pt x="1242" y="377"/>
                </a:lnTo>
                <a:lnTo>
                  <a:pt x="1244" y="379"/>
                </a:lnTo>
                <a:lnTo>
                  <a:pt x="1249" y="384"/>
                </a:lnTo>
                <a:lnTo>
                  <a:pt x="1251" y="386"/>
                </a:lnTo>
                <a:lnTo>
                  <a:pt x="1254" y="391"/>
                </a:lnTo>
                <a:lnTo>
                  <a:pt x="1258" y="393"/>
                </a:lnTo>
                <a:lnTo>
                  <a:pt x="1261" y="396"/>
                </a:lnTo>
                <a:lnTo>
                  <a:pt x="1266" y="398"/>
                </a:lnTo>
                <a:lnTo>
                  <a:pt x="1270" y="400"/>
                </a:lnTo>
                <a:lnTo>
                  <a:pt x="1275" y="403"/>
                </a:lnTo>
                <a:lnTo>
                  <a:pt x="1280" y="405"/>
                </a:lnTo>
                <a:lnTo>
                  <a:pt x="1282" y="405"/>
                </a:lnTo>
                <a:lnTo>
                  <a:pt x="1287" y="405"/>
                </a:lnTo>
                <a:lnTo>
                  <a:pt x="1289" y="405"/>
                </a:lnTo>
                <a:lnTo>
                  <a:pt x="1289" y="403"/>
                </a:lnTo>
                <a:lnTo>
                  <a:pt x="1289" y="400"/>
                </a:lnTo>
                <a:lnTo>
                  <a:pt x="1289" y="398"/>
                </a:lnTo>
                <a:lnTo>
                  <a:pt x="1292" y="396"/>
                </a:lnTo>
                <a:lnTo>
                  <a:pt x="1292" y="393"/>
                </a:lnTo>
                <a:lnTo>
                  <a:pt x="1292" y="393"/>
                </a:lnTo>
                <a:lnTo>
                  <a:pt x="1292" y="391"/>
                </a:lnTo>
                <a:lnTo>
                  <a:pt x="1287" y="386"/>
                </a:lnTo>
                <a:lnTo>
                  <a:pt x="1285" y="384"/>
                </a:lnTo>
                <a:lnTo>
                  <a:pt x="1282" y="382"/>
                </a:lnTo>
                <a:lnTo>
                  <a:pt x="1277" y="382"/>
                </a:lnTo>
                <a:lnTo>
                  <a:pt x="1273" y="379"/>
                </a:lnTo>
                <a:lnTo>
                  <a:pt x="1270" y="379"/>
                </a:lnTo>
                <a:lnTo>
                  <a:pt x="1266" y="377"/>
                </a:lnTo>
                <a:lnTo>
                  <a:pt x="1261" y="377"/>
                </a:lnTo>
                <a:lnTo>
                  <a:pt x="1258" y="372"/>
                </a:lnTo>
                <a:lnTo>
                  <a:pt x="1254" y="372"/>
                </a:lnTo>
                <a:lnTo>
                  <a:pt x="1251" y="370"/>
                </a:lnTo>
                <a:lnTo>
                  <a:pt x="1249" y="367"/>
                </a:lnTo>
                <a:lnTo>
                  <a:pt x="1244" y="365"/>
                </a:lnTo>
                <a:lnTo>
                  <a:pt x="1242" y="363"/>
                </a:lnTo>
                <a:lnTo>
                  <a:pt x="1237" y="360"/>
                </a:lnTo>
                <a:lnTo>
                  <a:pt x="1235" y="358"/>
                </a:lnTo>
                <a:lnTo>
                  <a:pt x="1235" y="360"/>
                </a:lnTo>
                <a:lnTo>
                  <a:pt x="1235" y="360"/>
                </a:lnTo>
                <a:close/>
                <a:moveTo>
                  <a:pt x="1194" y="365"/>
                </a:moveTo>
                <a:lnTo>
                  <a:pt x="1194" y="372"/>
                </a:lnTo>
                <a:lnTo>
                  <a:pt x="1194" y="377"/>
                </a:lnTo>
                <a:lnTo>
                  <a:pt x="1199" y="379"/>
                </a:lnTo>
                <a:lnTo>
                  <a:pt x="1201" y="384"/>
                </a:lnTo>
                <a:lnTo>
                  <a:pt x="1206" y="386"/>
                </a:lnTo>
                <a:lnTo>
                  <a:pt x="1211" y="389"/>
                </a:lnTo>
                <a:lnTo>
                  <a:pt x="1213" y="393"/>
                </a:lnTo>
                <a:lnTo>
                  <a:pt x="1216" y="398"/>
                </a:lnTo>
                <a:lnTo>
                  <a:pt x="1218" y="400"/>
                </a:lnTo>
                <a:lnTo>
                  <a:pt x="1218" y="400"/>
                </a:lnTo>
                <a:lnTo>
                  <a:pt x="1220" y="400"/>
                </a:lnTo>
                <a:lnTo>
                  <a:pt x="1220" y="400"/>
                </a:lnTo>
                <a:lnTo>
                  <a:pt x="1223" y="400"/>
                </a:lnTo>
                <a:lnTo>
                  <a:pt x="1225" y="400"/>
                </a:lnTo>
                <a:lnTo>
                  <a:pt x="1225" y="400"/>
                </a:lnTo>
                <a:lnTo>
                  <a:pt x="1228" y="403"/>
                </a:lnTo>
                <a:lnTo>
                  <a:pt x="1230" y="403"/>
                </a:lnTo>
                <a:lnTo>
                  <a:pt x="1232" y="403"/>
                </a:lnTo>
                <a:lnTo>
                  <a:pt x="1235" y="403"/>
                </a:lnTo>
                <a:lnTo>
                  <a:pt x="1237" y="403"/>
                </a:lnTo>
                <a:lnTo>
                  <a:pt x="1239" y="403"/>
                </a:lnTo>
                <a:lnTo>
                  <a:pt x="1242" y="403"/>
                </a:lnTo>
                <a:lnTo>
                  <a:pt x="1244" y="403"/>
                </a:lnTo>
                <a:lnTo>
                  <a:pt x="1247" y="403"/>
                </a:lnTo>
                <a:lnTo>
                  <a:pt x="1242" y="396"/>
                </a:lnTo>
                <a:lnTo>
                  <a:pt x="1237" y="389"/>
                </a:lnTo>
                <a:lnTo>
                  <a:pt x="1230" y="384"/>
                </a:lnTo>
                <a:lnTo>
                  <a:pt x="1223" y="377"/>
                </a:lnTo>
                <a:lnTo>
                  <a:pt x="1218" y="372"/>
                </a:lnTo>
                <a:lnTo>
                  <a:pt x="1209" y="370"/>
                </a:lnTo>
                <a:lnTo>
                  <a:pt x="1201" y="367"/>
                </a:lnTo>
                <a:lnTo>
                  <a:pt x="1194" y="365"/>
                </a:lnTo>
                <a:lnTo>
                  <a:pt x="1194" y="365"/>
                </a:lnTo>
                <a:close/>
                <a:moveTo>
                  <a:pt x="1156" y="379"/>
                </a:moveTo>
                <a:lnTo>
                  <a:pt x="1159" y="382"/>
                </a:lnTo>
                <a:lnTo>
                  <a:pt x="1161" y="386"/>
                </a:lnTo>
                <a:lnTo>
                  <a:pt x="1163" y="391"/>
                </a:lnTo>
                <a:lnTo>
                  <a:pt x="1166" y="393"/>
                </a:lnTo>
                <a:lnTo>
                  <a:pt x="1166" y="398"/>
                </a:lnTo>
                <a:lnTo>
                  <a:pt x="1168" y="400"/>
                </a:lnTo>
                <a:lnTo>
                  <a:pt x="1171" y="403"/>
                </a:lnTo>
                <a:lnTo>
                  <a:pt x="1175" y="405"/>
                </a:lnTo>
                <a:lnTo>
                  <a:pt x="1175" y="408"/>
                </a:lnTo>
                <a:lnTo>
                  <a:pt x="1178" y="410"/>
                </a:lnTo>
                <a:lnTo>
                  <a:pt x="1180" y="412"/>
                </a:lnTo>
                <a:lnTo>
                  <a:pt x="1180" y="415"/>
                </a:lnTo>
                <a:lnTo>
                  <a:pt x="1182" y="415"/>
                </a:lnTo>
                <a:lnTo>
                  <a:pt x="1185" y="417"/>
                </a:lnTo>
                <a:lnTo>
                  <a:pt x="1187" y="417"/>
                </a:lnTo>
                <a:lnTo>
                  <a:pt x="1190" y="417"/>
                </a:lnTo>
                <a:lnTo>
                  <a:pt x="1192" y="417"/>
                </a:lnTo>
                <a:lnTo>
                  <a:pt x="1194" y="417"/>
                </a:lnTo>
                <a:lnTo>
                  <a:pt x="1197" y="417"/>
                </a:lnTo>
                <a:lnTo>
                  <a:pt x="1199" y="417"/>
                </a:lnTo>
                <a:lnTo>
                  <a:pt x="1199" y="417"/>
                </a:lnTo>
                <a:lnTo>
                  <a:pt x="1201" y="415"/>
                </a:lnTo>
                <a:lnTo>
                  <a:pt x="1204" y="415"/>
                </a:lnTo>
                <a:lnTo>
                  <a:pt x="1204" y="412"/>
                </a:lnTo>
                <a:lnTo>
                  <a:pt x="1204" y="408"/>
                </a:lnTo>
                <a:lnTo>
                  <a:pt x="1204" y="403"/>
                </a:lnTo>
                <a:lnTo>
                  <a:pt x="1201" y="396"/>
                </a:lnTo>
                <a:lnTo>
                  <a:pt x="1197" y="391"/>
                </a:lnTo>
                <a:lnTo>
                  <a:pt x="1194" y="386"/>
                </a:lnTo>
                <a:lnTo>
                  <a:pt x="1190" y="382"/>
                </a:lnTo>
                <a:lnTo>
                  <a:pt x="1185" y="379"/>
                </a:lnTo>
                <a:lnTo>
                  <a:pt x="1178" y="377"/>
                </a:lnTo>
                <a:lnTo>
                  <a:pt x="1175" y="377"/>
                </a:lnTo>
                <a:lnTo>
                  <a:pt x="1173" y="377"/>
                </a:lnTo>
                <a:lnTo>
                  <a:pt x="1171" y="377"/>
                </a:lnTo>
                <a:lnTo>
                  <a:pt x="1168" y="377"/>
                </a:lnTo>
                <a:lnTo>
                  <a:pt x="1163" y="377"/>
                </a:lnTo>
                <a:lnTo>
                  <a:pt x="1161" y="377"/>
                </a:lnTo>
                <a:lnTo>
                  <a:pt x="1159" y="377"/>
                </a:lnTo>
                <a:lnTo>
                  <a:pt x="1156" y="377"/>
                </a:lnTo>
                <a:lnTo>
                  <a:pt x="1156" y="379"/>
                </a:lnTo>
                <a:lnTo>
                  <a:pt x="1156" y="379"/>
                </a:lnTo>
                <a:close/>
                <a:moveTo>
                  <a:pt x="969" y="436"/>
                </a:moveTo>
                <a:lnTo>
                  <a:pt x="962" y="436"/>
                </a:lnTo>
                <a:lnTo>
                  <a:pt x="955" y="436"/>
                </a:lnTo>
                <a:lnTo>
                  <a:pt x="947" y="434"/>
                </a:lnTo>
                <a:lnTo>
                  <a:pt x="940" y="434"/>
                </a:lnTo>
                <a:lnTo>
                  <a:pt x="933" y="434"/>
                </a:lnTo>
                <a:lnTo>
                  <a:pt x="926" y="434"/>
                </a:lnTo>
                <a:lnTo>
                  <a:pt x="919" y="434"/>
                </a:lnTo>
                <a:lnTo>
                  <a:pt x="912" y="436"/>
                </a:lnTo>
                <a:lnTo>
                  <a:pt x="955" y="469"/>
                </a:lnTo>
                <a:lnTo>
                  <a:pt x="936" y="522"/>
                </a:lnTo>
                <a:lnTo>
                  <a:pt x="940" y="517"/>
                </a:lnTo>
                <a:lnTo>
                  <a:pt x="947" y="514"/>
                </a:lnTo>
                <a:lnTo>
                  <a:pt x="952" y="510"/>
                </a:lnTo>
                <a:lnTo>
                  <a:pt x="959" y="507"/>
                </a:lnTo>
                <a:lnTo>
                  <a:pt x="966" y="503"/>
                </a:lnTo>
                <a:lnTo>
                  <a:pt x="974" y="500"/>
                </a:lnTo>
                <a:lnTo>
                  <a:pt x="981" y="495"/>
                </a:lnTo>
                <a:lnTo>
                  <a:pt x="988" y="491"/>
                </a:lnTo>
                <a:lnTo>
                  <a:pt x="993" y="495"/>
                </a:lnTo>
                <a:lnTo>
                  <a:pt x="1000" y="500"/>
                </a:lnTo>
                <a:lnTo>
                  <a:pt x="1004" y="505"/>
                </a:lnTo>
                <a:lnTo>
                  <a:pt x="1009" y="510"/>
                </a:lnTo>
                <a:lnTo>
                  <a:pt x="1016" y="514"/>
                </a:lnTo>
                <a:lnTo>
                  <a:pt x="1021" y="519"/>
                </a:lnTo>
                <a:lnTo>
                  <a:pt x="1026" y="524"/>
                </a:lnTo>
                <a:lnTo>
                  <a:pt x="1033" y="529"/>
                </a:lnTo>
                <a:lnTo>
                  <a:pt x="1031" y="522"/>
                </a:lnTo>
                <a:lnTo>
                  <a:pt x="1031" y="514"/>
                </a:lnTo>
                <a:lnTo>
                  <a:pt x="1028" y="507"/>
                </a:lnTo>
                <a:lnTo>
                  <a:pt x="1026" y="500"/>
                </a:lnTo>
                <a:lnTo>
                  <a:pt x="1026" y="491"/>
                </a:lnTo>
                <a:lnTo>
                  <a:pt x="1023" y="484"/>
                </a:lnTo>
                <a:lnTo>
                  <a:pt x="1023" y="476"/>
                </a:lnTo>
                <a:lnTo>
                  <a:pt x="1021" y="469"/>
                </a:lnTo>
                <a:lnTo>
                  <a:pt x="1066" y="438"/>
                </a:lnTo>
                <a:lnTo>
                  <a:pt x="1009" y="438"/>
                </a:lnTo>
                <a:lnTo>
                  <a:pt x="995" y="379"/>
                </a:lnTo>
                <a:lnTo>
                  <a:pt x="969" y="436"/>
                </a:lnTo>
                <a:lnTo>
                  <a:pt x="969" y="436"/>
                </a:lnTo>
                <a:close/>
                <a:moveTo>
                  <a:pt x="1327" y="398"/>
                </a:moveTo>
                <a:lnTo>
                  <a:pt x="1330" y="403"/>
                </a:lnTo>
                <a:lnTo>
                  <a:pt x="1330" y="408"/>
                </a:lnTo>
                <a:lnTo>
                  <a:pt x="1330" y="412"/>
                </a:lnTo>
                <a:lnTo>
                  <a:pt x="1330" y="417"/>
                </a:lnTo>
                <a:lnTo>
                  <a:pt x="1330" y="422"/>
                </a:lnTo>
                <a:lnTo>
                  <a:pt x="1327" y="427"/>
                </a:lnTo>
                <a:lnTo>
                  <a:pt x="1327" y="431"/>
                </a:lnTo>
                <a:lnTo>
                  <a:pt x="1325" y="436"/>
                </a:lnTo>
                <a:lnTo>
                  <a:pt x="1325" y="441"/>
                </a:lnTo>
                <a:lnTo>
                  <a:pt x="1325" y="446"/>
                </a:lnTo>
                <a:lnTo>
                  <a:pt x="1325" y="450"/>
                </a:lnTo>
                <a:lnTo>
                  <a:pt x="1323" y="453"/>
                </a:lnTo>
                <a:lnTo>
                  <a:pt x="1325" y="457"/>
                </a:lnTo>
                <a:lnTo>
                  <a:pt x="1325" y="462"/>
                </a:lnTo>
                <a:lnTo>
                  <a:pt x="1325" y="467"/>
                </a:lnTo>
                <a:lnTo>
                  <a:pt x="1327" y="469"/>
                </a:lnTo>
                <a:lnTo>
                  <a:pt x="1332" y="469"/>
                </a:lnTo>
                <a:lnTo>
                  <a:pt x="1332" y="469"/>
                </a:lnTo>
                <a:lnTo>
                  <a:pt x="1334" y="469"/>
                </a:lnTo>
                <a:lnTo>
                  <a:pt x="1337" y="469"/>
                </a:lnTo>
                <a:lnTo>
                  <a:pt x="1339" y="467"/>
                </a:lnTo>
                <a:lnTo>
                  <a:pt x="1339" y="465"/>
                </a:lnTo>
                <a:lnTo>
                  <a:pt x="1339" y="465"/>
                </a:lnTo>
                <a:lnTo>
                  <a:pt x="1339" y="462"/>
                </a:lnTo>
                <a:lnTo>
                  <a:pt x="1342" y="460"/>
                </a:lnTo>
                <a:lnTo>
                  <a:pt x="1344" y="455"/>
                </a:lnTo>
                <a:lnTo>
                  <a:pt x="1344" y="453"/>
                </a:lnTo>
                <a:lnTo>
                  <a:pt x="1346" y="448"/>
                </a:lnTo>
                <a:lnTo>
                  <a:pt x="1346" y="443"/>
                </a:lnTo>
                <a:lnTo>
                  <a:pt x="1346" y="441"/>
                </a:lnTo>
                <a:lnTo>
                  <a:pt x="1344" y="436"/>
                </a:lnTo>
                <a:lnTo>
                  <a:pt x="1344" y="431"/>
                </a:lnTo>
                <a:lnTo>
                  <a:pt x="1342" y="427"/>
                </a:lnTo>
                <a:lnTo>
                  <a:pt x="1342" y="422"/>
                </a:lnTo>
                <a:lnTo>
                  <a:pt x="1339" y="417"/>
                </a:lnTo>
                <a:lnTo>
                  <a:pt x="1339" y="412"/>
                </a:lnTo>
                <a:lnTo>
                  <a:pt x="1337" y="408"/>
                </a:lnTo>
                <a:lnTo>
                  <a:pt x="1337" y="403"/>
                </a:lnTo>
                <a:lnTo>
                  <a:pt x="1334" y="398"/>
                </a:lnTo>
                <a:lnTo>
                  <a:pt x="1332" y="396"/>
                </a:lnTo>
                <a:lnTo>
                  <a:pt x="1330" y="396"/>
                </a:lnTo>
                <a:lnTo>
                  <a:pt x="1330" y="396"/>
                </a:lnTo>
                <a:lnTo>
                  <a:pt x="1330" y="396"/>
                </a:lnTo>
                <a:lnTo>
                  <a:pt x="1330" y="396"/>
                </a:lnTo>
                <a:lnTo>
                  <a:pt x="1330" y="396"/>
                </a:lnTo>
                <a:lnTo>
                  <a:pt x="1327" y="396"/>
                </a:lnTo>
                <a:lnTo>
                  <a:pt x="1327" y="398"/>
                </a:lnTo>
                <a:lnTo>
                  <a:pt x="1327" y="398"/>
                </a:lnTo>
                <a:lnTo>
                  <a:pt x="1327" y="398"/>
                </a:lnTo>
                <a:close/>
                <a:moveTo>
                  <a:pt x="1266" y="412"/>
                </a:moveTo>
                <a:lnTo>
                  <a:pt x="1268" y="419"/>
                </a:lnTo>
                <a:lnTo>
                  <a:pt x="1273" y="424"/>
                </a:lnTo>
                <a:lnTo>
                  <a:pt x="1277" y="429"/>
                </a:lnTo>
                <a:lnTo>
                  <a:pt x="1280" y="434"/>
                </a:lnTo>
                <a:lnTo>
                  <a:pt x="1285" y="438"/>
                </a:lnTo>
                <a:lnTo>
                  <a:pt x="1289" y="443"/>
                </a:lnTo>
                <a:lnTo>
                  <a:pt x="1296" y="448"/>
                </a:lnTo>
                <a:lnTo>
                  <a:pt x="1301" y="450"/>
                </a:lnTo>
                <a:lnTo>
                  <a:pt x="1304" y="453"/>
                </a:lnTo>
                <a:lnTo>
                  <a:pt x="1306" y="453"/>
                </a:lnTo>
                <a:lnTo>
                  <a:pt x="1308" y="453"/>
                </a:lnTo>
                <a:lnTo>
                  <a:pt x="1308" y="453"/>
                </a:lnTo>
                <a:lnTo>
                  <a:pt x="1311" y="450"/>
                </a:lnTo>
                <a:lnTo>
                  <a:pt x="1313" y="450"/>
                </a:lnTo>
                <a:lnTo>
                  <a:pt x="1313" y="448"/>
                </a:lnTo>
                <a:lnTo>
                  <a:pt x="1313" y="448"/>
                </a:lnTo>
                <a:lnTo>
                  <a:pt x="1315" y="446"/>
                </a:lnTo>
                <a:lnTo>
                  <a:pt x="1315" y="443"/>
                </a:lnTo>
                <a:lnTo>
                  <a:pt x="1315" y="441"/>
                </a:lnTo>
                <a:lnTo>
                  <a:pt x="1315" y="438"/>
                </a:lnTo>
                <a:lnTo>
                  <a:pt x="1313" y="438"/>
                </a:lnTo>
                <a:lnTo>
                  <a:pt x="1313" y="436"/>
                </a:lnTo>
                <a:lnTo>
                  <a:pt x="1311" y="434"/>
                </a:lnTo>
                <a:lnTo>
                  <a:pt x="1311" y="431"/>
                </a:lnTo>
                <a:lnTo>
                  <a:pt x="1304" y="429"/>
                </a:lnTo>
                <a:lnTo>
                  <a:pt x="1299" y="427"/>
                </a:lnTo>
                <a:lnTo>
                  <a:pt x="1294" y="424"/>
                </a:lnTo>
                <a:lnTo>
                  <a:pt x="1287" y="422"/>
                </a:lnTo>
                <a:lnTo>
                  <a:pt x="1282" y="419"/>
                </a:lnTo>
                <a:lnTo>
                  <a:pt x="1277" y="417"/>
                </a:lnTo>
                <a:lnTo>
                  <a:pt x="1273" y="412"/>
                </a:lnTo>
                <a:lnTo>
                  <a:pt x="1268" y="410"/>
                </a:lnTo>
                <a:lnTo>
                  <a:pt x="1266" y="410"/>
                </a:lnTo>
                <a:lnTo>
                  <a:pt x="1266" y="412"/>
                </a:lnTo>
                <a:lnTo>
                  <a:pt x="1266" y="412"/>
                </a:lnTo>
                <a:close/>
                <a:moveTo>
                  <a:pt x="1223" y="412"/>
                </a:moveTo>
                <a:lnTo>
                  <a:pt x="1223" y="417"/>
                </a:lnTo>
                <a:lnTo>
                  <a:pt x="1225" y="419"/>
                </a:lnTo>
                <a:lnTo>
                  <a:pt x="1228" y="422"/>
                </a:lnTo>
                <a:lnTo>
                  <a:pt x="1230" y="424"/>
                </a:lnTo>
                <a:lnTo>
                  <a:pt x="1232" y="427"/>
                </a:lnTo>
                <a:lnTo>
                  <a:pt x="1235" y="429"/>
                </a:lnTo>
                <a:lnTo>
                  <a:pt x="1237" y="431"/>
                </a:lnTo>
                <a:lnTo>
                  <a:pt x="1242" y="431"/>
                </a:lnTo>
                <a:lnTo>
                  <a:pt x="1247" y="431"/>
                </a:lnTo>
                <a:lnTo>
                  <a:pt x="1249" y="431"/>
                </a:lnTo>
                <a:lnTo>
                  <a:pt x="1251" y="431"/>
                </a:lnTo>
                <a:lnTo>
                  <a:pt x="1254" y="434"/>
                </a:lnTo>
                <a:lnTo>
                  <a:pt x="1256" y="434"/>
                </a:lnTo>
                <a:lnTo>
                  <a:pt x="1258" y="434"/>
                </a:lnTo>
                <a:lnTo>
                  <a:pt x="1258" y="436"/>
                </a:lnTo>
                <a:lnTo>
                  <a:pt x="1261" y="436"/>
                </a:lnTo>
                <a:lnTo>
                  <a:pt x="1266" y="436"/>
                </a:lnTo>
                <a:lnTo>
                  <a:pt x="1263" y="434"/>
                </a:lnTo>
                <a:lnTo>
                  <a:pt x="1261" y="429"/>
                </a:lnTo>
                <a:lnTo>
                  <a:pt x="1258" y="427"/>
                </a:lnTo>
                <a:lnTo>
                  <a:pt x="1256" y="424"/>
                </a:lnTo>
                <a:lnTo>
                  <a:pt x="1254" y="422"/>
                </a:lnTo>
                <a:lnTo>
                  <a:pt x="1251" y="419"/>
                </a:lnTo>
                <a:lnTo>
                  <a:pt x="1249" y="419"/>
                </a:lnTo>
                <a:lnTo>
                  <a:pt x="1247" y="417"/>
                </a:lnTo>
                <a:lnTo>
                  <a:pt x="1244" y="417"/>
                </a:lnTo>
                <a:lnTo>
                  <a:pt x="1239" y="415"/>
                </a:lnTo>
                <a:lnTo>
                  <a:pt x="1237" y="415"/>
                </a:lnTo>
                <a:lnTo>
                  <a:pt x="1235" y="415"/>
                </a:lnTo>
                <a:lnTo>
                  <a:pt x="1232" y="412"/>
                </a:lnTo>
                <a:lnTo>
                  <a:pt x="1230" y="412"/>
                </a:lnTo>
                <a:lnTo>
                  <a:pt x="1225" y="412"/>
                </a:lnTo>
                <a:lnTo>
                  <a:pt x="1223" y="412"/>
                </a:lnTo>
                <a:lnTo>
                  <a:pt x="1223" y="412"/>
                </a:lnTo>
                <a:close/>
                <a:moveTo>
                  <a:pt x="1194" y="429"/>
                </a:moveTo>
                <a:lnTo>
                  <a:pt x="1194" y="434"/>
                </a:lnTo>
                <a:lnTo>
                  <a:pt x="1194" y="441"/>
                </a:lnTo>
                <a:lnTo>
                  <a:pt x="1199" y="446"/>
                </a:lnTo>
                <a:lnTo>
                  <a:pt x="1201" y="450"/>
                </a:lnTo>
                <a:lnTo>
                  <a:pt x="1206" y="455"/>
                </a:lnTo>
                <a:lnTo>
                  <a:pt x="1211" y="460"/>
                </a:lnTo>
                <a:lnTo>
                  <a:pt x="1216" y="465"/>
                </a:lnTo>
                <a:lnTo>
                  <a:pt x="1220" y="469"/>
                </a:lnTo>
                <a:lnTo>
                  <a:pt x="1223" y="467"/>
                </a:lnTo>
                <a:lnTo>
                  <a:pt x="1223" y="467"/>
                </a:lnTo>
                <a:lnTo>
                  <a:pt x="1225" y="465"/>
                </a:lnTo>
                <a:lnTo>
                  <a:pt x="1225" y="462"/>
                </a:lnTo>
                <a:lnTo>
                  <a:pt x="1225" y="460"/>
                </a:lnTo>
                <a:lnTo>
                  <a:pt x="1223" y="455"/>
                </a:lnTo>
                <a:lnTo>
                  <a:pt x="1223" y="453"/>
                </a:lnTo>
                <a:lnTo>
                  <a:pt x="1223" y="450"/>
                </a:lnTo>
                <a:lnTo>
                  <a:pt x="1223" y="450"/>
                </a:lnTo>
                <a:lnTo>
                  <a:pt x="1223" y="450"/>
                </a:lnTo>
                <a:lnTo>
                  <a:pt x="1225" y="448"/>
                </a:lnTo>
                <a:lnTo>
                  <a:pt x="1228" y="448"/>
                </a:lnTo>
                <a:lnTo>
                  <a:pt x="1228" y="448"/>
                </a:lnTo>
                <a:lnTo>
                  <a:pt x="1230" y="448"/>
                </a:lnTo>
                <a:lnTo>
                  <a:pt x="1232" y="448"/>
                </a:lnTo>
                <a:lnTo>
                  <a:pt x="1232" y="448"/>
                </a:lnTo>
                <a:lnTo>
                  <a:pt x="1235" y="448"/>
                </a:lnTo>
                <a:lnTo>
                  <a:pt x="1235" y="448"/>
                </a:lnTo>
                <a:lnTo>
                  <a:pt x="1237" y="448"/>
                </a:lnTo>
                <a:lnTo>
                  <a:pt x="1239" y="448"/>
                </a:lnTo>
                <a:lnTo>
                  <a:pt x="1237" y="443"/>
                </a:lnTo>
                <a:lnTo>
                  <a:pt x="1237" y="441"/>
                </a:lnTo>
                <a:lnTo>
                  <a:pt x="1235" y="438"/>
                </a:lnTo>
                <a:lnTo>
                  <a:pt x="1235" y="436"/>
                </a:lnTo>
                <a:lnTo>
                  <a:pt x="1232" y="434"/>
                </a:lnTo>
                <a:lnTo>
                  <a:pt x="1230" y="431"/>
                </a:lnTo>
                <a:lnTo>
                  <a:pt x="1225" y="429"/>
                </a:lnTo>
                <a:lnTo>
                  <a:pt x="1223" y="429"/>
                </a:lnTo>
                <a:lnTo>
                  <a:pt x="1220" y="427"/>
                </a:lnTo>
                <a:lnTo>
                  <a:pt x="1218" y="427"/>
                </a:lnTo>
                <a:lnTo>
                  <a:pt x="1213" y="427"/>
                </a:lnTo>
                <a:lnTo>
                  <a:pt x="1211" y="427"/>
                </a:lnTo>
                <a:lnTo>
                  <a:pt x="1209" y="429"/>
                </a:lnTo>
                <a:lnTo>
                  <a:pt x="1204" y="427"/>
                </a:lnTo>
                <a:lnTo>
                  <a:pt x="1204" y="427"/>
                </a:lnTo>
                <a:lnTo>
                  <a:pt x="1201" y="424"/>
                </a:lnTo>
                <a:lnTo>
                  <a:pt x="1199" y="424"/>
                </a:lnTo>
                <a:lnTo>
                  <a:pt x="1199" y="424"/>
                </a:lnTo>
                <a:lnTo>
                  <a:pt x="1197" y="424"/>
                </a:lnTo>
                <a:lnTo>
                  <a:pt x="1197" y="424"/>
                </a:lnTo>
                <a:lnTo>
                  <a:pt x="1194" y="424"/>
                </a:lnTo>
                <a:lnTo>
                  <a:pt x="1194" y="427"/>
                </a:lnTo>
                <a:lnTo>
                  <a:pt x="1194" y="427"/>
                </a:lnTo>
                <a:lnTo>
                  <a:pt x="1194" y="429"/>
                </a:lnTo>
                <a:lnTo>
                  <a:pt x="1194" y="429"/>
                </a:lnTo>
                <a:close/>
                <a:moveTo>
                  <a:pt x="1254" y="448"/>
                </a:moveTo>
                <a:lnTo>
                  <a:pt x="1254" y="450"/>
                </a:lnTo>
                <a:lnTo>
                  <a:pt x="1256" y="453"/>
                </a:lnTo>
                <a:lnTo>
                  <a:pt x="1256" y="453"/>
                </a:lnTo>
                <a:lnTo>
                  <a:pt x="1258" y="455"/>
                </a:lnTo>
                <a:lnTo>
                  <a:pt x="1261" y="457"/>
                </a:lnTo>
                <a:lnTo>
                  <a:pt x="1266" y="460"/>
                </a:lnTo>
                <a:lnTo>
                  <a:pt x="1266" y="460"/>
                </a:lnTo>
                <a:lnTo>
                  <a:pt x="1268" y="462"/>
                </a:lnTo>
                <a:lnTo>
                  <a:pt x="1270" y="465"/>
                </a:lnTo>
                <a:lnTo>
                  <a:pt x="1273" y="467"/>
                </a:lnTo>
                <a:lnTo>
                  <a:pt x="1275" y="472"/>
                </a:lnTo>
                <a:lnTo>
                  <a:pt x="1277" y="474"/>
                </a:lnTo>
                <a:lnTo>
                  <a:pt x="1280" y="479"/>
                </a:lnTo>
                <a:lnTo>
                  <a:pt x="1282" y="481"/>
                </a:lnTo>
                <a:lnTo>
                  <a:pt x="1285" y="486"/>
                </a:lnTo>
                <a:lnTo>
                  <a:pt x="1287" y="488"/>
                </a:lnTo>
                <a:lnTo>
                  <a:pt x="1285" y="481"/>
                </a:lnTo>
                <a:lnTo>
                  <a:pt x="1285" y="476"/>
                </a:lnTo>
                <a:lnTo>
                  <a:pt x="1280" y="469"/>
                </a:lnTo>
                <a:lnTo>
                  <a:pt x="1277" y="462"/>
                </a:lnTo>
                <a:lnTo>
                  <a:pt x="1273" y="457"/>
                </a:lnTo>
                <a:lnTo>
                  <a:pt x="1270" y="453"/>
                </a:lnTo>
                <a:lnTo>
                  <a:pt x="1263" y="448"/>
                </a:lnTo>
                <a:lnTo>
                  <a:pt x="1256" y="448"/>
                </a:lnTo>
                <a:lnTo>
                  <a:pt x="1256" y="448"/>
                </a:lnTo>
                <a:lnTo>
                  <a:pt x="1254" y="448"/>
                </a:lnTo>
                <a:lnTo>
                  <a:pt x="1254" y="448"/>
                </a:lnTo>
                <a:lnTo>
                  <a:pt x="1254" y="448"/>
                </a:lnTo>
                <a:close/>
                <a:moveTo>
                  <a:pt x="1351" y="455"/>
                </a:moveTo>
                <a:lnTo>
                  <a:pt x="1351" y="460"/>
                </a:lnTo>
                <a:lnTo>
                  <a:pt x="1351" y="465"/>
                </a:lnTo>
                <a:lnTo>
                  <a:pt x="1349" y="469"/>
                </a:lnTo>
                <a:lnTo>
                  <a:pt x="1346" y="474"/>
                </a:lnTo>
                <a:lnTo>
                  <a:pt x="1344" y="479"/>
                </a:lnTo>
                <a:lnTo>
                  <a:pt x="1344" y="486"/>
                </a:lnTo>
                <a:lnTo>
                  <a:pt x="1342" y="491"/>
                </a:lnTo>
                <a:lnTo>
                  <a:pt x="1344" y="495"/>
                </a:lnTo>
                <a:lnTo>
                  <a:pt x="1344" y="498"/>
                </a:lnTo>
                <a:lnTo>
                  <a:pt x="1346" y="498"/>
                </a:lnTo>
                <a:lnTo>
                  <a:pt x="1349" y="498"/>
                </a:lnTo>
                <a:lnTo>
                  <a:pt x="1349" y="498"/>
                </a:lnTo>
                <a:lnTo>
                  <a:pt x="1351" y="500"/>
                </a:lnTo>
                <a:lnTo>
                  <a:pt x="1353" y="500"/>
                </a:lnTo>
                <a:lnTo>
                  <a:pt x="1356" y="500"/>
                </a:lnTo>
                <a:lnTo>
                  <a:pt x="1358" y="500"/>
                </a:lnTo>
                <a:lnTo>
                  <a:pt x="1361" y="498"/>
                </a:lnTo>
                <a:lnTo>
                  <a:pt x="1363" y="495"/>
                </a:lnTo>
                <a:lnTo>
                  <a:pt x="1363" y="491"/>
                </a:lnTo>
                <a:lnTo>
                  <a:pt x="1363" y="486"/>
                </a:lnTo>
                <a:lnTo>
                  <a:pt x="1363" y="484"/>
                </a:lnTo>
                <a:lnTo>
                  <a:pt x="1363" y="479"/>
                </a:lnTo>
                <a:lnTo>
                  <a:pt x="1363" y="474"/>
                </a:lnTo>
                <a:lnTo>
                  <a:pt x="1363" y="469"/>
                </a:lnTo>
                <a:lnTo>
                  <a:pt x="1363" y="467"/>
                </a:lnTo>
                <a:lnTo>
                  <a:pt x="1361" y="465"/>
                </a:lnTo>
                <a:lnTo>
                  <a:pt x="1361" y="462"/>
                </a:lnTo>
                <a:lnTo>
                  <a:pt x="1361" y="460"/>
                </a:lnTo>
                <a:lnTo>
                  <a:pt x="1358" y="457"/>
                </a:lnTo>
                <a:lnTo>
                  <a:pt x="1358" y="455"/>
                </a:lnTo>
                <a:lnTo>
                  <a:pt x="1356" y="453"/>
                </a:lnTo>
                <a:lnTo>
                  <a:pt x="1356" y="450"/>
                </a:lnTo>
                <a:lnTo>
                  <a:pt x="1353" y="450"/>
                </a:lnTo>
                <a:lnTo>
                  <a:pt x="1353" y="450"/>
                </a:lnTo>
                <a:lnTo>
                  <a:pt x="1351" y="450"/>
                </a:lnTo>
                <a:lnTo>
                  <a:pt x="1351" y="450"/>
                </a:lnTo>
                <a:lnTo>
                  <a:pt x="1351" y="453"/>
                </a:lnTo>
                <a:lnTo>
                  <a:pt x="1351" y="453"/>
                </a:lnTo>
                <a:lnTo>
                  <a:pt x="1351" y="453"/>
                </a:lnTo>
                <a:lnTo>
                  <a:pt x="1351" y="455"/>
                </a:lnTo>
                <a:lnTo>
                  <a:pt x="1351" y="455"/>
                </a:lnTo>
                <a:close/>
                <a:moveTo>
                  <a:pt x="1285" y="455"/>
                </a:moveTo>
                <a:lnTo>
                  <a:pt x="1285" y="457"/>
                </a:lnTo>
                <a:lnTo>
                  <a:pt x="1285" y="460"/>
                </a:lnTo>
                <a:lnTo>
                  <a:pt x="1287" y="462"/>
                </a:lnTo>
                <a:lnTo>
                  <a:pt x="1289" y="465"/>
                </a:lnTo>
                <a:lnTo>
                  <a:pt x="1292" y="467"/>
                </a:lnTo>
                <a:lnTo>
                  <a:pt x="1294" y="467"/>
                </a:lnTo>
                <a:lnTo>
                  <a:pt x="1296" y="469"/>
                </a:lnTo>
                <a:lnTo>
                  <a:pt x="1299" y="474"/>
                </a:lnTo>
                <a:lnTo>
                  <a:pt x="1304" y="476"/>
                </a:lnTo>
                <a:lnTo>
                  <a:pt x="1306" y="481"/>
                </a:lnTo>
                <a:lnTo>
                  <a:pt x="1311" y="486"/>
                </a:lnTo>
                <a:lnTo>
                  <a:pt x="1313" y="491"/>
                </a:lnTo>
                <a:lnTo>
                  <a:pt x="1318" y="493"/>
                </a:lnTo>
                <a:lnTo>
                  <a:pt x="1323" y="498"/>
                </a:lnTo>
                <a:lnTo>
                  <a:pt x="1327" y="498"/>
                </a:lnTo>
                <a:lnTo>
                  <a:pt x="1332" y="500"/>
                </a:lnTo>
                <a:lnTo>
                  <a:pt x="1332" y="498"/>
                </a:lnTo>
                <a:lnTo>
                  <a:pt x="1332" y="495"/>
                </a:lnTo>
                <a:lnTo>
                  <a:pt x="1332" y="493"/>
                </a:lnTo>
                <a:lnTo>
                  <a:pt x="1332" y="491"/>
                </a:lnTo>
                <a:lnTo>
                  <a:pt x="1332" y="491"/>
                </a:lnTo>
                <a:lnTo>
                  <a:pt x="1332" y="488"/>
                </a:lnTo>
                <a:lnTo>
                  <a:pt x="1332" y="486"/>
                </a:lnTo>
                <a:lnTo>
                  <a:pt x="1332" y="484"/>
                </a:lnTo>
                <a:lnTo>
                  <a:pt x="1330" y="481"/>
                </a:lnTo>
                <a:lnTo>
                  <a:pt x="1325" y="479"/>
                </a:lnTo>
                <a:lnTo>
                  <a:pt x="1323" y="476"/>
                </a:lnTo>
                <a:lnTo>
                  <a:pt x="1318" y="474"/>
                </a:lnTo>
                <a:lnTo>
                  <a:pt x="1315" y="474"/>
                </a:lnTo>
                <a:lnTo>
                  <a:pt x="1313" y="472"/>
                </a:lnTo>
                <a:lnTo>
                  <a:pt x="1308" y="469"/>
                </a:lnTo>
                <a:lnTo>
                  <a:pt x="1306" y="465"/>
                </a:lnTo>
                <a:lnTo>
                  <a:pt x="1304" y="465"/>
                </a:lnTo>
                <a:lnTo>
                  <a:pt x="1301" y="462"/>
                </a:lnTo>
                <a:lnTo>
                  <a:pt x="1296" y="460"/>
                </a:lnTo>
                <a:lnTo>
                  <a:pt x="1294" y="457"/>
                </a:lnTo>
                <a:lnTo>
                  <a:pt x="1292" y="457"/>
                </a:lnTo>
                <a:lnTo>
                  <a:pt x="1289" y="455"/>
                </a:lnTo>
                <a:lnTo>
                  <a:pt x="1287" y="455"/>
                </a:lnTo>
                <a:lnTo>
                  <a:pt x="1285" y="455"/>
                </a:lnTo>
                <a:lnTo>
                  <a:pt x="1285" y="455"/>
                </a:lnTo>
                <a:close/>
                <a:moveTo>
                  <a:pt x="1230" y="457"/>
                </a:moveTo>
                <a:lnTo>
                  <a:pt x="1230" y="465"/>
                </a:lnTo>
                <a:lnTo>
                  <a:pt x="1232" y="472"/>
                </a:lnTo>
                <a:lnTo>
                  <a:pt x="1232" y="479"/>
                </a:lnTo>
                <a:lnTo>
                  <a:pt x="1235" y="484"/>
                </a:lnTo>
                <a:lnTo>
                  <a:pt x="1237" y="488"/>
                </a:lnTo>
                <a:lnTo>
                  <a:pt x="1239" y="493"/>
                </a:lnTo>
                <a:lnTo>
                  <a:pt x="1244" y="498"/>
                </a:lnTo>
                <a:lnTo>
                  <a:pt x="1249" y="500"/>
                </a:lnTo>
                <a:lnTo>
                  <a:pt x="1251" y="500"/>
                </a:lnTo>
                <a:lnTo>
                  <a:pt x="1256" y="503"/>
                </a:lnTo>
                <a:lnTo>
                  <a:pt x="1258" y="505"/>
                </a:lnTo>
                <a:lnTo>
                  <a:pt x="1261" y="507"/>
                </a:lnTo>
                <a:lnTo>
                  <a:pt x="1266" y="510"/>
                </a:lnTo>
                <a:lnTo>
                  <a:pt x="1268" y="510"/>
                </a:lnTo>
                <a:lnTo>
                  <a:pt x="1273" y="512"/>
                </a:lnTo>
                <a:lnTo>
                  <a:pt x="1275" y="514"/>
                </a:lnTo>
                <a:lnTo>
                  <a:pt x="1277" y="512"/>
                </a:lnTo>
                <a:lnTo>
                  <a:pt x="1277" y="507"/>
                </a:lnTo>
                <a:lnTo>
                  <a:pt x="1277" y="505"/>
                </a:lnTo>
                <a:lnTo>
                  <a:pt x="1277" y="500"/>
                </a:lnTo>
                <a:lnTo>
                  <a:pt x="1275" y="498"/>
                </a:lnTo>
                <a:lnTo>
                  <a:pt x="1275" y="493"/>
                </a:lnTo>
                <a:lnTo>
                  <a:pt x="1273" y="491"/>
                </a:lnTo>
                <a:lnTo>
                  <a:pt x="1273" y="488"/>
                </a:lnTo>
                <a:lnTo>
                  <a:pt x="1270" y="484"/>
                </a:lnTo>
                <a:lnTo>
                  <a:pt x="1268" y="479"/>
                </a:lnTo>
                <a:lnTo>
                  <a:pt x="1266" y="474"/>
                </a:lnTo>
                <a:lnTo>
                  <a:pt x="1261" y="469"/>
                </a:lnTo>
                <a:lnTo>
                  <a:pt x="1256" y="465"/>
                </a:lnTo>
                <a:lnTo>
                  <a:pt x="1254" y="462"/>
                </a:lnTo>
                <a:lnTo>
                  <a:pt x="1247" y="460"/>
                </a:lnTo>
                <a:lnTo>
                  <a:pt x="1242" y="457"/>
                </a:lnTo>
                <a:lnTo>
                  <a:pt x="1239" y="457"/>
                </a:lnTo>
                <a:lnTo>
                  <a:pt x="1237" y="457"/>
                </a:lnTo>
                <a:lnTo>
                  <a:pt x="1235" y="457"/>
                </a:lnTo>
                <a:lnTo>
                  <a:pt x="1230" y="457"/>
                </a:lnTo>
                <a:lnTo>
                  <a:pt x="1230" y="457"/>
                </a:lnTo>
                <a:close/>
                <a:moveTo>
                  <a:pt x="1216" y="488"/>
                </a:moveTo>
                <a:lnTo>
                  <a:pt x="1218" y="491"/>
                </a:lnTo>
                <a:lnTo>
                  <a:pt x="1220" y="493"/>
                </a:lnTo>
                <a:lnTo>
                  <a:pt x="1220" y="495"/>
                </a:lnTo>
                <a:lnTo>
                  <a:pt x="1220" y="498"/>
                </a:lnTo>
                <a:lnTo>
                  <a:pt x="1223" y="500"/>
                </a:lnTo>
                <a:lnTo>
                  <a:pt x="1223" y="503"/>
                </a:lnTo>
                <a:lnTo>
                  <a:pt x="1225" y="505"/>
                </a:lnTo>
                <a:lnTo>
                  <a:pt x="1228" y="507"/>
                </a:lnTo>
                <a:lnTo>
                  <a:pt x="1230" y="505"/>
                </a:lnTo>
                <a:lnTo>
                  <a:pt x="1230" y="500"/>
                </a:lnTo>
                <a:lnTo>
                  <a:pt x="1230" y="498"/>
                </a:lnTo>
                <a:lnTo>
                  <a:pt x="1230" y="495"/>
                </a:lnTo>
                <a:lnTo>
                  <a:pt x="1230" y="493"/>
                </a:lnTo>
                <a:lnTo>
                  <a:pt x="1228" y="491"/>
                </a:lnTo>
                <a:lnTo>
                  <a:pt x="1228" y="491"/>
                </a:lnTo>
                <a:lnTo>
                  <a:pt x="1228" y="488"/>
                </a:lnTo>
                <a:lnTo>
                  <a:pt x="1225" y="486"/>
                </a:lnTo>
                <a:lnTo>
                  <a:pt x="1225" y="486"/>
                </a:lnTo>
                <a:lnTo>
                  <a:pt x="1223" y="486"/>
                </a:lnTo>
                <a:lnTo>
                  <a:pt x="1220" y="486"/>
                </a:lnTo>
                <a:lnTo>
                  <a:pt x="1220" y="486"/>
                </a:lnTo>
                <a:lnTo>
                  <a:pt x="1218" y="486"/>
                </a:lnTo>
                <a:lnTo>
                  <a:pt x="1218" y="486"/>
                </a:lnTo>
                <a:lnTo>
                  <a:pt x="1216" y="488"/>
                </a:lnTo>
                <a:lnTo>
                  <a:pt x="1216" y="488"/>
                </a:lnTo>
                <a:close/>
                <a:moveTo>
                  <a:pt x="1306" y="500"/>
                </a:moveTo>
                <a:lnTo>
                  <a:pt x="1308" y="503"/>
                </a:lnTo>
                <a:lnTo>
                  <a:pt x="1308" y="505"/>
                </a:lnTo>
                <a:lnTo>
                  <a:pt x="1311" y="510"/>
                </a:lnTo>
                <a:lnTo>
                  <a:pt x="1313" y="512"/>
                </a:lnTo>
                <a:lnTo>
                  <a:pt x="1313" y="514"/>
                </a:lnTo>
                <a:lnTo>
                  <a:pt x="1315" y="517"/>
                </a:lnTo>
                <a:lnTo>
                  <a:pt x="1318" y="517"/>
                </a:lnTo>
                <a:lnTo>
                  <a:pt x="1320" y="517"/>
                </a:lnTo>
                <a:lnTo>
                  <a:pt x="1323" y="517"/>
                </a:lnTo>
                <a:lnTo>
                  <a:pt x="1323" y="517"/>
                </a:lnTo>
                <a:lnTo>
                  <a:pt x="1323" y="514"/>
                </a:lnTo>
                <a:lnTo>
                  <a:pt x="1323" y="514"/>
                </a:lnTo>
                <a:lnTo>
                  <a:pt x="1323" y="514"/>
                </a:lnTo>
                <a:lnTo>
                  <a:pt x="1320" y="512"/>
                </a:lnTo>
                <a:lnTo>
                  <a:pt x="1320" y="512"/>
                </a:lnTo>
                <a:lnTo>
                  <a:pt x="1320" y="510"/>
                </a:lnTo>
                <a:lnTo>
                  <a:pt x="1320" y="510"/>
                </a:lnTo>
                <a:lnTo>
                  <a:pt x="1318" y="507"/>
                </a:lnTo>
                <a:lnTo>
                  <a:pt x="1315" y="505"/>
                </a:lnTo>
                <a:lnTo>
                  <a:pt x="1313" y="503"/>
                </a:lnTo>
                <a:lnTo>
                  <a:pt x="1311" y="500"/>
                </a:lnTo>
                <a:lnTo>
                  <a:pt x="1308" y="498"/>
                </a:lnTo>
                <a:lnTo>
                  <a:pt x="1308" y="498"/>
                </a:lnTo>
                <a:lnTo>
                  <a:pt x="1306" y="495"/>
                </a:lnTo>
                <a:lnTo>
                  <a:pt x="1306" y="500"/>
                </a:lnTo>
                <a:lnTo>
                  <a:pt x="1306" y="500"/>
                </a:lnTo>
                <a:close/>
                <a:moveTo>
                  <a:pt x="1239" y="514"/>
                </a:moveTo>
                <a:lnTo>
                  <a:pt x="1237" y="519"/>
                </a:lnTo>
                <a:lnTo>
                  <a:pt x="1237" y="524"/>
                </a:lnTo>
                <a:lnTo>
                  <a:pt x="1237" y="529"/>
                </a:lnTo>
                <a:lnTo>
                  <a:pt x="1237" y="533"/>
                </a:lnTo>
                <a:lnTo>
                  <a:pt x="1237" y="538"/>
                </a:lnTo>
                <a:lnTo>
                  <a:pt x="1237" y="543"/>
                </a:lnTo>
                <a:lnTo>
                  <a:pt x="1239" y="548"/>
                </a:lnTo>
                <a:lnTo>
                  <a:pt x="1242" y="552"/>
                </a:lnTo>
                <a:lnTo>
                  <a:pt x="1242" y="552"/>
                </a:lnTo>
                <a:lnTo>
                  <a:pt x="1242" y="555"/>
                </a:lnTo>
                <a:lnTo>
                  <a:pt x="1244" y="555"/>
                </a:lnTo>
                <a:lnTo>
                  <a:pt x="1244" y="555"/>
                </a:lnTo>
                <a:lnTo>
                  <a:pt x="1247" y="555"/>
                </a:lnTo>
                <a:lnTo>
                  <a:pt x="1247" y="555"/>
                </a:lnTo>
                <a:lnTo>
                  <a:pt x="1249" y="555"/>
                </a:lnTo>
                <a:lnTo>
                  <a:pt x="1249" y="555"/>
                </a:lnTo>
                <a:lnTo>
                  <a:pt x="1251" y="555"/>
                </a:lnTo>
                <a:lnTo>
                  <a:pt x="1251" y="555"/>
                </a:lnTo>
                <a:lnTo>
                  <a:pt x="1254" y="552"/>
                </a:lnTo>
                <a:lnTo>
                  <a:pt x="1254" y="550"/>
                </a:lnTo>
                <a:lnTo>
                  <a:pt x="1254" y="550"/>
                </a:lnTo>
                <a:lnTo>
                  <a:pt x="1256" y="548"/>
                </a:lnTo>
                <a:lnTo>
                  <a:pt x="1256" y="545"/>
                </a:lnTo>
                <a:lnTo>
                  <a:pt x="1256" y="543"/>
                </a:lnTo>
                <a:lnTo>
                  <a:pt x="1258" y="545"/>
                </a:lnTo>
                <a:lnTo>
                  <a:pt x="1261" y="545"/>
                </a:lnTo>
                <a:lnTo>
                  <a:pt x="1263" y="545"/>
                </a:lnTo>
                <a:lnTo>
                  <a:pt x="1263" y="545"/>
                </a:lnTo>
                <a:lnTo>
                  <a:pt x="1266" y="545"/>
                </a:lnTo>
                <a:lnTo>
                  <a:pt x="1268" y="545"/>
                </a:lnTo>
                <a:lnTo>
                  <a:pt x="1268" y="545"/>
                </a:lnTo>
                <a:lnTo>
                  <a:pt x="1268" y="543"/>
                </a:lnTo>
                <a:lnTo>
                  <a:pt x="1268" y="538"/>
                </a:lnTo>
                <a:lnTo>
                  <a:pt x="1266" y="531"/>
                </a:lnTo>
                <a:lnTo>
                  <a:pt x="1263" y="526"/>
                </a:lnTo>
                <a:lnTo>
                  <a:pt x="1261" y="522"/>
                </a:lnTo>
                <a:lnTo>
                  <a:pt x="1258" y="517"/>
                </a:lnTo>
                <a:lnTo>
                  <a:pt x="1254" y="514"/>
                </a:lnTo>
                <a:lnTo>
                  <a:pt x="1251" y="512"/>
                </a:lnTo>
                <a:lnTo>
                  <a:pt x="1247" y="510"/>
                </a:lnTo>
                <a:lnTo>
                  <a:pt x="1244" y="510"/>
                </a:lnTo>
                <a:lnTo>
                  <a:pt x="1244" y="510"/>
                </a:lnTo>
                <a:lnTo>
                  <a:pt x="1242" y="510"/>
                </a:lnTo>
                <a:lnTo>
                  <a:pt x="1242" y="512"/>
                </a:lnTo>
                <a:lnTo>
                  <a:pt x="1239" y="512"/>
                </a:lnTo>
                <a:lnTo>
                  <a:pt x="1239" y="512"/>
                </a:lnTo>
                <a:lnTo>
                  <a:pt x="1239" y="512"/>
                </a:lnTo>
                <a:lnTo>
                  <a:pt x="1239" y="514"/>
                </a:lnTo>
                <a:lnTo>
                  <a:pt x="1239" y="514"/>
                </a:lnTo>
                <a:close/>
                <a:moveTo>
                  <a:pt x="1377" y="514"/>
                </a:moveTo>
                <a:lnTo>
                  <a:pt x="1377" y="517"/>
                </a:lnTo>
                <a:lnTo>
                  <a:pt x="1377" y="517"/>
                </a:lnTo>
                <a:lnTo>
                  <a:pt x="1377" y="519"/>
                </a:lnTo>
                <a:lnTo>
                  <a:pt x="1380" y="519"/>
                </a:lnTo>
                <a:lnTo>
                  <a:pt x="1380" y="522"/>
                </a:lnTo>
                <a:lnTo>
                  <a:pt x="1380" y="524"/>
                </a:lnTo>
                <a:lnTo>
                  <a:pt x="1380" y="526"/>
                </a:lnTo>
                <a:lnTo>
                  <a:pt x="1382" y="529"/>
                </a:lnTo>
                <a:lnTo>
                  <a:pt x="1384" y="545"/>
                </a:lnTo>
                <a:lnTo>
                  <a:pt x="1387" y="559"/>
                </a:lnTo>
                <a:lnTo>
                  <a:pt x="1389" y="576"/>
                </a:lnTo>
                <a:lnTo>
                  <a:pt x="1391" y="590"/>
                </a:lnTo>
                <a:lnTo>
                  <a:pt x="1394" y="607"/>
                </a:lnTo>
                <a:lnTo>
                  <a:pt x="1396" y="624"/>
                </a:lnTo>
                <a:lnTo>
                  <a:pt x="1396" y="640"/>
                </a:lnTo>
                <a:lnTo>
                  <a:pt x="1396" y="657"/>
                </a:lnTo>
                <a:lnTo>
                  <a:pt x="1394" y="664"/>
                </a:lnTo>
                <a:lnTo>
                  <a:pt x="1391" y="669"/>
                </a:lnTo>
                <a:lnTo>
                  <a:pt x="1389" y="673"/>
                </a:lnTo>
                <a:lnTo>
                  <a:pt x="1384" y="678"/>
                </a:lnTo>
                <a:lnTo>
                  <a:pt x="1382" y="683"/>
                </a:lnTo>
                <a:lnTo>
                  <a:pt x="1380" y="690"/>
                </a:lnTo>
                <a:lnTo>
                  <a:pt x="1377" y="695"/>
                </a:lnTo>
                <a:lnTo>
                  <a:pt x="1377" y="702"/>
                </a:lnTo>
                <a:lnTo>
                  <a:pt x="1320" y="650"/>
                </a:lnTo>
                <a:lnTo>
                  <a:pt x="1323" y="645"/>
                </a:lnTo>
                <a:lnTo>
                  <a:pt x="1323" y="640"/>
                </a:lnTo>
                <a:lnTo>
                  <a:pt x="1323" y="638"/>
                </a:lnTo>
                <a:lnTo>
                  <a:pt x="1323" y="635"/>
                </a:lnTo>
                <a:lnTo>
                  <a:pt x="1323" y="631"/>
                </a:lnTo>
                <a:lnTo>
                  <a:pt x="1320" y="628"/>
                </a:lnTo>
                <a:lnTo>
                  <a:pt x="1320" y="626"/>
                </a:lnTo>
                <a:lnTo>
                  <a:pt x="1320" y="624"/>
                </a:lnTo>
                <a:lnTo>
                  <a:pt x="1318" y="624"/>
                </a:lnTo>
                <a:lnTo>
                  <a:pt x="1315" y="624"/>
                </a:lnTo>
                <a:lnTo>
                  <a:pt x="1315" y="626"/>
                </a:lnTo>
                <a:lnTo>
                  <a:pt x="1313" y="626"/>
                </a:lnTo>
                <a:lnTo>
                  <a:pt x="1313" y="628"/>
                </a:lnTo>
                <a:lnTo>
                  <a:pt x="1313" y="631"/>
                </a:lnTo>
                <a:lnTo>
                  <a:pt x="1311" y="633"/>
                </a:lnTo>
                <a:lnTo>
                  <a:pt x="1311" y="633"/>
                </a:lnTo>
                <a:lnTo>
                  <a:pt x="1273" y="600"/>
                </a:lnTo>
                <a:lnTo>
                  <a:pt x="1275" y="595"/>
                </a:lnTo>
                <a:lnTo>
                  <a:pt x="1277" y="590"/>
                </a:lnTo>
                <a:lnTo>
                  <a:pt x="1280" y="586"/>
                </a:lnTo>
                <a:lnTo>
                  <a:pt x="1282" y="578"/>
                </a:lnTo>
                <a:lnTo>
                  <a:pt x="1280" y="574"/>
                </a:lnTo>
                <a:lnTo>
                  <a:pt x="1280" y="569"/>
                </a:lnTo>
                <a:lnTo>
                  <a:pt x="1277" y="564"/>
                </a:lnTo>
                <a:lnTo>
                  <a:pt x="1275" y="559"/>
                </a:lnTo>
                <a:lnTo>
                  <a:pt x="1275" y="559"/>
                </a:lnTo>
                <a:lnTo>
                  <a:pt x="1273" y="559"/>
                </a:lnTo>
                <a:lnTo>
                  <a:pt x="1273" y="557"/>
                </a:lnTo>
                <a:lnTo>
                  <a:pt x="1270" y="557"/>
                </a:lnTo>
                <a:lnTo>
                  <a:pt x="1268" y="557"/>
                </a:lnTo>
                <a:lnTo>
                  <a:pt x="1268" y="557"/>
                </a:lnTo>
                <a:lnTo>
                  <a:pt x="1266" y="555"/>
                </a:lnTo>
                <a:lnTo>
                  <a:pt x="1266" y="555"/>
                </a:lnTo>
                <a:lnTo>
                  <a:pt x="1263" y="557"/>
                </a:lnTo>
                <a:lnTo>
                  <a:pt x="1263" y="557"/>
                </a:lnTo>
                <a:lnTo>
                  <a:pt x="1261" y="559"/>
                </a:lnTo>
                <a:lnTo>
                  <a:pt x="1261" y="562"/>
                </a:lnTo>
                <a:lnTo>
                  <a:pt x="1261" y="564"/>
                </a:lnTo>
                <a:lnTo>
                  <a:pt x="1258" y="564"/>
                </a:lnTo>
                <a:lnTo>
                  <a:pt x="1258" y="567"/>
                </a:lnTo>
                <a:lnTo>
                  <a:pt x="1256" y="571"/>
                </a:lnTo>
                <a:lnTo>
                  <a:pt x="1261" y="586"/>
                </a:lnTo>
                <a:lnTo>
                  <a:pt x="1258" y="586"/>
                </a:lnTo>
                <a:lnTo>
                  <a:pt x="1256" y="583"/>
                </a:lnTo>
                <a:lnTo>
                  <a:pt x="1254" y="581"/>
                </a:lnTo>
                <a:lnTo>
                  <a:pt x="1251" y="578"/>
                </a:lnTo>
                <a:lnTo>
                  <a:pt x="1249" y="576"/>
                </a:lnTo>
                <a:lnTo>
                  <a:pt x="1247" y="574"/>
                </a:lnTo>
                <a:lnTo>
                  <a:pt x="1244" y="571"/>
                </a:lnTo>
                <a:lnTo>
                  <a:pt x="1242" y="571"/>
                </a:lnTo>
                <a:lnTo>
                  <a:pt x="1242" y="574"/>
                </a:lnTo>
                <a:lnTo>
                  <a:pt x="1242" y="578"/>
                </a:lnTo>
                <a:lnTo>
                  <a:pt x="1242" y="586"/>
                </a:lnTo>
                <a:lnTo>
                  <a:pt x="1244" y="590"/>
                </a:lnTo>
                <a:lnTo>
                  <a:pt x="1244" y="595"/>
                </a:lnTo>
                <a:lnTo>
                  <a:pt x="1247" y="602"/>
                </a:lnTo>
                <a:lnTo>
                  <a:pt x="1249" y="607"/>
                </a:lnTo>
                <a:lnTo>
                  <a:pt x="1251" y="612"/>
                </a:lnTo>
                <a:lnTo>
                  <a:pt x="1254" y="614"/>
                </a:lnTo>
                <a:lnTo>
                  <a:pt x="1410" y="768"/>
                </a:lnTo>
                <a:lnTo>
                  <a:pt x="1415" y="735"/>
                </a:lnTo>
                <a:lnTo>
                  <a:pt x="1410" y="730"/>
                </a:lnTo>
                <a:lnTo>
                  <a:pt x="1406" y="726"/>
                </a:lnTo>
                <a:lnTo>
                  <a:pt x="1401" y="723"/>
                </a:lnTo>
                <a:lnTo>
                  <a:pt x="1399" y="718"/>
                </a:lnTo>
                <a:lnTo>
                  <a:pt x="1394" y="714"/>
                </a:lnTo>
                <a:lnTo>
                  <a:pt x="1389" y="711"/>
                </a:lnTo>
                <a:lnTo>
                  <a:pt x="1384" y="709"/>
                </a:lnTo>
                <a:lnTo>
                  <a:pt x="1382" y="704"/>
                </a:lnTo>
                <a:lnTo>
                  <a:pt x="1384" y="704"/>
                </a:lnTo>
                <a:lnTo>
                  <a:pt x="1387" y="704"/>
                </a:lnTo>
                <a:lnTo>
                  <a:pt x="1389" y="704"/>
                </a:lnTo>
                <a:lnTo>
                  <a:pt x="1389" y="702"/>
                </a:lnTo>
                <a:lnTo>
                  <a:pt x="1391" y="702"/>
                </a:lnTo>
                <a:lnTo>
                  <a:pt x="1394" y="699"/>
                </a:lnTo>
                <a:lnTo>
                  <a:pt x="1394" y="699"/>
                </a:lnTo>
                <a:lnTo>
                  <a:pt x="1396" y="697"/>
                </a:lnTo>
                <a:lnTo>
                  <a:pt x="1399" y="692"/>
                </a:lnTo>
                <a:lnTo>
                  <a:pt x="1401" y="685"/>
                </a:lnTo>
                <a:lnTo>
                  <a:pt x="1401" y="678"/>
                </a:lnTo>
                <a:lnTo>
                  <a:pt x="1403" y="671"/>
                </a:lnTo>
                <a:lnTo>
                  <a:pt x="1403" y="664"/>
                </a:lnTo>
                <a:lnTo>
                  <a:pt x="1403" y="657"/>
                </a:lnTo>
                <a:lnTo>
                  <a:pt x="1403" y="647"/>
                </a:lnTo>
                <a:lnTo>
                  <a:pt x="1403" y="640"/>
                </a:lnTo>
                <a:lnTo>
                  <a:pt x="1403" y="626"/>
                </a:lnTo>
                <a:lnTo>
                  <a:pt x="1401" y="609"/>
                </a:lnTo>
                <a:lnTo>
                  <a:pt x="1399" y="593"/>
                </a:lnTo>
                <a:lnTo>
                  <a:pt x="1396" y="578"/>
                </a:lnTo>
                <a:lnTo>
                  <a:pt x="1394" y="564"/>
                </a:lnTo>
                <a:lnTo>
                  <a:pt x="1389" y="548"/>
                </a:lnTo>
                <a:lnTo>
                  <a:pt x="1384" y="533"/>
                </a:lnTo>
                <a:lnTo>
                  <a:pt x="1382" y="517"/>
                </a:lnTo>
                <a:lnTo>
                  <a:pt x="1380" y="517"/>
                </a:lnTo>
                <a:lnTo>
                  <a:pt x="1380" y="517"/>
                </a:lnTo>
                <a:lnTo>
                  <a:pt x="1377" y="514"/>
                </a:lnTo>
                <a:lnTo>
                  <a:pt x="1377" y="514"/>
                </a:lnTo>
                <a:lnTo>
                  <a:pt x="1377" y="514"/>
                </a:lnTo>
                <a:close/>
                <a:moveTo>
                  <a:pt x="1363" y="517"/>
                </a:moveTo>
                <a:lnTo>
                  <a:pt x="1365" y="531"/>
                </a:lnTo>
                <a:lnTo>
                  <a:pt x="1368" y="545"/>
                </a:lnTo>
                <a:lnTo>
                  <a:pt x="1372" y="559"/>
                </a:lnTo>
                <a:lnTo>
                  <a:pt x="1375" y="574"/>
                </a:lnTo>
                <a:lnTo>
                  <a:pt x="1377" y="586"/>
                </a:lnTo>
                <a:lnTo>
                  <a:pt x="1380" y="600"/>
                </a:lnTo>
                <a:lnTo>
                  <a:pt x="1380" y="614"/>
                </a:lnTo>
                <a:lnTo>
                  <a:pt x="1382" y="631"/>
                </a:lnTo>
                <a:lnTo>
                  <a:pt x="1380" y="633"/>
                </a:lnTo>
                <a:lnTo>
                  <a:pt x="1380" y="638"/>
                </a:lnTo>
                <a:lnTo>
                  <a:pt x="1377" y="643"/>
                </a:lnTo>
                <a:lnTo>
                  <a:pt x="1375" y="645"/>
                </a:lnTo>
                <a:lnTo>
                  <a:pt x="1375" y="650"/>
                </a:lnTo>
                <a:lnTo>
                  <a:pt x="1372" y="652"/>
                </a:lnTo>
                <a:lnTo>
                  <a:pt x="1372" y="657"/>
                </a:lnTo>
                <a:lnTo>
                  <a:pt x="1372" y="659"/>
                </a:lnTo>
                <a:lnTo>
                  <a:pt x="1375" y="659"/>
                </a:lnTo>
                <a:lnTo>
                  <a:pt x="1375" y="659"/>
                </a:lnTo>
                <a:lnTo>
                  <a:pt x="1377" y="659"/>
                </a:lnTo>
                <a:lnTo>
                  <a:pt x="1377" y="659"/>
                </a:lnTo>
                <a:lnTo>
                  <a:pt x="1382" y="654"/>
                </a:lnTo>
                <a:lnTo>
                  <a:pt x="1384" y="647"/>
                </a:lnTo>
                <a:lnTo>
                  <a:pt x="1387" y="640"/>
                </a:lnTo>
                <a:lnTo>
                  <a:pt x="1387" y="633"/>
                </a:lnTo>
                <a:lnTo>
                  <a:pt x="1387" y="626"/>
                </a:lnTo>
                <a:lnTo>
                  <a:pt x="1387" y="619"/>
                </a:lnTo>
                <a:lnTo>
                  <a:pt x="1384" y="612"/>
                </a:lnTo>
                <a:lnTo>
                  <a:pt x="1384" y="605"/>
                </a:lnTo>
                <a:lnTo>
                  <a:pt x="1382" y="593"/>
                </a:lnTo>
                <a:lnTo>
                  <a:pt x="1382" y="581"/>
                </a:lnTo>
                <a:lnTo>
                  <a:pt x="1380" y="571"/>
                </a:lnTo>
                <a:lnTo>
                  <a:pt x="1377" y="559"/>
                </a:lnTo>
                <a:lnTo>
                  <a:pt x="1375" y="548"/>
                </a:lnTo>
                <a:lnTo>
                  <a:pt x="1372" y="538"/>
                </a:lnTo>
                <a:lnTo>
                  <a:pt x="1368" y="529"/>
                </a:lnTo>
                <a:lnTo>
                  <a:pt x="1365" y="517"/>
                </a:lnTo>
                <a:lnTo>
                  <a:pt x="1363" y="517"/>
                </a:lnTo>
                <a:lnTo>
                  <a:pt x="1363" y="517"/>
                </a:lnTo>
                <a:close/>
                <a:moveTo>
                  <a:pt x="1287" y="529"/>
                </a:moveTo>
                <a:lnTo>
                  <a:pt x="1287" y="533"/>
                </a:lnTo>
                <a:lnTo>
                  <a:pt x="1285" y="538"/>
                </a:lnTo>
                <a:lnTo>
                  <a:pt x="1285" y="543"/>
                </a:lnTo>
                <a:lnTo>
                  <a:pt x="1285" y="548"/>
                </a:lnTo>
                <a:lnTo>
                  <a:pt x="1285" y="552"/>
                </a:lnTo>
                <a:lnTo>
                  <a:pt x="1285" y="557"/>
                </a:lnTo>
                <a:lnTo>
                  <a:pt x="1287" y="562"/>
                </a:lnTo>
                <a:lnTo>
                  <a:pt x="1287" y="567"/>
                </a:lnTo>
                <a:lnTo>
                  <a:pt x="1289" y="567"/>
                </a:lnTo>
                <a:lnTo>
                  <a:pt x="1289" y="567"/>
                </a:lnTo>
                <a:lnTo>
                  <a:pt x="1292" y="567"/>
                </a:lnTo>
                <a:lnTo>
                  <a:pt x="1292" y="569"/>
                </a:lnTo>
                <a:lnTo>
                  <a:pt x="1294" y="569"/>
                </a:lnTo>
                <a:lnTo>
                  <a:pt x="1294" y="569"/>
                </a:lnTo>
                <a:lnTo>
                  <a:pt x="1294" y="567"/>
                </a:lnTo>
                <a:lnTo>
                  <a:pt x="1294" y="567"/>
                </a:lnTo>
                <a:lnTo>
                  <a:pt x="1296" y="562"/>
                </a:lnTo>
                <a:lnTo>
                  <a:pt x="1299" y="559"/>
                </a:lnTo>
                <a:lnTo>
                  <a:pt x="1301" y="557"/>
                </a:lnTo>
                <a:lnTo>
                  <a:pt x="1304" y="552"/>
                </a:lnTo>
                <a:lnTo>
                  <a:pt x="1306" y="550"/>
                </a:lnTo>
                <a:lnTo>
                  <a:pt x="1308" y="548"/>
                </a:lnTo>
                <a:lnTo>
                  <a:pt x="1308" y="545"/>
                </a:lnTo>
                <a:lnTo>
                  <a:pt x="1306" y="540"/>
                </a:lnTo>
                <a:lnTo>
                  <a:pt x="1306" y="538"/>
                </a:lnTo>
                <a:lnTo>
                  <a:pt x="1306" y="536"/>
                </a:lnTo>
                <a:lnTo>
                  <a:pt x="1304" y="531"/>
                </a:lnTo>
                <a:lnTo>
                  <a:pt x="1304" y="529"/>
                </a:lnTo>
                <a:lnTo>
                  <a:pt x="1301" y="526"/>
                </a:lnTo>
                <a:lnTo>
                  <a:pt x="1299" y="524"/>
                </a:lnTo>
                <a:lnTo>
                  <a:pt x="1296" y="522"/>
                </a:lnTo>
                <a:lnTo>
                  <a:pt x="1294" y="517"/>
                </a:lnTo>
                <a:lnTo>
                  <a:pt x="1294" y="519"/>
                </a:lnTo>
                <a:lnTo>
                  <a:pt x="1292" y="519"/>
                </a:lnTo>
                <a:lnTo>
                  <a:pt x="1292" y="522"/>
                </a:lnTo>
                <a:lnTo>
                  <a:pt x="1292" y="522"/>
                </a:lnTo>
                <a:lnTo>
                  <a:pt x="1289" y="524"/>
                </a:lnTo>
                <a:lnTo>
                  <a:pt x="1289" y="526"/>
                </a:lnTo>
                <a:lnTo>
                  <a:pt x="1289" y="529"/>
                </a:lnTo>
                <a:lnTo>
                  <a:pt x="1287" y="529"/>
                </a:lnTo>
                <a:lnTo>
                  <a:pt x="1287" y="529"/>
                </a:lnTo>
                <a:close/>
                <a:moveTo>
                  <a:pt x="1346" y="522"/>
                </a:moveTo>
                <a:lnTo>
                  <a:pt x="1351" y="533"/>
                </a:lnTo>
                <a:lnTo>
                  <a:pt x="1353" y="545"/>
                </a:lnTo>
                <a:lnTo>
                  <a:pt x="1356" y="557"/>
                </a:lnTo>
                <a:lnTo>
                  <a:pt x="1358" y="569"/>
                </a:lnTo>
                <a:lnTo>
                  <a:pt x="1361" y="581"/>
                </a:lnTo>
                <a:lnTo>
                  <a:pt x="1363" y="593"/>
                </a:lnTo>
                <a:lnTo>
                  <a:pt x="1365" y="605"/>
                </a:lnTo>
                <a:lnTo>
                  <a:pt x="1365" y="614"/>
                </a:lnTo>
                <a:lnTo>
                  <a:pt x="1368" y="616"/>
                </a:lnTo>
                <a:lnTo>
                  <a:pt x="1368" y="619"/>
                </a:lnTo>
                <a:lnTo>
                  <a:pt x="1368" y="619"/>
                </a:lnTo>
                <a:lnTo>
                  <a:pt x="1370" y="621"/>
                </a:lnTo>
                <a:lnTo>
                  <a:pt x="1370" y="621"/>
                </a:lnTo>
                <a:lnTo>
                  <a:pt x="1370" y="621"/>
                </a:lnTo>
                <a:lnTo>
                  <a:pt x="1372" y="624"/>
                </a:lnTo>
                <a:lnTo>
                  <a:pt x="1372" y="624"/>
                </a:lnTo>
                <a:lnTo>
                  <a:pt x="1372" y="621"/>
                </a:lnTo>
                <a:lnTo>
                  <a:pt x="1375" y="621"/>
                </a:lnTo>
                <a:lnTo>
                  <a:pt x="1375" y="621"/>
                </a:lnTo>
                <a:lnTo>
                  <a:pt x="1375" y="619"/>
                </a:lnTo>
                <a:lnTo>
                  <a:pt x="1375" y="619"/>
                </a:lnTo>
                <a:lnTo>
                  <a:pt x="1377" y="619"/>
                </a:lnTo>
                <a:lnTo>
                  <a:pt x="1377" y="616"/>
                </a:lnTo>
                <a:lnTo>
                  <a:pt x="1375" y="616"/>
                </a:lnTo>
                <a:lnTo>
                  <a:pt x="1375" y="614"/>
                </a:lnTo>
                <a:lnTo>
                  <a:pt x="1372" y="614"/>
                </a:lnTo>
                <a:lnTo>
                  <a:pt x="1372" y="612"/>
                </a:lnTo>
                <a:lnTo>
                  <a:pt x="1370" y="612"/>
                </a:lnTo>
                <a:lnTo>
                  <a:pt x="1370" y="609"/>
                </a:lnTo>
                <a:lnTo>
                  <a:pt x="1370" y="607"/>
                </a:lnTo>
                <a:lnTo>
                  <a:pt x="1368" y="597"/>
                </a:lnTo>
                <a:lnTo>
                  <a:pt x="1368" y="586"/>
                </a:lnTo>
                <a:lnTo>
                  <a:pt x="1365" y="574"/>
                </a:lnTo>
                <a:lnTo>
                  <a:pt x="1363" y="564"/>
                </a:lnTo>
                <a:lnTo>
                  <a:pt x="1361" y="552"/>
                </a:lnTo>
                <a:lnTo>
                  <a:pt x="1358" y="543"/>
                </a:lnTo>
                <a:lnTo>
                  <a:pt x="1356" y="531"/>
                </a:lnTo>
                <a:lnTo>
                  <a:pt x="1351" y="522"/>
                </a:lnTo>
                <a:lnTo>
                  <a:pt x="1351" y="517"/>
                </a:lnTo>
                <a:lnTo>
                  <a:pt x="1346" y="522"/>
                </a:lnTo>
                <a:lnTo>
                  <a:pt x="1346" y="522"/>
                </a:lnTo>
                <a:close/>
                <a:moveTo>
                  <a:pt x="1337" y="536"/>
                </a:moveTo>
                <a:lnTo>
                  <a:pt x="1339" y="550"/>
                </a:lnTo>
                <a:lnTo>
                  <a:pt x="1342" y="562"/>
                </a:lnTo>
                <a:lnTo>
                  <a:pt x="1344" y="576"/>
                </a:lnTo>
                <a:lnTo>
                  <a:pt x="1346" y="590"/>
                </a:lnTo>
                <a:lnTo>
                  <a:pt x="1349" y="605"/>
                </a:lnTo>
                <a:lnTo>
                  <a:pt x="1353" y="616"/>
                </a:lnTo>
                <a:lnTo>
                  <a:pt x="1358" y="631"/>
                </a:lnTo>
                <a:lnTo>
                  <a:pt x="1365" y="640"/>
                </a:lnTo>
                <a:lnTo>
                  <a:pt x="1365" y="643"/>
                </a:lnTo>
                <a:lnTo>
                  <a:pt x="1365" y="643"/>
                </a:lnTo>
                <a:lnTo>
                  <a:pt x="1368" y="643"/>
                </a:lnTo>
                <a:lnTo>
                  <a:pt x="1368" y="643"/>
                </a:lnTo>
                <a:lnTo>
                  <a:pt x="1370" y="643"/>
                </a:lnTo>
                <a:lnTo>
                  <a:pt x="1370" y="640"/>
                </a:lnTo>
                <a:lnTo>
                  <a:pt x="1370" y="638"/>
                </a:lnTo>
                <a:lnTo>
                  <a:pt x="1368" y="635"/>
                </a:lnTo>
                <a:lnTo>
                  <a:pt x="1368" y="631"/>
                </a:lnTo>
                <a:lnTo>
                  <a:pt x="1365" y="628"/>
                </a:lnTo>
                <a:lnTo>
                  <a:pt x="1363" y="624"/>
                </a:lnTo>
                <a:lnTo>
                  <a:pt x="1361" y="621"/>
                </a:lnTo>
                <a:lnTo>
                  <a:pt x="1361" y="619"/>
                </a:lnTo>
                <a:lnTo>
                  <a:pt x="1358" y="614"/>
                </a:lnTo>
                <a:lnTo>
                  <a:pt x="1356" y="605"/>
                </a:lnTo>
                <a:lnTo>
                  <a:pt x="1353" y="593"/>
                </a:lnTo>
                <a:lnTo>
                  <a:pt x="1351" y="581"/>
                </a:lnTo>
                <a:lnTo>
                  <a:pt x="1349" y="571"/>
                </a:lnTo>
                <a:lnTo>
                  <a:pt x="1346" y="559"/>
                </a:lnTo>
                <a:lnTo>
                  <a:pt x="1344" y="550"/>
                </a:lnTo>
                <a:lnTo>
                  <a:pt x="1342" y="538"/>
                </a:lnTo>
                <a:lnTo>
                  <a:pt x="1339" y="529"/>
                </a:lnTo>
                <a:lnTo>
                  <a:pt x="1339" y="529"/>
                </a:lnTo>
                <a:lnTo>
                  <a:pt x="1339" y="529"/>
                </a:lnTo>
                <a:lnTo>
                  <a:pt x="1339" y="529"/>
                </a:lnTo>
                <a:lnTo>
                  <a:pt x="1337" y="529"/>
                </a:lnTo>
                <a:lnTo>
                  <a:pt x="1337" y="536"/>
                </a:lnTo>
                <a:lnTo>
                  <a:pt x="1337" y="536"/>
                </a:lnTo>
                <a:close/>
                <a:moveTo>
                  <a:pt x="1320" y="536"/>
                </a:moveTo>
                <a:lnTo>
                  <a:pt x="1323" y="550"/>
                </a:lnTo>
                <a:lnTo>
                  <a:pt x="1327" y="562"/>
                </a:lnTo>
                <a:lnTo>
                  <a:pt x="1330" y="576"/>
                </a:lnTo>
                <a:lnTo>
                  <a:pt x="1332" y="590"/>
                </a:lnTo>
                <a:lnTo>
                  <a:pt x="1334" y="602"/>
                </a:lnTo>
                <a:lnTo>
                  <a:pt x="1337" y="616"/>
                </a:lnTo>
                <a:lnTo>
                  <a:pt x="1342" y="631"/>
                </a:lnTo>
                <a:lnTo>
                  <a:pt x="1344" y="645"/>
                </a:lnTo>
                <a:lnTo>
                  <a:pt x="1344" y="650"/>
                </a:lnTo>
                <a:lnTo>
                  <a:pt x="1346" y="654"/>
                </a:lnTo>
                <a:lnTo>
                  <a:pt x="1349" y="659"/>
                </a:lnTo>
                <a:lnTo>
                  <a:pt x="1351" y="664"/>
                </a:lnTo>
                <a:lnTo>
                  <a:pt x="1351" y="669"/>
                </a:lnTo>
                <a:lnTo>
                  <a:pt x="1356" y="673"/>
                </a:lnTo>
                <a:lnTo>
                  <a:pt x="1358" y="678"/>
                </a:lnTo>
                <a:lnTo>
                  <a:pt x="1363" y="683"/>
                </a:lnTo>
                <a:lnTo>
                  <a:pt x="1363" y="683"/>
                </a:lnTo>
                <a:lnTo>
                  <a:pt x="1365" y="683"/>
                </a:lnTo>
                <a:lnTo>
                  <a:pt x="1365" y="680"/>
                </a:lnTo>
                <a:lnTo>
                  <a:pt x="1368" y="680"/>
                </a:lnTo>
                <a:lnTo>
                  <a:pt x="1370" y="680"/>
                </a:lnTo>
                <a:lnTo>
                  <a:pt x="1370" y="680"/>
                </a:lnTo>
                <a:lnTo>
                  <a:pt x="1372" y="678"/>
                </a:lnTo>
                <a:lnTo>
                  <a:pt x="1372" y="678"/>
                </a:lnTo>
                <a:lnTo>
                  <a:pt x="1375" y="678"/>
                </a:lnTo>
                <a:lnTo>
                  <a:pt x="1375" y="678"/>
                </a:lnTo>
                <a:lnTo>
                  <a:pt x="1377" y="676"/>
                </a:lnTo>
                <a:lnTo>
                  <a:pt x="1377" y="673"/>
                </a:lnTo>
                <a:lnTo>
                  <a:pt x="1377" y="673"/>
                </a:lnTo>
                <a:lnTo>
                  <a:pt x="1375" y="671"/>
                </a:lnTo>
                <a:lnTo>
                  <a:pt x="1375" y="669"/>
                </a:lnTo>
                <a:lnTo>
                  <a:pt x="1372" y="669"/>
                </a:lnTo>
                <a:lnTo>
                  <a:pt x="1368" y="661"/>
                </a:lnTo>
                <a:lnTo>
                  <a:pt x="1363" y="654"/>
                </a:lnTo>
                <a:lnTo>
                  <a:pt x="1358" y="647"/>
                </a:lnTo>
                <a:lnTo>
                  <a:pt x="1353" y="640"/>
                </a:lnTo>
                <a:lnTo>
                  <a:pt x="1346" y="633"/>
                </a:lnTo>
                <a:lnTo>
                  <a:pt x="1344" y="626"/>
                </a:lnTo>
                <a:lnTo>
                  <a:pt x="1342" y="619"/>
                </a:lnTo>
                <a:lnTo>
                  <a:pt x="1339" y="612"/>
                </a:lnTo>
                <a:lnTo>
                  <a:pt x="1339" y="602"/>
                </a:lnTo>
                <a:lnTo>
                  <a:pt x="1339" y="593"/>
                </a:lnTo>
                <a:lnTo>
                  <a:pt x="1337" y="583"/>
                </a:lnTo>
                <a:lnTo>
                  <a:pt x="1334" y="574"/>
                </a:lnTo>
                <a:lnTo>
                  <a:pt x="1332" y="564"/>
                </a:lnTo>
                <a:lnTo>
                  <a:pt x="1330" y="555"/>
                </a:lnTo>
                <a:lnTo>
                  <a:pt x="1327" y="545"/>
                </a:lnTo>
                <a:lnTo>
                  <a:pt x="1325" y="536"/>
                </a:lnTo>
                <a:lnTo>
                  <a:pt x="1325" y="536"/>
                </a:lnTo>
                <a:lnTo>
                  <a:pt x="1325" y="533"/>
                </a:lnTo>
                <a:lnTo>
                  <a:pt x="1323" y="533"/>
                </a:lnTo>
                <a:lnTo>
                  <a:pt x="1323" y="533"/>
                </a:lnTo>
                <a:lnTo>
                  <a:pt x="1323" y="533"/>
                </a:lnTo>
                <a:lnTo>
                  <a:pt x="1323" y="533"/>
                </a:lnTo>
                <a:lnTo>
                  <a:pt x="1320" y="536"/>
                </a:lnTo>
                <a:lnTo>
                  <a:pt x="1320" y="536"/>
                </a:lnTo>
                <a:lnTo>
                  <a:pt x="1320" y="536"/>
                </a:lnTo>
                <a:close/>
                <a:moveTo>
                  <a:pt x="800" y="593"/>
                </a:moveTo>
                <a:lnTo>
                  <a:pt x="748" y="614"/>
                </a:lnTo>
                <a:lnTo>
                  <a:pt x="755" y="616"/>
                </a:lnTo>
                <a:lnTo>
                  <a:pt x="762" y="619"/>
                </a:lnTo>
                <a:lnTo>
                  <a:pt x="769" y="619"/>
                </a:lnTo>
                <a:lnTo>
                  <a:pt x="774" y="621"/>
                </a:lnTo>
                <a:lnTo>
                  <a:pt x="781" y="624"/>
                </a:lnTo>
                <a:lnTo>
                  <a:pt x="788" y="626"/>
                </a:lnTo>
                <a:lnTo>
                  <a:pt x="793" y="628"/>
                </a:lnTo>
                <a:lnTo>
                  <a:pt x="800" y="631"/>
                </a:lnTo>
                <a:lnTo>
                  <a:pt x="807" y="685"/>
                </a:lnTo>
                <a:lnTo>
                  <a:pt x="838" y="638"/>
                </a:lnTo>
                <a:lnTo>
                  <a:pt x="893" y="652"/>
                </a:lnTo>
                <a:lnTo>
                  <a:pt x="890" y="647"/>
                </a:lnTo>
                <a:lnTo>
                  <a:pt x="886" y="640"/>
                </a:lnTo>
                <a:lnTo>
                  <a:pt x="881" y="635"/>
                </a:lnTo>
                <a:lnTo>
                  <a:pt x="876" y="631"/>
                </a:lnTo>
                <a:lnTo>
                  <a:pt x="871" y="624"/>
                </a:lnTo>
                <a:lnTo>
                  <a:pt x="869" y="619"/>
                </a:lnTo>
                <a:lnTo>
                  <a:pt x="864" y="614"/>
                </a:lnTo>
                <a:lnTo>
                  <a:pt x="860" y="607"/>
                </a:lnTo>
                <a:lnTo>
                  <a:pt x="886" y="562"/>
                </a:lnTo>
                <a:lnTo>
                  <a:pt x="833" y="578"/>
                </a:lnTo>
                <a:lnTo>
                  <a:pt x="795" y="536"/>
                </a:lnTo>
                <a:lnTo>
                  <a:pt x="795" y="543"/>
                </a:lnTo>
                <a:lnTo>
                  <a:pt x="798" y="550"/>
                </a:lnTo>
                <a:lnTo>
                  <a:pt x="798" y="557"/>
                </a:lnTo>
                <a:lnTo>
                  <a:pt x="798" y="564"/>
                </a:lnTo>
                <a:lnTo>
                  <a:pt x="798" y="571"/>
                </a:lnTo>
                <a:lnTo>
                  <a:pt x="800" y="578"/>
                </a:lnTo>
                <a:lnTo>
                  <a:pt x="800" y="586"/>
                </a:lnTo>
                <a:lnTo>
                  <a:pt x="800" y="593"/>
                </a:lnTo>
                <a:lnTo>
                  <a:pt x="800" y="593"/>
                </a:lnTo>
                <a:close/>
                <a:moveTo>
                  <a:pt x="1292" y="586"/>
                </a:moveTo>
                <a:lnTo>
                  <a:pt x="1292" y="588"/>
                </a:lnTo>
                <a:lnTo>
                  <a:pt x="1289" y="593"/>
                </a:lnTo>
                <a:lnTo>
                  <a:pt x="1289" y="595"/>
                </a:lnTo>
                <a:lnTo>
                  <a:pt x="1289" y="600"/>
                </a:lnTo>
                <a:lnTo>
                  <a:pt x="1292" y="605"/>
                </a:lnTo>
                <a:lnTo>
                  <a:pt x="1292" y="607"/>
                </a:lnTo>
                <a:lnTo>
                  <a:pt x="1294" y="609"/>
                </a:lnTo>
                <a:lnTo>
                  <a:pt x="1299" y="612"/>
                </a:lnTo>
                <a:lnTo>
                  <a:pt x="1299" y="612"/>
                </a:lnTo>
                <a:lnTo>
                  <a:pt x="1299" y="614"/>
                </a:lnTo>
                <a:lnTo>
                  <a:pt x="1299" y="614"/>
                </a:lnTo>
                <a:lnTo>
                  <a:pt x="1299" y="614"/>
                </a:lnTo>
                <a:lnTo>
                  <a:pt x="1299" y="616"/>
                </a:lnTo>
                <a:lnTo>
                  <a:pt x="1299" y="616"/>
                </a:lnTo>
                <a:lnTo>
                  <a:pt x="1301" y="619"/>
                </a:lnTo>
                <a:lnTo>
                  <a:pt x="1301" y="619"/>
                </a:lnTo>
                <a:lnTo>
                  <a:pt x="1304" y="619"/>
                </a:lnTo>
                <a:lnTo>
                  <a:pt x="1306" y="619"/>
                </a:lnTo>
                <a:lnTo>
                  <a:pt x="1306" y="616"/>
                </a:lnTo>
                <a:lnTo>
                  <a:pt x="1308" y="614"/>
                </a:lnTo>
                <a:lnTo>
                  <a:pt x="1308" y="614"/>
                </a:lnTo>
                <a:lnTo>
                  <a:pt x="1311" y="612"/>
                </a:lnTo>
                <a:lnTo>
                  <a:pt x="1313" y="609"/>
                </a:lnTo>
                <a:lnTo>
                  <a:pt x="1313" y="607"/>
                </a:lnTo>
                <a:lnTo>
                  <a:pt x="1313" y="602"/>
                </a:lnTo>
                <a:lnTo>
                  <a:pt x="1315" y="597"/>
                </a:lnTo>
                <a:lnTo>
                  <a:pt x="1315" y="593"/>
                </a:lnTo>
                <a:lnTo>
                  <a:pt x="1318" y="586"/>
                </a:lnTo>
                <a:lnTo>
                  <a:pt x="1318" y="581"/>
                </a:lnTo>
                <a:lnTo>
                  <a:pt x="1315" y="574"/>
                </a:lnTo>
                <a:lnTo>
                  <a:pt x="1313" y="569"/>
                </a:lnTo>
                <a:lnTo>
                  <a:pt x="1311" y="567"/>
                </a:lnTo>
                <a:lnTo>
                  <a:pt x="1306" y="567"/>
                </a:lnTo>
                <a:lnTo>
                  <a:pt x="1292" y="586"/>
                </a:lnTo>
                <a:lnTo>
                  <a:pt x="1292" y="586"/>
                </a:lnTo>
                <a:close/>
                <a:moveTo>
                  <a:pt x="1256" y="669"/>
                </a:moveTo>
                <a:lnTo>
                  <a:pt x="1301" y="716"/>
                </a:lnTo>
                <a:lnTo>
                  <a:pt x="1301" y="747"/>
                </a:lnTo>
                <a:lnTo>
                  <a:pt x="1301" y="747"/>
                </a:lnTo>
                <a:lnTo>
                  <a:pt x="1304" y="749"/>
                </a:lnTo>
                <a:lnTo>
                  <a:pt x="1304" y="749"/>
                </a:lnTo>
                <a:lnTo>
                  <a:pt x="1304" y="749"/>
                </a:lnTo>
                <a:lnTo>
                  <a:pt x="1306" y="752"/>
                </a:lnTo>
                <a:lnTo>
                  <a:pt x="1306" y="752"/>
                </a:lnTo>
                <a:lnTo>
                  <a:pt x="1308" y="752"/>
                </a:lnTo>
                <a:lnTo>
                  <a:pt x="1311" y="754"/>
                </a:lnTo>
                <a:lnTo>
                  <a:pt x="1311" y="754"/>
                </a:lnTo>
                <a:lnTo>
                  <a:pt x="1313" y="756"/>
                </a:lnTo>
                <a:lnTo>
                  <a:pt x="1313" y="759"/>
                </a:lnTo>
                <a:lnTo>
                  <a:pt x="1315" y="761"/>
                </a:lnTo>
                <a:lnTo>
                  <a:pt x="1318" y="764"/>
                </a:lnTo>
                <a:lnTo>
                  <a:pt x="1318" y="766"/>
                </a:lnTo>
                <a:lnTo>
                  <a:pt x="1320" y="766"/>
                </a:lnTo>
                <a:lnTo>
                  <a:pt x="1320" y="768"/>
                </a:lnTo>
                <a:lnTo>
                  <a:pt x="1325" y="768"/>
                </a:lnTo>
                <a:lnTo>
                  <a:pt x="1325" y="764"/>
                </a:lnTo>
                <a:lnTo>
                  <a:pt x="1325" y="761"/>
                </a:lnTo>
                <a:lnTo>
                  <a:pt x="1325" y="756"/>
                </a:lnTo>
                <a:lnTo>
                  <a:pt x="1325" y="754"/>
                </a:lnTo>
                <a:lnTo>
                  <a:pt x="1325" y="752"/>
                </a:lnTo>
                <a:lnTo>
                  <a:pt x="1327" y="747"/>
                </a:lnTo>
                <a:lnTo>
                  <a:pt x="1327" y="745"/>
                </a:lnTo>
                <a:lnTo>
                  <a:pt x="1327" y="742"/>
                </a:lnTo>
                <a:lnTo>
                  <a:pt x="1332" y="745"/>
                </a:lnTo>
                <a:lnTo>
                  <a:pt x="1334" y="745"/>
                </a:lnTo>
                <a:lnTo>
                  <a:pt x="1334" y="747"/>
                </a:lnTo>
                <a:lnTo>
                  <a:pt x="1337" y="749"/>
                </a:lnTo>
                <a:lnTo>
                  <a:pt x="1339" y="752"/>
                </a:lnTo>
                <a:lnTo>
                  <a:pt x="1342" y="754"/>
                </a:lnTo>
                <a:lnTo>
                  <a:pt x="1344" y="756"/>
                </a:lnTo>
                <a:lnTo>
                  <a:pt x="1346" y="756"/>
                </a:lnTo>
                <a:lnTo>
                  <a:pt x="1346" y="764"/>
                </a:lnTo>
                <a:lnTo>
                  <a:pt x="1346" y="768"/>
                </a:lnTo>
                <a:lnTo>
                  <a:pt x="1346" y="773"/>
                </a:lnTo>
                <a:lnTo>
                  <a:pt x="1346" y="780"/>
                </a:lnTo>
                <a:lnTo>
                  <a:pt x="1346" y="785"/>
                </a:lnTo>
                <a:lnTo>
                  <a:pt x="1349" y="792"/>
                </a:lnTo>
                <a:lnTo>
                  <a:pt x="1349" y="797"/>
                </a:lnTo>
                <a:lnTo>
                  <a:pt x="1351" y="801"/>
                </a:lnTo>
                <a:lnTo>
                  <a:pt x="1353" y="801"/>
                </a:lnTo>
                <a:lnTo>
                  <a:pt x="1353" y="801"/>
                </a:lnTo>
                <a:lnTo>
                  <a:pt x="1356" y="801"/>
                </a:lnTo>
                <a:lnTo>
                  <a:pt x="1356" y="801"/>
                </a:lnTo>
                <a:lnTo>
                  <a:pt x="1358" y="804"/>
                </a:lnTo>
                <a:lnTo>
                  <a:pt x="1358" y="804"/>
                </a:lnTo>
                <a:lnTo>
                  <a:pt x="1361" y="804"/>
                </a:lnTo>
                <a:lnTo>
                  <a:pt x="1363" y="806"/>
                </a:lnTo>
                <a:lnTo>
                  <a:pt x="1365" y="804"/>
                </a:lnTo>
                <a:lnTo>
                  <a:pt x="1365" y="799"/>
                </a:lnTo>
                <a:lnTo>
                  <a:pt x="1365" y="797"/>
                </a:lnTo>
                <a:lnTo>
                  <a:pt x="1365" y="794"/>
                </a:lnTo>
                <a:lnTo>
                  <a:pt x="1363" y="792"/>
                </a:lnTo>
                <a:lnTo>
                  <a:pt x="1363" y="790"/>
                </a:lnTo>
                <a:lnTo>
                  <a:pt x="1363" y="787"/>
                </a:lnTo>
                <a:lnTo>
                  <a:pt x="1363" y="782"/>
                </a:lnTo>
                <a:lnTo>
                  <a:pt x="1361" y="782"/>
                </a:lnTo>
                <a:lnTo>
                  <a:pt x="1361" y="780"/>
                </a:lnTo>
                <a:lnTo>
                  <a:pt x="1358" y="780"/>
                </a:lnTo>
                <a:lnTo>
                  <a:pt x="1358" y="778"/>
                </a:lnTo>
                <a:lnTo>
                  <a:pt x="1356" y="775"/>
                </a:lnTo>
                <a:lnTo>
                  <a:pt x="1356" y="775"/>
                </a:lnTo>
                <a:lnTo>
                  <a:pt x="1358" y="773"/>
                </a:lnTo>
                <a:lnTo>
                  <a:pt x="1358" y="773"/>
                </a:lnTo>
                <a:lnTo>
                  <a:pt x="1358" y="773"/>
                </a:lnTo>
                <a:lnTo>
                  <a:pt x="1361" y="773"/>
                </a:lnTo>
                <a:lnTo>
                  <a:pt x="1363" y="773"/>
                </a:lnTo>
                <a:lnTo>
                  <a:pt x="1365" y="775"/>
                </a:lnTo>
                <a:lnTo>
                  <a:pt x="1368" y="778"/>
                </a:lnTo>
                <a:lnTo>
                  <a:pt x="1370" y="780"/>
                </a:lnTo>
                <a:lnTo>
                  <a:pt x="1372" y="782"/>
                </a:lnTo>
                <a:lnTo>
                  <a:pt x="1372" y="787"/>
                </a:lnTo>
                <a:lnTo>
                  <a:pt x="1375" y="790"/>
                </a:lnTo>
                <a:lnTo>
                  <a:pt x="1377" y="792"/>
                </a:lnTo>
                <a:lnTo>
                  <a:pt x="1382" y="794"/>
                </a:lnTo>
                <a:lnTo>
                  <a:pt x="1380" y="799"/>
                </a:lnTo>
                <a:lnTo>
                  <a:pt x="1377" y="804"/>
                </a:lnTo>
                <a:lnTo>
                  <a:pt x="1372" y="809"/>
                </a:lnTo>
                <a:lnTo>
                  <a:pt x="1370" y="811"/>
                </a:lnTo>
                <a:lnTo>
                  <a:pt x="1365" y="816"/>
                </a:lnTo>
                <a:lnTo>
                  <a:pt x="1363" y="818"/>
                </a:lnTo>
                <a:lnTo>
                  <a:pt x="1363" y="823"/>
                </a:lnTo>
                <a:lnTo>
                  <a:pt x="1365" y="828"/>
                </a:lnTo>
                <a:lnTo>
                  <a:pt x="1368" y="830"/>
                </a:lnTo>
                <a:lnTo>
                  <a:pt x="1370" y="830"/>
                </a:lnTo>
                <a:lnTo>
                  <a:pt x="1372" y="828"/>
                </a:lnTo>
                <a:lnTo>
                  <a:pt x="1375" y="828"/>
                </a:lnTo>
                <a:lnTo>
                  <a:pt x="1377" y="825"/>
                </a:lnTo>
                <a:lnTo>
                  <a:pt x="1377" y="825"/>
                </a:lnTo>
                <a:lnTo>
                  <a:pt x="1380" y="823"/>
                </a:lnTo>
                <a:lnTo>
                  <a:pt x="1382" y="820"/>
                </a:lnTo>
                <a:lnTo>
                  <a:pt x="1382" y="818"/>
                </a:lnTo>
                <a:lnTo>
                  <a:pt x="1384" y="818"/>
                </a:lnTo>
                <a:lnTo>
                  <a:pt x="1384" y="816"/>
                </a:lnTo>
                <a:lnTo>
                  <a:pt x="1384" y="813"/>
                </a:lnTo>
                <a:lnTo>
                  <a:pt x="1387" y="811"/>
                </a:lnTo>
                <a:lnTo>
                  <a:pt x="1387" y="809"/>
                </a:lnTo>
                <a:lnTo>
                  <a:pt x="1389" y="809"/>
                </a:lnTo>
                <a:lnTo>
                  <a:pt x="1391" y="806"/>
                </a:lnTo>
                <a:lnTo>
                  <a:pt x="1394" y="806"/>
                </a:lnTo>
                <a:lnTo>
                  <a:pt x="1396" y="809"/>
                </a:lnTo>
                <a:lnTo>
                  <a:pt x="1399" y="809"/>
                </a:lnTo>
                <a:lnTo>
                  <a:pt x="1399" y="811"/>
                </a:lnTo>
                <a:lnTo>
                  <a:pt x="1401" y="813"/>
                </a:lnTo>
                <a:lnTo>
                  <a:pt x="1403" y="816"/>
                </a:lnTo>
                <a:lnTo>
                  <a:pt x="1406" y="816"/>
                </a:lnTo>
                <a:lnTo>
                  <a:pt x="1408" y="818"/>
                </a:lnTo>
                <a:lnTo>
                  <a:pt x="1408" y="811"/>
                </a:lnTo>
                <a:lnTo>
                  <a:pt x="1410" y="804"/>
                </a:lnTo>
                <a:lnTo>
                  <a:pt x="1410" y="799"/>
                </a:lnTo>
                <a:lnTo>
                  <a:pt x="1410" y="792"/>
                </a:lnTo>
                <a:lnTo>
                  <a:pt x="1408" y="785"/>
                </a:lnTo>
                <a:lnTo>
                  <a:pt x="1406" y="780"/>
                </a:lnTo>
                <a:lnTo>
                  <a:pt x="1401" y="775"/>
                </a:lnTo>
                <a:lnTo>
                  <a:pt x="1396" y="773"/>
                </a:lnTo>
                <a:lnTo>
                  <a:pt x="1254" y="631"/>
                </a:lnTo>
                <a:lnTo>
                  <a:pt x="1249" y="631"/>
                </a:lnTo>
                <a:lnTo>
                  <a:pt x="1256" y="669"/>
                </a:lnTo>
                <a:lnTo>
                  <a:pt x="1256" y="669"/>
                </a:lnTo>
                <a:close/>
                <a:moveTo>
                  <a:pt x="1266" y="704"/>
                </a:moveTo>
                <a:lnTo>
                  <a:pt x="1263" y="709"/>
                </a:lnTo>
                <a:lnTo>
                  <a:pt x="1261" y="711"/>
                </a:lnTo>
                <a:lnTo>
                  <a:pt x="1261" y="716"/>
                </a:lnTo>
                <a:lnTo>
                  <a:pt x="1261" y="721"/>
                </a:lnTo>
                <a:lnTo>
                  <a:pt x="1261" y="726"/>
                </a:lnTo>
                <a:lnTo>
                  <a:pt x="1261" y="730"/>
                </a:lnTo>
                <a:lnTo>
                  <a:pt x="1263" y="735"/>
                </a:lnTo>
                <a:lnTo>
                  <a:pt x="1266" y="737"/>
                </a:lnTo>
                <a:lnTo>
                  <a:pt x="1266" y="740"/>
                </a:lnTo>
                <a:lnTo>
                  <a:pt x="1268" y="740"/>
                </a:lnTo>
                <a:lnTo>
                  <a:pt x="1268" y="740"/>
                </a:lnTo>
                <a:lnTo>
                  <a:pt x="1268" y="737"/>
                </a:lnTo>
                <a:lnTo>
                  <a:pt x="1268" y="737"/>
                </a:lnTo>
                <a:lnTo>
                  <a:pt x="1270" y="737"/>
                </a:lnTo>
                <a:lnTo>
                  <a:pt x="1270" y="737"/>
                </a:lnTo>
                <a:lnTo>
                  <a:pt x="1273" y="737"/>
                </a:lnTo>
                <a:lnTo>
                  <a:pt x="1275" y="740"/>
                </a:lnTo>
                <a:lnTo>
                  <a:pt x="1277" y="742"/>
                </a:lnTo>
                <a:lnTo>
                  <a:pt x="1277" y="742"/>
                </a:lnTo>
                <a:lnTo>
                  <a:pt x="1280" y="745"/>
                </a:lnTo>
                <a:lnTo>
                  <a:pt x="1280" y="747"/>
                </a:lnTo>
                <a:lnTo>
                  <a:pt x="1282" y="749"/>
                </a:lnTo>
                <a:lnTo>
                  <a:pt x="1282" y="752"/>
                </a:lnTo>
                <a:lnTo>
                  <a:pt x="1285" y="754"/>
                </a:lnTo>
                <a:lnTo>
                  <a:pt x="1287" y="754"/>
                </a:lnTo>
                <a:lnTo>
                  <a:pt x="1287" y="752"/>
                </a:lnTo>
                <a:lnTo>
                  <a:pt x="1289" y="752"/>
                </a:lnTo>
                <a:lnTo>
                  <a:pt x="1289" y="749"/>
                </a:lnTo>
                <a:lnTo>
                  <a:pt x="1289" y="749"/>
                </a:lnTo>
                <a:lnTo>
                  <a:pt x="1292" y="747"/>
                </a:lnTo>
                <a:lnTo>
                  <a:pt x="1292" y="747"/>
                </a:lnTo>
                <a:lnTo>
                  <a:pt x="1292" y="747"/>
                </a:lnTo>
                <a:lnTo>
                  <a:pt x="1292" y="740"/>
                </a:lnTo>
                <a:lnTo>
                  <a:pt x="1289" y="730"/>
                </a:lnTo>
                <a:lnTo>
                  <a:pt x="1289" y="723"/>
                </a:lnTo>
                <a:lnTo>
                  <a:pt x="1287" y="716"/>
                </a:lnTo>
                <a:lnTo>
                  <a:pt x="1285" y="709"/>
                </a:lnTo>
                <a:lnTo>
                  <a:pt x="1282" y="702"/>
                </a:lnTo>
                <a:lnTo>
                  <a:pt x="1280" y="695"/>
                </a:lnTo>
                <a:lnTo>
                  <a:pt x="1275" y="690"/>
                </a:lnTo>
                <a:lnTo>
                  <a:pt x="1273" y="690"/>
                </a:lnTo>
                <a:lnTo>
                  <a:pt x="1270" y="692"/>
                </a:lnTo>
                <a:lnTo>
                  <a:pt x="1268" y="695"/>
                </a:lnTo>
                <a:lnTo>
                  <a:pt x="1268" y="697"/>
                </a:lnTo>
                <a:lnTo>
                  <a:pt x="1268" y="699"/>
                </a:lnTo>
                <a:lnTo>
                  <a:pt x="1266" y="702"/>
                </a:lnTo>
                <a:lnTo>
                  <a:pt x="1266" y="704"/>
                </a:lnTo>
                <a:lnTo>
                  <a:pt x="1266" y="704"/>
                </a:lnTo>
                <a:lnTo>
                  <a:pt x="1266" y="704"/>
                </a:lnTo>
                <a:close/>
                <a:moveTo>
                  <a:pt x="1268" y="754"/>
                </a:moveTo>
                <a:lnTo>
                  <a:pt x="1266" y="759"/>
                </a:lnTo>
                <a:lnTo>
                  <a:pt x="1261" y="764"/>
                </a:lnTo>
                <a:lnTo>
                  <a:pt x="1261" y="768"/>
                </a:lnTo>
                <a:lnTo>
                  <a:pt x="1258" y="775"/>
                </a:lnTo>
                <a:lnTo>
                  <a:pt x="1258" y="782"/>
                </a:lnTo>
                <a:lnTo>
                  <a:pt x="1258" y="787"/>
                </a:lnTo>
                <a:lnTo>
                  <a:pt x="1256" y="794"/>
                </a:lnTo>
                <a:lnTo>
                  <a:pt x="1256" y="801"/>
                </a:lnTo>
                <a:lnTo>
                  <a:pt x="1258" y="801"/>
                </a:lnTo>
                <a:lnTo>
                  <a:pt x="1261" y="801"/>
                </a:lnTo>
                <a:lnTo>
                  <a:pt x="1263" y="801"/>
                </a:lnTo>
                <a:lnTo>
                  <a:pt x="1266" y="801"/>
                </a:lnTo>
                <a:lnTo>
                  <a:pt x="1268" y="801"/>
                </a:lnTo>
                <a:lnTo>
                  <a:pt x="1270" y="799"/>
                </a:lnTo>
                <a:lnTo>
                  <a:pt x="1270" y="797"/>
                </a:lnTo>
                <a:lnTo>
                  <a:pt x="1273" y="794"/>
                </a:lnTo>
                <a:lnTo>
                  <a:pt x="1275" y="792"/>
                </a:lnTo>
                <a:lnTo>
                  <a:pt x="1277" y="790"/>
                </a:lnTo>
                <a:lnTo>
                  <a:pt x="1280" y="787"/>
                </a:lnTo>
                <a:lnTo>
                  <a:pt x="1285" y="787"/>
                </a:lnTo>
                <a:lnTo>
                  <a:pt x="1285" y="790"/>
                </a:lnTo>
                <a:lnTo>
                  <a:pt x="1285" y="790"/>
                </a:lnTo>
                <a:lnTo>
                  <a:pt x="1285" y="792"/>
                </a:lnTo>
                <a:lnTo>
                  <a:pt x="1285" y="792"/>
                </a:lnTo>
                <a:lnTo>
                  <a:pt x="1287" y="792"/>
                </a:lnTo>
                <a:lnTo>
                  <a:pt x="1287" y="792"/>
                </a:lnTo>
                <a:lnTo>
                  <a:pt x="1289" y="792"/>
                </a:lnTo>
                <a:lnTo>
                  <a:pt x="1292" y="792"/>
                </a:lnTo>
                <a:lnTo>
                  <a:pt x="1292" y="790"/>
                </a:lnTo>
                <a:lnTo>
                  <a:pt x="1292" y="787"/>
                </a:lnTo>
                <a:lnTo>
                  <a:pt x="1292" y="787"/>
                </a:lnTo>
                <a:lnTo>
                  <a:pt x="1289" y="785"/>
                </a:lnTo>
                <a:lnTo>
                  <a:pt x="1289" y="785"/>
                </a:lnTo>
                <a:lnTo>
                  <a:pt x="1289" y="782"/>
                </a:lnTo>
                <a:lnTo>
                  <a:pt x="1287" y="780"/>
                </a:lnTo>
                <a:lnTo>
                  <a:pt x="1287" y="780"/>
                </a:lnTo>
                <a:lnTo>
                  <a:pt x="1275" y="756"/>
                </a:lnTo>
                <a:lnTo>
                  <a:pt x="1275" y="756"/>
                </a:lnTo>
                <a:lnTo>
                  <a:pt x="1275" y="754"/>
                </a:lnTo>
                <a:lnTo>
                  <a:pt x="1275" y="754"/>
                </a:lnTo>
                <a:lnTo>
                  <a:pt x="1273" y="754"/>
                </a:lnTo>
                <a:lnTo>
                  <a:pt x="1273" y="754"/>
                </a:lnTo>
                <a:lnTo>
                  <a:pt x="1270" y="754"/>
                </a:lnTo>
                <a:lnTo>
                  <a:pt x="1270" y="754"/>
                </a:lnTo>
                <a:lnTo>
                  <a:pt x="1268" y="754"/>
                </a:lnTo>
                <a:lnTo>
                  <a:pt x="1268" y="754"/>
                </a:lnTo>
                <a:close/>
                <a:moveTo>
                  <a:pt x="1299" y="768"/>
                </a:moveTo>
                <a:lnTo>
                  <a:pt x="1299" y="813"/>
                </a:lnTo>
                <a:lnTo>
                  <a:pt x="1299" y="816"/>
                </a:lnTo>
                <a:lnTo>
                  <a:pt x="1299" y="816"/>
                </a:lnTo>
                <a:lnTo>
                  <a:pt x="1299" y="816"/>
                </a:lnTo>
                <a:lnTo>
                  <a:pt x="1299" y="816"/>
                </a:lnTo>
                <a:lnTo>
                  <a:pt x="1299" y="816"/>
                </a:lnTo>
                <a:lnTo>
                  <a:pt x="1299" y="818"/>
                </a:lnTo>
                <a:lnTo>
                  <a:pt x="1301" y="818"/>
                </a:lnTo>
                <a:lnTo>
                  <a:pt x="1301" y="818"/>
                </a:lnTo>
                <a:lnTo>
                  <a:pt x="1304" y="816"/>
                </a:lnTo>
                <a:lnTo>
                  <a:pt x="1304" y="813"/>
                </a:lnTo>
                <a:lnTo>
                  <a:pt x="1306" y="811"/>
                </a:lnTo>
                <a:lnTo>
                  <a:pt x="1306" y="811"/>
                </a:lnTo>
                <a:lnTo>
                  <a:pt x="1308" y="809"/>
                </a:lnTo>
                <a:lnTo>
                  <a:pt x="1308" y="809"/>
                </a:lnTo>
                <a:lnTo>
                  <a:pt x="1311" y="809"/>
                </a:lnTo>
                <a:lnTo>
                  <a:pt x="1313" y="809"/>
                </a:lnTo>
                <a:lnTo>
                  <a:pt x="1313" y="809"/>
                </a:lnTo>
                <a:lnTo>
                  <a:pt x="1315" y="809"/>
                </a:lnTo>
                <a:lnTo>
                  <a:pt x="1318" y="809"/>
                </a:lnTo>
                <a:lnTo>
                  <a:pt x="1320" y="809"/>
                </a:lnTo>
                <a:lnTo>
                  <a:pt x="1323" y="806"/>
                </a:lnTo>
                <a:lnTo>
                  <a:pt x="1323" y="804"/>
                </a:lnTo>
                <a:lnTo>
                  <a:pt x="1323" y="799"/>
                </a:lnTo>
                <a:lnTo>
                  <a:pt x="1323" y="794"/>
                </a:lnTo>
                <a:lnTo>
                  <a:pt x="1323" y="790"/>
                </a:lnTo>
                <a:lnTo>
                  <a:pt x="1320" y="787"/>
                </a:lnTo>
                <a:lnTo>
                  <a:pt x="1320" y="782"/>
                </a:lnTo>
                <a:lnTo>
                  <a:pt x="1318" y="780"/>
                </a:lnTo>
                <a:lnTo>
                  <a:pt x="1301" y="764"/>
                </a:lnTo>
                <a:lnTo>
                  <a:pt x="1301" y="764"/>
                </a:lnTo>
                <a:lnTo>
                  <a:pt x="1299" y="764"/>
                </a:lnTo>
                <a:lnTo>
                  <a:pt x="1299" y="764"/>
                </a:lnTo>
                <a:lnTo>
                  <a:pt x="1299" y="764"/>
                </a:lnTo>
                <a:lnTo>
                  <a:pt x="1299" y="764"/>
                </a:lnTo>
                <a:lnTo>
                  <a:pt x="1299" y="766"/>
                </a:lnTo>
                <a:lnTo>
                  <a:pt x="1299" y="766"/>
                </a:lnTo>
                <a:lnTo>
                  <a:pt x="1299" y="768"/>
                </a:lnTo>
                <a:lnTo>
                  <a:pt x="1299" y="768"/>
                </a:lnTo>
                <a:close/>
                <a:moveTo>
                  <a:pt x="1337" y="794"/>
                </a:moveTo>
                <a:lnTo>
                  <a:pt x="1337" y="801"/>
                </a:lnTo>
                <a:lnTo>
                  <a:pt x="1337" y="806"/>
                </a:lnTo>
                <a:lnTo>
                  <a:pt x="1337" y="813"/>
                </a:lnTo>
                <a:lnTo>
                  <a:pt x="1337" y="818"/>
                </a:lnTo>
                <a:lnTo>
                  <a:pt x="1337" y="825"/>
                </a:lnTo>
                <a:lnTo>
                  <a:pt x="1337" y="832"/>
                </a:lnTo>
                <a:lnTo>
                  <a:pt x="1339" y="837"/>
                </a:lnTo>
                <a:lnTo>
                  <a:pt x="1339" y="844"/>
                </a:lnTo>
                <a:lnTo>
                  <a:pt x="1342" y="844"/>
                </a:lnTo>
                <a:lnTo>
                  <a:pt x="1344" y="844"/>
                </a:lnTo>
                <a:lnTo>
                  <a:pt x="1344" y="844"/>
                </a:lnTo>
                <a:lnTo>
                  <a:pt x="1346" y="844"/>
                </a:lnTo>
                <a:lnTo>
                  <a:pt x="1349" y="844"/>
                </a:lnTo>
                <a:lnTo>
                  <a:pt x="1349" y="844"/>
                </a:lnTo>
                <a:lnTo>
                  <a:pt x="1351" y="844"/>
                </a:lnTo>
                <a:lnTo>
                  <a:pt x="1351" y="844"/>
                </a:lnTo>
                <a:lnTo>
                  <a:pt x="1356" y="837"/>
                </a:lnTo>
                <a:lnTo>
                  <a:pt x="1356" y="832"/>
                </a:lnTo>
                <a:lnTo>
                  <a:pt x="1356" y="825"/>
                </a:lnTo>
                <a:lnTo>
                  <a:pt x="1353" y="820"/>
                </a:lnTo>
                <a:lnTo>
                  <a:pt x="1351" y="816"/>
                </a:lnTo>
                <a:lnTo>
                  <a:pt x="1349" y="809"/>
                </a:lnTo>
                <a:lnTo>
                  <a:pt x="1346" y="804"/>
                </a:lnTo>
                <a:lnTo>
                  <a:pt x="1344" y="799"/>
                </a:lnTo>
                <a:lnTo>
                  <a:pt x="1344" y="797"/>
                </a:lnTo>
                <a:lnTo>
                  <a:pt x="1344" y="797"/>
                </a:lnTo>
                <a:lnTo>
                  <a:pt x="1344" y="794"/>
                </a:lnTo>
                <a:lnTo>
                  <a:pt x="1344" y="794"/>
                </a:lnTo>
                <a:lnTo>
                  <a:pt x="1342" y="792"/>
                </a:lnTo>
                <a:lnTo>
                  <a:pt x="1342" y="792"/>
                </a:lnTo>
                <a:lnTo>
                  <a:pt x="1342" y="792"/>
                </a:lnTo>
                <a:lnTo>
                  <a:pt x="1339" y="792"/>
                </a:lnTo>
                <a:lnTo>
                  <a:pt x="1339" y="792"/>
                </a:lnTo>
                <a:lnTo>
                  <a:pt x="1337" y="792"/>
                </a:lnTo>
                <a:lnTo>
                  <a:pt x="1337" y="792"/>
                </a:lnTo>
                <a:lnTo>
                  <a:pt x="1337" y="792"/>
                </a:lnTo>
                <a:lnTo>
                  <a:pt x="1337" y="794"/>
                </a:lnTo>
                <a:lnTo>
                  <a:pt x="1337" y="794"/>
                </a:lnTo>
                <a:lnTo>
                  <a:pt x="1337" y="794"/>
                </a:lnTo>
                <a:lnTo>
                  <a:pt x="1337" y="794"/>
                </a:lnTo>
                <a:lnTo>
                  <a:pt x="1337" y="794"/>
                </a:lnTo>
                <a:close/>
                <a:moveTo>
                  <a:pt x="1242" y="828"/>
                </a:moveTo>
                <a:lnTo>
                  <a:pt x="1242" y="830"/>
                </a:lnTo>
                <a:lnTo>
                  <a:pt x="1242" y="830"/>
                </a:lnTo>
                <a:lnTo>
                  <a:pt x="1244" y="830"/>
                </a:lnTo>
                <a:lnTo>
                  <a:pt x="1244" y="832"/>
                </a:lnTo>
                <a:lnTo>
                  <a:pt x="1244" y="832"/>
                </a:lnTo>
                <a:lnTo>
                  <a:pt x="1247" y="832"/>
                </a:lnTo>
                <a:lnTo>
                  <a:pt x="1247" y="830"/>
                </a:lnTo>
                <a:lnTo>
                  <a:pt x="1249" y="828"/>
                </a:lnTo>
                <a:lnTo>
                  <a:pt x="1249" y="828"/>
                </a:lnTo>
                <a:lnTo>
                  <a:pt x="1249" y="825"/>
                </a:lnTo>
                <a:lnTo>
                  <a:pt x="1251" y="823"/>
                </a:lnTo>
                <a:lnTo>
                  <a:pt x="1251" y="820"/>
                </a:lnTo>
                <a:lnTo>
                  <a:pt x="1251" y="818"/>
                </a:lnTo>
                <a:lnTo>
                  <a:pt x="1254" y="818"/>
                </a:lnTo>
                <a:lnTo>
                  <a:pt x="1254" y="816"/>
                </a:lnTo>
                <a:lnTo>
                  <a:pt x="1254" y="813"/>
                </a:lnTo>
                <a:lnTo>
                  <a:pt x="1254" y="813"/>
                </a:lnTo>
                <a:lnTo>
                  <a:pt x="1254" y="811"/>
                </a:lnTo>
                <a:lnTo>
                  <a:pt x="1251" y="811"/>
                </a:lnTo>
                <a:lnTo>
                  <a:pt x="1251" y="811"/>
                </a:lnTo>
                <a:lnTo>
                  <a:pt x="1251" y="809"/>
                </a:lnTo>
                <a:lnTo>
                  <a:pt x="1249" y="809"/>
                </a:lnTo>
                <a:lnTo>
                  <a:pt x="1249" y="811"/>
                </a:lnTo>
                <a:lnTo>
                  <a:pt x="1249" y="813"/>
                </a:lnTo>
                <a:lnTo>
                  <a:pt x="1247" y="816"/>
                </a:lnTo>
                <a:lnTo>
                  <a:pt x="1247" y="818"/>
                </a:lnTo>
                <a:lnTo>
                  <a:pt x="1247" y="820"/>
                </a:lnTo>
                <a:lnTo>
                  <a:pt x="1247" y="823"/>
                </a:lnTo>
                <a:lnTo>
                  <a:pt x="1244" y="825"/>
                </a:lnTo>
                <a:lnTo>
                  <a:pt x="1242" y="828"/>
                </a:lnTo>
                <a:lnTo>
                  <a:pt x="1242" y="828"/>
                </a:lnTo>
                <a:close/>
                <a:moveTo>
                  <a:pt x="1266" y="820"/>
                </a:moveTo>
                <a:lnTo>
                  <a:pt x="1261" y="828"/>
                </a:lnTo>
                <a:lnTo>
                  <a:pt x="1261" y="835"/>
                </a:lnTo>
                <a:lnTo>
                  <a:pt x="1263" y="842"/>
                </a:lnTo>
                <a:lnTo>
                  <a:pt x="1263" y="849"/>
                </a:lnTo>
                <a:lnTo>
                  <a:pt x="1268" y="854"/>
                </a:lnTo>
                <a:lnTo>
                  <a:pt x="1270" y="861"/>
                </a:lnTo>
                <a:lnTo>
                  <a:pt x="1270" y="866"/>
                </a:lnTo>
                <a:lnTo>
                  <a:pt x="1273" y="873"/>
                </a:lnTo>
                <a:lnTo>
                  <a:pt x="1273" y="875"/>
                </a:lnTo>
                <a:lnTo>
                  <a:pt x="1273" y="875"/>
                </a:lnTo>
                <a:lnTo>
                  <a:pt x="1273" y="875"/>
                </a:lnTo>
                <a:lnTo>
                  <a:pt x="1273" y="877"/>
                </a:lnTo>
                <a:lnTo>
                  <a:pt x="1273" y="877"/>
                </a:lnTo>
                <a:lnTo>
                  <a:pt x="1273" y="877"/>
                </a:lnTo>
                <a:lnTo>
                  <a:pt x="1275" y="877"/>
                </a:lnTo>
                <a:lnTo>
                  <a:pt x="1275" y="877"/>
                </a:lnTo>
                <a:lnTo>
                  <a:pt x="1277" y="877"/>
                </a:lnTo>
                <a:lnTo>
                  <a:pt x="1277" y="877"/>
                </a:lnTo>
                <a:lnTo>
                  <a:pt x="1280" y="877"/>
                </a:lnTo>
                <a:lnTo>
                  <a:pt x="1282" y="877"/>
                </a:lnTo>
                <a:lnTo>
                  <a:pt x="1282" y="875"/>
                </a:lnTo>
                <a:lnTo>
                  <a:pt x="1282" y="875"/>
                </a:lnTo>
                <a:lnTo>
                  <a:pt x="1282" y="873"/>
                </a:lnTo>
                <a:lnTo>
                  <a:pt x="1285" y="873"/>
                </a:lnTo>
                <a:lnTo>
                  <a:pt x="1285" y="868"/>
                </a:lnTo>
                <a:lnTo>
                  <a:pt x="1287" y="863"/>
                </a:lnTo>
                <a:lnTo>
                  <a:pt x="1287" y="858"/>
                </a:lnTo>
                <a:lnTo>
                  <a:pt x="1289" y="854"/>
                </a:lnTo>
                <a:lnTo>
                  <a:pt x="1289" y="849"/>
                </a:lnTo>
                <a:lnTo>
                  <a:pt x="1289" y="844"/>
                </a:lnTo>
                <a:lnTo>
                  <a:pt x="1292" y="839"/>
                </a:lnTo>
                <a:lnTo>
                  <a:pt x="1292" y="835"/>
                </a:lnTo>
                <a:lnTo>
                  <a:pt x="1289" y="832"/>
                </a:lnTo>
                <a:lnTo>
                  <a:pt x="1287" y="830"/>
                </a:lnTo>
                <a:lnTo>
                  <a:pt x="1287" y="825"/>
                </a:lnTo>
                <a:lnTo>
                  <a:pt x="1285" y="820"/>
                </a:lnTo>
                <a:lnTo>
                  <a:pt x="1285" y="818"/>
                </a:lnTo>
                <a:lnTo>
                  <a:pt x="1285" y="813"/>
                </a:lnTo>
                <a:lnTo>
                  <a:pt x="1282" y="811"/>
                </a:lnTo>
                <a:lnTo>
                  <a:pt x="1280" y="809"/>
                </a:lnTo>
                <a:lnTo>
                  <a:pt x="1277" y="811"/>
                </a:lnTo>
                <a:lnTo>
                  <a:pt x="1275" y="811"/>
                </a:lnTo>
                <a:lnTo>
                  <a:pt x="1273" y="811"/>
                </a:lnTo>
                <a:lnTo>
                  <a:pt x="1270" y="813"/>
                </a:lnTo>
                <a:lnTo>
                  <a:pt x="1268" y="816"/>
                </a:lnTo>
                <a:lnTo>
                  <a:pt x="1268" y="818"/>
                </a:lnTo>
                <a:lnTo>
                  <a:pt x="1266" y="818"/>
                </a:lnTo>
                <a:lnTo>
                  <a:pt x="1266" y="820"/>
                </a:lnTo>
                <a:lnTo>
                  <a:pt x="1266" y="820"/>
                </a:lnTo>
                <a:close/>
                <a:moveTo>
                  <a:pt x="1325" y="828"/>
                </a:moveTo>
                <a:lnTo>
                  <a:pt x="1323" y="832"/>
                </a:lnTo>
                <a:lnTo>
                  <a:pt x="1323" y="837"/>
                </a:lnTo>
                <a:lnTo>
                  <a:pt x="1323" y="844"/>
                </a:lnTo>
                <a:lnTo>
                  <a:pt x="1323" y="849"/>
                </a:lnTo>
                <a:lnTo>
                  <a:pt x="1325" y="854"/>
                </a:lnTo>
                <a:lnTo>
                  <a:pt x="1325" y="861"/>
                </a:lnTo>
                <a:lnTo>
                  <a:pt x="1327" y="866"/>
                </a:lnTo>
                <a:lnTo>
                  <a:pt x="1332" y="870"/>
                </a:lnTo>
                <a:lnTo>
                  <a:pt x="1334" y="870"/>
                </a:lnTo>
                <a:lnTo>
                  <a:pt x="1334" y="870"/>
                </a:lnTo>
                <a:lnTo>
                  <a:pt x="1337" y="870"/>
                </a:lnTo>
                <a:lnTo>
                  <a:pt x="1337" y="870"/>
                </a:lnTo>
                <a:lnTo>
                  <a:pt x="1339" y="870"/>
                </a:lnTo>
                <a:lnTo>
                  <a:pt x="1342" y="870"/>
                </a:lnTo>
                <a:lnTo>
                  <a:pt x="1342" y="870"/>
                </a:lnTo>
                <a:lnTo>
                  <a:pt x="1344" y="870"/>
                </a:lnTo>
                <a:lnTo>
                  <a:pt x="1344" y="863"/>
                </a:lnTo>
                <a:lnTo>
                  <a:pt x="1344" y="858"/>
                </a:lnTo>
                <a:lnTo>
                  <a:pt x="1342" y="856"/>
                </a:lnTo>
                <a:lnTo>
                  <a:pt x="1342" y="851"/>
                </a:lnTo>
                <a:lnTo>
                  <a:pt x="1339" y="847"/>
                </a:lnTo>
                <a:lnTo>
                  <a:pt x="1337" y="844"/>
                </a:lnTo>
                <a:lnTo>
                  <a:pt x="1334" y="839"/>
                </a:lnTo>
                <a:lnTo>
                  <a:pt x="1332" y="835"/>
                </a:lnTo>
                <a:lnTo>
                  <a:pt x="1332" y="832"/>
                </a:lnTo>
                <a:lnTo>
                  <a:pt x="1332" y="830"/>
                </a:lnTo>
                <a:lnTo>
                  <a:pt x="1332" y="828"/>
                </a:lnTo>
                <a:lnTo>
                  <a:pt x="1332" y="825"/>
                </a:lnTo>
                <a:lnTo>
                  <a:pt x="1332" y="823"/>
                </a:lnTo>
                <a:lnTo>
                  <a:pt x="1330" y="818"/>
                </a:lnTo>
                <a:lnTo>
                  <a:pt x="1330" y="816"/>
                </a:lnTo>
                <a:lnTo>
                  <a:pt x="1327" y="813"/>
                </a:lnTo>
                <a:lnTo>
                  <a:pt x="1327" y="813"/>
                </a:lnTo>
                <a:lnTo>
                  <a:pt x="1325" y="816"/>
                </a:lnTo>
                <a:lnTo>
                  <a:pt x="1325" y="818"/>
                </a:lnTo>
                <a:lnTo>
                  <a:pt x="1325" y="820"/>
                </a:lnTo>
                <a:lnTo>
                  <a:pt x="1325" y="823"/>
                </a:lnTo>
                <a:lnTo>
                  <a:pt x="1325" y="825"/>
                </a:lnTo>
                <a:lnTo>
                  <a:pt x="1325" y="828"/>
                </a:lnTo>
                <a:lnTo>
                  <a:pt x="1325" y="828"/>
                </a:lnTo>
                <a:lnTo>
                  <a:pt x="1325" y="828"/>
                </a:lnTo>
                <a:close/>
                <a:moveTo>
                  <a:pt x="1299" y="825"/>
                </a:moveTo>
                <a:lnTo>
                  <a:pt x="1299" y="832"/>
                </a:lnTo>
                <a:lnTo>
                  <a:pt x="1299" y="837"/>
                </a:lnTo>
                <a:lnTo>
                  <a:pt x="1296" y="844"/>
                </a:lnTo>
                <a:lnTo>
                  <a:pt x="1296" y="851"/>
                </a:lnTo>
                <a:lnTo>
                  <a:pt x="1294" y="856"/>
                </a:lnTo>
                <a:lnTo>
                  <a:pt x="1294" y="861"/>
                </a:lnTo>
                <a:lnTo>
                  <a:pt x="1292" y="868"/>
                </a:lnTo>
                <a:lnTo>
                  <a:pt x="1292" y="873"/>
                </a:lnTo>
                <a:lnTo>
                  <a:pt x="1294" y="875"/>
                </a:lnTo>
                <a:lnTo>
                  <a:pt x="1296" y="875"/>
                </a:lnTo>
                <a:lnTo>
                  <a:pt x="1296" y="873"/>
                </a:lnTo>
                <a:lnTo>
                  <a:pt x="1299" y="873"/>
                </a:lnTo>
                <a:lnTo>
                  <a:pt x="1299" y="873"/>
                </a:lnTo>
                <a:lnTo>
                  <a:pt x="1299" y="870"/>
                </a:lnTo>
                <a:lnTo>
                  <a:pt x="1301" y="870"/>
                </a:lnTo>
                <a:lnTo>
                  <a:pt x="1301" y="870"/>
                </a:lnTo>
                <a:lnTo>
                  <a:pt x="1304" y="863"/>
                </a:lnTo>
                <a:lnTo>
                  <a:pt x="1306" y="856"/>
                </a:lnTo>
                <a:lnTo>
                  <a:pt x="1308" y="849"/>
                </a:lnTo>
                <a:lnTo>
                  <a:pt x="1311" y="844"/>
                </a:lnTo>
                <a:lnTo>
                  <a:pt x="1313" y="837"/>
                </a:lnTo>
                <a:lnTo>
                  <a:pt x="1313" y="832"/>
                </a:lnTo>
                <a:lnTo>
                  <a:pt x="1313" y="828"/>
                </a:lnTo>
                <a:lnTo>
                  <a:pt x="1311" y="820"/>
                </a:lnTo>
                <a:lnTo>
                  <a:pt x="1308" y="820"/>
                </a:lnTo>
                <a:lnTo>
                  <a:pt x="1306" y="820"/>
                </a:lnTo>
                <a:lnTo>
                  <a:pt x="1306" y="820"/>
                </a:lnTo>
                <a:lnTo>
                  <a:pt x="1304" y="820"/>
                </a:lnTo>
                <a:lnTo>
                  <a:pt x="1304" y="820"/>
                </a:lnTo>
                <a:lnTo>
                  <a:pt x="1301" y="823"/>
                </a:lnTo>
                <a:lnTo>
                  <a:pt x="1299" y="823"/>
                </a:lnTo>
                <a:lnTo>
                  <a:pt x="1299" y="825"/>
                </a:lnTo>
                <a:lnTo>
                  <a:pt x="1299" y="825"/>
                </a:lnTo>
                <a:close/>
                <a:moveTo>
                  <a:pt x="1377" y="839"/>
                </a:moveTo>
                <a:lnTo>
                  <a:pt x="1375" y="844"/>
                </a:lnTo>
                <a:lnTo>
                  <a:pt x="1370" y="849"/>
                </a:lnTo>
                <a:lnTo>
                  <a:pt x="1365" y="854"/>
                </a:lnTo>
                <a:lnTo>
                  <a:pt x="1361" y="856"/>
                </a:lnTo>
                <a:lnTo>
                  <a:pt x="1356" y="861"/>
                </a:lnTo>
                <a:lnTo>
                  <a:pt x="1353" y="863"/>
                </a:lnTo>
                <a:lnTo>
                  <a:pt x="1353" y="868"/>
                </a:lnTo>
                <a:lnTo>
                  <a:pt x="1356" y="873"/>
                </a:lnTo>
                <a:lnTo>
                  <a:pt x="1356" y="873"/>
                </a:lnTo>
                <a:lnTo>
                  <a:pt x="1358" y="875"/>
                </a:lnTo>
                <a:lnTo>
                  <a:pt x="1361" y="875"/>
                </a:lnTo>
                <a:lnTo>
                  <a:pt x="1361" y="875"/>
                </a:lnTo>
                <a:lnTo>
                  <a:pt x="1363" y="875"/>
                </a:lnTo>
                <a:lnTo>
                  <a:pt x="1363" y="873"/>
                </a:lnTo>
                <a:lnTo>
                  <a:pt x="1368" y="868"/>
                </a:lnTo>
                <a:lnTo>
                  <a:pt x="1372" y="863"/>
                </a:lnTo>
                <a:lnTo>
                  <a:pt x="1377" y="858"/>
                </a:lnTo>
                <a:lnTo>
                  <a:pt x="1382" y="851"/>
                </a:lnTo>
                <a:lnTo>
                  <a:pt x="1384" y="847"/>
                </a:lnTo>
                <a:lnTo>
                  <a:pt x="1384" y="839"/>
                </a:lnTo>
                <a:lnTo>
                  <a:pt x="1387" y="835"/>
                </a:lnTo>
                <a:lnTo>
                  <a:pt x="1389" y="828"/>
                </a:lnTo>
                <a:lnTo>
                  <a:pt x="1387" y="828"/>
                </a:lnTo>
                <a:lnTo>
                  <a:pt x="1384" y="830"/>
                </a:lnTo>
                <a:lnTo>
                  <a:pt x="1382" y="830"/>
                </a:lnTo>
                <a:lnTo>
                  <a:pt x="1382" y="832"/>
                </a:lnTo>
                <a:lnTo>
                  <a:pt x="1380" y="835"/>
                </a:lnTo>
                <a:lnTo>
                  <a:pt x="1380" y="837"/>
                </a:lnTo>
                <a:lnTo>
                  <a:pt x="1377" y="837"/>
                </a:lnTo>
                <a:lnTo>
                  <a:pt x="1377" y="839"/>
                </a:lnTo>
                <a:lnTo>
                  <a:pt x="1377" y="839"/>
                </a:lnTo>
                <a:close/>
                <a:moveTo>
                  <a:pt x="1239" y="851"/>
                </a:moveTo>
                <a:lnTo>
                  <a:pt x="1237" y="854"/>
                </a:lnTo>
                <a:lnTo>
                  <a:pt x="1237" y="858"/>
                </a:lnTo>
                <a:lnTo>
                  <a:pt x="1237" y="863"/>
                </a:lnTo>
                <a:lnTo>
                  <a:pt x="1235" y="868"/>
                </a:lnTo>
                <a:lnTo>
                  <a:pt x="1232" y="873"/>
                </a:lnTo>
                <a:lnTo>
                  <a:pt x="1232" y="875"/>
                </a:lnTo>
                <a:lnTo>
                  <a:pt x="1232" y="880"/>
                </a:lnTo>
                <a:lnTo>
                  <a:pt x="1230" y="885"/>
                </a:lnTo>
                <a:lnTo>
                  <a:pt x="1235" y="885"/>
                </a:lnTo>
                <a:lnTo>
                  <a:pt x="1237" y="882"/>
                </a:lnTo>
                <a:lnTo>
                  <a:pt x="1237" y="882"/>
                </a:lnTo>
                <a:lnTo>
                  <a:pt x="1239" y="882"/>
                </a:lnTo>
                <a:lnTo>
                  <a:pt x="1242" y="880"/>
                </a:lnTo>
                <a:lnTo>
                  <a:pt x="1244" y="880"/>
                </a:lnTo>
                <a:lnTo>
                  <a:pt x="1247" y="880"/>
                </a:lnTo>
                <a:lnTo>
                  <a:pt x="1249" y="880"/>
                </a:lnTo>
                <a:lnTo>
                  <a:pt x="1251" y="882"/>
                </a:lnTo>
                <a:lnTo>
                  <a:pt x="1251" y="882"/>
                </a:lnTo>
                <a:lnTo>
                  <a:pt x="1251" y="885"/>
                </a:lnTo>
                <a:lnTo>
                  <a:pt x="1251" y="887"/>
                </a:lnTo>
                <a:lnTo>
                  <a:pt x="1251" y="887"/>
                </a:lnTo>
                <a:lnTo>
                  <a:pt x="1254" y="889"/>
                </a:lnTo>
                <a:lnTo>
                  <a:pt x="1254" y="889"/>
                </a:lnTo>
                <a:lnTo>
                  <a:pt x="1256" y="887"/>
                </a:lnTo>
                <a:lnTo>
                  <a:pt x="1266" y="873"/>
                </a:lnTo>
                <a:lnTo>
                  <a:pt x="1263" y="868"/>
                </a:lnTo>
                <a:lnTo>
                  <a:pt x="1261" y="866"/>
                </a:lnTo>
                <a:lnTo>
                  <a:pt x="1258" y="861"/>
                </a:lnTo>
                <a:lnTo>
                  <a:pt x="1256" y="856"/>
                </a:lnTo>
                <a:lnTo>
                  <a:pt x="1256" y="851"/>
                </a:lnTo>
                <a:lnTo>
                  <a:pt x="1254" y="849"/>
                </a:lnTo>
                <a:lnTo>
                  <a:pt x="1251" y="844"/>
                </a:lnTo>
                <a:lnTo>
                  <a:pt x="1249" y="839"/>
                </a:lnTo>
                <a:lnTo>
                  <a:pt x="1247" y="839"/>
                </a:lnTo>
                <a:lnTo>
                  <a:pt x="1244" y="842"/>
                </a:lnTo>
                <a:lnTo>
                  <a:pt x="1244" y="842"/>
                </a:lnTo>
                <a:lnTo>
                  <a:pt x="1242" y="844"/>
                </a:lnTo>
                <a:lnTo>
                  <a:pt x="1242" y="847"/>
                </a:lnTo>
                <a:lnTo>
                  <a:pt x="1242" y="847"/>
                </a:lnTo>
                <a:lnTo>
                  <a:pt x="1239" y="849"/>
                </a:lnTo>
                <a:lnTo>
                  <a:pt x="1239" y="851"/>
                </a:lnTo>
                <a:lnTo>
                  <a:pt x="1239" y="851"/>
                </a:lnTo>
                <a:close/>
                <a:moveTo>
                  <a:pt x="1370" y="877"/>
                </a:moveTo>
                <a:lnTo>
                  <a:pt x="1370" y="877"/>
                </a:lnTo>
                <a:lnTo>
                  <a:pt x="1368" y="880"/>
                </a:lnTo>
                <a:lnTo>
                  <a:pt x="1368" y="880"/>
                </a:lnTo>
                <a:lnTo>
                  <a:pt x="1368" y="880"/>
                </a:lnTo>
                <a:lnTo>
                  <a:pt x="1368" y="880"/>
                </a:lnTo>
                <a:lnTo>
                  <a:pt x="1370" y="880"/>
                </a:lnTo>
                <a:lnTo>
                  <a:pt x="1370" y="880"/>
                </a:lnTo>
                <a:lnTo>
                  <a:pt x="1372" y="880"/>
                </a:lnTo>
                <a:lnTo>
                  <a:pt x="1375" y="880"/>
                </a:lnTo>
                <a:lnTo>
                  <a:pt x="1375" y="880"/>
                </a:lnTo>
                <a:lnTo>
                  <a:pt x="1377" y="880"/>
                </a:lnTo>
                <a:lnTo>
                  <a:pt x="1377" y="877"/>
                </a:lnTo>
                <a:lnTo>
                  <a:pt x="1380" y="875"/>
                </a:lnTo>
                <a:lnTo>
                  <a:pt x="1382" y="873"/>
                </a:lnTo>
                <a:lnTo>
                  <a:pt x="1382" y="873"/>
                </a:lnTo>
                <a:lnTo>
                  <a:pt x="1382" y="870"/>
                </a:lnTo>
                <a:lnTo>
                  <a:pt x="1382" y="870"/>
                </a:lnTo>
                <a:lnTo>
                  <a:pt x="1382" y="870"/>
                </a:lnTo>
                <a:lnTo>
                  <a:pt x="1382" y="868"/>
                </a:lnTo>
                <a:lnTo>
                  <a:pt x="1382" y="868"/>
                </a:lnTo>
                <a:lnTo>
                  <a:pt x="1382" y="868"/>
                </a:lnTo>
                <a:lnTo>
                  <a:pt x="1382" y="866"/>
                </a:lnTo>
                <a:lnTo>
                  <a:pt x="1380" y="866"/>
                </a:lnTo>
                <a:lnTo>
                  <a:pt x="1377" y="868"/>
                </a:lnTo>
                <a:lnTo>
                  <a:pt x="1377" y="868"/>
                </a:lnTo>
                <a:lnTo>
                  <a:pt x="1375" y="870"/>
                </a:lnTo>
                <a:lnTo>
                  <a:pt x="1375" y="873"/>
                </a:lnTo>
                <a:lnTo>
                  <a:pt x="1372" y="873"/>
                </a:lnTo>
                <a:lnTo>
                  <a:pt x="1370" y="875"/>
                </a:lnTo>
                <a:lnTo>
                  <a:pt x="1370" y="877"/>
                </a:lnTo>
                <a:lnTo>
                  <a:pt x="1370" y="877"/>
                </a:lnTo>
                <a:close/>
                <a:moveTo>
                  <a:pt x="1318" y="880"/>
                </a:moveTo>
                <a:lnTo>
                  <a:pt x="1320" y="882"/>
                </a:lnTo>
                <a:lnTo>
                  <a:pt x="1320" y="880"/>
                </a:lnTo>
                <a:lnTo>
                  <a:pt x="1323" y="880"/>
                </a:lnTo>
                <a:lnTo>
                  <a:pt x="1323" y="877"/>
                </a:lnTo>
                <a:lnTo>
                  <a:pt x="1323" y="875"/>
                </a:lnTo>
                <a:lnTo>
                  <a:pt x="1323" y="873"/>
                </a:lnTo>
                <a:lnTo>
                  <a:pt x="1323" y="870"/>
                </a:lnTo>
                <a:lnTo>
                  <a:pt x="1325" y="870"/>
                </a:lnTo>
                <a:lnTo>
                  <a:pt x="1325" y="868"/>
                </a:lnTo>
                <a:lnTo>
                  <a:pt x="1325" y="868"/>
                </a:lnTo>
                <a:lnTo>
                  <a:pt x="1323" y="868"/>
                </a:lnTo>
                <a:lnTo>
                  <a:pt x="1323" y="866"/>
                </a:lnTo>
                <a:lnTo>
                  <a:pt x="1323" y="866"/>
                </a:lnTo>
                <a:lnTo>
                  <a:pt x="1320" y="866"/>
                </a:lnTo>
                <a:lnTo>
                  <a:pt x="1320" y="866"/>
                </a:lnTo>
                <a:lnTo>
                  <a:pt x="1318" y="868"/>
                </a:lnTo>
                <a:lnTo>
                  <a:pt x="1318" y="870"/>
                </a:lnTo>
                <a:lnTo>
                  <a:pt x="1318" y="873"/>
                </a:lnTo>
                <a:lnTo>
                  <a:pt x="1318" y="875"/>
                </a:lnTo>
                <a:lnTo>
                  <a:pt x="1318" y="877"/>
                </a:lnTo>
                <a:lnTo>
                  <a:pt x="1318" y="880"/>
                </a:lnTo>
                <a:lnTo>
                  <a:pt x="1318" y="880"/>
                </a:lnTo>
                <a:lnTo>
                  <a:pt x="1318" y="880"/>
                </a:lnTo>
                <a:close/>
                <a:moveTo>
                  <a:pt x="1344" y="887"/>
                </a:moveTo>
                <a:lnTo>
                  <a:pt x="1337" y="899"/>
                </a:lnTo>
                <a:lnTo>
                  <a:pt x="1332" y="911"/>
                </a:lnTo>
                <a:lnTo>
                  <a:pt x="1327" y="922"/>
                </a:lnTo>
                <a:lnTo>
                  <a:pt x="1323" y="932"/>
                </a:lnTo>
                <a:lnTo>
                  <a:pt x="1318" y="944"/>
                </a:lnTo>
                <a:lnTo>
                  <a:pt x="1313" y="956"/>
                </a:lnTo>
                <a:lnTo>
                  <a:pt x="1308" y="968"/>
                </a:lnTo>
                <a:lnTo>
                  <a:pt x="1301" y="977"/>
                </a:lnTo>
                <a:lnTo>
                  <a:pt x="1301" y="979"/>
                </a:lnTo>
                <a:lnTo>
                  <a:pt x="1301" y="982"/>
                </a:lnTo>
                <a:lnTo>
                  <a:pt x="1301" y="982"/>
                </a:lnTo>
                <a:lnTo>
                  <a:pt x="1301" y="982"/>
                </a:lnTo>
                <a:lnTo>
                  <a:pt x="1306" y="977"/>
                </a:lnTo>
                <a:lnTo>
                  <a:pt x="1311" y="968"/>
                </a:lnTo>
                <a:lnTo>
                  <a:pt x="1318" y="956"/>
                </a:lnTo>
                <a:lnTo>
                  <a:pt x="1323" y="944"/>
                </a:lnTo>
                <a:lnTo>
                  <a:pt x="1327" y="932"/>
                </a:lnTo>
                <a:lnTo>
                  <a:pt x="1332" y="922"/>
                </a:lnTo>
                <a:lnTo>
                  <a:pt x="1339" y="911"/>
                </a:lnTo>
                <a:lnTo>
                  <a:pt x="1342" y="899"/>
                </a:lnTo>
                <a:lnTo>
                  <a:pt x="1346" y="887"/>
                </a:lnTo>
                <a:lnTo>
                  <a:pt x="1346" y="887"/>
                </a:lnTo>
                <a:lnTo>
                  <a:pt x="1346" y="887"/>
                </a:lnTo>
                <a:lnTo>
                  <a:pt x="1346" y="887"/>
                </a:lnTo>
                <a:lnTo>
                  <a:pt x="1346" y="887"/>
                </a:lnTo>
                <a:lnTo>
                  <a:pt x="1344" y="887"/>
                </a:lnTo>
                <a:lnTo>
                  <a:pt x="1344" y="887"/>
                </a:lnTo>
                <a:lnTo>
                  <a:pt x="1344" y="887"/>
                </a:lnTo>
                <a:close/>
                <a:moveTo>
                  <a:pt x="1320" y="899"/>
                </a:moveTo>
                <a:lnTo>
                  <a:pt x="1287" y="977"/>
                </a:lnTo>
                <a:lnTo>
                  <a:pt x="1287" y="979"/>
                </a:lnTo>
                <a:lnTo>
                  <a:pt x="1287" y="982"/>
                </a:lnTo>
                <a:lnTo>
                  <a:pt x="1287" y="984"/>
                </a:lnTo>
                <a:lnTo>
                  <a:pt x="1287" y="984"/>
                </a:lnTo>
                <a:lnTo>
                  <a:pt x="1287" y="987"/>
                </a:lnTo>
                <a:lnTo>
                  <a:pt x="1289" y="989"/>
                </a:lnTo>
                <a:lnTo>
                  <a:pt x="1289" y="991"/>
                </a:lnTo>
                <a:lnTo>
                  <a:pt x="1292" y="994"/>
                </a:lnTo>
                <a:lnTo>
                  <a:pt x="1292" y="994"/>
                </a:lnTo>
                <a:lnTo>
                  <a:pt x="1294" y="994"/>
                </a:lnTo>
                <a:lnTo>
                  <a:pt x="1294" y="994"/>
                </a:lnTo>
                <a:lnTo>
                  <a:pt x="1294" y="991"/>
                </a:lnTo>
                <a:lnTo>
                  <a:pt x="1296" y="991"/>
                </a:lnTo>
                <a:lnTo>
                  <a:pt x="1296" y="989"/>
                </a:lnTo>
                <a:lnTo>
                  <a:pt x="1296" y="989"/>
                </a:lnTo>
                <a:lnTo>
                  <a:pt x="1299" y="989"/>
                </a:lnTo>
                <a:lnTo>
                  <a:pt x="1299" y="982"/>
                </a:lnTo>
                <a:lnTo>
                  <a:pt x="1299" y="975"/>
                </a:lnTo>
                <a:lnTo>
                  <a:pt x="1299" y="970"/>
                </a:lnTo>
                <a:lnTo>
                  <a:pt x="1301" y="963"/>
                </a:lnTo>
                <a:lnTo>
                  <a:pt x="1304" y="958"/>
                </a:lnTo>
                <a:lnTo>
                  <a:pt x="1304" y="951"/>
                </a:lnTo>
                <a:lnTo>
                  <a:pt x="1306" y="946"/>
                </a:lnTo>
                <a:lnTo>
                  <a:pt x="1311" y="941"/>
                </a:lnTo>
                <a:lnTo>
                  <a:pt x="1313" y="934"/>
                </a:lnTo>
                <a:lnTo>
                  <a:pt x="1315" y="930"/>
                </a:lnTo>
                <a:lnTo>
                  <a:pt x="1318" y="922"/>
                </a:lnTo>
                <a:lnTo>
                  <a:pt x="1320" y="915"/>
                </a:lnTo>
                <a:lnTo>
                  <a:pt x="1323" y="911"/>
                </a:lnTo>
                <a:lnTo>
                  <a:pt x="1325" y="903"/>
                </a:lnTo>
                <a:lnTo>
                  <a:pt x="1327" y="896"/>
                </a:lnTo>
                <a:lnTo>
                  <a:pt x="1327" y="892"/>
                </a:lnTo>
                <a:lnTo>
                  <a:pt x="1327" y="892"/>
                </a:lnTo>
                <a:lnTo>
                  <a:pt x="1325" y="892"/>
                </a:lnTo>
                <a:lnTo>
                  <a:pt x="1325" y="892"/>
                </a:lnTo>
                <a:lnTo>
                  <a:pt x="1323" y="892"/>
                </a:lnTo>
                <a:lnTo>
                  <a:pt x="1323" y="894"/>
                </a:lnTo>
                <a:lnTo>
                  <a:pt x="1323" y="896"/>
                </a:lnTo>
                <a:lnTo>
                  <a:pt x="1320" y="899"/>
                </a:lnTo>
                <a:lnTo>
                  <a:pt x="1320" y="899"/>
                </a:lnTo>
                <a:lnTo>
                  <a:pt x="1320" y="899"/>
                </a:lnTo>
                <a:close/>
                <a:moveTo>
                  <a:pt x="1275" y="896"/>
                </a:moveTo>
                <a:lnTo>
                  <a:pt x="1270" y="896"/>
                </a:lnTo>
                <a:lnTo>
                  <a:pt x="1263" y="899"/>
                </a:lnTo>
                <a:lnTo>
                  <a:pt x="1261" y="903"/>
                </a:lnTo>
                <a:lnTo>
                  <a:pt x="1256" y="908"/>
                </a:lnTo>
                <a:lnTo>
                  <a:pt x="1254" y="913"/>
                </a:lnTo>
                <a:lnTo>
                  <a:pt x="1249" y="920"/>
                </a:lnTo>
                <a:lnTo>
                  <a:pt x="1247" y="925"/>
                </a:lnTo>
                <a:lnTo>
                  <a:pt x="1242" y="930"/>
                </a:lnTo>
                <a:lnTo>
                  <a:pt x="1242" y="932"/>
                </a:lnTo>
                <a:lnTo>
                  <a:pt x="1247" y="934"/>
                </a:lnTo>
                <a:lnTo>
                  <a:pt x="1249" y="932"/>
                </a:lnTo>
                <a:lnTo>
                  <a:pt x="1254" y="932"/>
                </a:lnTo>
                <a:lnTo>
                  <a:pt x="1256" y="930"/>
                </a:lnTo>
                <a:lnTo>
                  <a:pt x="1261" y="930"/>
                </a:lnTo>
                <a:lnTo>
                  <a:pt x="1263" y="930"/>
                </a:lnTo>
                <a:lnTo>
                  <a:pt x="1268" y="930"/>
                </a:lnTo>
                <a:lnTo>
                  <a:pt x="1273" y="932"/>
                </a:lnTo>
                <a:lnTo>
                  <a:pt x="1273" y="934"/>
                </a:lnTo>
                <a:lnTo>
                  <a:pt x="1275" y="934"/>
                </a:lnTo>
                <a:lnTo>
                  <a:pt x="1275" y="934"/>
                </a:lnTo>
                <a:lnTo>
                  <a:pt x="1277" y="932"/>
                </a:lnTo>
                <a:lnTo>
                  <a:pt x="1277" y="930"/>
                </a:lnTo>
                <a:lnTo>
                  <a:pt x="1280" y="930"/>
                </a:lnTo>
                <a:lnTo>
                  <a:pt x="1280" y="927"/>
                </a:lnTo>
                <a:lnTo>
                  <a:pt x="1280" y="925"/>
                </a:lnTo>
                <a:lnTo>
                  <a:pt x="1282" y="922"/>
                </a:lnTo>
                <a:lnTo>
                  <a:pt x="1282" y="920"/>
                </a:lnTo>
                <a:lnTo>
                  <a:pt x="1285" y="918"/>
                </a:lnTo>
                <a:lnTo>
                  <a:pt x="1285" y="915"/>
                </a:lnTo>
                <a:lnTo>
                  <a:pt x="1287" y="911"/>
                </a:lnTo>
                <a:lnTo>
                  <a:pt x="1287" y="908"/>
                </a:lnTo>
                <a:lnTo>
                  <a:pt x="1289" y="906"/>
                </a:lnTo>
                <a:lnTo>
                  <a:pt x="1292" y="903"/>
                </a:lnTo>
                <a:lnTo>
                  <a:pt x="1292" y="901"/>
                </a:lnTo>
                <a:lnTo>
                  <a:pt x="1292" y="899"/>
                </a:lnTo>
                <a:lnTo>
                  <a:pt x="1292" y="896"/>
                </a:lnTo>
                <a:lnTo>
                  <a:pt x="1292" y="896"/>
                </a:lnTo>
                <a:lnTo>
                  <a:pt x="1292" y="894"/>
                </a:lnTo>
                <a:lnTo>
                  <a:pt x="1292" y="892"/>
                </a:lnTo>
                <a:lnTo>
                  <a:pt x="1292" y="889"/>
                </a:lnTo>
                <a:lnTo>
                  <a:pt x="1292" y="887"/>
                </a:lnTo>
                <a:lnTo>
                  <a:pt x="1289" y="889"/>
                </a:lnTo>
                <a:lnTo>
                  <a:pt x="1287" y="889"/>
                </a:lnTo>
                <a:lnTo>
                  <a:pt x="1285" y="889"/>
                </a:lnTo>
                <a:lnTo>
                  <a:pt x="1282" y="892"/>
                </a:lnTo>
                <a:lnTo>
                  <a:pt x="1280" y="894"/>
                </a:lnTo>
                <a:lnTo>
                  <a:pt x="1280" y="894"/>
                </a:lnTo>
                <a:lnTo>
                  <a:pt x="1277" y="896"/>
                </a:lnTo>
                <a:lnTo>
                  <a:pt x="1275" y="896"/>
                </a:lnTo>
                <a:lnTo>
                  <a:pt x="1275" y="896"/>
                </a:lnTo>
                <a:close/>
                <a:moveTo>
                  <a:pt x="1230" y="896"/>
                </a:moveTo>
                <a:lnTo>
                  <a:pt x="1225" y="896"/>
                </a:lnTo>
                <a:lnTo>
                  <a:pt x="1223" y="899"/>
                </a:lnTo>
                <a:lnTo>
                  <a:pt x="1220" y="901"/>
                </a:lnTo>
                <a:lnTo>
                  <a:pt x="1218" y="903"/>
                </a:lnTo>
                <a:lnTo>
                  <a:pt x="1216" y="908"/>
                </a:lnTo>
                <a:lnTo>
                  <a:pt x="1216" y="911"/>
                </a:lnTo>
                <a:lnTo>
                  <a:pt x="1213" y="915"/>
                </a:lnTo>
                <a:lnTo>
                  <a:pt x="1213" y="918"/>
                </a:lnTo>
                <a:lnTo>
                  <a:pt x="1211" y="920"/>
                </a:lnTo>
                <a:lnTo>
                  <a:pt x="1211" y="925"/>
                </a:lnTo>
                <a:lnTo>
                  <a:pt x="1211" y="927"/>
                </a:lnTo>
                <a:lnTo>
                  <a:pt x="1211" y="932"/>
                </a:lnTo>
                <a:lnTo>
                  <a:pt x="1211" y="934"/>
                </a:lnTo>
                <a:lnTo>
                  <a:pt x="1211" y="939"/>
                </a:lnTo>
                <a:lnTo>
                  <a:pt x="1211" y="941"/>
                </a:lnTo>
                <a:lnTo>
                  <a:pt x="1213" y="944"/>
                </a:lnTo>
                <a:lnTo>
                  <a:pt x="1216" y="944"/>
                </a:lnTo>
                <a:lnTo>
                  <a:pt x="1218" y="944"/>
                </a:lnTo>
                <a:lnTo>
                  <a:pt x="1220" y="944"/>
                </a:lnTo>
                <a:lnTo>
                  <a:pt x="1223" y="941"/>
                </a:lnTo>
                <a:lnTo>
                  <a:pt x="1225" y="939"/>
                </a:lnTo>
                <a:lnTo>
                  <a:pt x="1228" y="937"/>
                </a:lnTo>
                <a:lnTo>
                  <a:pt x="1230" y="934"/>
                </a:lnTo>
                <a:lnTo>
                  <a:pt x="1230" y="932"/>
                </a:lnTo>
                <a:lnTo>
                  <a:pt x="1235" y="930"/>
                </a:lnTo>
                <a:lnTo>
                  <a:pt x="1235" y="925"/>
                </a:lnTo>
                <a:lnTo>
                  <a:pt x="1237" y="920"/>
                </a:lnTo>
                <a:lnTo>
                  <a:pt x="1239" y="915"/>
                </a:lnTo>
                <a:lnTo>
                  <a:pt x="1239" y="911"/>
                </a:lnTo>
                <a:lnTo>
                  <a:pt x="1242" y="906"/>
                </a:lnTo>
                <a:lnTo>
                  <a:pt x="1242" y="901"/>
                </a:lnTo>
                <a:lnTo>
                  <a:pt x="1242" y="896"/>
                </a:lnTo>
                <a:lnTo>
                  <a:pt x="1242" y="892"/>
                </a:lnTo>
                <a:lnTo>
                  <a:pt x="1242" y="889"/>
                </a:lnTo>
                <a:lnTo>
                  <a:pt x="1239" y="889"/>
                </a:lnTo>
                <a:lnTo>
                  <a:pt x="1237" y="889"/>
                </a:lnTo>
                <a:lnTo>
                  <a:pt x="1237" y="892"/>
                </a:lnTo>
                <a:lnTo>
                  <a:pt x="1235" y="892"/>
                </a:lnTo>
                <a:lnTo>
                  <a:pt x="1232" y="894"/>
                </a:lnTo>
                <a:lnTo>
                  <a:pt x="1230" y="896"/>
                </a:lnTo>
                <a:lnTo>
                  <a:pt x="1230" y="896"/>
                </a:lnTo>
                <a:close/>
                <a:moveTo>
                  <a:pt x="1356" y="896"/>
                </a:moveTo>
                <a:lnTo>
                  <a:pt x="1351" y="911"/>
                </a:lnTo>
                <a:lnTo>
                  <a:pt x="1346" y="922"/>
                </a:lnTo>
                <a:lnTo>
                  <a:pt x="1339" y="937"/>
                </a:lnTo>
                <a:lnTo>
                  <a:pt x="1334" y="951"/>
                </a:lnTo>
                <a:lnTo>
                  <a:pt x="1327" y="963"/>
                </a:lnTo>
                <a:lnTo>
                  <a:pt x="1320" y="977"/>
                </a:lnTo>
                <a:lnTo>
                  <a:pt x="1311" y="989"/>
                </a:lnTo>
                <a:lnTo>
                  <a:pt x="1301" y="1001"/>
                </a:lnTo>
                <a:lnTo>
                  <a:pt x="1301" y="1003"/>
                </a:lnTo>
                <a:lnTo>
                  <a:pt x="1299" y="1006"/>
                </a:lnTo>
                <a:lnTo>
                  <a:pt x="1296" y="1006"/>
                </a:lnTo>
                <a:lnTo>
                  <a:pt x="1294" y="1008"/>
                </a:lnTo>
                <a:lnTo>
                  <a:pt x="1292" y="1010"/>
                </a:lnTo>
                <a:lnTo>
                  <a:pt x="1289" y="1010"/>
                </a:lnTo>
                <a:lnTo>
                  <a:pt x="1287" y="1013"/>
                </a:lnTo>
                <a:lnTo>
                  <a:pt x="1287" y="1015"/>
                </a:lnTo>
                <a:lnTo>
                  <a:pt x="1287" y="1017"/>
                </a:lnTo>
                <a:lnTo>
                  <a:pt x="1285" y="1017"/>
                </a:lnTo>
                <a:lnTo>
                  <a:pt x="1285" y="1017"/>
                </a:lnTo>
                <a:lnTo>
                  <a:pt x="1287" y="1020"/>
                </a:lnTo>
                <a:lnTo>
                  <a:pt x="1289" y="1020"/>
                </a:lnTo>
                <a:lnTo>
                  <a:pt x="1292" y="1022"/>
                </a:lnTo>
                <a:lnTo>
                  <a:pt x="1296" y="1020"/>
                </a:lnTo>
                <a:lnTo>
                  <a:pt x="1301" y="1017"/>
                </a:lnTo>
                <a:lnTo>
                  <a:pt x="1306" y="1013"/>
                </a:lnTo>
                <a:lnTo>
                  <a:pt x="1308" y="1008"/>
                </a:lnTo>
                <a:lnTo>
                  <a:pt x="1313" y="1003"/>
                </a:lnTo>
                <a:lnTo>
                  <a:pt x="1318" y="998"/>
                </a:lnTo>
                <a:lnTo>
                  <a:pt x="1320" y="994"/>
                </a:lnTo>
                <a:lnTo>
                  <a:pt x="1325" y="989"/>
                </a:lnTo>
                <a:lnTo>
                  <a:pt x="1330" y="977"/>
                </a:lnTo>
                <a:lnTo>
                  <a:pt x="1334" y="968"/>
                </a:lnTo>
                <a:lnTo>
                  <a:pt x="1339" y="956"/>
                </a:lnTo>
                <a:lnTo>
                  <a:pt x="1344" y="944"/>
                </a:lnTo>
                <a:lnTo>
                  <a:pt x="1349" y="932"/>
                </a:lnTo>
                <a:lnTo>
                  <a:pt x="1353" y="920"/>
                </a:lnTo>
                <a:lnTo>
                  <a:pt x="1358" y="908"/>
                </a:lnTo>
                <a:lnTo>
                  <a:pt x="1363" y="896"/>
                </a:lnTo>
                <a:lnTo>
                  <a:pt x="1361" y="896"/>
                </a:lnTo>
                <a:lnTo>
                  <a:pt x="1361" y="894"/>
                </a:lnTo>
                <a:lnTo>
                  <a:pt x="1361" y="894"/>
                </a:lnTo>
                <a:lnTo>
                  <a:pt x="1361" y="894"/>
                </a:lnTo>
                <a:lnTo>
                  <a:pt x="1361" y="894"/>
                </a:lnTo>
                <a:lnTo>
                  <a:pt x="1361" y="892"/>
                </a:lnTo>
                <a:lnTo>
                  <a:pt x="1361" y="892"/>
                </a:lnTo>
                <a:lnTo>
                  <a:pt x="1358" y="892"/>
                </a:lnTo>
                <a:lnTo>
                  <a:pt x="1358" y="892"/>
                </a:lnTo>
                <a:lnTo>
                  <a:pt x="1356" y="892"/>
                </a:lnTo>
                <a:lnTo>
                  <a:pt x="1356" y="892"/>
                </a:lnTo>
                <a:lnTo>
                  <a:pt x="1356" y="894"/>
                </a:lnTo>
                <a:lnTo>
                  <a:pt x="1356" y="894"/>
                </a:lnTo>
                <a:lnTo>
                  <a:pt x="1356" y="896"/>
                </a:lnTo>
                <a:lnTo>
                  <a:pt x="1356" y="896"/>
                </a:lnTo>
                <a:close/>
                <a:moveTo>
                  <a:pt x="1306" y="899"/>
                </a:moveTo>
                <a:lnTo>
                  <a:pt x="1299" y="913"/>
                </a:lnTo>
                <a:lnTo>
                  <a:pt x="1292" y="925"/>
                </a:lnTo>
                <a:lnTo>
                  <a:pt x="1287" y="939"/>
                </a:lnTo>
                <a:lnTo>
                  <a:pt x="1280" y="951"/>
                </a:lnTo>
                <a:lnTo>
                  <a:pt x="1275" y="965"/>
                </a:lnTo>
                <a:lnTo>
                  <a:pt x="1268" y="977"/>
                </a:lnTo>
                <a:lnTo>
                  <a:pt x="1263" y="991"/>
                </a:lnTo>
                <a:lnTo>
                  <a:pt x="1256" y="1003"/>
                </a:lnTo>
                <a:lnTo>
                  <a:pt x="1256" y="1010"/>
                </a:lnTo>
                <a:lnTo>
                  <a:pt x="1256" y="1015"/>
                </a:lnTo>
                <a:lnTo>
                  <a:pt x="1256" y="1020"/>
                </a:lnTo>
                <a:lnTo>
                  <a:pt x="1256" y="1027"/>
                </a:lnTo>
                <a:lnTo>
                  <a:pt x="1256" y="1032"/>
                </a:lnTo>
                <a:lnTo>
                  <a:pt x="1258" y="1036"/>
                </a:lnTo>
                <a:lnTo>
                  <a:pt x="1261" y="1041"/>
                </a:lnTo>
                <a:lnTo>
                  <a:pt x="1266" y="1046"/>
                </a:lnTo>
                <a:lnTo>
                  <a:pt x="1266" y="1046"/>
                </a:lnTo>
                <a:lnTo>
                  <a:pt x="1268" y="1043"/>
                </a:lnTo>
                <a:lnTo>
                  <a:pt x="1268" y="1043"/>
                </a:lnTo>
                <a:lnTo>
                  <a:pt x="1268" y="1043"/>
                </a:lnTo>
                <a:lnTo>
                  <a:pt x="1268" y="1041"/>
                </a:lnTo>
                <a:lnTo>
                  <a:pt x="1270" y="1041"/>
                </a:lnTo>
                <a:lnTo>
                  <a:pt x="1270" y="1039"/>
                </a:lnTo>
                <a:lnTo>
                  <a:pt x="1273" y="1039"/>
                </a:lnTo>
                <a:lnTo>
                  <a:pt x="1273" y="1032"/>
                </a:lnTo>
                <a:lnTo>
                  <a:pt x="1273" y="1025"/>
                </a:lnTo>
                <a:lnTo>
                  <a:pt x="1273" y="1017"/>
                </a:lnTo>
                <a:lnTo>
                  <a:pt x="1270" y="1010"/>
                </a:lnTo>
                <a:lnTo>
                  <a:pt x="1270" y="1003"/>
                </a:lnTo>
                <a:lnTo>
                  <a:pt x="1270" y="996"/>
                </a:lnTo>
                <a:lnTo>
                  <a:pt x="1273" y="989"/>
                </a:lnTo>
                <a:lnTo>
                  <a:pt x="1275" y="982"/>
                </a:lnTo>
                <a:lnTo>
                  <a:pt x="1280" y="970"/>
                </a:lnTo>
                <a:lnTo>
                  <a:pt x="1285" y="960"/>
                </a:lnTo>
                <a:lnTo>
                  <a:pt x="1289" y="949"/>
                </a:lnTo>
                <a:lnTo>
                  <a:pt x="1294" y="939"/>
                </a:lnTo>
                <a:lnTo>
                  <a:pt x="1299" y="927"/>
                </a:lnTo>
                <a:lnTo>
                  <a:pt x="1304" y="918"/>
                </a:lnTo>
                <a:lnTo>
                  <a:pt x="1308" y="906"/>
                </a:lnTo>
                <a:lnTo>
                  <a:pt x="1313" y="896"/>
                </a:lnTo>
                <a:lnTo>
                  <a:pt x="1313" y="894"/>
                </a:lnTo>
                <a:lnTo>
                  <a:pt x="1313" y="892"/>
                </a:lnTo>
                <a:lnTo>
                  <a:pt x="1311" y="892"/>
                </a:lnTo>
                <a:lnTo>
                  <a:pt x="1311" y="894"/>
                </a:lnTo>
                <a:lnTo>
                  <a:pt x="1308" y="894"/>
                </a:lnTo>
                <a:lnTo>
                  <a:pt x="1306" y="896"/>
                </a:lnTo>
                <a:lnTo>
                  <a:pt x="1306" y="899"/>
                </a:lnTo>
                <a:lnTo>
                  <a:pt x="1306" y="899"/>
                </a:lnTo>
                <a:lnTo>
                  <a:pt x="1306" y="899"/>
                </a:lnTo>
                <a:close/>
                <a:moveTo>
                  <a:pt x="1365" y="906"/>
                </a:moveTo>
                <a:lnTo>
                  <a:pt x="1361" y="925"/>
                </a:lnTo>
                <a:lnTo>
                  <a:pt x="1353" y="941"/>
                </a:lnTo>
                <a:lnTo>
                  <a:pt x="1346" y="960"/>
                </a:lnTo>
                <a:lnTo>
                  <a:pt x="1339" y="977"/>
                </a:lnTo>
                <a:lnTo>
                  <a:pt x="1330" y="991"/>
                </a:lnTo>
                <a:lnTo>
                  <a:pt x="1320" y="1006"/>
                </a:lnTo>
                <a:lnTo>
                  <a:pt x="1306" y="1020"/>
                </a:lnTo>
                <a:lnTo>
                  <a:pt x="1292" y="1034"/>
                </a:lnTo>
                <a:lnTo>
                  <a:pt x="1287" y="1036"/>
                </a:lnTo>
                <a:lnTo>
                  <a:pt x="1285" y="1039"/>
                </a:lnTo>
                <a:lnTo>
                  <a:pt x="1282" y="1041"/>
                </a:lnTo>
                <a:lnTo>
                  <a:pt x="1280" y="1041"/>
                </a:lnTo>
                <a:lnTo>
                  <a:pt x="1275" y="1043"/>
                </a:lnTo>
                <a:lnTo>
                  <a:pt x="1275" y="1048"/>
                </a:lnTo>
                <a:lnTo>
                  <a:pt x="1273" y="1051"/>
                </a:lnTo>
                <a:lnTo>
                  <a:pt x="1273" y="1055"/>
                </a:lnTo>
                <a:lnTo>
                  <a:pt x="1273" y="1058"/>
                </a:lnTo>
                <a:lnTo>
                  <a:pt x="1273" y="1058"/>
                </a:lnTo>
                <a:lnTo>
                  <a:pt x="1275" y="1060"/>
                </a:lnTo>
                <a:lnTo>
                  <a:pt x="1277" y="1060"/>
                </a:lnTo>
                <a:lnTo>
                  <a:pt x="1277" y="1060"/>
                </a:lnTo>
                <a:lnTo>
                  <a:pt x="1280" y="1058"/>
                </a:lnTo>
                <a:lnTo>
                  <a:pt x="1282" y="1058"/>
                </a:lnTo>
                <a:lnTo>
                  <a:pt x="1285" y="1055"/>
                </a:lnTo>
                <a:lnTo>
                  <a:pt x="1289" y="1055"/>
                </a:lnTo>
                <a:lnTo>
                  <a:pt x="1294" y="1051"/>
                </a:lnTo>
                <a:lnTo>
                  <a:pt x="1301" y="1046"/>
                </a:lnTo>
                <a:lnTo>
                  <a:pt x="1306" y="1041"/>
                </a:lnTo>
                <a:lnTo>
                  <a:pt x="1311" y="1036"/>
                </a:lnTo>
                <a:lnTo>
                  <a:pt x="1315" y="1029"/>
                </a:lnTo>
                <a:lnTo>
                  <a:pt x="1320" y="1022"/>
                </a:lnTo>
                <a:lnTo>
                  <a:pt x="1325" y="1015"/>
                </a:lnTo>
                <a:lnTo>
                  <a:pt x="1332" y="1003"/>
                </a:lnTo>
                <a:lnTo>
                  <a:pt x="1339" y="989"/>
                </a:lnTo>
                <a:lnTo>
                  <a:pt x="1346" y="975"/>
                </a:lnTo>
                <a:lnTo>
                  <a:pt x="1353" y="960"/>
                </a:lnTo>
                <a:lnTo>
                  <a:pt x="1358" y="946"/>
                </a:lnTo>
                <a:lnTo>
                  <a:pt x="1365" y="932"/>
                </a:lnTo>
                <a:lnTo>
                  <a:pt x="1370" y="918"/>
                </a:lnTo>
                <a:lnTo>
                  <a:pt x="1372" y="903"/>
                </a:lnTo>
                <a:lnTo>
                  <a:pt x="1372" y="899"/>
                </a:lnTo>
                <a:lnTo>
                  <a:pt x="1370" y="899"/>
                </a:lnTo>
                <a:lnTo>
                  <a:pt x="1370" y="899"/>
                </a:lnTo>
                <a:lnTo>
                  <a:pt x="1370" y="901"/>
                </a:lnTo>
                <a:lnTo>
                  <a:pt x="1368" y="903"/>
                </a:lnTo>
                <a:lnTo>
                  <a:pt x="1368" y="903"/>
                </a:lnTo>
                <a:lnTo>
                  <a:pt x="1368" y="906"/>
                </a:lnTo>
                <a:lnTo>
                  <a:pt x="1365" y="906"/>
                </a:lnTo>
                <a:lnTo>
                  <a:pt x="1365" y="906"/>
                </a:lnTo>
                <a:close/>
                <a:moveTo>
                  <a:pt x="1261" y="1127"/>
                </a:moveTo>
                <a:lnTo>
                  <a:pt x="1280" y="1105"/>
                </a:lnTo>
                <a:lnTo>
                  <a:pt x="1273" y="1086"/>
                </a:lnTo>
                <a:lnTo>
                  <a:pt x="1277" y="1084"/>
                </a:lnTo>
                <a:lnTo>
                  <a:pt x="1282" y="1081"/>
                </a:lnTo>
                <a:lnTo>
                  <a:pt x="1287" y="1077"/>
                </a:lnTo>
                <a:lnTo>
                  <a:pt x="1289" y="1072"/>
                </a:lnTo>
                <a:lnTo>
                  <a:pt x="1294" y="1067"/>
                </a:lnTo>
                <a:lnTo>
                  <a:pt x="1296" y="1062"/>
                </a:lnTo>
                <a:lnTo>
                  <a:pt x="1299" y="1058"/>
                </a:lnTo>
                <a:lnTo>
                  <a:pt x="1301" y="1053"/>
                </a:lnTo>
                <a:lnTo>
                  <a:pt x="1301" y="1048"/>
                </a:lnTo>
                <a:lnTo>
                  <a:pt x="1299" y="1053"/>
                </a:lnTo>
                <a:lnTo>
                  <a:pt x="1294" y="1055"/>
                </a:lnTo>
                <a:lnTo>
                  <a:pt x="1289" y="1060"/>
                </a:lnTo>
                <a:lnTo>
                  <a:pt x="1285" y="1062"/>
                </a:lnTo>
                <a:lnTo>
                  <a:pt x="1280" y="1067"/>
                </a:lnTo>
                <a:lnTo>
                  <a:pt x="1275" y="1070"/>
                </a:lnTo>
                <a:lnTo>
                  <a:pt x="1270" y="1070"/>
                </a:lnTo>
                <a:lnTo>
                  <a:pt x="1266" y="1072"/>
                </a:lnTo>
                <a:lnTo>
                  <a:pt x="1201" y="930"/>
                </a:lnTo>
                <a:lnTo>
                  <a:pt x="1185" y="956"/>
                </a:lnTo>
                <a:lnTo>
                  <a:pt x="1261" y="1127"/>
                </a:lnTo>
                <a:lnTo>
                  <a:pt x="1261" y="1127"/>
                </a:lnTo>
                <a:close/>
                <a:moveTo>
                  <a:pt x="1254" y="944"/>
                </a:moveTo>
                <a:lnTo>
                  <a:pt x="1249" y="944"/>
                </a:lnTo>
                <a:lnTo>
                  <a:pt x="1244" y="944"/>
                </a:lnTo>
                <a:lnTo>
                  <a:pt x="1242" y="944"/>
                </a:lnTo>
                <a:lnTo>
                  <a:pt x="1237" y="946"/>
                </a:lnTo>
                <a:lnTo>
                  <a:pt x="1235" y="949"/>
                </a:lnTo>
                <a:lnTo>
                  <a:pt x="1232" y="951"/>
                </a:lnTo>
                <a:lnTo>
                  <a:pt x="1230" y="953"/>
                </a:lnTo>
                <a:lnTo>
                  <a:pt x="1228" y="956"/>
                </a:lnTo>
                <a:lnTo>
                  <a:pt x="1225" y="960"/>
                </a:lnTo>
                <a:lnTo>
                  <a:pt x="1225" y="963"/>
                </a:lnTo>
                <a:lnTo>
                  <a:pt x="1225" y="968"/>
                </a:lnTo>
                <a:lnTo>
                  <a:pt x="1225" y="970"/>
                </a:lnTo>
                <a:lnTo>
                  <a:pt x="1225" y="972"/>
                </a:lnTo>
                <a:lnTo>
                  <a:pt x="1228" y="977"/>
                </a:lnTo>
                <a:lnTo>
                  <a:pt x="1228" y="979"/>
                </a:lnTo>
                <a:lnTo>
                  <a:pt x="1230" y="982"/>
                </a:lnTo>
                <a:lnTo>
                  <a:pt x="1232" y="982"/>
                </a:lnTo>
                <a:lnTo>
                  <a:pt x="1235" y="984"/>
                </a:lnTo>
                <a:lnTo>
                  <a:pt x="1235" y="984"/>
                </a:lnTo>
                <a:lnTo>
                  <a:pt x="1237" y="987"/>
                </a:lnTo>
                <a:lnTo>
                  <a:pt x="1237" y="987"/>
                </a:lnTo>
                <a:lnTo>
                  <a:pt x="1239" y="987"/>
                </a:lnTo>
                <a:lnTo>
                  <a:pt x="1242" y="987"/>
                </a:lnTo>
                <a:lnTo>
                  <a:pt x="1242" y="984"/>
                </a:lnTo>
                <a:lnTo>
                  <a:pt x="1244" y="982"/>
                </a:lnTo>
                <a:lnTo>
                  <a:pt x="1249" y="979"/>
                </a:lnTo>
                <a:lnTo>
                  <a:pt x="1251" y="975"/>
                </a:lnTo>
                <a:lnTo>
                  <a:pt x="1254" y="972"/>
                </a:lnTo>
                <a:lnTo>
                  <a:pt x="1256" y="968"/>
                </a:lnTo>
                <a:lnTo>
                  <a:pt x="1258" y="963"/>
                </a:lnTo>
                <a:lnTo>
                  <a:pt x="1261" y="960"/>
                </a:lnTo>
                <a:lnTo>
                  <a:pt x="1266" y="956"/>
                </a:lnTo>
                <a:lnTo>
                  <a:pt x="1266" y="953"/>
                </a:lnTo>
                <a:lnTo>
                  <a:pt x="1266" y="951"/>
                </a:lnTo>
                <a:lnTo>
                  <a:pt x="1266" y="951"/>
                </a:lnTo>
                <a:lnTo>
                  <a:pt x="1266" y="949"/>
                </a:lnTo>
                <a:lnTo>
                  <a:pt x="1266" y="946"/>
                </a:lnTo>
                <a:lnTo>
                  <a:pt x="1266" y="944"/>
                </a:lnTo>
                <a:lnTo>
                  <a:pt x="1266" y="941"/>
                </a:lnTo>
                <a:lnTo>
                  <a:pt x="1266" y="941"/>
                </a:lnTo>
                <a:lnTo>
                  <a:pt x="1263" y="939"/>
                </a:lnTo>
                <a:lnTo>
                  <a:pt x="1261" y="939"/>
                </a:lnTo>
                <a:lnTo>
                  <a:pt x="1261" y="939"/>
                </a:lnTo>
                <a:lnTo>
                  <a:pt x="1258" y="939"/>
                </a:lnTo>
                <a:lnTo>
                  <a:pt x="1258" y="941"/>
                </a:lnTo>
                <a:lnTo>
                  <a:pt x="1256" y="941"/>
                </a:lnTo>
                <a:lnTo>
                  <a:pt x="1254" y="944"/>
                </a:lnTo>
                <a:lnTo>
                  <a:pt x="1254" y="944"/>
                </a:lnTo>
                <a:lnTo>
                  <a:pt x="1254" y="944"/>
                </a:lnTo>
                <a:close/>
                <a:moveTo>
                  <a:pt x="905" y="951"/>
                </a:moveTo>
                <a:lnTo>
                  <a:pt x="905" y="953"/>
                </a:lnTo>
                <a:lnTo>
                  <a:pt x="905" y="953"/>
                </a:lnTo>
                <a:lnTo>
                  <a:pt x="905" y="953"/>
                </a:lnTo>
                <a:lnTo>
                  <a:pt x="907" y="956"/>
                </a:lnTo>
                <a:lnTo>
                  <a:pt x="907" y="956"/>
                </a:lnTo>
                <a:lnTo>
                  <a:pt x="909" y="956"/>
                </a:lnTo>
                <a:lnTo>
                  <a:pt x="909" y="956"/>
                </a:lnTo>
                <a:lnTo>
                  <a:pt x="909" y="958"/>
                </a:lnTo>
                <a:lnTo>
                  <a:pt x="909" y="956"/>
                </a:lnTo>
                <a:lnTo>
                  <a:pt x="909" y="956"/>
                </a:lnTo>
                <a:lnTo>
                  <a:pt x="912" y="956"/>
                </a:lnTo>
                <a:lnTo>
                  <a:pt x="912" y="953"/>
                </a:lnTo>
                <a:lnTo>
                  <a:pt x="912" y="953"/>
                </a:lnTo>
                <a:lnTo>
                  <a:pt x="912" y="951"/>
                </a:lnTo>
                <a:lnTo>
                  <a:pt x="912" y="951"/>
                </a:lnTo>
                <a:lnTo>
                  <a:pt x="912" y="949"/>
                </a:lnTo>
                <a:lnTo>
                  <a:pt x="912" y="949"/>
                </a:lnTo>
                <a:lnTo>
                  <a:pt x="912" y="949"/>
                </a:lnTo>
                <a:lnTo>
                  <a:pt x="909" y="949"/>
                </a:lnTo>
                <a:lnTo>
                  <a:pt x="909" y="949"/>
                </a:lnTo>
                <a:lnTo>
                  <a:pt x="909" y="946"/>
                </a:lnTo>
                <a:lnTo>
                  <a:pt x="907" y="946"/>
                </a:lnTo>
                <a:lnTo>
                  <a:pt x="907" y="946"/>
                </a:lnTo>
                <a:lnTo>
                  <a:pt x="907" y="946"/>
                </a:lnTo>
                <a:lnTo>
                  <a:pt x="907" y="949"/>
                </a:lnTo>
                <a:lnTo>
                  <a:pt x="905" y="949"/>
                </a:lnTo>
                <a:lnTo>
                  <a:pt x="905" y="951"/>
                </a:lnTo>
                <a:lnTo>
                  <a:pt x="905" y="951"/>
                </a:lnTo>
                <a:lnTo>
                  <a:pt x="905" y="951"/>
                </a:lnTo>
                <a:close/>
                <a:moveTo>
                  <a:pt x="886" y="951"/>
                </a:moveTo>
                <a:lnTo>
                  <a:pt x="886" y="953"/>
                </a:lnTo>
                <a:lnTo>
                  <a:pt x="886" y="953"/>
                </a:lnTo>
                <a:lnTo>
                  <a:pt x="888" y="953"/>
                </a:lnTo>
                <a:lnTo>
                  <a:pt x="888" y="956"/>
                </a:lnTo>
                <a:lnTo>
                  <a:pt x="890" y="956"/>
                </a:lnTo>
                <a:lnTo>
                  <a:pt x="890" y="956"/>
                </a:lnTo>
                <a:lnTo>
                  <a:pt x="890" y="956"/>
                </a:lnTo>
                <a:lnTo>
                  <a:pt x="893" y="958"/>
                </a:lnTo>
                <a:lnTo>
                  <a:pt x="893" y="958"/>
                </a:lnTo>
                <a:lnTo>
                  <a:pt x="895" y="956"/>
                </a:lnTo>
                <a:lnTo>
                  <a:pt x="895" y="956"/>
                </a:lnTo>
                <a:lnTo>
                  <a:pt x="898" y="956"/>
                </a:lnTo>
                <a:lnTo>
                  <a:pt x="898" y="956"/>
                </a:lnTo>
                <a:lnTo>
                  <a:pt x="898" y="956"/>
                </a:lnTo>
                <a:lnTo>
                  <a:pt x="898" y="953"/>
                </a:lnTo>
                <a:lnTo>
                  <a:pt x="898" y="953"/>
                </a:lnTo>
                <a:lnTo>
                  <a:pt x="898" y="951"/>
                </a:lnTo>
                <a:lnTo>
                  <a:pt x="898" y="951"/>
                </a:lnTo>
                <a:lnTo>
                  <a:pt x="898" y="949"/>
                </a:lnTo>
                <a:lnTo>
                  <a:pt x="895" y="949"/>
                </a:lnTo>
                <a:lnTo>
                  <a:pt x="895" y="949"/>
                </a:lnTo>
                <a:lnTo>
                  <a:pt x="893" y="949"/>
                </a:lnTo>
                <a:lnTo>
                  <a:pt x="893" y="949"/>
                </a:lnTo>
                <a:lnTo>
                  <a:pt x="890" y="949"/>
                </a:lnTo>
                <a:lnTo>
                  <a:pt x="890" y="949"/>
                </a:lnTo>
                <a:lnTo>
                  <a:pt x="890" y="949"/>
                </a:lnTo>
                <a:lnTo>
                  <a:pt x="888" y="949"/>
                </a:lnTo>
                <a:lnTo>
                  <a:pt x="888" y="949"/>
                </a:lnTo>
                <a:lnTo>
                  <a:pt x="888" y="951"/>
                </a:lnTo>
                <a:lnTo>
                  <a:pt x="886" y="951"/>
                </a:lnTo>
                <a:lnTo>
                  <a:pt x="886" y="951"/>
                </a:lnTo>
                <a:close/>
                <a:moveTo>
                  <a:pt x="786" y="951"/>
                </a:moveTo>
                <a:lnTo>
                  <a:pt x="784" y="951"/>
                </a:lnTo>
                <a:lnTo>
                  <a:pt x="784" y="953"/>
                </a:lnTo>
                <a:lnTo>
                  <a:pt x="784" y="953"/>
                </a:lnTo>
                <a:lnTo>
                  <a:pt x="784" y="953"/>
                </a:lnTo>
                <a:lnTo>
                  <a:pt x="784" y="956"/>
                </a:lnTo>
                <a:lnTo>
                  <a:pt x="786" y="956"/>
                </a:lnTo>
                <a:lnTo>
                  <a:pt x="786" y="956"/>
                </a:lnTo>
                <a:lnTo>
                  <a:pt x="788" y="958"/>
                </a:lnTo>
                <a:lnTo>
                  <a:pt x="788" y="958"/>
                </a:lnTo>
                <a:lnTo>
                  <a:pt x="791" y="956"/>
                </a:lnTo>
                <a:lnTo>
                  <a:pt x="791" y="956"/>
                </a:lnTo>
                <a:lnTo>
                  <a:pt x="791" y="956"/>
                </a:lnTo>
                <a:lnTo>
                  <a:pt x="793" y="956"/>
                </a:lnTo>
                <a:lnTo>
                  <a:pt x="793" y="956"/>
                </a:lnTo>
                <a:lnTo>
                  <a:pt x="793" y="953"/>
                </a:lnTo>
                <a:lnTo>
                  <a:pt x="793" y="953"/>
                </a:lnTo>
                <a:lnTo>
                  <a:pt x="793" y="951"/>
                </a:lnTo>
                <a:lnTo>
                  <a:pt x="793" y="951"/>
                </a:lnTo>
                <a:lnTo>
                  <a:pt x="791" y="949"/>
                </a:lnTo>
                <a:lnTo>
                  <a:pt x="791" y="949"/>
                </a:lnTo>
                <a:lnTo>
                  <a:pt x="791" y="949"/>
                </a:lnTo>
                <a:lnTo>
                  <a:pt x="788" y="949"/>
                </a:lnTo>
                <a:lnTo>
                  <a:pt x="788" y="946"/>
                </a:lnTo>
                <a:lnTo>
                  <a:pt x="786" y="946"/>
                </a:lnTo>
                <a:lnTo>
                  <a:pt x="786" y="946"/>
                </a:lnTo>
                <a:lnTo>
                  <a:pt x="786" y="946"/>
                </a:lnTo>
                <a:lnTo>
                  <a:pt x="786" y="949"/>
                </a:lnTo>
                <a:lnTo>
                  <a:pt x="786" y="949"/>
                </a:lnTo>
                <a:lnTo>
                  <a:pt x="786" y="951"/>
                </a:lnTo>
                <a:lnTo>
                  <a:pt x="786" y="951"/>
                </a:lnTo>
                <a:lnTo>
                  <a:pt x="786" y="951"/>
                </a:lnTo>
                <a:close/>
                <a:moveTo>
                  <a:pt x="736" y="951"/>
                </a:moveTo>
                <a:lnTo>
                  <a:pt x="736" y="953"/>
                </a:lnTo>
                <a:lnTo>
                  <a:pt x="736" y="953"/>
                </a:lnTo>
                <a:lnTo>
                  <a:pt x="738" y="956"/>
                </a:lnTo>
                <a:lnTo>
                  <a:pt x="738" y="956"/>
                </a:lnTo>
                <a:lnTo>
                  <a:pt x="738" y="956"/>
                </a:lnTo>
                <a:lnTo>
                  <a:pt x="738" y="958"/>
                </a:lnTo>
                <a:lnTo>
                  <a:pt x="741" y="958"/>
                </a:lnTo>
                <a:lnTo>
                  <a:pt x="741" y="958"/>
                </a:lnTo>
                <a:lnTo>
                  <a:pt x="741" y="958"/>
                </a:lnTo>
                <a:lnTo>
                  <a:pt x="743" y="958"/>
                </a:lnTo>
                <a:lnTo>
                  <a:pt x="743" y="958"/>
                </a:lnTo>
                <a:lnTo>
                  <a:pt x="746" y="958"/>
                </a:lnTo>
                <a:lnTo>
                  <a:pt x="748" y="956"/>
                </a:lnTo>
                <a:lnTo>
                  <a:pt x="748" y="956"/>
                </a:lnTo>
                <a:lnTo>
                  <a:pt x="748" y="953"/>
                </a:lnTo>
                <a:lnTo>
                  <a:pt x="748" y="953"/>
                </a:lnTo>
                <a:lnTo>
                  <a:pt x="746" y="951"/>
                </a:lnTo>
                <a:lnTo>
                  <a:pt x="746" y="951"/>
                </a:lnTo>
                <a:lnTo>
                  <a:pt x="743" y="949"/>
                </a:lnTo>
                <a:lnTo>
                  <a:pt x="743" y="949"/>
                </a:lnTo>
                <a:lnTo>
                  <a:pt x="743" y="949"/>
                </a:lnTo>
                <a:lnTo>
                  <a:pt x="741" y="949"/>
                </a:lnTo>
                <a:lnTo>
                  <a:pt x="741" y="949"/>
                </a:lnTo>
                <a:lnTo>
                  <a:pt x="738" y="949"/>
                </a:lnTo>
                <a:lnTo>
                  <a:pt x="738" y="949"/>
                </a:lnTo>
                <a:lnTo>
                  <a:pt x="736" y="949"/>
                </a:lnTo>
                <a:lnTo>
                  <a:pt x="736" y="951"/>
                </a:lnTo>
                <a:lnTo>
                  <a:pt x="736" y="951"/>
                </a:lnTo>
                <a:lnTo>
                  <a:pt x="736" y="951"/>
                </a:lnTo>
                <a:close/>
                <a:moveTo>
                  <a:pt x="864" y="951"/>
                </a:moveTo>
                <a:lnTo>
                  <a:pt x="862" y="953"/>
                </a:lnTo>
                <a:lnTo>
                  <a:pt x="862" y="953"/>
                </a:lnTo>
                <a:lnTo>
                  <a:pt x="862" y="956"/>
                </a:lnTo>
                <a:lnTo>
                  <a:pt x="862" y="956"/>
                </a:lnTo>
                <a:lnTo>
                  <a:pt x="862" y="956"/>
                </a:lnTo>
                <a:lnTo>
                  <a:pt x="862" y="958"/>
                </a:lnTo>
                <a:lnTo>
                  <a:pt x="864" y="958"/>
                </a:lnTo>
                <a:lnTo>
                  <a:pt x="864" y="958"/>
                </a:lnTo>
                <a:lnTo>
                  <a:pt x="864" y="958"/>
                </a:lnTo>
                <a:lnTo>
                  <a:pt x="867" y="958"/>
                </a:lnTo>
                <a:lnTo>
                  <a:pt x="867" y="958"/>
                </a:lnTo>
                <a:lnTo>
                  <a:pt x="869" y="958"/>
                </a:lnTo>
                <a:lnTo>
                  <a:pt x="871" y="956"/>
                </a:lnTo>
                <a:lnTo>
                  <a:pt x="871" y="956"/>
                </a:lnTo>
                <a:lnTo>
                  <a:pt x="871" y="953"/>
                </a:lnTo>
                <a:lnTo>
                  <a:pt x="871" y="953"/>
                </a:lnTo>
                <a:lnTo>
                  <a:pt x="871" y="951"/>
                </a:lnTo>
                <a:lnTo>
                  <a:pt x="871" y="951"/>
                </a:lnTo>
                <a:lnTo>
                  <a:pt x="871" y="949"/>
                </a:lnTo>
                <a:lnTo>
                  <a:pt x="869" y="949"/>
                </a:lnTo>
                <a:lnTo>
                  <a:pt x="869" y="949"/>
                </a:lnTo>
                <a:lnTo>
                  <a:pt x="867" y="949"/>
                </a:lnTo>
                <a:lnTo>
                  <a:pt x="867" y="949"/>
                </a:lnTo>
                <a:lnTo>
                  <a:pt x="864" y="949"/>
                </a:lnTo>
                <a:lnTo>
                  <a:pt x="864" y="949"/>
                </a:lnTo>
                <a:lnTo>
                  <a:pt x="864" y="949"/>
                </a:lnTo>
                <a:lnTo>
                  <a:pt x="864" y="949"/>
                </a:lnTo>
                <a:lnTo>
                  <a:pt x="864" y="949"/>
                </a:lnTo>
                <a:lnTo>
                  <a:pt x="864" y="951"/>
                </a:lnTo>
                <a:lnTo>
                  <a:pt x="864" y="951"/>
                </a:lnTo>
                <a:lnTo>
                  <a:pt x="864" y="951"/>
                </a:lnTo>
                <a:close/>
                <a:moveTo>
                  <a:pt x="848" y="951"/>
                </a:moveTo>
                <a:lnTo>
                  <a:pt x="848" y="953"/>
                </a:lnTo>
                <a:lnTo>
                  <a:pt x="848" y="953"/>
                </a:lnTo>
                <a:lnTo>
                  <a:pt x="848" y="956"/>
                </a:lnTo>
                <a:lnTo>
                  <a:pt x="848" y="956"/>
                </a:lnTo>
                <a:lnTo>
                  <a:pt x="850" y="956"/>
                </a:lnTo>
                <a:lnTo>
                  <a:pt x="852" y="958"/>
                </a:lnTo>
                <a:lnTo>
                  <a:pt x="852" y="958"/>
                </a:lnTo>
                <a:lnTo>
                  <a:pt x="855" y="956"/>
                </a:lnTo>
                <a:lnTo>
                  <a:pt x="855" y="956"/>
                </a:lnTo>
                <a:lnTo>
                  <a:pt x="855" y="956"/>
                </a:lnTo>
                <a:lnTo>
                  <a:pt x="855" y="956"/>
                </a:lnTo>
                <a:lnTo>
                  <a:pt x="857" y="956"/>
                </a:lnTo>
                <a:lnTo>
                  <a:pt x="857" y="953"/>
                </a:lnTo>
                <a:lnTo>
                  <a:pt x="857" y="953"/>
                </a:lnTo>
                <a:lnTo>
                  <a:pt x="855" y="951"/>
                </a:lnTo>
                <a:lnTo>
                  <a:pt x="855" y="951"/>
                </a:lnTo>
                <a:lnTo>
                  <a:pt x="855" y="949"/>
                </a:lnTo>
                <a:lnTo>
                  <a:pt x="855" y="949"/>
                </a:lnTo>
                <a:lnTo>
                  <a:pt x="855" y="949"/>
                </a:lnTo>
                <a:lnTo>
                  <a:pt x="852" y="949"/>
                </a:lnTo>
                <a:lnTo>
                  <a:pt x="850" y="949"/>
                </a:lnTo>
                <a:lnTo>
                  <a:pt x="850" y="949"/>
                </a:lnTo>
                <a:lnTo>
                  <a:pt x="850" y="949"/>
                </a:lnTo>
                <a:lnTo>
                  <a:pt x="850" y="949"/>
                </a:lnTo>
                <a:lnTo>
                  <a:pt x="848" y="949"/>
                </a:lnTo>
                <a:lnTo>
                  <a:pt x="848" y="949"/>
                </a:lnTo>
                <a:lnTo>
                  <a:pt x="848" y="951"/>
                </a:lnTo>
                <a:lnTo>
                  <a:pt x="848" y="951"/>
                </a:lnTo>
                <a:lnTo>
                  <a:pt x="848" y="951"/>
                </a:lnTo>
                <a:close/>
                <a:moveTo>
                  <a:pt x="819" y="951"/>
                </a:moveTo>
                <a:lnTo>
                  <a:pt x="819" y="953"/>
                </a:lnTo>
                <a:lnTo>
                  <a:pt x="819" y="953"/>
                </a:lnTo>
                <a:lnTo>
                  <a:pt x="819" y="956"/>
                </a:lnTo>
                <a:lnTo>
                  <a:pt x="822" y="956"/>
                </a:lnTo>
                <a:lnTo>
                  <a:pt x="822" y="958"/>
                </a:lnTo>
                <a:lnTo>
                  <a:pt x="822" y="958"/>
                </a:lnTo>
                <a:lnTo>
                  <a:pt x="824" y="958"/>
                </a:lnTo>
                <a:lnTo>
                  <a:pt x="826" y="958"/>
                </a:lnTo>
                <a:lnTo>
                  <a:pt x="826" y="958"/>
                </a:lnTo>
                <a:lnTo>
                  <a:pt x="829" y="958"/>
                </a:lnTo>
                <a:lnTo>
                  <a:pt x="829" y="956"/>
                </a:lnTo>
                <a:lnTo>
                  <a:pt x="831" y="956"/>
                </a:lnTo>
                <a:lnTo>
                  <a:pt x="829" y="953"/>
                </a:lnTo>
                <a:lnTo>
                  <a:pt x="829" y="953"/>
                </a:lnTo>
                <a:lnTo>
                  <a:pt x="829" y="951"/>
                </a:lnTo>
                <a:lnTo>
                  <a:pt x="829" y="951"/>
                </a:lnTo>
                <a:lnTo>
                  <a:pt x="826" y="949"/>
                </a:lnTo>
                <a:lnTo>
                  <a:pt x="826" y="949"/>
                </a:lnTo>
                <a:lnTo>
                  <a:pt x="824" y="949"/>
                </a:lnTo>
                <a:lnTo>
                  <a:pt x="824" y="949"/>
                </a:lnTo>
                <a:lnTo>
                  <a:pt x="822" y="949"/>
                </a:lnTo>
                <a:lnTo>
                  <a:pt x="822" y="949"/>
                </a:lnTo>
                <a:lnTo>
                  <a:pt x="819" y="949"/>
                </a:lnTo>
                <a:lnTo>
                  <a:pt x="819" y="949"/>
                </a:lnTo>
                <a:lnTo>
                  <a:pt x="819" y="951"/>
                </a:lnTo>
                <a:lnTo>
                  <a:pt x="819" y="951"/>
                </a:lnTo>
                <a:lnTo>
                  <a:pt x="819" y="951"/>
                </a:lnTo>
                <a:close/>
                <a:moveTo>
                  <a:pt x="769" y="951"/>
                </a:moveTo>
                <a:lnTo>
                  <a:pt x="769" y="953"/>
                </a:lnTo>
                <a:lnTo>
                  <a:pt x="769" y="953"/>
                </a:lnTo>
                <a:lnTo>
                  <a:pt x="769" y="956"/>
                </a:lnTo>
                <a:lnTo>
                  <a:pt x="769" y="956"/>
                </a:lnTo>
                <a:lnTo>
                  <a:pt x="772" y="956"/>
                </a:lnTo>
                <a:lnTo>
                  <a:pt x="772" y="958"/>
                </a:lnTo>
                <a:lnTo>
                  <a:pt x="772" y="958"/>
                </a:lnTo>
                <a:lnTo>
                  <a:pt x="774" y="958"/>
                </a:lnTo>
                <a:lnTo>
                  <a:pt x="774" y="958"/>
                </a:lnTo>
                <a:lnTo>
                  <a:pt x="776" y="958"/>
                </a:lnTo>
                <a:lnTo>
                  <a:pt x="776" y="956"/>
                </a:lnTo>
                <a:lnTo>
                  <a:pt x="776" y="956"/>
                </a:lnTo>
                <a:lnTo>
                  <a:pt x="776" y="953"/>
                </a:lnTo>
                <a:lnTo>
                  <a:pt x="776" y="953"/>
                </a:lnTo>
                <a:lnTo>
                  <a:pt x="776" y="951"/>
                </a:lnTo>
                <a:lnTo>
                  <a:pt x="776" y="951"/>
                </a:lnTo>
                <a:lnTo>
                  <a:pt x="776" y="949"/>
                </a:lnTo>
                <a:lnTo>
                  <a:pt x="776" y="949"/>
                </a:lnTo>
                <a:lnTo>
                  <a:pt x="774" y="949"/>
                </a:lnTo>
                <a:lnTo>
                  <a:pt x="774" y="949"/>
                </a:lnTo>
                <a:lnTo>
                  <a:pt x="774" y="949"/>
                </a:lnTo>
                <a:lnTo>
                  <a:pt x="772" y="949"/>
                </a:lnTo>
                <a:lnTo>
                  <a:pt x="772" y="949"/>
                </a:lnTo>
                <a:lnTo>
                  <a:pt x="769" y="949"/>
                </a:lnTo>
                <a:lnTo>
                  <a:pt x="769" y="951"/>
                </a:lnTo>
                <a:lnTo>
                  <a:pt x="769" y="951"/>
                </a:lnTo>
                <a:lnTo>
                  <a:pt x="769" y="951"/>
                </a:lnTo>
                <a:close/>
                <a:moveTo>
                  <a:pt x="803" y="951"/>
                </a:moveTo>
                <a:lnTo>
                  <a:pt x="803" y="953"/>
                </a:lnTo>
                <a:lnTo>
                  <a:pt x="803" y="953"/>
                </a:lnTo>
                <a:lnTo>
                  <a:pt x="805" y="956"/>
                </a:lnTo>
                <a:lnTo>
                  <a:pt x="805" y="956"/>
                </a:lnTo>
                <a:lnTo>
                  <a:pt x="805" y="956"/>
                </a:lnTo>
                <a:lnTo>
                  <a:pt x="805" y="958"/>
                </a:lnTo>
                <a:lnTo>
                  <a:pt x="807" y="958"/>
                </a:lnTo>
                <a:lnTo>
                  <a:pt x="807" y="958"/>
                </a:lnTo>
                <a:lnTo>
                  <a:pt x="810" y="958"/>
                </a:lnTo>
                <a:lnTo>
                  <a:pt x="810" y="958"/>
                </a:lnTo>
                <a:lnTo>
                  <a:pt x="810" y="958"/>
                </a:lnTo>
                <a:lnTo>
                  <a:pt x="810" y="958"/>
                </a:lnTo>
                <a:lnTo>
                  <a:pt x="812" y="956"/>
                </a:lnTo>
                <a:lnTo>
                  <a:pt x="812" y="956"/>
                </a:lnTo>
                <a:lnTo>
                  <a:pt x="812" y="953"/>
                </a:lnTo>
                <a:lnTo>
                  <a:pt x="812" y="953"/>
                </a:lnTo>
                <a:lnTo>
                  <a:pt x="812" y="951"/>
                </a:lnTo>
                <a:lnTo>
                  <a:pt x="810" y="951"/>
                </a:lnTo>
                <a:lnTo>
                  <a:pt x="810" y="949"/>
                </a:lnTo>
                <a:lnTo>
                  <a:pt x="810" y="949"/>
                </a:lnTo>
                <a:lnTo>
                  <a:pt x="810" y="949"/>
                </a:lnTo>
                <a:lnTo>
                  <a:pt x="807" y="949"/>
                </a:lnTo>
                <a:lnTo>
                  <a:pt x="807" y="949"/>
                </a:lnTo>
                <a:lnTo>
                  <a:pt x="805" y="949"/>
                </a:lnTo>
                <a:lnTo>
                  <a:pt x="805" y="949"/>
                </a:lnTo>
                <a:lnTo>
                  <a:pt x="805" y="949"/>
                </a:lnTo>
                <a:lnTo>
                  <a:pt x="805" y="951"/>
                </a:lnTo>
                <a:lnTo>
                  <a:pt x="803" y="951"/>
                </a:lnTo>
                <a:lnTo>
                  <a:pt x="803" y="951"/>
                </a:lnTo>
                <a:close/>
                <a:moveTo>
                  <a:pt x="852" y="982"/>
                </a:moveTo>
                <a:lnTo>
                  <a:pt x="852" y="982"/>
                </a:lnTo>
                <a:lnTo>
                  <a:pt x="852" y="984"/>
                </a:lnTo>
                <a:lnTo>
                  <a:pt x="852" y="984"/>
                </a:lnTo>
                <a:lnTo>
                  <a:pt x="852" y="984"/>
                </a:lnTo>
                <a:lnTo>
                  <a:pt x="850" y="984"/>
                </a:lnTo>
                <a:lnTo>
                  <a:pt x="848" y="984"/>
                </a:lnTo>
                <a:lnTo>
                  <a:pt x="845" y="984"/>
                </a:lnTo>
                <a:lnTo>
                  <a:pt x="845" y="984"/>
                </a:lnTo>
                <a:lnTo>
                  <a:pt x="845" y="987"/>
                </a:lnTo>
                <a:lnTo>
                  <a:pt x="845" y="989"/>
                </a:lnTo>
                <a:lnTo>
                  <a:pt x="845" y="991"/>
                </a:lnTo>
                <a:lnTo>
                  <a:pt x="845" y="991"/>
                </a:lnTo>
                <a:lnTo>
                  <a:pt x="845" y="994"/>
                </a:lnTo>
                <a:lnTo>
                  <a:pt x="848" y="996"/>
                </a:lnTo>
                <a:lnTo>
                  <a:pt x="848" y="996"/>
                </a:lnTo>
                <a:lnTo>
                  <a:pt x="848" y="996"/>
                </a:lnTo>
                <a:lnTo>
                  <a:pt x="850" y="996"/>
                </a:lnTo>
                <a:lnTo>
                  <a:pt x="852" y="996"/>
                </a:lnTo>
                <a:lnTo>
                  <a:pt x="852" y="996"/>
                </a:lnTo>
                <a:lnTo>
                  <a:pt x="855" y="996"/>
                </a:lnTo>
                <a:lnTo>
                  <a:pt x="855" y="998"/>
                </a:lnTo>
                <a:lnTo>
                  <a:pt x="855" y="998"/>
                </a:lnTo>
                <a:lnTo>
                  <a:pt x="855" y="998"/>
                </a:lnTo>
                <a:lnTo>
                  <a:pt x="857" y="1001"/>
                </a:lnTo>
                <a:lnTo>
                  <a:pt x="857" y="1006"/>
                </a:lnTo>
                <a:lnTo>
                  <a:pt x="857" y="1013"/>
                </a:lnTo>
                <a:lnTo>
                  <a:pt x="857" y="1020"/>
                </a:lnTo>
                <a:lnTo>
                  <a:pt x="857" y="1027"/>
                </a:lnTo>
                <a:lnTo>
                  <a:pt x="857" y="1034"/>
                </a:lnTo>
                <a:lnTo>
                  <a:pt x="857" y="1041"/>
                </a:lnTo>
                <a:lnTo>
                  <a:pt x="852" y="1046"/>
                </a:lnTo>
                <a:lnTo>
                  <a:pt x="848" y="1053"/>
                </a:lnTo>
                <a:lnTo>
                  <a:pt x="852" y="1053"/>
                </a:lnTo>
                <a:lnTo>
                  <a:pt x="871" y="1053"/>
                </a:lnTo>
                <a:lnTo>
                  <a:pt x="871" y="1051"/>
                </a:lnTo>
                <a:lnTo>
                  <a:pt x="871" y="1048"/>
                </a:lnTo>
                <a:lnTo>
                  <a:pt x="871" y="1046"/>
                </a:lnTo>
                <a:lnTo>
                  <a:pt x="869" y="1043"/>
                </a:lnTo>
                <a:lnTo>
                  <a:pt x="869" y="1041"/>
                </a:lnTo>
                <a:lnTo>
                  <a:pt x="867" y="1041"/>
                </a:lnTo>
                <a:lnTo>
                  <a:pt x="864" y="1039"/>
                </a:lnTo>
                <a:lnTo>
                  <a:pt x="864" y="1039"/>
                </a:lnTo>
                <a:lnTo>
                  <a:pt x="864" y="996"/>
                </a:lnTo>
                <a:lnTo>
                  <a:pt x="867" y="996"/>
                </a:lnTo>
                <a:lnTo>
                  <a:pt x="869" y="994"/>
                </a:lnTo>
                <a:lnTo>
                  <a:pt x="871" y="991"/>
                </a:lnTo>
                <a:lnTo>
                  <a:pt x="871" y="991"/>
                </a:lnTo>
                <a:lnTo>
                  <a:pt x="874" y="989"/>
                </a:lnTo>
                <a:lnTo>
                  <a:pt x="876" y="989"/>
                </a:lnTo>
                <a:lnTo>
                  <a:pt x="876" y="987"/>
                </a:lnTo>
                <a:lnTo>
                  <a:pt x="879" y="984"/>
                </a:lnTo>
                <a:lnTo>
                  <a:pt x="876" y="984"/>
                </a:lnTo>
                <a:lnTo>
                  <a:pt x="876" y="984"/>
                </a:lnTo>
                <a:lnTo>
                  <a:pt x="874" y="984"/>
                </a:lnTo>
                <a:lnTo>
                  <a:pt x="874" y="984"/>
                </a:lnTo>
                <a:lnTo>
                  <a:pt x="871" y="984"/>
                </a:lnTo>
                <a:lnTo>
                  <a:pt x="869" y="984"/>
                </a:lnTo>
                <a:lnTo>
                  <a:pt x="869" y="984"/>
                </a:lnTo>
                <a:lnTo>
                  <a:pt x="867" y="984"/>
                </a:lnTo>
                <a:lnTo>
                  <a:pt x="867" y="984"/>
                </a:lnTo>
                <a:lnTo>
                  <a:pt x="867" y="982"/>
                </a:lnTo>
                <a:lnTo>
                  <a:pt x="864" y="979"/>
                </a:lnTo>
                <a:lnTo>
                  <a:pt x="862" y="977"/>
                </a:lnTo>
                <a:lnTo>
                  <a:pt x="860" y="977"/>
                </a:lnTo>
                <a:lnTo>
                  <a:pt x="857" y="977"/>
                </a:lnTo>
                <a:lnTo>
                  <a:pt x="855" y="979"/>
                </a:lnTo>
                <a:lnTo>
                  <a:pt x="852" y="982"/>
                </a:lnTo>
                <a:lnTo>
                  <a:pt x="852" y="982"/>
                </a:lnTo>
                <a:close/>
                <a:moveTo>
                  <a:pt x="722" y="1003"/>
                </a:moveTo>
                <a:lnTo>
                  <a:pt x="722" y="1003"/>
                </a:lnTo>
                <a:lnTo>
                  <a:pt x="724" y="1003"/>
                </a:lnTo>
                <a:lnTo>
                  <a:pt x="727" y="1003"/>
                </a:lnTo>
                <a:lnTo>
                  <a:pt x="729" y="1003"/>
                </a:lnTo>
                <a:lnTo>
                  <a:pt x="731" y="1003"/>
                </a:lnTo>
                <a:lnTo>
                  <a:pt x="734" y="1003"/>
                </a:lnTo>
                <a:lnTo>
                  <a:pt x="734" y="1003"/>
                </a:lnTo>
                <a:lnTo>
                  <a:pt x="736" y="1003"/>
                </a:lnTo>
                <a:lnTo>
                  <a:pt x="741" y="1008"/>
                </a:lnTo>
                <a:lnTo>
                  <a:pt x="743" y="1010"/>
                </a:lnTo>
                <a:lnTo>
                  <a:pt x="746" y="1015"/>
                </a:lnTo>
                <a:lnTo>
                  <a:pt x="746" y="1020"/>
                </a:lnTo>
                <a:lnTo>
                  <a:pt x="748" y="1025"/>
                </a:lnTo>
                <a:lnTo>
                  <a:pt x="748" y="1029"/>
                </a:lnTo>
                <a:lnTo>
                  <a:pt x="750" y="1034"/>
                </a:lnTo>
                <a:lnTo>
                  <a:pt x="750" y="1039"/>
                </a:lnTo>
                <a:lnTo>
                  <a:pt x="750" y="1053"/>
                </a:lnTo>
                <a:lnTo>
                  <a:pt x="795" y="1053"/>
                </a:lnTo>
                <a:lnTo>
                  <a:pt x="798" y="1051"/>
                </a:lnTo>
                <a:lnTo>
                  <a:pt x="800" y="1048"/>
                </a:lnTo>
                <a:lnTo>
                  <a:pt x="803" y="1046"/>
                </a:lnTo>
                <a:lnTo>
                  <a:pt x="803" y="1043"/>
                </a:lnTo>
                <a:lnTo>
                  <a:pt x="805" y="1039"/>
                </a:lnTo>
                <a:lnTo>
                  <a:pt x="805" y="1036"/>
                </a:lnTo>
                <a:lnTo>
                  <a:pt x="807" y="1034"/>
                </a:lnTo>
                <a:lnTo>
                  <a:pt x="807" y="1029"/>
                </a:lnTo>
                <a:lnTo>
                  <a:pt x="807" y="1027"/>
                </a:lnTo>
                <a:lnTo>
                  <a:pt x="807" y="1025"/>
                </a:lnTo>
                <a:lnTo>
                  <a:pt x="810" y="1020"/>
                </a:lnTo>
                <a:lnTo>
                  <a:pt x="810" y="1017"/>
                </a:lnTo>
                <a:lnTo>
                  <a:pt x="812" y="1015"/>
                </a:lnTo>
                <a:lnTo>
                  <a:pt x="814" y="1013"/>
                </a:lnTo>
                <a:lnTo>
                  <a:pt x="817" y="1010"/>
                </a:lnTo>
                <a:lnTo>
                  <a:pt x="819" y="1008"/>
                </a:lnTo>
                <a:lnTo>
                  <a:pt x="819" y="1006"/>
                </a:lnTo>
                <a:lnTo>
                  <a:pt x="822" y="1006"/>
                </a:lnTo>
                <a:lnTo>
                  <a:pt x="824" y="1006"/>
                </a:lnTo>
                <a:lnTo>
                  <a:pt x="824" y="1006"/>
                </a:lnTo>
                <a:lnTo>
                  <a:pt x="826" y="1006"/>
                </a:lnTo>
                <a:lnTo>
                  <a:pt x="826" y="1008"/>
                </a:lnTo>
                <a:lnTo>
                  <a:pt x="829" y="1008"/>
                </a:lnTo>
                <a:lnTo>
                  <a:pt x="831" y="1008"/>
                </a:lnTo>
                <a:lnTo>
                  <a:pt x="833" y="1010"/>
                </a:lnTo>
                <a:lnTo>
                  <a:pt x="833" y="1015"/>
                </a:lnTo>
                <a:lnTo>
                  <a:pt x="836" y="1017"/>
                </a:lnTo>
                <a:lnTo>
                  <a:pt x="836" y="1020"/>
                </a:lnTo>
                <a:lnTo>
                  <a:pt x="838" y="1025"/>
                </a:lnTo>
                <a:lnTo>
                  <a:pt x="838" y="1027"/>
                </a:lnTo>
                <a:lnTo>
                  <a:pt x="841" y="1032"/>
                </a:lnTo>
                <a:lnTo>
                  <a:pt x="841" y="1034"/>
                </a:lnTo>
                <a:lnTo>
                  <a:pt x="848" y="1034"/>
                </a:lnTo>
                <a:lnTo>
                  <a:pt x="848" y="1003"/>
                </a:lnTo>
                <a:lnTo>
                  <a:pt x="845" y="1003"/>
                </a:lnTo>
                <a:lnTo>
                  <a:pt x="843" y="1001"/>
                </a:lnTo>
                <a:lnTo>
                  <a:pt x="841" y="998"/>
                </a:lnTo>
                <a:lnTo>
                  <a:pt x="841" y="996"/>
                </a:lnTo>
                <a:lnTo>
                  <a:pt x="838" y="994"/>
                </a:lnTo>
                <a:lnTo>
                  <a:pt x="836" y="991"/>
                </a:lnTo>
                <a:lnTo>
                  <a:pt x="836" y="989"/>
                </a:lnTo>
                <a:lnTo>
                  <a:pt x="833" y="984"/>
                </a:lnTo>
                <a:lnTo>
                  <a:pt x="722" y="984"/>
                </a:lnTo>
                <a:lnTo>
                  <a:pt x="608" y="984"/>
                </a:lnTo>
                <a:lnTo>
                  <a:pt x="608" y="989"/>
                </a:lnTo>
                <a:lnTo>
                  <a:pt x="606" y="991"/>
                </a:lnTo>
                <a:lnTo>
                  <a:pt x="606" y="994"/>
                </a:lnTo>
                <a:lnTo>
                  <a:pt x="603" y="996"/>
                </a:lnTo>
                <a:lnTo>
                  <a:pt x="601" y="998"/>
                </a:lnTo>
                <a:lnTo>
                  <a:pt x="598" y="1001"/>
                </a:lnTo>
                <a:lnTo>
                  <a:pt x="596" y="1003"/>
                </a:lnTo>
                <a:lnTo>
                  <a:pt x="594" y="1003"/>
                </a:lnTo>
                <a:lnTo>
                  <a:pt x="594" y="1034"/>
                </a:lnTo>
                <a:lnTo>
                  <a:pt x="601" y="1034"/>
                </a:lnTo>
                <a:lnTo>
                  <a:pt x="603" y="1032"/>
                </a:lnTo>
                <a:lnTo>
                  <a:pt x="603" y="1027"/>
                </a:lnTo>
                <a:lnTo>
                  <a:pt x="603" y="1025"/>
                </a:lnTo>
                <a:lnTo>
                  <a:pt x="603" y="1020"/>
                </a:lnTo>
                <a:lnTo>
                  <a:pt x="606" y="1017"/>
                </a:lnTo>
                <a:lnTo>
                  <a:pt x="606" y="1015"/>
                </a:lnTo>
                <a:lnTo>
                  <a:pt x="608" y="1010"/>
                </a:lnTo>
                <a:lnTo>
                  <a:pt x="613" y="1008"/>
                </a:lnTo>
                <a:lnTo>
                  <a:pt x="613" y="1008"/>
                </a:lnTo>
                <a:lnTo>
                  <a:pt x="613" y="1008"/>
                </a:lnTo>
                <a:lnTo>
                  <a:pt x="615" y="1006"/>
                </a:lnTo>
                <a:lnTo>
                  <a:pt x="617" y="1006"/>
                </a:lnTo>
                <a:lnTo>
                  <a:pt x="620" y="1006"/>
                </a:lnTo>
                <a:lnTo>
                  <a:pt x="620" y="1006"/>
                </a:lnTo>
                <a:lnTo>
                  <a:pt x="622" y="1006"/>
                </a:lnTo>
                <a:lnTo>
                  <a:pt x="625" y="1008"/>
                </a:lnTo>
                <a:lnTo>
                  <a:pt x="627" y="1010"/>
                </a:lnTo>
                <a:lnTo>
                  <a:pt x="629" y="1013"/>
                </a:lnTo>
                <a:lnTo>
                  <a:pt x="632" y="1015"/>
                </a:lnTo>
                <a:lnTo>
                  <a:pt x="632" y="1017"/>
                </a:lnTo>
                <a:lnTo>
                  <a:pt x="634" y="1020"/>
                </a:lnTo>
                <a:lnTo>
                  <a:pt x="634" y="1025"/>
                </a:lnTo>
                <a:lnTo>
                  <a:pt x="634" y="1027"/>
                </a:lnTo>
                <a:lnTo>
                  <a:pt x="634" y="1029"/>
                </a:lnTo>
                <a:lnTo>
                  <a:pt x="636" y="1034"/>
                </a:lnTo>
                <a:lnTo>
                  <a:pt x="636" y="1036"/>
                </a:lnTo>
                <a:lnTo>
                  <a:pt x="639" y="1039"/>
                </a:lnTo>
                <a:lnTo>
                  <a:pt x="639" y="1043"/>
                </a:lnTo>
                <a:lnTo>
                  <a:pt x="641" y="1046"/>
                </a:lnTo>
                <a:lnTo>
                  <a:pt x="641" y="1048"/>
                </a:lnTo>
                <a:lnTo>
                  <a:pt x="644" y="1051"/>
                </a:lnTo>
                <a:lnTo>
                  <a:pt x="646" y="1053"/>
                </a:lnTo>
                <a:lnTo>
                  <a:pt x="691" y="1053"/>
                </a:lnTo>
                <a:lnTo>
                  <a:pt x="691" y="1039"/>
                </a:lnTo>
                <a:lnTo>
                  <a:pt x="693" y="1034"/>
                </a:lnTo>
                <a:lnTo>
                  <a:pt x="693" y="1029"/>
                </a:lnTo>
                <a:lnTo>
                  <a:pt x="696" y="1025"/>
                </a:lnTo>
                <a:lnTo>
                  <a:pt x="696" y="1020"/>
                </a:lnTo>
                <a:lnTo>
                  <a:pt x="698" y="1015"/>
                </a:lnTo>
                <a:lnTo>
                  <a:pt x="700" y="1010"/>
                </a:lnTo>
                <a:lnTo>
                  <a:pt x="703" y="1008"/>
                </a:lnTo>
                <a:lnTo>
                  <a:pt x="705" y="1003"/>
                </a:lnTo>
                <a:lnTo>
                  <a:pt x="708" y="1003"/>
                </a:lnTo>
                <a:lnTo>
                  <a:pt x="710" y="1003"/>
                </a:lnTo>
                <a:lnTo>
                  <a:pt x="712" y="1003"/>
                </a:lnTo>
                <a:lnTo>
                  <a:pt x="715" y="1003"/>
                </a:lnTo>
                <a:lnTo>
                  <a:pt x="715" y="1003"/>
                </a:lnTo>
                <a:lnTo>
                  <a:pt x="717" y="1003"/>
                </a:lnTo>
                <a:lnTo>
                  <a:pt x="719" y="1003"/>
                </a:lnTo>
                <a:lnTo>
                  <a:pt x="722" y="1003"/>
                </a:lnTo>
                <a:lnTo>
                  <a:pt x="722" y="1003"/>
                </a:lnTo>
                <a:close/>
                <a:moveTo>
                  <a:pt x="1130" y="1039"/>
                </a:moveTo>
                <a:lnTo>
                  <a:pt x="1130" y="1039"/>
                </a:lnTo>
                <a:lnTo>
                  <a:pt x="1130" y="1041"/>
                </a:lnTo>
                <a:lnTo>
                  <a:pt x="1130" y="1041"/>
                </a:lnTo>
                <a:lnTo>
                  <a:pt x="1133" y="1043"/>
                </a:lnTo>
                <a:lnTo>
                  <a:pt x="1133" y="1043"/>
                </a:lnTo>
                <a:lnTo>
                  <a:pt x="1135" y="1043"/>
                </a:lnTo>
                <a:lnTo>
                  <a:pt x="1135" y="1043"/>
                </a:lnTo>
                <a:lnTo>
                  <a:pt x="1137" y="1046"/>
                </a:lnTo>
                <a:lnTo>
                  <a:pt x="1137" y="1048"/>
                </a:lnTo>
                <a:lnTo>
                  <a:pt x="1137" y="1051"/>
                </a:lnTo>
                <a:lnTo>
                  <a:pt x="1137" y="1053"/>
                </a:lnTo>
                <a:lnTo>
                  <a:pt x="1135" y="1055"/>
                </a:lnTo>
                <a:lnTo>
                  <a:pt x="1135" y="1058"/>
                </a:lnTo>
                <a:lnTo>
                  <a:pt x="1135" y="1060"/>
                </a:lnTo>
                <a:lnTo>
                  <a:pt x="1137" y="1062"/>
                </a:lnTo>
                <a:lnTo>
                  <a:pt x="1137" y="1065"/>
                </a:lnTo>
                <a:lnTo>
                  <a:pt x="1142" y="1062"/>
                </a:lnTo>
                <a:lnTo>
                  <a:pt x="1147" y="1060"/>
                </a:lnTo>
                <a:lnTo>
                  <a:pt x="1149" y="1058"/>
                </a:lnTo>
                <a:lnTo>
                  <a:pt x="1154" y="1053"/>
                </a:lnTo>
                <a:lnTo>
                  <a:pt x="1156" y="1048"/>
                </a:lnTo>
                <a:lnTo>
                  <a:pt x="1159" y="1046"/>
                </a:lnTo>
                <a:lnTo>
                  <a:pt x="1161" y="1041"/>
                </a:lnTo>
                <a:lnTo>
                  <a:pt x="1163" y="1039"/>
                </a:lnTo>
                <a:lnTo>
                  <a:pt x="1163" y="1034"/>
                </a:lnTo>
                <a:lnTo>
                  <a:pt x="1163" y="1032"/>
                </a:lnTo>
                <a:lnTo>
                  <a:pt x="1163" y="1029"/>
                </a:lnTo>
                <a:lnTo>
                  <a:pt x="1166" y="1027"/>
                </a:lnTo>
                <a:lnTo>
                  <a:pt x="1166" y="1025"/>
                </a:lnTo>
                <a:lnTo>
                  <a:pt x="1166" y="1020"/>
                </a:lnTo>
                <a:lnTo>
                  <a:pt x="1168" y="1017"/>
                </a:lnTo>
                <a:lnTo>
                  <a:pt x="1168" y="1015"/>
                </a:lnTo>
                <a:lnTo>
                  <a:pt x="1166" y="1015"/>
                </a:lnTo>
                <a:lnTo>
                  <a:pt x="1163" y="1013"/>
                </a:lnTo>
                <a:lnTo>
                  <a:pt x="1163" y="1013"/>
                </a:lnTo>
                <a:lnTo>
                  <a:pt x="1161" y="1015"/>
                </a:lnTo>
                <a:lnTo>
                  <a:pt x="1161" y="1015"/>
                </a:lnTo>
                <a:lnTo>
                  <a:pt x="1159" y="1015"/>
                </a:lnTo>
                <a:lnTo>
                  <a:pt x="1156" y="1015"/>
                </a:lnTo>
                <a:lnTo>
                  <a:pt x="1156" y="1015"/>
                </a:lnTo>
                <a:lnTo>
                  <a:pt x="1152" y="1017"/>
                </a:lnTo>
                <a:lnTo>
                  <a:pt x="1149" y="1020"/>
                </a:lnTo>
                <a:lnTo>
                  <a:pt x="1144" y="1025"/>
                </a:lnTo>
                <a:lnTo>
                  <a:pt x="1142" y="1027"/>
                </a:lnTo>
                <a:lnTo>
                  <a:pt x="1137" y="1029"/>
                </a:lnTo>
                <a:lnTo>
                  <a:pt x="1135" y="1032"/>
                </a:lnTo>
                <a:lnTo>
                  <a:pt x="1133" y="1034"/>
                </a:lnTo>
                <a:lnTo>
                  <a:pt x="1130" y="1039"/>
                </a:lnTo>
                <a:lnTo>
                  <a:pt x="1130" y="1039"/>
                </a:lnTo>
                <a:close/>
                <a:moveTo>
                  <a:pt x="722" y="1034"/>
                </a:moveTo>
                <a:lnTo>
                  <a:pt x="741" y="1034"/>
                </a:lnTo>
                <a:lnTo>
                  <a:pt x="738" y="1032"/>
                </a:lnTo>
                <a:lnTo>
                  <a:pt x="738" y="1029"/>
                </a:lnTo>
                <a:lnTo>
                  <a:pt x="738" y="1027"/>
                </a:lnTo>
                <a:lnTo>
                  <a:pt x="738" y="1025"/>
                </a:lnTo>
                <a:lnTo>
                  <a:pt x="736" y="1022"/>
                </a:lnTo>
                <a:lnTo>
                  <a:pt x="736" y="1020"/>
                </a:lnTo>
                <a:lnTo>
                  <a:pt x="734" y="1017"/>
                </a:lnTo>
                <a:lnTo>
                  <a:pt x="731" y="1015"/>
                </a:lnTo>
                <a:lnTo>
                  <a:pt x="729" y="1015"/>
                </a:lnTo>
                <a:lnTo>
                  <a:pt x="727" y="1015"/>
                </a:lnTo>
                <a:lnTo>
                  <a:pt x="724" y="1015"/>
                </a:lnTo>
                <a:lnTo>
                  <a:pt x="722" y="1015"/>
                </a:lnTo>
                <a:lnTo>
                  <a:pt x="719" y="1015"/>
                </a:lnTo>
                <a:lnTo>
                  <a:pt x="715" y="1015"/>
                </a:lnTo>
                <a:lnTo>
                  <a:pt x="712" y="1015"/>
                </a:lnTo>
                <a:lnTo>
                  <a:pt x="710" y="1015"/>
                </a:lnTo>
                <a:lnTo>
                  <a:pt x="708" y="1017"/>
                </a:lnTo>
                <a:lnTo>
                  <a:pt x="705" y="1020"/>
                </a:lnTo>
                <a:lnTo>
                  <a:pt x="705" y="1022"/>
                </a:lnTo>
                <a:lnTo>
                  <a:pt x="705" y="1025"/>
                </a:lnTo>
                <a:lnTo>
                  <a:pt x="705" y="1027"/>
                </a:lnTo>
                <a:lnTo>
                  <a:pt x="705" y="1029"/>
                </a:lnTo>
                <a:lnTo>
                  <a:pt x="703" y="1032"/>
                </a:lnTo>
                <a:lnTo>
                  <a:pt x="703" y="1034"/>
                </a:lnTo>
                <a:lnTo>
                  <a:pt x="722" y="1034"/>
                </a:lnTo>
                <a:lnTo>
                  <a:pt x="722" y="1034"/>
                </a:lnTo>
                <a:close/>
                <a:moveTo>
                  <a:pt x="814" y="1022"/>
                </a:moveTo>
                <a:lnTo>
                  <a:pt x="812" y="1034"/>
                </a:lnTo>
                <a:lnTo>
                  <a:pt x="833" y="1034"/>
                </a:lnTo>
                <a:lnTo>
                  <a:pt x="833" y="1032"/>
                </a:lnTo>
                <a:lnTo>
                  <a:pt x="833" y="1029"/>
                </a:lnTo>
                <a:lnTo>
                  <a:pt x="833" y="1025"/>
                </a:lnTo>
                <a:lnTo>
                  <a:pt x="833" y="1022"/>
                </a:lnTo>
                <a:lnTo>
                  <a:pt x="831" y="1020"/>
                </a:lnTo>
                <a:lnTo>
                  <a:pt x="831" y="1020"/>
                </a:lnTo>
                <a:lnTo>
                  <a:pt x="829" y="1017"/>
                </a:lnTo>
                <a:lnTo>
                  <a:pt x="826" y="1015"/>
                </a:lnTo>
                <a:lnTo>
                  <a:pt x="824" y="1015"/>
                </a:lnTo>
                <a:lnTo>
                  <a:pt x="824" y="1015"/>
                </a:lnTo>
                <a:lnTo>
                  <a:pt x="822" y="1015"/>
                </a:lnTo>
                <a:lnTo>
                  <a:pt x="819" y="1015"/>
                </a:lnTo>
                <a:lnTo>
                  <a:pt x="817" y="1017"/>
                </a:lnTo>
                <a:lnTo>
                  <a:pt x="817" y="1017"/>
                </a:lnTo>
                <a:lnTo>
                  <a:pt x="814" y="1020"/>
                </a:lnTo>
                <a:lnTo>
                  <a:pt x="814" y="1022"/>
                </a:lnTo>
                <a:lnTo>
                  <a:pt x="814" y="1022"/>
                </a:lnTo>
                <a:close/>
                <a:moveTo>
                  <a:pt x="893" y="1027"/>
                </a:moveTo>
                <a:lnTo>
                  <a:pt x="893" y="1029"/>
                </a:lnTo>
                <a:lnTo>
                  <a:pt x="893" y="1032"/>
                </a:lnTo>
                <a:lnTo>
                  <a:pt x="893" y="1034"/>
                </a:lnTo>
                <a:lnTo>
                  <a:pt x="893" y="1039"/>
                </a:lnTo>
                <a:lnTo>
                  <a:pt x="917" y="1039"/>
                </a:lnTo>
                <a:lnTo>
                  <a:pt x="917" y="1034"/>
                </a:lnTo>
                <a:lnTo>
                  <a:pt x="917" y="1032"/>
                </a:lnTo>
                <a:lnTo>
                  <a:pt x="914" y="1029"/>
                </a:lnTo>
                <a:lnTo>
                  <a:pt x="914" y="1027"/>
                </a:lnTo>
                <a:lnTo>
                  <a:pt x="912" y="1025"/>
                </a:lnTo>
                <a:lnTo>
                  <a:pt x="912" y="1022"/>
                </a:lnTo>
                <a:lnTo>
                  <a:pt x="909" y="1020"/>
                </a:lnTo>
                <a:lnTo>
                  <a:pt x="909" y="1020"/>
                </a:lnTo>
                <a:lnTo>
                  <a:pt x="907" y="1017"/>
                </a:lnTo>
                <a:lnTo>
                  <a:pt x="905" y="1015"/>
                </a:lnTo>
                <a:lnTo>
                  <a:pt x="902" y="1015"/>
                </a:lnTo>
                <a:lnTo>
                  <a:pt x="900" y="1017"/>
                </a:lnTo>
                <a:lnTo>
                  <a:pt x="898" y="1020"/>
                </a:lnTo>
                <a:lnTo>
                  <a:pt x="895" y="1022"/>
                </a:lnTo>
                <a:lnTo>
                  <a:pt x="895" y="1025"/>
                </a:lnTo>
                <a:lnTo>
                  <a:pt x="893" y="1027"/>
                </a:lnTo>
                <a:lnTo>
                  <a:pt x="893" y="1027"/>
                </a:lnTo>
                <a:close/>
                <a:moveTo>
                  <a:pt x="1007" y="1041"/>
                </a:moveTo>
                <a:lnTo>
                  <a:pt x="1007" y="1043"/>
                </a:lnTo>
                <a:lnTo>
                  <a:pt x="1007" y="1043"/>
                </a:lnTo>
                <a:lnTo>
                  <a:pt x="1007" y="1043"/>
                </a:lnTo>
                <a:lnTo>
                  <a:pt x="1007" y="1043"/>
                </a:lnTo>
                <a:lnTo>
                  <a:pt x="1007" y="1046"/>
                </a:lnTo>
                <a:lnTo>
                  <a:pt x="1007" y="1046"/>
                </a:lnTo>
                <a:lnTo>
                  <a:pt x="1009" y="1046"/>
                </a:lnTo>
                <a:lnTo>
                  <a:pt x="1009" y="1046"/>
                </a:lnTo>
                <a:lnTo>
                  <a:pt x="1012" y="1046"/>
                </a:lnTo>
                <a:lnTo>
                  <a:pt x="1012" y="1046"/>
                </a:lnTo>
                <a:lnTo>
                  <a:pt x="1014" y="1046"/>
                </a:lnTo>
                <a:lnTo>
                  <a:pt x="1014" y="1046"/>
                </a:lnTo>
                <a:lnTo>
                  <a:pt x="1014" y="1046"/>
                </a:lnTo>
                <a:lnTo>
                  <a:pt x="1014" y="1046"/>
                </a:lnTo>
                <a:lnTo>
                  <a:pt x="1016" y="1046"/>
                </a:lnTo>
                <a:lnTo>
                  <a:pt x="1016" y="1046"/>
                </a:lnTo>
                <a:lnTo>
                  <a:pt x="1016" y="1043"/>
                </a:lnTo>
                <a:lnTo>
                  <a:pt x="1016" y="1043"/>
                </a:lnTo>
                <a:lnTo>
                  <a:pt x="1016" y="1041"/>
                </a:lnTo>
                <a:lnTo>
                  <a:pt x="1016" y="1041"/>
                </a:lnTo>
                <a:lnTo>
                  <a:pt x="1014" y="1041"/>
                </a:lnTo>
                <a:lnTo>
                  <a:pt x="1014" y="1039"/>
                </a:lnTo>
                <a:lnTo>
                  <a:pt x="1014" y="1039"/>
                </a:lnTo>
                <a:lnTo>
                  <a:pt x="1014" y="1039"/>
                </a:lnTo>
                <a:lnTo>
                  <a:pt x="1012" y="1039"/>
                </a:lnTo>
                <a:lnTo>
                  <a:pt x="1012" y="1039"/>
                </a:lnTo>
                <a:lnTo>
                  <a:pt x="1009" y="1039"/>
                </a:lnTo>
                <a:lnTo>
                  <a:pt x="1009" y="1039"/>
                </a:lnTo>
                <a:lnTo>
                  <a:pt x="1007" y="1041"/>
                </a:lnTo>
                <a:lnTo>
                  <a:pt x="1007" y="1041"/>
                </a:lnTo>
                <a:lnTo>
                  <a:pt x="1007" y="1041"/>
                </a:lnTo>
                <a:close/>
                <a:moveTo>
                  <a:pt x="990" y="1041"/>
                </a:moveTo>
                <a:lnTo>
                  <a:pt x="990" y="1043"/>
                </a:lnTo>
                <a:lnTo>
                  <a:pt x="990" y="1043"/>
                </a:lnTo>
                <a:lnTo>
                  <a:pt x="990" y="1043"/>
                </a:lnTo>
                <a:lnTo>
                  <a:pt x="990" y="1043"/>
                </a:lnTo>
                <a:lnTo>
                  <a:pt x="990" y="1046"/>
                </a:lnTo>
                <a:lnTo>
                  <a:pt x="990" y="1046"/>
                </a:lnTo>
                <a:lnTo>
                  <a:pt x="990" y="1046"/>
                </a:lnTo>
                <a:lnTo>
                  <a:pt x="990" y="1046"/>
                </a:lnTo>
                <a:lnTo>
                  <a:pt x="995" y="1046"/>
                </a:lnTo>
                <a:lnTo>
                  <a:pt x="997" y="1046"/>
                </a:lnTo>
                <a:lnTo>
                  <a:pt x="997" y="1046"/>
                </a:lnTo>
                <a:lnTo>
                  <a:pt x="1000" y="1046"/>
                </a:lnTo>
                <a:lnTo>
                  <a:pt x="1000" y="1043"/>
                </a:lnTo>
                <a:lnTo>
                  <a:pt x="1000" y="1043"/>
                </a:lnTo>
                <a:lnTo>
                  <a:pt x="997" y="1041"/>
                </a:lnTo>
                <a:lnTo>
                  <a:pt x="997" y="1041"/>
                </a:lnTo>
                <a:lnTo>
                  <a:pt x="997" y="1041"/>
                </a:lnTo>
                <a:lnTo>
                  <a:pt x="997" y="1039"/>
                </a:lnTo>
                <a:lnTo>
                  <a:pt x="995" y="1039"/>
                </a:lnTo>
                <a:lnTo>
                  <a:pt x="995" y="1039"/>
                </a:lnTo>
                <a:lnTo>
                  <a:pt x="993" y="1039"/>
                </a:lnTo>
                <a:lnTo>
                  <a:pt x="993" y="1039"/>
                </a:lnTo>
                <a:lnTo>
                  <a:pt x="993" y="1039"/>
                </a:lnTo>
                <a:lnTo>
                  <a:pt x="993" y="1039"/>
                </a:lnTo>
                <a:lnTo>
                  <a:pt x="990" y="1039"/>
                </a:lnTo>
                <a:lnTo>
                  <a:pt x="990" y="1039"/>
                </a:lnTo>
                <a:lnTo>
                  <a:pt x="990" y="1041"/>
                </a:lnTo>
                <a:lnTo>
                  <a:pt x="990" y="1041"/>
                </a:lnTo>
                <a:lnTo>
                  <a:pt x="990" y="1041"/>
                </a:lnTo>
                <a:close/>
                <a:moveTo>
                  <a:pt x="969" y="1041"/>
                </a:moveTo>
                <a:lnTo>
                  <a:pt x="969" y="1043"/>
                </a:lnTo>
                <a:lnTo>
                  <a:pt x="969" y="1043"/>
                </a:lnTo>
                <a:lnTo>
                  <a:pt x="969" y="1043"/>
                </a:lnTo>
                <a:lnTo>
                  <a:pt x="971" y="1043"/>
                </a:lnTo>
                <a:lnTo>
                  <a:pt x="971" y="1046"/>
                </a:lnTo>
                <a:lnTo>
                  <a:pt x="974" y="1046"/>
                </a:lnTo>
                <a:lnTo>
                  <a:pt x="974" y="1046"/>
                </a:lnTo>
                <a:lnTo>
                  <a:pt x="976" y="1046"/>
                </a:lnTo>
                <a:lnTo>
                  <a:pt x="976" y="1046"/>
                </a:lnTo>
                <a:lnTo>
                  <a:pt x="978" y="1046"/>
                </a:lnTo>
                <a:lnTo>
                  <a:pt x="978" y="1046"/>
                </a:lnTo>
                <a:lnTo>
                  <a:pt x="978" y="1046"/>
                </a:lnTo>
                <a:lnTo>
                  <a:pt x="981" y="1046"/>
                </a:lnTo>
                <a:lnTo>
                  <a:pt x="981" y="1046"/>
                </a:lnTo>
                <a:lnTo>
                  <a:pt x="981" y="1043"/>
                </a:lnTo>
                <a:lnTo>
                  <a:pt x="981" y="1043"/>
                </a:lnTo>
                <a:lnTo>
                  <a:pt x="981" y="1041"/>
                </a:lnTo>
                <a:lnTo>
                  <a:pt x="978" y="1041"/>
                </a:lnTo>
                <a:lnTo>
                  <a:pt x="978" y="1041"/>
                </a:lnTo>
                <a:lnTo>
                  <a:pt x="978" y="1039"/>
                </a:lnTo>
                <a:lnTo>
                  <a:pt x="978" y="1039"/>
                </a:lnTo>
                <a:lnTo>
                  <a:pt x="976" y="1039"/>
                </a:lnTo>
                <a:lnTo>
                  <a:pt x="976" y="1039"/>
                </a:lnTo>
                <a:lnTo>
                  <a:pt x="974" y="1039"/>
                </a:lnTo>
                <a:lnTo>
                  <a:pt x="974" y="1039"/>
                </a:lnTo>
                <a:lnTo>
                  <a:pt x="974" y="1039"/>
                </a:lnTo>
                <a:lnTo>
                  <a:pt x="971" y="1041"/>
                </a:lnTo>
                <a:lnTo>
                  <a:pt x="971" y="1041"/>
                </a:lnTo>
                <a:lnTo>
                  <a:pt x="969" y="1041"/>
                </a:lnTo>
                <a:lnTo>
                  <a:pt x="969" y="1041"/>
                </a:lnTo>
                <a:lnTo>
                  <a:pt x="969" y="1041"/>
                </a:lnTo>
                <a:close/>
                <a:moveTo>
                  <a:pt x="950" y="1041"/>
                </a:moveTo>
                <a:lnTo>
                  <a:pt x="950" y="1043"/>
                </a:lnTo>
                <a:lnTo>
                  <a:pt x="950" y="1043"/>
                </a:lnTo>
                <a:lnTo>
                  <a:pt x="952" y="1046"/>
                </a:lnTo>
                <a:lnTo>
                  <a:pt x="952" y="1046"/>
                </a:lnTo>
                <a:lnTo>
                  <a:pt x="955" y="1048"/>
                </a:lnTo>
                <a:lnTo>
                  <a:pt x="955" y="1048"/>
                </a:lnTo>
                <a:lnTo>
                  <a:pt x="957" y="1048"/>
                </a:lnTo>
                <a:lnTo>
                  <a:pt x="957" y="1048"/>
                </a:lnTo>
                <a:lnTo>
                  <a:pt x="957" y="1048"/>
                </a:lnTo>
                <a:lnTo>
                  <a:pt x="959" y="1046"/>
                </a:lnTo>
                <a:lnTo>
                  <a:pt x="962" y="1046"/>
                </a:lnTo>
                <a:lnTo>
                  <a:pt x="962" y="1046"/>
                </a:lnTo>
                <a:lnTo>
                  <a:pt x="962" y="1043"/>
                </a:lnTo>
                <a:lnTo>
                  <a:pt x="962" y="1043"/>
                </a:lnTo>
                <a:lnTo>
                  <a:pt x="962" y="1041"/>
                </a:lnTo>
                <a:lnTo>
                  <a:pt x="962" y="1041"/>
                </a:lnTo>
                <a:lnTo>
                  <a:pt x="959" y="1041"/>
                </a:lnTo>
                <a:lnTo>
                  <a:pt x="959" y="1039"/>
                </a:lnTo>
                <a:lnTo>
                  <a:pt x="959" y="1039"/>
                </a:lnTo>
                <a:lnTo>
                  <a:pt x="957" y="1039"/>
                </a:lnTo>
                <a:lnTo>
                  <a:pt x="957" y="1039"/>
                </a:lnTo>
                <a:lnTo>
                  <a:pt x="955" y="1039"/>
                </a:lnTo>
                <a:lnTo>
                  <a:pt x="955" y="1039"/>
                </a:lnTo>
                <a:lnTo>
                  <a:pt x="955" y="1039"/>
                </a:lnTo>
                <a:lnTo>
                  <a:pt x="952" y="1041"/>
                </a:lnTo>
                <a:lnTo>
                  <a:pt x="952" y="1041"/>
                </a:lnTo>
                <a:lnTo>
                  <a:pt x="952" y="1041"/>
                </a:lnTo>
                <a:lnTo>
                  <a:pt x="950" y="1041"/>
                </a:lnTo>
                <a:lnTo>
                  <a:pt x="950" y="1041"/>
                </a:lnTo>
                <a:close/>
                <a:moveTo>
                  <a:pt x="769" y="1041"/>
                </a:moveTo>
                <a:lnTo>
                  <a:pt x="769" y="1043"/>
                </a:lnTo>
                <a:lnTo>
                  <a:pt x="769" y="1043"/>
                </a:lnTo>
                <a:lnTo>
                  <a:pt x="769" y="1043"/>
                </a:lnTo>
                <a:lnTo>
                  <a:pt x="769" y="1046"/>
                </a:lnTo>
                <a:lnTo>
                  <a:pt x="772" y="1046"/>
                </a:lnTo>
                <a:lnTo>
                  <a:pt x="772" y="1046"/>
                </a:lnTo>
                <a:lnTo>
                  <a:pt x="772" y="1048"/>
                </a:lnTo>
                <a:lnTo>
                  <a:pt x="774" y="1048"/>
                </a:lnTo>
                <a:lnTo>
                  <a:pt x="774" y="1048"/>
                </a:lnTo>
                <a:lnTo>
                  <a:pt x="776" y="1046"/>
                </a:lnTo>
                <a:lnTo>
                  <a:pt x="776" y="1046"/>
                </a:lnTo>
                <a:lnTo>
                  <a:pt x="776" y="1046"/>
                </a:lnTo>
                <a:lnTo>
                  <a:pt x="776" y="1043"/>
                </a:lnTo>
                <a:lnTo>
                  <a:pt x="776" y="1043"/>
                </a:lnTo>
                <a:lnTo>
                  <a:pt x="776" y="1041"/>
                </a:lnTo>
                <a:lnTo>
                  <a:pt x="776" y="1041"/>
                </a:lnTo>
                <a:lnTo>
                  <a:pt x="776" y="1041"/>
                </a:lnTo>
                <a:lnTo>
                  <a:pt x="776" y="1041"/>
                </a:lnTo>
                <a:lnTo>
                  <a:pt x="774" y="1041"/>
                </a:lnTo>
                <a:lnTo>
                  <a:pt x="774" y="1041"/>
                </a:lnTo>
                <a:lnTo>
                  <a:pt x="774" y="1041"/>
                </a:lnTo>
                <a:lnTo>
                  <a:pt x="774" y="1039"/>
                </a:lnTo>
                <a:lnTo>
                  <a:pt x="772" y="1039"/>
                </a:lnTo>
                <a:lnTo>
                  <a:pt x="772" y="1041"/>
                </a:lnTo>
                <a:lnTo>
                  <a:pt x="769" y="1041"/>
                </a:lnTo>
                <a:lnTo>
                  <a:pt x="769" y="1041"/>
                </a:lnTo>
                <a:lnTo>
                  <a:pt x="769" y="1041"/>
                </a:lnTo>
                <a:close/>
                <a:moveTo>
                  <a:pt x="936" y="1046"/>
                </a:moveTo>
                <a:lnTo>
                  <a:pt x="936" y="1046"/>
                </a:lnTo>
                <a:lnTo>
                  <a:pt x="938" y="1048"/>
                </a:lnTo>
                <a:lnTo>
                  <a:pt x="938" y="1048"/>
                </a:lnTo>
                <a:lnTo>
                  <a:pt x="940" y="1048"/>
                </a:lnTo>
                <a:lnTo>
                  <a:pt x="940" y="1048"/>
                </a:lnTo>
                <a:lnTo>
                  <a:pt x="943" y="1048"/>
                </a:lnTo>
                <a:lnTo>
                  <a:pt x="943" y="1046"/>
                </a:lnTo>
                <a:lnTo>
                  <a:pt x="943" y="1046"/>
                </a:lnTo>
                <a:lnTo>
                  <a:pt x="943" y="1046"/>
                </a:lnTo>
                <a:lnTo>
                  <a:pt x="945" y="1043"/>
                </a:lnTo>
                <a:lnTo>
                  <a:pt x="945" y="1043"/>
                </a:lnTo>
                <a:lnTo>
                  <a:pt x="943" y="1043"/>
                </a:lnTo>
                <a:lnTo>
                  <a:pt x="943" y="1041"/>
                </a:lnTo>
                <a:lnTo>
                  <a:pt x="943" y="1041"/>
                </a:lnTo>
                <a:lnTo>
                  <a:pt x="940" y="1041"/>
                </a:lnTo>
                <a:lnTo>
                  <a:pt x="940" y="1041"/>
                </a:lnTo>
                <a:lnTo>
                  <a:pt x="938" y="1041"/>
                </a:lnTo>
                <a:lnTo>
                  <a:pt x="936" y="1041"/>
                </a:lnTo>
                <a:lnTo>
                  <a:pt x="936" y="1041"/>
                </a:lnTo>
                <a:lnTo>
                  <a:pt x="933" y="1043"/>
                </a:lnTo>
                <a:lnTo>
                  <a:pt x="933" y="1043"/>
                </a:lnTo>
                <a:lnTo>
                  <a:pt x="936" y="1046"/>
                </a:lnTo>
                <a:lnTo>
                  <a:pt x="936" y="1046"/>
                </a:lnTo>
                <a:close/>
                <a:moveTo>
                  <a:pt x="786" y="1041"/>
                </a:moveTo>
                <a:lnTo>
                  <a:pt x="786" y="1043"/>
                </a:lnTo>
                <a:lnTo>
                  <a:pt x="786" y="1043"/>
                </a:lnTo>
                <a:lnTo>
                  <a:pt x="786" y="1043"/>
                </a:lnTo>
                <a:lnTo>
                  <a:pt x="786" y="1043"/>
                </a:lnTo>
                <a:lnTo>
                  <a:pt x="786" y="1046"/>
                </a:lnTo>
                <a:lnTo>
                  <a:pt x="786" y="1046"/>
                </a:lnTo>
                <a:lnTo>
                  <a:pt x="788" y="1046"/>
                </a:lnTo>
                <a:lnTo>
                  <a:pt x="788" y="1046"/>
                </a:lnTo>
                <a:lnTo>
                  <a:pt x="788" y="1046"/>
                </a:lnTo>
                <a:lnTo>
                  <a:pt x="788" y="1046"/>
                </a:lnTo>
                <a:lnTo>
                  <a:pt x="791" y="1046"/>
                </a:lnTo>
                <a:lnTo>
                  <a:pt x="791" y="1046"/>
                </a:lnTo>
                <a:lnTo>
                  <a:pt x="791" y="1046"/>
                </a:lnTo>
                <a:lnTo>
                  <a:pt x="793" y="1046"/>
                </a:lnTo>
                <a:lnTo>
                  <a:pt x="793" y="1043"/>
                </a:lnTo>
                <a:lnTo>
                  <a:pt x="793" y="1043"/>
                </a:lnTo>
                <a:lnTo>
                  <a:pt x="793" y="1041"/>
                </a:lnTo>
                <a:lnTo>
                  <a:pt x="793" y="1041"/>
                </a:lnTo>
                <a:lnTo>
                  <a:pt x="791" y="1041"/>
                </a:lnTo>
                <a:lnTo>
                  <a:pt x="791" y="1041"/>
                </a:lnTo>
                <a:lnTo>
                  <a:pt x="791" y="1041"/>
                </a:lnTo>
                <a:lnTo>
                  <a:pt x="788" y="1041"/>
                </a:lnTo>
                <a:lnTo>
                  <a:pt x="788" y="1041"/>
                </a:lnTo>
                <a:lnTo>
                  <a:pt x="786" y="1041"/>
                </a:lnTo>
                <a:lnTo>
                  <a:pt x="786" y="1041"/>
                </a:lnTo>
                <a:lnTo>
                  <a:pt x="786" y="1041"/>
                </a:lnTo>
                <a:lnTo>
                  <a:pt x="786" y="1041"/>
                </a:lnTo>
                <a:close/>
                <a:moveTo>
                  <a:pt x="755" y="1041"/>
                </a:moveTo>
                <a:lnTo>
                  <a:pt x="755" y="1043"/>
                </a:lnTo>
                <a:lnTo>
                  <a:pt x="755" y="1043"/>
                </a:lnTo>
                <a:lnTo>
                  <a:pt x="755" y="1043"/>
                </a:lnTo>
                <a:lnTo>
                  <a:pt x="755" y="1043"/>
                </a:lnTo>
                <a:lnTo>
                  <a:pt x="755" y="1046"/>
                </a:lnTo>
                <a:lnTo>
                  <a:pt x="757" y="1046"/>
                </a:lnTo>
                <a:lnTo>
                  <a:pt x="757" y="1046"/>
                </a:lnTo>
                <a:lnTo>
                  <a:pt x="760" y="1046"/>
                </a:lnTo>
                <a:lnTo>
                  <a:pt x="760" y="1046"/>
                </a:lnTo>
                <a:lnTo>
                  <a:pt x="760" y="1046"/>
                </a:lnTo>
                <a:lnTo>
                  <a:pt x="760" y="1046"/>
                </a:lnTo>
                <a:lnTo>
                  <a:pt x="760" y="1046"/>
                </a:lnTo>
                <a:lnTo>
                  <a:pt x="762" y="1046"/>
                </a:lnTo>
                <a:lnTo>
                  <a:pt x="762" y="1046"/>
                </a:lnTo>
                <a:lnTo>
                  <a:pt x="762" y="1043"/>
                </a:lnTo>
                <a:lnTo>
                  <a:pt x="762" y="1043"/>
                </a:lnTo>
                <a:lnTo>
                  <a:pt x="762" y="1041"/>
                </a:lnTo>
                <a:lnTo>
                  <a:pt x="762" y="1041"/>
                </a:lnTo>
                <a:lnTo>
                  <a:pt x="762" y="1041"/>
                </a:lnTo>
                <a:lnTo>
                  <a:pt x="760" y="1041"/>
                </a:lnTo>
                <a:lnTo>
                  <a:pt x="760" y="1041"/>
                </a:lnTo>
                <a:lnTo>
                  <a:pt x="760" y="1041"/>
                </a:lnTo>
                <a:lnTo>
                  <a:pt x="757" y="1041"/>
                </a:lnTo>
                <a:lnTo>
                  <a:pt x="757" y="1041"/>
                </a:lnTo>
                <a:lnTo>
                  <a:pt x="755" y="1041"/>
                </a:lnTo>
                <a:lnTo>
                  <a:pt x="755" y="1041"/>
                </a:lnTo>
                <a:lnTo>
                  <a:pt x="755" y="1041"/>
                </a:lnTo>
                <a:close/>
                <a:moveTo>
                  <a:pt x="722" y="1053"/>
                </a:moveTo>
                <a:lnTo>
                  <a:pt x="743" y="1053"/>
                </a:lnTo>
                <a:lnTo>
                  <a:pt x="743" y="1048"/>
                </a:lnTo>
                <a:lnTo>
                  <a:pt x="741" y="1043"/>
                </a:lnTo>
                <a:lnTo>
                  <a:pt x="738" y="1043"/>
                </a:lnTo>
                <a:lnTo>
                  <a:pt x="736" y="1041"/>
                </a:lnTo>
                <a:lnTo>
                  <a:pt x="734" y="1041"/>
                </a:lnTo>
                <a:lnTo>
                  <a:pt x="729" y="1043"/>
                </a:lnTo>
                <a:lnTo>
                  <a:pt x="727" y="1043"/>
                </a:lnTo>
                <a:lnTo>
                  <a:pt x="722" y="1046"/>
                </a:lnTo>
                <a:lnTo>
                  <a:pt x="717" y="1043"/>
                </a:lnTo>
                <a:lnTo>
                  <a:pt x="712" y="1043"/>
                </a:lnTo>
                <a:lnTo>
                  <a:pt x="708" y="1041"/>
                </a:lnTo>
                <a:lnTo>
                  <a:pt x="705" y="1041"/>
                </a:lnTo>
                <a:lnTo>
                  <a:pt x="700" y="1043"/>
                </a:lnTo>
                <a:lnTo>
                  <a:pt x="698" y="1043"/>
                </a:lnTo>
                <a:lnTo>
                  <a:pt x="698" y="1048"/>
                </a:lnTo>
                <a:lnTo>
                  <a:pt x="698" y="1053"/>
                </a:lnTo>
                <a:lnTo>
                  <a:pt x="722" y="1053"/>
                </a:lnTo>
                <a:lnTo>
                  <a:pt x="722" y="1053"/>
                </a:lnTo>
                <a:close/>
                <a:moveTo>
                  <a:pt x="807" y="1046"/>
                </a:moveTo>
                <a:lnTo>
                  <a:pt x="807" y="1053"/>
                </a:lnTo>
                <a:lnTo>
                  <a:pt x="833" y="1053"/>
                </a:lnTo>
                <a:lnTo>
                  <a:pt x="836" y="1051"/>
                </a:lnTo>
                <a:lnTo>
                  <a:pt x="836" y="1051"/>
                </a:lnTo>
                <a:lnTo>
                  <a:pt x="836" y="1051"/>
                </a:lnTo>
                <a:lnTo>
                  <a:pt x="836" y="1048"/>
                </a:lnTo>
                <a:lnTo>
                  <a:pt x="836" y="1048"/>
                </a:lnTo>
                <a:lnTo>
                  <a:pt x="833" y="1048"/>
                </a:lnTo>
                <a:lnTo>
                  <a:pt x="833" y="1046"/>
                </a:lnTo>
                <a:lnTo>
                  <a:pt x="833" y="1046"/>
                </a:lnTo>
                <a:lnTo>
                  <a:pt x="831" y="1046"/>
                </a:lnTo>
                <a:lnTo>
                  <a:pt x="826" y="1046"/>
                </a:lnTo>
                <a:lnTo>
                  <a:pt x="824" y="1046"/>
                </a:lnTo>
                <a:lnTo>
                  <a:pt x="822" y="1046"/>
                </a:lnTo>
                <a:lnTo>
                  <a:pt x="817" y="1046"/>
                </a:lnTo>
                <a:lnTo>
                  <a:pt x="814" y="1046"/>
                </a:lnTo>
                <a:lnTo>
                  <a:pt x="810" y="1046"/>
                </a:lnTo>
                <a:lnTo>
                  <a:pt x="807" y="1046"/>
                </a:lnTo>
                <a:lnTo>
                  <a:pt x="807" y="1046"/>
                </a:lnTo>
                <a:close/>
                <a:moveTo>
                  <a:pt x="893" y="1046"/>
                </a:moveTo>
                <a:lnTo>
                  <a:pt x="893" y="1046"/>
                </a:lnTo>
                <a:lnTo>
                  <a:pt x="890" y="1048"/>
                </a:lnTo>
                <a:lnTo>
                  <a:pt x="890" y="1048"/>
                </a:lnTo>
                <a:lnTo>
                  <a:pt x="888" y="1048"/>
                </a:lnTo>
                <a:lnTo>
                  <a:pt x="888" y="1051"/>
                </a:lnTo>
                <a:lnTo>
                  <a:pt x="886" y="1051"/>
                </a:lnTo>
                <a:lnTo>
                  <a:pt x="886" y="1051"/>
                </a:lnTo>
                <a:lnTo>
                  <a:pt x="886" y="1053"/>
                </a:lnTo>
                <a:lnTo>
                  <a:pt x="919" y="1053"/>
                </a:lnTo>
                <a:lnTo>
                  <a:pt x="919" y="1048"/>
                </a:lnTo>
                <a:lnTo>
                  <a:pt x="917" y="1048"/>
                </a:lnTo>
                <a:lnTo>
                  <a:pt x="914" y="1046"/>
                </a:lnTo>
                <a:lnTo>
                  <a:pt x="909" y="1046"/>
                </a:lnTo>
                <a:lnTo>
                  <a:pt x="905" y="1046"/>
                </a:lnTo>
                <a:lnTo>
                  <a:pt x="900" y="1046"/>
                </a:lnTo>
                <a:lnTo>
                  <a:pt x="898" y="1046"/>
                </a:lnTo>
                <a:lnTo>
                  <a:pt x="893" y="1046"/>
                </a:lnTo>
                <a:lnTo>
                  <a:pt x="893" y="1046"/>
                </a:lnTo>
                <a:close/>
                <a:moveTo>
                  <a:pt x="1107" y="1067"/>
                </a:moveTo>
                <a:lnTo>
                  <a:pt x="1104" y="1070"/>
                </a:lnTo>
                <a:lnTo>
                  <a:pt x="1102" y="1074"/>
                </a:lnTo>
                <a:lnTo>
                  <a:pt x="1097" y="1077"/>
                </a:lnTo>
                <a:lnTo>
                  <a:pt x="1095" y="1079"/>
                </a:lnTo>
                <a:lnTo>
                  <a:pt x="1092" y="1081"/>
                </a:lnTo>
                <a:lnTo>
                  <a:pt x="1090" y="1086"/>
                </a:lnTo>
                <a:lnTo>
                  <a:pt x="1090" y="1089"/>
                </a:lnTo>
                <a:lnTo>
                  <a:pt x="1088" y="1093"/>
                </a:lnTo>
                <a:lnTo>
                  <a:pt x="1092" y="1093"/>
                </a:lnTo>
                <a:lnTo>
                  <a:pt x="1095" y="1093"/>
                </a:lnTo>
                <a:lnTo>
                  <a:pt x="1099" y="1093"/>
                </a:lnTo>
                <a:lnTo>
                  <a:pt x="1104" y="1091"/>
                </a:lnTo>
                <a:lnTo>
                  <a:pt x="1107" y="1091"/>
                </a:lnTo>
                <a:lnTo>
                  <a:pt x="1111" y="1091"/>
                </a:lnTo>
                <a:lnTo>
                  <a:pt x="1114" y="1093"/>
                </a:lnTo>
                <a:lnTo>
                  <a:pt x="1114" y="1098"/>
                </a:lnTo>
                <a:lnTo>
                  <a:pt x="1118" y="1096"/>
                </a:lnTo>
                <a:lnTo>
                  <a:pt x="1121" y="1091"/>
                </a:lnTo>
                <a:lnTo>
                  <a:pt x="1123" y="1089"/>
                </a:lnTo>
                <a:lnTo>
                  <a:pt x="1125" y="1086"/>
                </a:lnTo>
                <a:lnTo>
                  <a:pt x="1128" y="1084"/>
                </a:lnTo>
                <a:lnTo>
                  <a:pt x="1128" y="1079"/>
                </a:lnTo>
                <a:lnTo>
                  <a:pt x="1130" y="1077"/>
                </a:lnTo>
                <a:lnTo>
                  <a:pt x="1130" y="1072"/>
                </a:lnTo>
                <a:lnTo>
                  <a:pt x="1133" y="1070"/>
                </a:lnTo>
                <a:lnTo>
                  <a:pt x="1133" y="1067"/>
                </a:lnTo>
                <a:lnTo>
                  <a:pt x="1133" y="1062"/>
                </a:lnTo>
                <a:lnTo>
                  <a:pt x="1133" y="1060"/>
                </a:lnTo>
                <a:lnTo>
                  <a:pt x="1133" y="1060"/>
                </a:lnTo>
                <a:lnTo>
                  <a:pt x="1133" y="1058"/>
                </a:lnTo>
                <a:lnTo>
                  <a:pt x="1133" y="1058"/>
                </a:lnTo>
                <a:lnTo>
                  <a:pt x="1133" y="1058"/>
                </a:lnTo>
                <a:lnTo>
                  <a:pt x="1130" y="1058"/>
                </a:lnTo>
                <a:lnTo>
                  <a:pt x="1130" y="1058"/>
                </a:lnTo>
                <a:lnTo>
                  <a:pt x="1130" y="1058"/>
                </a:lnTo>
                <a:lnTo>
                  <a:pt x="1130" y="1055"/>
                </a:lnTo>
                <a:lnTo>
                  <a:pt x="1128" y="1058"/>
                </a:lnTo>
                <a:lnTo>
                  <a:pt x="1123" y="1058"/>
                </a:lnTo>
                <a:lnTo>
                  <a:pt x="1121" y="1060"/>
                </a:lnTo>
                <a:lnTo>
                  <a:pt x="1118" y="1062"/>
                </a:lnTo>
                <a:lnTo>
                  <a:pt x="1116" y="1065"/>
                </a:lnTo>
                <a:lnTo>
                  <a:pt x="1114" y="1065"/>
                </a:lnTo>
                <a:lnTo>
                  <a:pt x="1111" y="1067"/>
                </a:lnTo>
                <a:lnTo>
                  <a:pt x="1107" y="1067"/>
                </a:lnTo>
                <a:lnTo>
                  <a:pt x="1107" y="1067"/>
                </a:lnTo>
                <a:close/>
                <a:moveTo>
                  <a:pt x="1130" y="1098"/>
                </a:moveTo>
                <a:lnTo>
                  <a:pt x="1128" y="1100"/>
                </a:lnTo>
                <a:lnTo>
                  <a:pt x="1128" y="1103"/>
                </a:lnTo>
                <a:lnTo>
                  <a:pt x="1123" y="1105"/>
                </a:lnTo>
                <a:lnTo>
                  <a:pt x="1121" y="1108"/>
                </a:lnTo>
                <a:lnTo>
                  <a:pt x="1118" y="1110"/>
                </a:lnTo>
                <a:lnTo>
                  <a:pt x="1116" y="1112"/>
                </a:lnTo>
                <a:lnTo>
                  <a:pt x="1116" y="1115"/>
                </a:lnTo>
                <a:lnTo>
                  <a:pt x="1118" y="1117"/>
                </a:lnTo>
                <a:lnTo>
                  <a:pt x="1121" y="1117"/>
                </a:lnTo>
                <a:lnTo>
                  <a:pt x="1123" y="1117"/>
                </a:lnTo>
                <a:lnTo>
                  <a:pt x="1125" y="1119"/>
                </a:lnTo>
                <a:lnTo>
                  <a:pt x="1128" y="1122"/>
                </a:lnTo>
                <a:lnTo>
                  <a:pt x="1130" y="1122"/>
                </a:lnTo>
                <a:lnTo>
                  <a:pt x="1130" y="1124"/>
                </a:lnTo>
                <a:lnTo>
                  <a:pt x="1133" y="1124"/>
                </a:lnTo>
                <a:lnTo>
                  <a:pt x="1133" y="1124"/>
                </a:lnTo>
                <a:lnTo>
                  <a:pt x="1137" y="1119"/>
                </a:lnTo>
                <a:lnTo>
                  <a:pt x="1142" y="1115"/>
                </a:lnTo>
                <a:lnTo>
                  <a:pt x="1147" y="1110"/>
                </a:lnTo>
                <a:lnTo>
                  <a:pt x="1149" y="1105"/>
                </a:lnTo>
                <a:lnTo>
                  <a:pt x="1152" y="1098"/>
                </a:lnTo>
                <a:lnTo>
                  <a:pt x="1154" y="1093"/>
                </a:lnTo>
                <a:lnTo>
                  <a:pt x="1154" y="1089"/>
                </a:lnTo>
                <a:lnTo>
                  <a:pt x="1152" y="1081"/>
                </a:lnTo>
                <a:lnTo>
                  <a:pt x="1152" y="1081"/>
                </a:lnTo>
                <a:lnTo>
                  <a:pt x="1149" y="1081"/>
                </a:lnTo>
                <a:lnTo>
                  <a:pt x="1147" y="1081"/>
                </a:lnTo>
                <a:lnTo>
                  <a:pt x="1147" y="1081"/>
                </a:lnTo>
                <a:lnTo>
                  <a:pt x="1144" y="1081"/>
                </a:lnTo>
                <a:lnTo>
                  <a:pt x="1144" y="1081"/>
                </a:lnTo>
                <a:lnTo>
                  <a:pt x="1142" y="1081"/>
                </a:lnTo>
                <a:lnTo>
                  <a:pt x="1142" y="1081"/>
                </a:lnTo>
                <a:lnTo>
                  <a:pt x="1140" y="1084"/>
                </a:lnTo>
                <a:lnTo>
                  <a:pt x="1137" y="1086"/>
                </a:lnTo>
                <a:lnTo>
                  <a:pt x="1137" y="1089"/>
                </a:lnTo>
                <a:lnTo>
                  <a:pt x="1135" y="1091"/>
                </a:lnTo>
                <a:lnTo>
                  <a:pt x="1135" y="1091"/>
                </a:lnTo>
                <a:lnTo>
                  <a:pt x="1133" y="1093"/>
                </a:lnTo>
                <a:lnTo>
                  <a:pt x="1130" y="1096"/>
                </a:lnTo>
                <a:lnTo>
                  <a:pt x="1130" y="1098"/>
                </a:lnTo>
                <a:lnTo>
                  <a:pt x="1130" y="1098"/>
                </a:lnTo>
                <a:close/>
                <a:moveTo>
                  <a:pt x="1078" y="1117"/>
                </a:moveTo>
                <a:lnTo>
                  <a:pt x="1061" y="1153"/>
                </a:lnTo>
                <a:lnTo>
                  <a:pt x="1061" y="1155"/>
                </a:lnTo>
                <a:lnTo>
                  <a:pt x="1064" y="1155"/>
                </a:lnTo>
                <a:lnTo>
                  <a:pt x="1064" y="1157"/>
                </a:lnTo>
                <a:lnTo>
                  <a:pt x="1064" y="1157"/>
                </a:lnTo>
                <a:lnTo>
                  <a:pt x="1066" y="1157"/>
                </a:lnTo>
                <a:lnTo>
                  <a:pt x="1066" y="1157"/>
                </a:lnTo>
                <a:lnTo>
                  <a:pt x="1069" y="1157"/>
                </a:lnTo>
                <a:lnTo>
                  <a:pt x="1071" y="1157"/>
                </a:lnTo>
                <a:lnTo>
                  <a:pt x="1076" y="1153"/>
                </a:lnTo>
                <a:lnTo>
                  <a:pt x="1083" y="1148"/>
                </a:lnTo>
                <a:lnTo>
                  <a:pt x="1090" y="1143"/>
                </a:lnTo>
                <a:lnTo>
                  <a:pt x="1095" y="1138"/>
                </a:lnTo>
                <a:lnTo>
                  <a:pt x="1099" y="1131"/>
                </a:lnTo>
                <a:lnTo>
                  <a:pt x="1102" y="1127"/>
                </a:lnTo>
                <a:lnTo>
                  <a:pt x="1107" y="1119"/>
                </a:lnTo>
                <a:lnTo>
                  <a:pt x="1107" y="1112"/>
                </a:lnTo>
                <a:lnTo>
                  <a:pt x="1107" y="1110"/>
                </a:lnTo>
                <a:lnTo>
                  <a:pt x="1107" y="1110"/>
                </a:lnTo>
                <a:lnTo>
                  <a:pt x="1107" y="1108"/>
                </a:lnTo>
                <a:lnTo>
                  <a:pt x="1107" y="1108"/>
                </a:lnTo>
                <a:lnTo>
                  <a:pt x="1107" y="1105"/>
                </a:lnTo>
                <a:lnTo>
                  <a:pt x="1107" y="1105"/>
                </a:lnTo>
                <a:lnTo>
                  <a:pt x="1104" y="1103"/>
                </a:lnTo>
                <a:lnTo>
                  <a:pt x="1104" y="1100"/>
                </a:lnTo>
                <a:lnTo>
                  <a:pt x="1099" y="1103"/>
                </a:lnTo>
                <a:lnTo>
                  <a:pt x="1097" y="1103"/>
                </a:lnTo>
                <a:lnTo>
                  <a:pt x="1092" y="1105"/>
                </a:lnTo>
                <a:lnTo>
                  <a:pt x="1090" y="1105"/>
                </a:lnTo>
                <a:lnTo>
                  <a:pt x="1085" y="1108"/>
                </a:lnTo>
                <a:lnTo>
                  <a:pt x="1083" y="1110"/>
                </a:lnTo>
                <a:lnTo>
                  <a:pt x="1080" y="1112"/>
                </a:lnTo>
                <a:lnTo>
                  <a:pt x="1078" y="1117"/>
                </a:lnTo>
                <a:lnTo>
                  <a:pt x="1078" y="1117"/>
                </a:lnTo>
                <a:close/>
                <a:moveTo>
                  <a:pt x="1035" y="1127"/>
                </a:moveTo>
                <a:lnTo>
                  <a:pt x="1035" y="1131"/>
                </a:lnTo>
                <a:lnTo>
                  <a:pt x="1033" y="1136"/>
                </a:lnTo>
                <a:lnTo>
                  <a:pt x="1033" y="1138"/>
                </a:lnTo>
                <a:lnTo>
                  <a:pt x="1031" y="1143"/>
                </a:lnTo>
                <a:lnTo>
                  <a:pt x="1031" y="1146"/>
                </a:lnTo>
                <a:lnTo>
                  <a:pt x="1031" y="1150"/>
                </a:lnTo>
                <a:lnTo>
                  <a:pt x="1031" y="1153"/>
                </a:lnTo>
                <a:lnTo>
                  <a:pt x="1033" y="1157"/>
                </a:lnTo>
                <a:lnTo>
                  <a:pt x="1035" y="1157"/>
                </a:lnTo>
                <a:lnTo>
                  <a:pt x="1038" y="1155"/>
                </a:lnTo>
                <a:lnTo>
                  <a:pt x="1040" y="1155"/>
                </a:lnTo>
                <a:lnTo>
                  <a:pt x="1045" y="1153"/>
                </a:lnTo>
                <a:lnTo>
                  <a:pt x="1047" y="1150"/>
                </a:lnTo>
                <a:lnTo>
                  <a:pt x="1050" y="1148"/>
                </a:lnTo>
                <a:lnTo>
                  <a:pt x="1052" y="1146"/>
                </a:lnTo>
                <a:lnTo>
                  <a:pt x="1054" y="1143"/>
                </a:lnTo>
                <a:lnTo>
                  <a:pt x="1057" y="1138"/>
                </a:lnTo>
                <a:lnTo>
                  <a:pt x="1059" y="1136"/>
                </a:lnTo>
                <a:lnTo>
                  <a:pt x="1061" y="1134"/>
                </a:lnTo>
                <a:lnTo>
                  <a:pt x="1064" y="1129"/>
                </a:lnTo>
                <a:lnTo>
                  <a:pt x="1066" y="1127"/>
                </a:lnTo>
                <a:lnTo>
                  <a:pt x="1066" y="1122"/>
                </a:lnTo>
                <a:lnTo>
                  <a:pt x="1064" y="1119"/>
                </a:lnTo>
                <a:lnTo>
                  <a:pt x="1061" y="1117"/>
                </a:lnTo>
                <a:lnTo>
                  <a:pt x="1059" y="1115"/>
                </a:lnTo>
                <a:lnTo>
                  <a:pt x="1054" y="1115"/>
                </a:lnTo>
                <a:lnTo>
                  <a:pt x="1050" y="1117"/>
                </a:lnTo>
                <a:lnTo>
                  <a:pt x="1047" y="1117"/>
                </a:lnTo>
                <a:lnTo>
                  <a:pt x="1042" y="1119"/>
                </a:lnTo>
                <a:lnTo>
                  <a:pt x="1040" y="1122"/>
                </a:lnTo>
                <a:lnTo>
                  <a:pt x="1038" y="1124"/>
                </a:lnTo>
                <a:lnTo>
                  <a:pt x="1035" y="1127"/>
                </a:lnTo>
                <a:lnTo>
                  <a:pt x="1035" y="1127"/>
                </a:lnTo>
                <a:close/>
                <a:moveTo>
                  <a:pt x="1137" y="1138"/>
                </a:moveTo>
                <a:lnTo>
                  <a:pt x="1133" y="1155"/>
                </a:lnTo>
                <a:lnTo>
                  <a:pt x="1128" y="1172"/>
                </a:lnTo>
                <a:lnTo>
                  <a:pt x="1123" y="1188"/>
                </a:lnTo>
                <a:lnTo>
                  <a:pt x="1116" y="1202"/>
                </a:lnTo>
                <a:lnTo>
                  <a:pt x="1111" y="1219"/>
                </a:lnTo>
                <a:lnTo>
                  <a:pt x="1104" y="1236"/>
                </a:lnTo>
                <a:lnTo>
                  <a:pt x="1097" y="1250"/>
                </a:lnTo>
                <a:lnTo>
                  <a:pt x="1088" y="1267"/>
                </a:lnTo>
                <a:lnTo>
                  <a:pt x="1085" y="1269"/>
                </a:lnTo>
                <a:lnTo>
                  <a:pt x="1083" y="1274"/>
                </a:lnTo>
                <a:lnTo>
                  <a:pt x="1078" y="1278"/>
                </a:lnTo>
                <a:lnTo>
                  <a:pt x="1076" y="1283"/>
                </a:lnTo>
                <a:lnTo>
                  <a:pt x="1071" y="1285"/>
                </a:lnTo>
                <a:lnTo>
                  <a:pt x="1066" y="1290"/>
                </a:lnTo>
                <a:lnTo>
                  <a:pt x="1064" y="1293"/>
                </a:lnTo>
                <a:lnTo>
                  <a:pt x="1059" y="1295"/>
                </a:lnTo>
                <a:lnTo>
                  <a:pt x="1073" y="1290"/>
                </a:lnTo>
                <a:lnTo>
                  <a:pt x="1088" y="1285"/>
                </a:lnTo>
                <a:lnTo>
                  <a:pt x="1099" y="1276"/>
                </a:lnTo>
                <a:lnTo>
                  <a:pt x="1111" y="1267"/>
                </a:lnTo>
                <a:lnTo>
                  <a:pt x="1121" y="1255"/>
                </a:lnTo>
                <a:lnTo>
                  <a:pt x="1130" y="1240"/>
                </a:lnTo>
                <a:lnTo>
                  <a:pt x="1135" y="1226"/>
                </a:lnTo>
                <a:lnTo>
                  <a:pt x="1142" y="1214"/>
                </a:lnTo>
                <a:lnTo>
                  <a:pt x="1144" y="1202"/>
                </a:lnTo>
                <a:lnTo>
                  <a:pt x="1149" y="1191"/>
                </a:lnTo>
                <a:lnTo>
                  <a:pt x="1154" y="1179"/>
                </a:lnTo>
                <a:lnTo>
                  <a:pt x="1156" y="1167"/>
                </a:lnTo>
                <a:lnTo>
                  <a:pt x="1159" y="1155"/>
                </a:lnTo>
                <a:lnTo>
                  <a:pt x="1161" y="1143"/>
                </a:lnTo>
                <a:lnTo>
                  <a:pt x="1163" y="1129"/>
                </a:lnTo>
                <a:lnTo>
                  <a:pt x="1163" y="1117"/>
                </a:lnTo>
                <a:lnTo>
                  <a:pt x="1137" y="1138"/>
                </a:lnTo>
                <a:lnTo>
                  <a:pt x="1137" y="1138"/>
                </a:lnTo>
                <a:close/>
                <a:moveTo>
                  <a:pt x="1099" y="1169"/>
                </a:moveTo>
                <a:lnTo>
                  <a:pt x="1092" y="1186"/>
                </a:lnTo>
                <a:lnTo>
                  <a:pt x="1085" y="1205"/>
                </a:lnTo>
                <a:lnTo>
                  <a:pt x="1078" y="1221"/>
                </a:lnTo>
                <a:lnTo>
                  <a:pt x="1069" y="1240"/>
                </a:lnTo>
                <a:lnTo>
                  <a:pt x="1059" y="1257"/>
                </a:lnTo>
                <a:lnTo>
                  <a:pt x="1047" y="1274"/>
                </a:lnTo>
                <a:lnTo>
                  <a:pt x="1033" y="1288"/>
                </a:lnTo>
                <a:lnTo>
                  <a:pt x="1016" y="1302"/>
                </a:lnTo>
                <a:lnTo>
                  <a:pt x="1000" y="1319"/>
                </a:lnTo>
                <a:lnTo>
                  <a:pt x="1009" y="1316"/>
                </a:lnTo>
                <a:lnTo>
                  <a:pt x="1021" y="1312"/>
                </a:lnTo>
                <a:lnTo>
                  <a:pt x="1031" y="1309"/>
                </a:lnTo>
                <a:lnTo>
                  <a:pt x="1042" y="1304"/>
                </a:lnTo>
                <a:lnTo>
                  <a:pt x="1052" y="1297"/>
                </a:lnTo>
                <a:lnTo>
                  <a:pt x="1059" y="1293"/>
                </a:lnTo>
                <a:lnTo>
                  <a:pt x="1066" y="1283"/>
                </a:lnTo>
                <a:lnTo>
                  <a:pt x="1073" y="1274"/>
                </a:lnTo>
                <a:lnTo>
                  <a:pt x="1085" y="1259"/>
                </a:lnTo>
                <a:lnTo>
                  <a:pt x="1092" y="1243"/>
                </a:lnTo>
                <a:lnTo>
                  <a:pt x="1102" y="1229"/>
                </a:lnTo>
                <a:lnTo>
                  <a:pt x="1109" y="1212"/>
                </a:lnTo>
                <a:lnTo>
                  <a:pt x="1116" y="1195"/>
                </a:lnTo>
                <a:lnTo>
                  <a:pt x="1121" y="1179"/>
                </a:lnTo>
                <a:lnTo>
                  <a:pt x="1125" y="1162"/>
                </a:lnTo>
                <a:lnTo>
                  <a:pt x="1130" y="1146"/>
                </a:lnTo>
                <a:lnTo>
                  <a:pt x="1099" y="1169"/>
                </a:lnTo>
                <a:lnTo>
                  <a:pt x="1099" y="1169"/>
                </a:lnTo>
                <a:close/>
                <a:moveTo>
                  <a:pt x="1016" y="1224"/>
                </a:moveTo>
                <a:lnTo>
                  <a:pt x="995" y="1250"/>
                </a:lnTo>
                <a:lnTo>
                  <a:pt x="971" y="1269"/>
                </a:lnTo>
                <a:lnTo>
                  <a:pt x="947" y="1285"/>
                </a:lnTo>
                <a:lnTo>
                  <a:pt x="919" y="1295"/>
                </a:lnTo>
                <a:lnTo>
                  <a:pt x="893" y="1302"/>
                </a:lnTo>
                <a:lnTo>
                  <a:pt x="862" y="1307"/>
                </a:lnTo>
                <a:lnTo>
                  <a:pt x="833" y="1304"/>
                </a:lnTo>
                <a:lnTo>
                  <a:pt x="805" y="1297"/>
                </a:lnTo>
                <a:lnTo>
                  <a:pt x="776" y="1288"/>
                </a:lnTo>
                <a:lnTo>
                  <a:pt x="776" y="1288"/>
                </a:lnTo>
                <a:lnTo>
                  <a:pt x="774" y="1285"/>
                </a:lnTo>
                <a:lnTo>
                  <a:pt x="774" y="1285"/>
                </a:lnTo>
                <a:lnTo>
                  <a:pt x="772" y="1285"/>
                </a:lnTo>
                <a:lnTo>
                  <a:pt x="769" y="1283"/>
                </a:lnTo>
                <a:lnTo>
                  <a:pt x="767" y="1283"/>
                </a:lnTo>
                <a:lnTo>
                  <a:pt x="765" y="1281"/>
                </a:lnTo>
                <a:lnTo>
                  <a:pt x="762" y="1281"/>
                </a:lnTo>
                <a:lnTo>
                  <a:pt x="762" y="1283"/>
                </a:lnTo>
                <a:lnTo>
                  <a:pt x="762" y="1283"/>
                </a:lnTo>
                <a:lnTo>
                  <a:pt x="762" y="1285"/>
                </a:lnTo>
                <a:lnTo>
                  <a:pt x="762" y="1285"/>
                </a:lnTo>
                <a:lnTo>
                  <a:pt x="762" y="1288"/>
                </a:lnTo>
                <a:lnTo>
                  <a:pt x="765" y="1288"/>
                </a:lnTo>
                <a:lnTo>
                  <a:pt x="765" y="1290"/>
                </a:lnTo>
                <a:lnTo>
                  <a:pt x="767" y="1293"/>
                </a:lnTo>
                <a:lnTo>
                  <a:pt x="769" y="1300"/>
                </a:lnTo>
                <a:lnTo>
                  <a:pt x="786" y="1304"/>
                </a:lnTo>
                <a:lnTo>
                  <a:pt x="803" y="1309"/>
                </a:lnTo>
                <a:lnTo>
                  <a:pt x="817" y="1316"/>
                </a:lnTo>
                <a:lnTo>
                  <a:pt x="836" y="1321"/>
                </a:lnTo>
                <a:lnTo>
                  <a:pt x="852" y="1323"/>
                </a:lnTo>
                <a:lnTo>
                  <a:pt x="869" y="1326"/>
                </a:lnTo>
                <a:lnTo>
                  <a:pt x="886" y="1328"/>
                </a:lnTo>
                <a:lnTo>
                  <a:pt x="905" y="1328"/>
                </a:lnTo>
                <a:lnTo>
                  <a:pt x="921" y="1328"/>
                </a:lnTo>
                <a:lnTo>
                  <a:pt x="938" y="1326"/>
                </a:lnTo>
                <a:lnTo>
                  <a:pt x="952" y="1321"/>
                </a:lnTo>
                <a:lnTo>
                  <a:pt x="966" y="1316"/>
                </a:lnTo>
                <a:lnTo>
                  <a:pt x="981" y="1309"/>
                </a:lnTo>
                <a:lnTo>
                  <a:pt x="995" y="1302"/>
                </a:lnTo>
                <a:lnTo>
                  <a:pt x="1009" y="1295"/>
                </a:lnTo>
                <a:lnTo>
                  <a:pt x="1021" y="1285"/>
                </a:lnTo>
                <a:lnTo>
                  <a:pt x="1028" y="1288"/>
                </a:lnTo>
                <a:lnTo>
                  <a:pt x="1040" y="1276"/>
                </a:lnTo>
                <a:lnTo>
                  <a:pt x="1050" y="1262"/>
                </a:lnTo>
                <a:lnTo>
                  <a:pt x="1059" y="1248"/>
                </a:lnTo>
                <a:lnTo>
                  <a:pt x="1066" y="1233"/>
                </a:lnTo>
                <a:lnTo>
                  <a:pt x="1073" y="1219"/>
                </a:lnTo>
                <a:lnTo>
                  <a:pt x="1080" y="1202"/>
                </a:lnTo>
                <a:lnTo>
                  <a:pt x="1088" y="1188"/>
                </a:lnTo>
                <a:lnTo>
                  <a:pt x="1092" y="1172"/>
                </a:lnTo>
                <a:lnTo>
                  <a:pt x="1083" y="1179"/>
                </a:lnTo>
                <a:lnTo>
                  <a:pt x="1073" y="1183"/>
                </a:lnTo>
                <a:lnTo>
                  <a:pt x="1064" y="1191"/>
                </a:lnTo>
                <a:lnTo>
                  <a:pt x="1054" y="1198"/>
                </a:lnTo>
                <a:lnTo>
                  <a:pt x="1045" y="1205"/>
                </a:lnTo>
                <a:lnTo>
                  <a:pt x="1035" y="1212"/>
                </a:lnTo>
                <a:lnTo>
                  <a:pt x="1026" y="1219"/>
                </a:lnTo>
                <a:lnTo>
                  <a:pt x="1016" y="1224"/>
                </a:lnTo>
                <a:lnTo>
                  <a:pt x="1016" y="1224"/>
                </a:lnTo>
                <a:close/>
                <a:moveTo>
                  <a:pt x="1220" y="1176"/>
                </a:moveTo>
                <a:lnTo>
                  <a:pt x="1247" y="1359"/>
                </a:lnTo>
                <a:lnTo>
                  <a:pt x="1247" y="1359"/>
                </a:lnTo>
                <a:lnTo>
                  <a:pt x="1247" y="1361"/>
                </a:lnTo>
                <a:lnTo>
                  <a:pt x="1247" y="1361"/>
                </a:lnTo>
                <a:lnTo>
                  <a:pt x="1249" y="1361"/>
                </a:lnTo>
                <a:lnTo>
                  <a:pt x="1249" y="1359"/>
                </a:lnTo>
                <a:lnTo>
                  <a:pt x="1251" y="1359"/>
                </a:lnTo>
                <a:lnTo>
                  <a:pt x="1251" y="1359"/>
                </a:lnTo>
                <a:lnTo>
                  <a:pt x="1254" y="1359"/>
                </a:lnTo>
                <a:lnTo>
                  <a:pt x="1223" y="1176"/>
                </a:lnTo>
                <a:lnTo>
                  <a:pt x="1223" y="1174"/>
                </a:lnTo>
                <a:lnTo>
                  <a:pt x="1223" y="1174"/>
                </a:lnTo>
                <a:lnTo>
                  <a:pt x="1223" y="1174"/>
                </a:lnTo>
                <a:lnTo>
                  <a:pt x="1220" y="1174"/>
                </a:lnTo>
                <a:lnTo>
                  <a:pt x="1220" y="1176"/>
                </a:lnTo>
                <a:lnTo>
                  <a:pt x="1220" y="1176"/>
                </a:lnTo>
                <a:lnTo>
                  <a:pt x="1220" y="1176"/>
                </a:lnTo>
                <a:close/>
                <a:moveTo>
                  <a:pt x="1156" y="1250"/>
                </a:moveTo>
                <a:lnTo>
                  <a:pt x="1175" y="1359"/>
                </a:lnTo>
                <a:lnTo>
                  <a:pt x="1235" y="1354"/>
                </a:lnTo>
                <a:lnTo>
                  <a:pt x="1220" y="1210"/>
                </a:lnTo>
                <a:lnTo>
                  <a:pt x="1213" y="1191"/>
                </a:lnTo>
                <a:lnTo>
                  <a:pt x="1206" y="1198"/>
                </a:lnTo>
                <a:lnTo>
                  <a:pt x="1199" y="1205"/>
                </a:lnTo>
                <a:lnTo>
                  <a:pt x="1192" y="1212"/>
                </a:lnTo>
                <a:lnTo>
                  <a:pt x="1185" y="1221"/>
                </a:lnTo>
                <a:lnTo>
                  <a:pt x="1178" y="1229"/>
                </a:lnTo>
                <a:lnTo>
                  <a:pt x="1171" y="1236"/>
                </a:lnTo>
                <a:lnTo>
                  <a:pt x="1163" y="1243"/>
                </a:lnTo>
                <a:lnTo>
                  <a:pt x="1156" y="1250"/>
                </a:lnTo>
                <a:lnTo>
                  <a:pt x="1156" y="1250"/>
                </a:lnTo>
                <a:close/>
                <a:moveTo>
                  <a:pt x="902" y="1276"/>
                </a:moveTo>
                <a:lnTo>
                  <a:pt x="886" y="1278"/>
                </a:lnTo>
                <a:lnTo>
                  <a:pt x="871" y="1281"/>
                </a:lnTo>
                <a:lnTo>
                  <a:pt x="857" y="1281"/>
                </a:lnTo>
                <a:lnTo>
                  <a:pt x="841" y="1283"/>
                </a:lnTo>
                <a:lnTo>
                  <a:pt x="826" y="1281"/>
                </a:lnTo>
                <a:lnTo>
                  <a:pt x="812" y="1281"/>
                </a:lnTo>
                <a:lnTo>
                  <a:pt x="798" y="1278"/>
                </a:lnTo>
                <a:lnTo>
                  <a:pt x="786" y="1274"/>
                </a:lnTo>
                <a:lnTo>
                  <a:pt x="784" y="1274"/>
                </a:lnTo>
                <a:lnTo>
                  <a:pt x="784" y="1274"/>
                </a:lnTo>
                <a:lnTo>
                  <a:pt x="781" y="1271"/>
                </a:lnTo>
                <a:lnTo>
                  <a:pt x="781" y="1271"/>
                </a:lnTo>
                <a:lnTo>
                  <a:pt x="781" y="1271"/>
                </a:lnTo>
                <a:lnTo>
                  <a:pt x="781" y="1269"/>
                </a:lnTo>
                <a:lnTo>
                  <a:pt x="784" y="1269"/>
                </a:lnTo>
                <a:lnTo>
                  <a:pt x="784" y="1269"/>
                </a:lnTo>
                <a:lnTo>
                  <a:pt x="786" y="1269"/>
                </a:lnTo>
                <a:lnTo>
                  <a:pt x="788" y="1269"/>
                </a:lnTo>
                <a:lnTo>
                  <a:pt x="791" y="1269"/>
                </a:lnTo>
                <a:lnTo>
                  <a:pt x="793" y="1269"/>
                </a:lnTo>
                <a:lnTo>
                  <a:pt x="795" y="1269"/>
                </a:lnTo>
                <a:lnTo>
                  <a:pt x="795" y="1269"/>
                </a:lnTo>
                <a:lnTo>
                  <a:pt x="812" y="1274"/>
                </a:lnTo>
                <a:lnTo>
                  <a:pt x="829" y="1276"/>
                </a:lnTo>
                <a:lnTo>
                  <a:pt x="845" y="1276"/>
                </a:lnTo>
                <a:lnTo>
                  <a:pt x="864" y="1276"/>
                </a:lnTo>
                <a:lnTo>
                  <a:pt x="881" y="1274"/>
                </a:lnTo>
                <a:lnTo>
                  <a:pt x="898" y="1269"/>
                </a:lnTo>
                <a:lnTo>
                  <a:pt x="912" y="1264"/>
                </a:lnTo>
                <a:lnTo>
                  <a:pt x="928" y="1257"/>
                </a:lnTo>
                <a:lnTo>
                  <a:pt x="926" y="1257"/>
                </a:lnTo>
                <a:lnTo>
                  <a:pt x="926" y="1257"/>
                </a:lnTo>
                <a:lnTo>
                  <a:pt x="926" y="1255"/>
                </a:lnTo>
                <a:lnTo>
                  <a:pt x="926" y="1255"/>
                </a:lnTo>
                <a:lnTo>
                  <a:pt x="924" y="1255"/>
                </a:lnTo>
                <a:lnTo>
                  <a:pt x="924" y="1255"/>
                </a:lnTo>
                <a:lnTo>
                  <a:pt x="905" y="1257"/>
                </a:lnTo>
                <a:lnTo>
                  <a:pt x="886" y="1257"/>
                </a:lnTo>
                <a:lnTo>
                  <a:pt x="867" y="1259"/>
                </a:lnTo>
                <a:lnTo>
                  <a:pt x="848" y="1257"/>
                </a:lnTo>
                <a:lnTo>
                  <a:pt x="826" y="1257"/>
                </a:lnTo>
                <a:lnTo>
                  <a:pt x="807" y="1255"/>
                </a:lnTo>
                <a:lnTo>
                  <a:pt x="788" y="1252"/>
                </a:lnTo>
                <a:lnTo>
                  <a:pt x="769" y="1250"/>
                </a:lnTo>
                <a:lnTo>
                  <a:pt x="769" y="1250"/>
                </a:lnTo>
                <a:lnTo>
                  <a:pt x="767" y="1252"/>
                </a:lnTo>
                <a:lnTo>
                  <a:pt x="767" y="1252"/>
                </a:lnTo>
                <a:lnTo>
                  <a:pt x="767" y="1252"/>
                </a:lnTo>
                <a:lnTo>
                  <a:pt x="765" y="1252"/>
                </a:lnTo>
                <a:lnTo>
                  <a:pt x="765" y="1255"/>
                </a:lnTo>
                <a:lnTo>
                  <a:pt x="765" y="1255"/>
                </a:lnTo>
                <a:lnTo>
                  <a:pt x="762" y="1255"/>
                </a:lnTo>
                <a:lnTo>
                  <a:pt x="762" y="1276"/>
                </a:lnTo>
                <a:lnTo>
                  <a:pt x="767" y="1276"/>
                </a:lnTo>
                <a:lnTo>
                  <a:pt x="784" y="1283"/>
                </a:lnTo>
                <a:lnTo>
                  <a:pt x="800" y="1288"/>
                </a:lnTo>
                <a:lnTo>
                  <a:pt x="819" y="1293"/>
                </a:lnTo>
                <a:lnTo>
                  <a:pt x="836" y="1297"/>
                </a:lnTo>
                <a:lnTo>
                  <a:pt x="855" y="1300"/>
                </a:lnTo>
                <a:lnTo>
                  <a:pt x="871" y="1300"/>
                </a:lnTo>
                <a:lnTo>
                  <a:pt x="890" y="1297"/>
                </a:lnTo>
                <a:lnTo>
                  <a:pt x="909" y="1293"/>
                </a:lnTo>
                <a:lnTo>
                  <a:pt x="917" y="1290"/>
                </a:lnTo>
                <a:lnTo>
                  <a:pt x="921" y="1288"/>
                </a:lnTo>
                <a:lnTo>
                  <a:pt x="928" y="1285"/>
                </a:lnTo>
                <a:lnTo>
                  <a:pt x="936" y="1283"/>
                </a:lnTo>
                <a:lnTo>
                  <a:pt x="940" y="1281"/>
                </a:lnTo>
                <a:lnTo>
                  <a:pt x="945" y="1278"/>
                </a:lnTo>
                <a:lnTo>
                  <a:pt x="952" y="1276"/>
                </a:lnTo>
                <a:lnTo>
                  <a:pt x="957" y="1274"/>
                </a:lnTo>
                <a:lnTo>
                  <a:pt x="964" y="1267"/>
                </a:lnTo>
                <a:lnTo>
                  <a:pt x="971" y="1262"/>
                </a:lnTo>
                <a:lnTo>
                  <a:pt x="978" y="1257"/>
                </a:lnTo>
                <a:lnTo>
                  <a:pt x="985" y="1252"/>
                </a:lnTo>
                <a:lnTo>
                  <a:pt x="990" y="1248"/>
                </a:lnTo>
                <a:lnTo>
                  <a:pt x="997" y="1240"/>
                </a:lnTo>
                <a:lnTo>
                  <a:pt x="1002" y="1236"/>
                </a:lnTo>
                <a:lnTo>
                  <a:pt x="1007" y="1229"/>
                </a:lnTo>
                <a:lnTo>
                  <a:pt x="993" y="1233"/>
                </a:lnTo>
                <a:lnTo>
                  <a:pt x="981" y="1238"/>
                </a:lnTo>
                <a:lnTo>
                  <a:pt x="969" y="1243"/>
                </a:lnTo>
                <a:lnTo>
                  <a:pt x="955" y="1250"/>
                </a:lnTo>
                <a:lnTo>
                  <a:pt x="943" y="1257"/>
                </a:lnTo>
                <a:lnTo>
                  <a:pt x="928" y="1264"/>
                </a:lnTo>
                <a:lnTo>
                  <a:pt x="914" y="1269"/>
                </a:lnTo>
                <a:lnTo>
                  <a:pt x="902" y="1276"/>
                </a:lnTo>
                <a:lnTo>
                  <a:pt x="902" y="1276"/>
                </a:lnTo>
                <a:close/>
                <a:moveTo>
                  <a:pt x="1149" y="1285"/>
                </a:moveTo>
                <a:lnTo>
                  <a:pt x="1156" y="1378"/>
                </a:lnTo>
                <a:lnTo>
                  <a:pt x="1163" y="1364"/>
                </a:lnTo>
                <a:lnTo>
                  <a:pt x="1152" y="1257"/>
                </a:lnTo>
                <a:lnTo>
                  <a:pt x="1149" y="1259"/>
                </a:lnTo>
                <a:lnTo>
                  <a:pt x="1147" y="1262"/>
                </a:lnTo>
                <a:lnTo>
                  <a:pt x="1147" y="1264"/>
                </a:lnTo>
                <a:lnTo>
                  <a:pt x="1147" y="1269"/>
                </a:lnTo>
                <a:lnTo>
                  <a:pt x="1147" y="1271"/>
                </a:lnTo>
                <a:lnTo>
                  <a:pt x="1147" y="1276"/>
                </a:lnTo>
                <a:lnTo>
                  <a:pt x="1149" y="1281"/>
                </a:lnTo>
                <a:lnTo>
                  <a:pt x="1149" y="1285"/>
                </a:lnTo>
                <a:lnTo>
                  <a:pt x="1149" y="1285"/>
                </a:lnTo>
                <a:close/>
                <a:moveTo>
                  <a:pt x="1107" y="1293"/>
                </a:moveTo>
                <a:lnTo>
                  <a:pt x="1109" y="1304"/>
                </a:lnTo>
                <a:lnTo>
                  <a:pt x="1111" y="1319"/>
                </a:lnTo>
                <a:lnTo>
                  <a:pt x="1111" y="1331"/>
                </a:lnTo>
                <a:lnTo>
                  <a:pt x="1114" y="1345"/>
                </a:lnTo>
                <a:lnTo>
                  <a:pt x="1116" y="1357"/>
                </a:lnTo>
                <a:lnTo>
                  <a:pt x="1118" y="1371"/>
                </a:lnTo>
                <a:lnTo>
                  <a:pt x="1121" y="1383"/>
                </a:lnTo>
                <a:lnTo>
                  <a:pt x="1123" y="1397"/>
                </a:lnTo>
                <a:lnTo>
                  <a:pt x="1197" y="1390"/>
                </a:lnTo>
                <a:lnTo>
                  <a:pt x="1197" y="1388"/>
                </a:lnTo>
                <a:lnTo>
                  <a:pt x="1199" y="1388"/>
                </a:lnTo>
                <a:lnTo>
                  <a:pt x="1199" y="1385"/>
                </a:lnTo>
                <a:lnTo>
                  <a:pt x="1201" y="1385"/>
                </a:lnTo>
                <a:lnTo>
                  <a:pt x="1201" y="1383"/>
                </a:lnTo>
                <a:lnTo>
                  <a:pt x="1201" y="1380"/>
                </a:lnTo>
                <a:lnTo>
                  <a:pt x="1194" y="1380"/>
                </a:lnTo>
                <a:lnTo>
                  <a:pt x="1190" y="1380"/>
                </a:lnTo>
                <a:lnTo>
                  <a:pt x="1185" y="1380"/>
                </a:lnTo>
                <a:lnTo>
                  <a:pt x="1178" y="1383"/>
                </a:lnTo>
                <a:lnTo>
                  <a:pt x="1173" y="1383"/>
                </a:lnTo>
                <a:lnTo>
                  <a:pt x="1166" y="1385"/>
                </a:lnTo>
                <a:lnTo>
                  <a:pt x="1159" y="1385"/>
                </a:lnTo>
                <a:lnTo>
                  <a:pt x="1152" y="1385"/>
                </a:lnTo>
                <a:lnTo>
                  <a:pt x="1152" y="1383"/>
                </a:lnTo>
                <a:lnTo>
                  <a:pt x="1152" y="1380"/>
                </a:lnTo>
                <a:lnTo>
                  <a:pt x="1152" y="1378"/>
                </a:lnTo>
                <a:lnTo>
                  <a:pt x="1152" y="1376"/>
                </a:lnTo>
                <a:lnTo>
                  <a:pt x="1152" y="1373"/>
                </a:lnTo>
                <a:lnTo>
                  <a:pt x="1152" y="1369"/>
                </a:lnTo>
                <a:lnTo>
                  <a:pt x="1152" y="1366"/>
                </a:lnTo>
                <a:lnTo>
                  <a:pt x="1152" y="1364"/>
                </a:lnTo>
                <a:lnTo>
                  <a:pt x="1142" y="1274"/>
                </a:lnTo>
                <a:lnTo>
                  <a:pt x="1137" y="1276"/>
                </a:lnTo>
                <a:lnTo>
                  <a:pt x="1133" y="1278"/>
                </a:lnTo>
                <a:lnTo>
                  <a:pt x="1128" y="1281"/>
                </a:lnTo>
                <a:lnTo>
                  <a:pt x="1123" y="1283"/>
                </a:lnTo>
                <a:lnTo>
                  <a:pt x="1121" y="1285"/>
                </a:lnTo>
                <a:lnTo>
                  <a:pt x="1116" y="1288"/>
                </a:lnTo>
                <a:lnTo>
                  <a:pt x="1111" y="1290"/>
                </a:lnTo>
                <a:lnTo>
                  <a:pt x="1107" y="1293"/>
                </a:lnTo>
                <a:lnTo>
                  <a:pt x="1107" y="1293"/>
                </a:lnTo>
                <a:close/>
                <a:moveTo>
                  <a:pt x="722" y="1295"/>
                </a:moveTo>
                <a:lnTo>
                  <a:pt x="724" y="1295"/>
                </a:lnTo>
                <a:lnTo>
                  <a:pt x="727" y="1295"/>
                </a:lnTo>
                <a:lnTo>
                  <a:pt x="731" y="1295"/>
                </a:lnTo>
                <a:lnTo>
                  <a:pt x="734" y="1295"/>
                </a:lnTo>
                <a:lnTo>
                  <a:pt x="738" y="1295"/>
                </a:lnTo>
                <a:lnTo>
                  <a:pt x="741" y="1295"/>
                </a:lnTo>
                <a:lnTo>
                  <a:pt x="746" y="1293"/>
                </a:lnTo>
                <a:lnTo>
                  <a:pt x="748" y="1293"/>
                </a:lnTo>
                <a:lnTo>
                  <a:pt x="748" y="1293"/>
                </a:lnTo>
                <a:lnTo>
                  <a:pt x="748" y="1290"/>
                </a:lnTo>
                <a:lnTo>
                  <a:pt x="748" y="1290"/>
                </a:lnTo>
                <a:lnTo>
                  <a:pt x="748" y="1288"/>
                </a:lnTo>
                <a:lnTo>
                  <a:pt x="746" y="1288"/>
                </a:lnTo>
                <a:lnTo>
                  <a:pt x="741" y="1288"/>
                </a:lnTo>
                <a:lnTo>
                  <a:pt x="738" y="1288"/>
                </a:lnTo>
                <a:lnTo>
                  <a:pt x="734" y="1288"/>
                </a:lnTo>
                <a:lnTo>
                  <a:pt x="731" y="1288"/>
                </a:lnTo>
                <a:lnTo>
                  <a:pt x="727" y="1288"/>
                </a:lnTo>
                <a:lnTo>
                  <a:pt x="724" y="1288"/>
                </a:lnTo>
                <a:lnTo>
                  <a:pt x="722" y="1288"/>
                </a:lnTo>
                <a:lnTo>
                  <a:pt x="717" y="1288"/>
                </a:lnTo>
                <a:lnTo>
                  <a:pt x="715" y="1288"/>
                </a:lnTo>
                <a:lnTo>
                  <a:pt x="712" y="1288"/>
                </a:lnTo>
                <a:lnTo>
                  <a:pt x="708" y="1288"/>
                </a:lnTo>
                <a:lnTo>
                  <a:pt x="705" y="1288"/>
                </a:lnTo>
                <a:lnTo>
                  <a:pt x="700" y="1288"/>
                </a:lnTo>
                <a:lnTo>
                  <a:pt x="698" y="1288"/>
                </a:lnTo>
                <a:lnTo>
                  <a:pt x="696" y="1288"/>
                </a:lnTo>
                <a:lnTo>
                  <a:pt x="696" y="1290"/>
                </a:lnTo>
                <a:lnTo>
                  <a:pt x="696" y="1290"/>
                </a:lnTo>
                <a:lnTo>
                  <a:pt x="696" y="1293"/>
                </a:lnTo>
                <a:lnTo>
                  <a:pt x="696" y="1293"/>
                </a:lnTo>
                <a:lnTo>
                  <a:pt x="698" y="1293"/>
                </a:lnTo>
                <a:lnTo>
                  <a:pt x="700" y="1295"/>
                </a:lnTo>
                <a:lnTo>
                  <a:pt x="705" y="1295"/>
                </a:lnTo>
                <a:lnTo>
                  <a:pt x="708" y="1295"/>
                </a:lnTo>
                <a:lnTo>
                  <a:pt x="712" y="1295"/>
                </a:lnTo>
                <a:lnTo>
                  <a:pt x="715" y="1295"/>
                </a:lnTo>
                <a:lnTo>
                  <a:pt x="717" y="1295"/>
                </a:lnTo>
                <a:lnTo>
                  <a:pt x="722" y="1295"/>
                </a:lnTo>
                <a:lnTo>
                  <a:pt x="722" y="1295"/>
                </a:lnTo>
                <a:close/>
                <a:moveTo>
                  <a:pt x="1107" y="1409"/>
                </a:moveTo>
                <a:lnTo>
                  <a:pt x="1109" y="1406"/>
                </a:lnTo>
                <a:lnTo>
                  <a:pt x="1109" y="1406"/>
                </a:lnTo>
                <a:lnTo>
                  <a:pt x="1111" y="1404"/>
                </a:lnTo>
                <a:lnTo>
                  <a:pt x="1111" y="1404"/>
                </a:lnTo>
                <a:lnTo>
                  <a:pt x="1111" y="1402"/>
                </a:lnTo>
                <a:lnTo>
                  <a:pt x="1114" y="1399"/>
                </a:lnTo>
                <a:lnTo>
                  <a:pt x="1114" y="1395"/>
                </a:lnTo>
                <a:lnTo>
                  <a:pt x="1114" y="1392"/>
                </a:lnTo>
                <a:lnTo>
                  <a:pt x="1099" y="1295"/>
                </a:lnTo>
                <a:lnTo>
                  <a:pt x="1097" y="1300"/>
                </a:lnTo>
                <a:lnTo>
                  <a:pt x="1107" y="1409"/>
                </a:lnTo>
                <a:lnTo>
                  <a:pt x="1107" y="1409"/>
                </a:lnTo>
                <a:close/>
                <a:moveTo>
                  <a:pt x="1071" y="1314"/>
                </a:moveTo>
                <a:lnTo>
                  <a:pt x="1080" y="1425"/>
                </a:lnTo>
                <a:lnTo>
                  <a:pt x="1080" y="1430"/>
                </a:lnTo>
                <a:lnTo>
                  <a:pt x="1137" y="1430"/>
                </a:lnTo>
                <a:lnTo>
                  <a:pt x="1140" y="1428"/>
                </a:lnTo>
                <a:lnTo>
                  <a:pt x="1140" y="1428"/>
                </a:lnTo>
                <a:lnTo>
                  <a:pt x="1142" y="1428"/>
                </a:lnTo>
                <a:lnTo>
                  <a:pt x="1144" y="1425"/>
                </a:lnTo>
                <a:lnTo>
                  <a:pt x="1147" y="1425"/>
                </a:lnTo>
                <a:lnTo>
                  <a:pt x="1147" y="1425"/>
                </a:lnTo>
                <a:lnTo>
                  <a:pt x="1149" y="1423"/>
                </a:lnTo>
                <a:lnTo>
                  <a:pt x="1149" y="1423"/>
                </a:lnTo>
                <a:lnTo>
                  <a:pt x="1144" y="1423"/>
                </a:lnTo>
                <a:lnTo>
                  <a:pt x="1140" y="1421"/>
                </a:lnTo>
                <a:lnTo>
                  <a:pt x="1135" y="1421"/>
                </a:lnTo>
                <a:lnTo>
                  <a:pt x="1130" y="1421"/>
                </a:lnTo>
                <a:lnTo>
                  <a:pt x="1125" y="1421"/>
                </a:lnTo>
                <a:lnTo>
                  <a:pt x="1121" y="1421"/>
                </a:lnTo>
                <a:lnTo>
                  <a:pt x="1114" y="1423"/>
                </a:lnTo>
                <a:lnTo>
                  <a:pt x="1109" y="1423"/>
                </a:lnTo>
                <a:lnTo>
                  <a:pt x="1104" y="1423"/>
                </a:lnTo>
                <a:lnTo>
                  <a:pt x="1099" y="1416"/>
                </a:lnTo>
                <a:lnTo>
                  <a:pt x="1088" y="1302"/>
                </a:lnTo>
                <a:lnTo>
                  <a:pt x="1088" y="1304"/>
                </a:lnTo>
                <a:lnTo>
                  <a:pt x="1085" y="1307"/>
                </a:lnTo>
                <a:lnTo>
                  <a:pt x="1083" y="1307"/>
                </a:lnTo>
                <a:lnTo>
                  <a:pt x="1080" y="1309"/>
                </a:lnTo>
                <a:lnTo>
                  <a:pt x="1078" y="1309"/>
                </a:lnTo>
                <a:lnTo>
                  <a:pt x="1076" y="1312"/>
                </a:lnTo>
                <a:lnTo>
                  <a:pt x="1073" y="1314"/>
                </a:lnTo>
                <a:lnTo>
                  <a:pt x="1071" y="1314"/>
                </a:lnTo>
                <a:lnTo>
                  <a:pt x="1071" y="1314"/>
                </a:lnTo>
                <a:close/>
                <a:moveTo>
                  <a:pt x="1071" y="1437"/>
                </a:moveTo>
                <a:lnTo>
                  <a:pt x="1078" y="1430"/>
                </a:lnTo>
                <a:lnTo>
                  <a:pt x="1066" y="1314"/>
                </a:lnTo>
                <a:lnTo>
                  <a:pt x="1059" y="1319"/>
                </a:lnTo>
                <a:lnTo>
                  <a:pt x="1071" y="1437"/>
                </a:lnTo>
                <a:lnTo>
                  <a:pt x="1071" y="1437"/>
                </a:lnTo>
                <a:close/>
                <a:moveTo>
                  <a:pt x="1047" y="1456"/>
                </a:moveTo>
                <a:lnTo>
                  <a:pt x="1054" y="1459"/>
                </a:lnTo>
                <a:lnTo>
                  <a:pt x="1061" y="1459"/>
                </a:lnTo>
                <a:lnTo>
                  <a:pt x="1069" y="1459"/>
                </a:lnTo>
                <a:lnTo>
                  <a:pt x="1076" y="1459"/>
                </a:lnTo>
                <a:lnTo>
                  <a:pt x="1080" y="1459"/>
                </a:lnTo>
                <a:lnTo>
                  <a:pt x="1088" y="1456"/>
                </a:lnTo>
                <a:lnTo>
                  <a:pt x="1095" y="1454"/>
                </a:lnTo>
                <a:lnTo>
                  <a:pt x="1099" y="1452"/>
                </a:lnTo>
                <a:lnTo>
                  <a:pt x="1095" y="1452"/>
                </a:lnTo>
                <a:lnTo>
                  <a:pt x="1092" y="1452"/>
                </a:lnTo>
                <a:lnTo>
                  <a:pt x="1088" y="1454"/>
                </a:lnTo>
                <a:lnTo>
                  <a:pt x="1083" y="1454"/>
                </a:lnTo>
                <a:lnTo>
                  <a:pt x="1078" y="1454"/>
                </a:lnTo>
                <a:lnTo>
                  <a:pt x="1076" y="1454"/>
                </a:lnTo>
                <a:lnTo>
                  <a:pt x="1071" y="1454"/>
                </a:lnTo>
                <a:lnTo>
                  <a:pt x="1066" y="1456"/>
                </a:lnTo>
                <a:lnTo>
                  <a:pt x="1066" y="1452"/>
                </a:lnTo>
                <a:lnTo>
                  <a:pt x="1052" y="1321"/>
                </a:lnTo>
                <a:lnTo>
                  <a:pt x="1045" y="1326"/>
                </a:lnTo>
                <a:lnTo>
                  <a:pt x="1047" y="1456"/>
                </a:lnTo>
                <a:lnTo>
                  <a:pt x="1047" y="1456"/>
                </a:lnTo>
                <a:close/>
                <a:moveTo>
                  <a:pt x="1028" y="1333"/>
                </a:moveTo>
                <a:lnTo>
                  <a:pt x="1033" y="1399"/>
                </a:lnTo>
                <a:lnTo>
                  <a:pt x="1031" y="1409"/>
                </a:lnTo>
                <a:lnTo>
                  <a:pt x="1026" y="1418"/>
                </a:lnTo>
                <a:lnTo>
                  <a:pt x="1023" y="1428"/>
                </a:lnTo>
                <a:lnTo>
                  <a:pt x="1021" y="1437"/>
                </a:lnTo>
                <a:lnTo>
                  <a:pt x="1019" y="1447"/>
                </a:lnTo>
                <a:lnTo>
                  <a:pt x="1019" y="1456"/>
                </a:lnTo>
                <a:lnTo>
                  <a:pt x="1019" y="1466"/>
                </a:lnTo>
                <a:lnTo>
                  <a:pt x="1021" y="1475"/>
                </a:lnTo>
                <a:lnTo>
                  <a:pt x="1026" y="1475"/>
                </a:lnTo>
                <a:lnTo>
                  <a:pt x="1045" y="1461"/>
                </a:lnTo>
                <a:lnTo>
                  <a:pt x="1035" y="1328"/>
                </a:lnTo>
                <a:lnTo>
                  <a:pt x="1035" y="1328"/>
                </a:lnTo>
                <a:lnTo>
                  <a:pt x="1033" y="1328"/>
                </a:lnTo>
                <a:lnTo>
                  <a:pt x="1033" y="1331"/>
                </a:lnTo>
                <a:lnTo>
                  <a:pt x="1031" y="1331"/>
                </a:lnTo>
                <a:lnTo>
                  <a:pt x="1031" y="1331"/>
                </a:lnTo>
                <a:lnTo>
                  <a:pt x="1028" y="1331"/>
                </a:lnTo>
                <a:lnTo>
                  <a:pt x="1028" y="1333"/>
                </a:lnTo>
                <a:lnTo>
                  <a:pt x="1028" y="1333"/>
                </a:lnTo>
                <a:lnTo>
                  <a:pt x="1028" y="1333"/>
                </a:lnTo>
                <a:close/>
                <a:moveTo>
                  <a:pt x="1014" y="1333"/>
                </a:moveTo>
                <a:lnTo>
                  <a:pt x="1021" y="1340"/>
                </a:lnTo>
                <a:lnTo>
                  <a:pt x="1026" y="1333"/>
                </a:lnTo>
                <a:lnTo>
                  <a:pt x="1021" y="1333"/>
                </a:lnTo>
                <a:lnTo>
                  <a:pt x="1019" y="1333"/>
                </a:lnTo>
                <a:lnTo>
                  <a:pt x="1016" y="1333"/>
                </a:lnTo>
                <a:lnTo>
                  <a:pt x="1014" y="1333"/>
                </a:lnTo>
                <a:lnTo>
                  <a:pt x="1014" y="1333"/>
                </a:lnTo>
                <a:close/>
                <a:moveTo>
                  <a:pt x="1000" y="1338"/>
                </a:moveTo>
                <a:lnTo>
                  <a:pt x="1002" y="1340"/>
                </a:lnTo>
                <a:lnTo>
                  <a:pt x="1004" y="1342"/>
                </a:lnTo>
                <a:lnTo>
                  <a:pt x="1007" y="1345"/>
                </a:lnTo>
                <a:lnTo>
                  <a:pt x="1009" y="1345"/>
                </a:lnTo>
                <a:lnTo>
                  <a:pt x="1012" y="1347"/>
                </a:lnTo>
                <a:lnTo>
                  <a:pt x="1016" y="1350"/>
                </a:lnTo>
                <a:lnTo>
                  <a:pt x="1019" y="1350"/>
                </a:lnTo>
                <a:lnTo>
                  <a:pt x="1021" y="1352"/>
                </a:lnTo>
                <a:lnTo>
                  <a:pt x="1021" y="1347"/>
                </a:lnTo>
                <a:lnTo>
                  <a:pt x="1021" y="1345"/>
                </a:lnTo>
                <a:lnTo>
                  <a:pt x="1021" y="1345"/>
                </a:lnTo>
                <a:lnTo>
                  <a:pt x="1019" y="1342"/>
                </a:lnTo>
                <a:lnTo>
                  <a:pt x="1016" y="1342"/>
                </a:lnTo>
                <a:lnTo>
                  <a:pt x="1014" y="1340"/>
                </a:lnTo>
                <a:lnTo>
                  <a:pt x="1012" y="1340"/>
                </a:lnTo>
                <a:lnTo>
                  <a:pt x="1009" y="1338"/>
                </a:lnTo>
                <a:lnTo>
                  <a:pt x="1009" y="1335"/>
                </a:lnTo>
                <a:lnTo>
                  <a:pt x="1007" y="1335"/>
                </a:lnTo>
                <a:lnTo>
                  <a:pt x="1007" y="1335"/>
                </a:lnTo>
                <a:lnTo>
                  <a:pt x="1004" y="1335"/>
                </a:lnTo>
                <a:lnTo>
                  <a:pt x="1002" y="1335"/>
                </a:lnTo>
                <a:lnTo>
                  <a:pt x="1002" y="1335"/>
                </a:lnTo>
                <a:lnTo>
                  <a:pt x="1000" y="1338"/>
                </a:lnTo>
                <a:lnTo>
                  <a:pt x="1000" y="1338"/>
                </a:lnTo>
                <a:lnTo>
                  <a:pt x="1000" y="1338"/>
                </a:lnTo>
                <a:close/>
                <a:moveTo>
                  <a:pt x="974" y="1340"/>
                </a:moveTo>
                <a:lnTo>
                  <a:pt x="978" y="1342"/>
                </a:lnTo>
                <a:lnTo>
                  <a:pt x="983" y="1347"/>
                </a:lnTo>
                <a:lnTo>
                  <a:pt x="990" y="1350"/>
                </a:lnTo>
                <a:lnTo>
                  <a:pt x="995" y="1352"/>
                </a:lnTo>
                <a:lnTo>
                  <a:pt x="1002" y="1354"/>
                </a:lnTo>
                <a:lnTo>
                  <a:pt x="1007" y="1357"/>
                </a:lnTo>
                <a:lnTo>
                  <a:pt x="1014" y="1359"/>
                </a:lnTo>
                <a:lnTo>
                  <a:pt x="1021" y="1364"/>
                </a:lnTo>
                <a:lnTo>
                  <a:pt x="1021" y="1361"/>
                </a:lnTo>
                <a:lnTo>
                  <a:pt x="1021" y="1361"/>
                </a:lnTo>
                <a:lnTo>
                  <a:pt x="1021" y="1359"/>
                </a:lnTo>
                <a:lnTo>
                  <a:pt x="1021" y="1354"/>
                </a:lnTo>
                <a:lnTo>
                  <a:pt x="1016" y="1354"/>
                </a:lnTo>
                <a:lnTo>
                  <a:pt x="1012" y="1352"/>
                </a:lnTo>
                <a:lnTo>
                  <a:pt x="1009" y="1352"/>
                </a:lnTo>
                <a:lnTo>
                  <a:pt x="1004" y="1350"/>
                </a:lnTo>
                <a:lnTo>
                  <a:pt x="1000" y="1347"/>
                </a:lnTo>
                <a:lnTo>
                  <a:pt x="995" y="1345"/>
                </a:lnTo>
                <a:lnTo>
                  <a:pt x="993" y="1340"/>
                </a:lnTo>
                <a:lnTo>
                  <a:pt x="988" y="1338"/>
                </a:lnTo>
                <a:lnTo>
                  <a:pt x="974" y="1340"/>
                </a:lnTo>
                <a:lnTo>
                  <a:pt x="974" y="1340"/>
                </a:lnTo>
                <a:close/>
                <a:moveTo>
                  <a:pt x="879" y="1347"/>
                </a:moveTo>
                <a:lnTo>
                  <a:pt x="879" y="1352"/>
                </a:lnTo>
                <a:lnTo>
                  <a:pt x="895" y="1359"/>
                </a:lnTo>
                <a:lnTo>
                  <a:pt x="912" y="1369"/>
                </a:lnTo>
                <a:lnTo>
                  <a:pt x="928" y="1376"/>
                </a:lnTo>
                <a:lnTo>
                  <a:pt x="945" y="1383"/>
                </a:lnTo>
                <a:lnTo>
                  <a:pt x="959" y="1390"/>
                </a:lnTo>
                <a:lnTo>
                  <a:pt x="976" y="1397"/>
                </a:lnTo>
                <a:lnTo>
                  <a:pt x="993" y="1404"/>
                </a:lnTo>
                <a:lnTo>
                  <a:pt x="1009" y="1411"/>
                </a:lnTo>
                <a:lnTo>
                  <a:pt x="1014" y="1399"/>
                </a:lnTo>
                <a:lnTo>
                  <a:pt x="1002" y="1395"/>
                </a:lnTo>
                <a:lnTo>
                  <a:pt x="988" y="1390"/>
                </a:lnTo>
                <a:lnTo>
                  <a:pt x="976" y="1383"/>
                </a:lnTo>
                <a:lnTo>
                  <a:pt x="962" y="1378"/>
                </a:lnTo>
                <a:lnTo>
                  <a:pt x="950" y="1371"/>
                </a:lnTo>
                <a:lnTo>
                  <a:pt x="936" y="1366"/>
                </a:lnTo>
                <a:lnTo>
                  <a:pt x="924" y="1359"/>
                </a:lnTo>
                <a:lnTo>
                  <a:pt x="909" y="1352"/>
                </a:lnTo>
                <a:lnTo>
                  <a:pt x="898" y="1345"/>
                </a:lnTo>
                <a:lnTo>
                  <a:pt x="895" y="1345"/>
                </a:lnTo>
                <a:lnTo>
                  <a:pt x="893" y="1342"/>
                </a:lnTo>
                <a:lnTo>
                  <a:pt x="888" y="1342"/>
                </a:lnTo>
                <a:lnTo>
                  <a:pt x="886" y="1340"/>
                </a:lnTo>
                <a:lnTo>
                  <a:pt x="883" y="1340"/>
                </a:lnTo>
                <a:lnTo>
                  <a:pt x="883" y="1340"/>
                </a:lnTo>
                <a:lnTo>
                  <a:pt x="881" y="1342"/>
                </a:lnTo>
                <a:lnTo>
                  <a:pt x="879" y="1347"/>
                </a:lnTo>
                <a:lnTo>
                  <a:pt x="879" y="1347"/>
                </a:lnTo>
                <a:close/>
                <a:moveTo>
                  <a:pt x="945" y="1345"/>
                </a:moveTo>
                <a:lnTo>
                  <a:pt x="955" y="1350"/>
                </a:lnTo>
                <a:lnTo>
                  <a:pt x="964" y="1354"/>
                </a:lnTo>
                <a:lnTo>
                  <a:pt x="974" y="1359"/>
                </a:lnTo>
                <a:lnTo>
                  <a:pt x="983" y="1361"/>
                </a:lnTo>
                <a:lnTo>
                  <a:pt x="993" y="1366"/>
                </a:lnTo>
                <a:lnTo>
                  <a:pt x="1002" y="1371"/>
                </a:lnTo>
                <a:lnTo>
                  <a:pt x="1012" y="1373"/>
                </a:lnTo>
                <a:lnTo>
                  <a:pt x="1021" y="1378"/>
                </a:lnTo>
                <a:lnTo>
                  <a:pt x="1021" y="1376"/>
                </a:lnTo>
                <a:lnTo>
                  <a:pt x="1021" y="1376"/>
                </a:lnTo>
                <a:lnTo>
                  <a:pt x="1021" y="1376"/>
                </a:lnTo>
                <a:lnTo>
                  <a:pt x="1019" y="1373"/>
                </a:lnTo>
                <a:lnTo>
                  <a:pt x="1019" y="1373"/>
                </a:lnTo>
                <a:lnTo>
                  <a:pt x="1019" y="1373"/>
                </a:lnTo>
                <a:lnTo>
                  <a:pt x="1021" y="1371"/>
                </a:lnTo>
                <a:lnTo>
                  <a:pt x="1021" y="1371"/>
                </a:lnTo>
                <a:lnTo>
                  <a:pt x="1014" y="1366"/>
                </a:lnTo>
                <a:lnTo>
                  <a:pt x="1007" y="1364"/>
                </a:lnTo>
                <a:lnTo>
                  <a:pt x="1000" y="1359"/>
                </a:lnTo>
                <a:lnTo>
                  <a:pt x="993" y="1357"/>
                </a:lnTo>
                <a:lnTo>
                  <a:pt x="985" y="1354"/>
                </a:lnTo>
                <a:lnTo>
                  <a:pt x="978" y="1350"/>
                </a:lnTo>
                <a:lnTo>
                  <a:pt x="971" y="1345"/>
                </a:lnTo>
                <a:lnTo>
                  <a:pt x="964" y="1340"/>
                </a:lnTo>
                <a:lnTo>
                  <a:pt x="945" y="1345"/>
                </a:lnTo>
                <a:lnTo>
                  <a:pt x="945" y="1345"/>
                </a:lnTo>
                <a:close/>
                <a:moveTo>
                  <a:pt x="912" y="1345"/>
                </a:moveTo>
                <a:lnTo>
                  <a:pt x="921" y="1352"/>
                </a:lnTo>
                <a:lnTo>
                  <a:pt x="933" y="1359"/>
                </a:lnTo>
                <a:lnTo>
                  <a:pt x="943" y="1364"/>
                </a:lnTo>
                <a:lnTo>
                  <a:pt x="955" y="1369"/>
                </a:lnTo>
                <a:lnTo>
                  <a:pt x="964" y="1373"/>
                </a:lnTo>
                <a:lnTo>
                  <a:pt x="976" y="1378"/>
                </a:lnTo>
                <a:lnTo>
                  <a:pt x="988" y="1383"/>
                </a:lnTo>
                <a:lnTo>
                  <a:pt x="1000" y="1390"/>
                </a:lnTo>
                <a:lnTo>
                  <a:pt x="1016" y="1397"/>
                </a:lnTo>
                <a:lnTo>
                  <a:pt x="1016" y="1395"/>
                </a:lnTo>
                <a:lnTo>
                  <a:pt x="1016" y="1390"/>
                </a:lnTo>
                <a:lnTo>
                  <a:pt x="1016" y="1388"/>
                </a:lnTo>
                <a:lnTo>
                  <a:pt x="1016" y="1385"/>
                </a:lnTo>
                <a:lnTo>
                  <a:pt x="1007" y="1380"/>
                </a:lnTo>
                <a:lnTo>
                  <a:pt x="997" y="1376"/>
                </a:lnTo>
                <a:lnTo>
                  <a:pt x="988" y="1373"/>
                </a:lnTo>
                <a:lnTo>
                  <a:pt x="976" y="1369"/>
                </a:lnTo>
                <a:lnTo>
                  <a:pt x="966" y="1361"/>
                </a:lnTo>
                <a:lnTo>
                  <a:pt x="957" y="1357"/>
                </a:lnTo>
                <a:lnTo>
                  <a:pt x="947" y="1352"/>
                </a:lnTo>
                <a:lnTo>
                  <a:pt x="938" y="1345"/>
                </a:lnTo>
                <a:lnTo>
                  <a:pt x="936" y="1345"/>
                </a:lnTo>
                <a:lnTo>
                  <a:pt x="931" y="1345"/>
                </a:lnTo>
                <a:lnTo>
                  <a:pt x="928" y="1345"/>
                </a:lnTo>
                <a:lnTo>
                  <a:pt x="924" y="1345"/>
                </a:lnTo>
                <a:lnTo>
                  <a:pt x="921" y="1345"/>
                </a:lnTo>
                <a:lnTo>
                  <a:pt x="919" y="1345"/>
                </a:lnTo>
                <a:lnTo>
                  <a:pt x="914" y="1345"/>
                </a:lnTo>
                <a:lnTo>
                  <a:pt x="912" y="1345"/>
                </a:lnTo>
                <a:lnTo>
                  <a:pt x="912" y="1345"/>
                </a:lnTo>
                <a:close/>
                <a:moveTo>
                  <a:pt x="860" y="1352"/>
                </a:moveTo>
                <a:lnTo>
                  <a:pt x="860" y="1354"/>
                </a:lnTo>
                <a:lnTo>
                  <a:pt x="860" y="1357"/>
                </a:lnTo>
                <a:lnTo>
                  <a:pt x="862" y="1359"/>
                </a:lnTo>
                <a:lnTo>
                  <a:pt x="862" y="1361"/>
                </a:lnTo>
                <a:lnTo>
                  <a:pt x="864" y="1364"/>
                </a:lnTo>
                <a:lnTo>
                  <a:pt x="867" y="1366"/>
                </a:lnTo>
                <a:lnTo>
                  <a:pt x="869" y="1366"/>
                </a:lnTo>
                <a:lnTo>
                  <a:pt x="871" y="1366"/>
                </a:lnTo>
                <a:lnTo>
                  <a:pt x="995" y="1425"/>
                </a:lnTo>
                <a:lnTo>
                  <a:pt x="997" y="1425"/>
                </a:lnTo>
                <a:lnTo>
                  <a:pt x="1000" y="1425"/>
                </a:lnTo>
                <a:lnTo>
                  <a:pt x="1000" y="1425"/>
                </a:lnTo>
                <a:lnTo>
                  <a:pt x="1002" y="1425"/>
                </a:lnTo>
                <a:lnTo>
                  <a:pt x="1002" y="1425"/>
                </a:lnTo>
                <a:lnTo>
                  <a:pt x="1002" y="1423"/>
                </a:lnTo>
                <a:lnTo>
                  <a:pt x="1002" y="1423"/>
                </a:lnTo>
                <a:lnTo>
                  <a:pt x="1002" y="1421"/>
                </a:lnTo>
                <a:lnTo>
                  <a:pt x="1004" y="1421"/>
                </a:lnTo>
                <a:lnTo>
                  <a:pt x="1004" y="1421"/>
                </a:lnTo>
                <a:lnTo>
                  <a:pt x="1004" y="1418"/>
                </a:lnTo>
                <a:lnTo>
                  <a:pt x="1007" y="1418"/>
                </a:lnTo>
                <a:lnTo>
                  <a:pt x="902" y="1371"/>
                </a:lnTo>
                <a:lnTo>
                  <a:pt x="864" y="1352"/>
                </a:lnTo>
                <a:lnTo>
                  <a:pt x="862" y="1352"/>
                </a:lnTo>
                <a:lnTo>
                  <a:pt x="860" y="1352"/>
                </a:lnTo>
                <a:lnTo>
                  <a:pt x="860" y="1352"/>
                </a:lnTo>
                <a:lnTo>
                  <a:pt x="860" y="1352"/>
                </a:lnTo>
                <a:lnTo>
                  <a:pt x="860" y="1352"/>
                </a:lnTo>
                <a:close/>
                <a:moveTo>
                  <a:pt x="1163" y="1378"/>
                </a:moveTo>
                <a:lnTo>
                  <a:pt x="1171" y="1378"/>
                </a:lnTo>
                <a:lnTo>
                  <a:pt x="1178" y="1378"/>
                </a:lnTo>
                <a:lnTo>
                  <a:pt x="1185" y="1376"/>
                </a:lnTo>
                <a:lnTo>
                  <a:pt x="1192" y="1376"/>
                </a:lnTo>
                <a:lnTo>
                  <a:pt x="1197" y="1376"/>
                </a:lnTo>
                <a:lnTo>
                  <a:pt x="1204" y="1378"/>
                </a:lnTo>
                <a:lnTo>
                  <a:pt x="1211" y="1380"/>
                </a:lnTo>
                <a:lnTo>
                  <a:pt x="1216" y="1385"/>
                </a:lnTo>
                <a:lnTo>
                  <a:pt x="1249" y="1378"/>
                </a:lnTo>
                <a:lnTo>
                  <a:pt x="1242" y="1364"/>
                </a:lnTo>
                <a:lnTo>
                  <a:pt x="1171" y="1371"/>
                </a:lnTo>
                <a:lnTo>
                  <a:pt x="1163" y="1378"/>
                </a:lnTo>
                <a:lnTo>
                  <a:pt x="1163" y="1378"/>
                </a:lnTo>
                <a:close/>
                <a:moveTo>
                  <a:pt x="841" y="1397"/>
                </a:moveTo>
                <a:lnTo>
                  <a:pt x="838" y="1397"/>
                </a:lnTo>
                <a:lnTo>
                  <a:pt x="836" y="1397"/>
                </a:lnTo>
                <a:lnTo>
                  <a:pt x="833" y="1395"/>
                </a:lnTo>
                <a:lnTo>
                  <a:pt x="831" y="1395"/>
                </a:lnTo>
                <a:lnTo>
                  <a:pt x="829" y="1395"/>
                </a:lnTo>
                <a:lnTo>
                  <a:pt x="826" y="1392"/>
                </a:lnTo>
                <a:lnTo>
                  <a:pt x="824" y="1392"/>
                </a:lnTo>
                <a:lnTo>
                  <a:pt x="822" y="1392"/>
                </a:lnTo>
                <a:lnTo>
                  <a:pt x="822" y="1399"/>
                </a:lnTo>
                <a:lnTo>
                  <a:pt x="822" y="1406"/>
                </a:lnTo>
                <a:lnTo>
                  <a:pt x="822" y="1414"/>
                </a:lnTo>
                <a:lnTo>
                  <a:pt x="822" y="1421"/>
                </a:lnTo>
                <a:lnTo>
                  <a:pt x="822" y="1428"/>
                </a:lnTo>
                <a:lnTo>
                  <a:pt x="822" y="1437"/>
                </a:lnTo>
                <a:lnTo>
                  <a:pt x="822" y="1444"/>
                </a:lnTo>
                <a:lnTo>
                  <a:pt x="822" y="1452"/>
                </a:lnTo>
                <a:lnTo>
                  <a:pt x="826" y="1452"/>
                </a:lnTo>
                <a:lnTo>
                  <a:pt x="833" y="1452"/>
                </a:lnTo>
                <a:lnTo>
                  <a:pt x="841" y="1452"/>
                </a:lnTo>
                <a:lnTo>
                  <a:pt x="845" y="1452"/>
                </a:lnTo>
                <a:lnTo>
                  <a:pt x="852" y="1452"/>
                </a:lnTo>
                <a:lnTo>
                  <a:pt x="857" y="1449"/>
                </a:lnTo>
                <a:lnTo>
                  <a:pt x="864" y="1449"/>
                </a:lnTo>
                <a:lnTo>
                  <a:pt x="869" y="1449"/>
                </a:lnTo>
                <a:lnTo>
                  <a:pt x="874" y="1449"/>
                </a:lnTo>
                <a:lnTo>
                  <a:pt x="874" y="1440"/>
                </a:lnTo>
                <a:lnTo>
                  <a:pt x="874" y="1430"/>
                </a:lnTo>
                <a:lnTo>
                  <a:pt x="874" y="1421"/>
                </a:lnTo>
                <a:lnTo>
                  <a:pt x="874" y="1411"/>
                </a:lnTo>
                <a:lnTo>
                  <a:pt x="874" y="1404"/>
                </a:lnTo>
                <a:lnTo>
                  <a:pt x="874" y="1395"/>
                </a:lnTo>
                <a:lnTo>
                  <a:pt x="874" y="1385"/>
                </a:lnTo>
                <a:lnTo>
                  <a:pt x="874" y="1378"/>
                </a:lnTo>
                <a:lnTo>
                  <a:pt x="874" y="1376"/>
                </a:lnTo>
                <a:lnTo>
                  <a:pt x="871" y="1376"/>
                </a:lnTo>
                <a:lnTo>
                  <a:pt x="869" y="1376"/>
                </a:lnTo>
                <a:lnTo>
                  <a:pt x="869" y="1376"/>
                </a:lnTo>
                <a:lnTo>
                  <a:pt x="867" y="1376"/>
                </a:lnTo>
                <a:lnTo>
                  <a:pt x="864" y="1376"/>
                </a:lnTo>
                <a:lnTo>
                  <a:pt x="864" y="1376"/>
                </a:lnTo>
                <a:lnTo>
                  <a:pt x="864" y="1378"/>
                </a:lnTo>
                <a:lnTo>
                  <a:pt x="841" y="1397"/>
                </a:lnTo>
                <a:lnTo>
                  <a:pt x="841" y="1397"/>
                </a:lnTo>
                <a:close/>
                <a:moveTo>
                  <a:pt x="893" y="1461"/>
                </a:moveTo>
                <a:lnTo>
                  <a:pt x="893" y="1449"/>
                </a:lnTo>
                <a:lnTo>
                  <a:pt x="893" y="1440"/>
                </a:lnTo>
                <a:lnTo>
                  <a:pt x="893" y="1430"/>
                </a:lnTo>
                <a:lnTo>
                  <a:pt x="893" y="1421"/>
                </a:lnTo>
                <a:lnTo>
                  <a:pt x="890" y="1411"/>
                </a:lnTo>
                <a:lnTo>
                  <a:pt x="890" y="1402"/>
                </a:lnTo>
                <a:lnTo>
                  <a:pt x="890" y="1395"/>
                </a:lnTo>
                <a:lnTo>
                  <a:pt x="890" y="1385"/>
                </a:lnTo>
                <a:lnTo>
                  <a:pt x="879" y="1378"/>
                </a:lnTo>
                <a:lnTo>
                  <a:pt x="883" y="1461"/>
                </a:lnTo>
                <a:lnTo>
                  <a:pt x="893" y="1461"/>
                </a:lnTo>
                <a:lnTo>
                  <a:pt x="893" y="1461"/>
                </a:lnTo>
                <a:close/>
                <a:moveTo>
                  <a:pt x="1204" y="1385"/>
                </a:moveTo>
                <a:lnTo>
                  <a:pt x="1204" y="1388"/>
                </a:lnTo>
                <a:lnTo>
                  <a:pt x="1206" y="1388"/>
                </a:lnTo>
                <a:lnTo>
                  <a:pt x="1206" y="1390"/>
                </a:lnTo>
                <a:lnTo>
                  <a:pt x="1206" y="1390"/>
                </a:lnTo>
                <a:lnTo>
                  <a:pt x="1206" y="1392"/>
                </a:lnTo>
                <a:lnTo>
                  <a:pt x="1209" y="1395"/>
                </a:lnTo>
                <a:lnTo>
                  <a:pt x="1209" y="1395"/>
                </a:lnTo>
                <a:lnTo>
                  <a:pt x="1209" y="1397"/>
                </a:lnTo>
                <a:lnTo>
                  <a:pt x="1209" y="1397"/>
                </a:lnTo>
                <a:lnTo>
                  <a:pt x="1211" y="1397"/>
                </a:lnTo>
                <a:lnTo>
                  <a:pt x="1211" y="1397"/>
                </a:lnTo>
                <a:lnTo>
                  <a:pt x="1213" y="1399"/>
                </a:lnTo>
                <a:lnTo>
                  <a:pt x="1213" y="1399"/>
                </a:lnTo>
                <a:lnTo>
                  <a:pt x="1213" y="1399"/>
                </a:lnTo>
                <a:lnTo>
                  <a:pt x="1216" y="1399"/>
                </a:lnTo>
                <a:lnTo>
                  <a:pt x="1216" y="1399"/>
                </a:lnTo>
                <a:lnTo>
                  <a:pt x="1216" y="1397"/>
                </a:lnTo>
                <a:lnTo>
                  <a:pt x="1216" y="1395"/>
                </a:lnTo>
                <a:lnTo>
                  <a:pt x="1216" y="1392"/>
                </a:lnTo>
                <a:lnTo>
                  <a:pt x="1216" y="1392"/>
                </a:lnTo>
                <a:lnTo>
                  <a:pt x="1213" y="1390"/>
                </a:lnTo>
                <a:lnTo>
                  <a:pt x="1211" y="1388"/>
                </a:lnTo>
                <a:lnTo>
                  <a:pt x="1211" y="1388"/>
                </a:lnTo>
                <a:lnTo>
                  <a:pt x="1209" y="1385"/>
                </a:lnTo>
                <a:lnTo>
                  <a:pt x="1206" y="1385"/>
                </a:lnTo>
                <a:lnTo>
                  <a:pt x="1204" y="1385"/>
                </a:lnTo>
                <a:lnTo>
                  <a:pt x="1204" y="1385"/>
                </a:lnTo>
                <a:close/>
                <a:moveTo>
                  <a:pt x="898" y="1390"/>
                </a:moveTo>
                <a:lnTo>
                  <a:pt x="898" y="1397"/>
                </a:lnTo>
                <a:lnTo>
                  <a:pt x="900" y="1404"/>
                </a:lnTo>
                <a:lnTo>
                  <a:pt x="900" y="1411"/>
                </a:lnTo>
                <a:lnTo>
                  <a:pt x="900" y="1416"/>
                </a:lnTo>
                <a:lnTo>
                  <a:pt x="900" y="1423"/>
                </a:lnTo>
                <a:lnTo>
                  <a:pt x="900" y="1430"/>
                </a:lnTo>
                <a:lnTo>
                  <a:pt x="900" y="1437"/>
                </a:lnTo>
                <a:lnTo>
                  <a:pt x="902" y="1444"/>
                </a:lnTo>
                <a:lnTo>
                  <a:pt x="945" y="1442"/>
                </a:lnTo>
                <a:lnTo>
                  <a:pt x="947" y="1437"/>
                </a:lnTo>
                <a:lnTo>
                  <a:pt x="950" y="1435"/>
                </a:lnTo>
                <a:lnTo>
                  <a:pt x="950" y="1433"/>
                </a:lnTo>
                <a:lnTo>
                  <a:pt x="950" y="1428"/>
                </a:lnTo>
                <a:lnTo>
                  <a:pt x="950" y="1423"/>
                </a:lnTo>
                <a:lnTo>
                  <a:pt x="950" y="1421"/>
                </a:lnTo>
                <a:lnTo>
                  <a:pt x="950" y="1416"/>
                </a:lnTo>
                <a:lnTo>
                  <a:pt x="950" y="1411"/>
                </a:lnTo>
                <a:lnTo>
                  <a:pt x="898" y="1390"/>
                </a:lnTo>
                <a:lnTo>
                  <a:pt x="898" y="1390"/>
                </a:lnTo>
                <a:close/>
                <a:moveTo>
                  <a:pt x="1007" y="1430"/>
                </a:moveTo>
                <a:lnTo>
                  <a:pt x="1007" y="1433"/>
                </a:lnTo>
                <a:lnTo>
                  <a:pt x="1009" y="1435"/>
                </a:lnTo>
                <a:lnTo>
                  <a:pt x="1009" y="1437"/>
                </a:lnTo>
                <a:lnTo>
                  <a:pt x="1009" y="1440"/>
                </a:lnTo>
                <a:lnTo>
                  <a:pt x="1012" y="1440"/>
                </a:lnTo>
                <a:lnTo>
                  <a:pt x="1012" y="1442"/>
                </a:lnTo>
                <a:lnTo>
                  <a:pt x="1012" y="1444"/>
                </a:lnTo>
                <a:lnTo>
                  <a:pt x="1014" y="1444"/>
                </a:lnTo>
                <a:lnTo>
                  <a:pt x="1014" y="1444"/>
                </a:lnTo>
                <a:lnTo>
                  <a:pt x="1014" y="1442"/>
                </a:lnTo>
                <a:lnTo>
                  <a:pt x="1014" y="1442"/>
                </a:lnTo>
                <a:lnTo>
                  <a:pt x="1014" y="1440"/>
                </a:lnTo>
                <a:lnTo>
                  <a:pt x="1014" y="1437"/>
                </a:lnTo>
                <a:lnTo>
                  <a:pt x="1016" y="1437"/>
                </a:lnTo>
                <a:lnTo>
                  <a:pt x="1016" y="1435"/>
                </a:lnTo>
                <a:lnTo>
                  <a:pt x="1016" y="1435"/>
                </a:lnTo>
                <a:lnTo>
                  <a:pt x="1019" y="1428"/>
                </a:lnTo>
                <a:lnTo>
                  <a:pt x="1021" y="1423"/>
                </a:lnTo>
                <a:lnTo>
                  <a:pt x="1021" y="1418"/>
                </a:lnTo>
                <a:lnTo>
                  <a:pt x="1023" y="1414"/>
                </a:lnTo>
                <a:lnTo>
                  <a:pt x="1023" y="1409"/>
                </a:lnTo>
                <a:lnTo>
                  <a:pt x="1023" y="1404"/>
                </a:lnTo>
                <a:lnTo>
                  <a:pt x="1026" y="1399"/>
                </a:lnTo>
                <a:lnTo>
                  <a:pt x="1026" y="1392"/>
                </a:lnTo>
                <a:lnTo>
                  <a:pt x="1007" y="1425"/>
                </a:lnTo>
                <a:lnTo>
                  <a:pt x="1007" y="1430"/>
                </a:lnTo>
                <a:lnTo>
                  <a:pt x="1007" y="1430"/>
                </a:lnTo>
                <a:close/>
                <a:moveTo>
                  <a:pt x="1111" y="1416"/>
                </a:moveTo>
                <a:lnTo>
                  <a:pt x="1123" y="1416"/>
                </a:lnTo>
                <a:lnTo>
                  <a:pt x="1137" y="1414"/>
                </a:lnTo>
                <a:lnTo>
                  <a:pt x="1149" y="1414"/>
                </a:lnTo>
                <a:lnTo>
                  <a:pt x="1161" y="1414"/>
                </a:lnTo>
                <a:lnTo>
                  <a:pt x="1173" y="1411"/>
                </a:lnTo>
                <a:lnTo>
                  <a:pt x="1185" y="1409"/>
                </a:lnTo>
                <a:lnTo>
                  <a:pt x="1197" y="1406"/>
                </a:lnTo>
                <a:lnTo>
                  <a:pt x="1209" y="1404"/>
                </a:lnTo>
                <a:lnTo>
                  <a:pt x="1201" y="1397"/>
                </a:lnTo>
                <a:lnTo>
                  <a:pt x="1123" y="1404"/>
                </a:lnTo>
                <a:lnTo>
                  <a:pt x="1111" y="1416"/>
                </a:lnTo>
                <a:lnTo>
                  <a:pt x="1111" y="1416"/>
                </a:lnTo>
                <a:close/>
                <a:moveTo>
                  <a:pt x="812" y="1399"/>
                </a:moveTo>
                <a:lnTo>
                  <a:pt x="810" y="1404"/>
                </a:lnTo>
                <a:lnTo>
                  <a:pt x="810" y="1406"/>
                </a:lnTo>
                <a:lnTo>
                  <a:pt x="810" y="1409"/>
                </a:lnTo>
                <a:lnTo>
                  <a:pt x="812" y="1411"/>
                </a:lnTo>
                <a:lnTo>
                  <a:pt x="812" y="1411"/>
                </a:lnTo>
                <a:lnTo>
                  <a:pt x="814" y="1411"/>
                </a:lnTo>
                <a:lnTo>
                  <a:pt x="817" y="1411"/>
                </a:lnTo>
                <a:lnTo>
                  <a:pt x="817" y="1411"/>
                </a:lnTo>
                <a:lnTo>
                  <a:pt x="817" y="1411"/>
                </a:lnTo>
                <a:lnTo>
                  <a:pt x="819" y="1409"/>
                </a:lnTo>
                <a:lnTo>
                  <a:pt x="819" y="1409"/>
                </a:lnTo>
                <a:lnTo>
                  <a:pt x="819" y="1406"/>
                </a:lnTo>
                <a:lnTo>
                  <a:pt x="819" y="1406"/>
                </a:lnTo>
                <a:lnTo>
                  <a:pt x="819" y="1404"/>
                </a:lnTo>
                <a:lnTo>
                  <a:pt x="819" y="1402"/>
                </a:lnTo>
                <a:lnTo>
                  <a:pt x="819" y="1402"/>
                </a:lnTo>
                <a:lnTo>
                  <a:pt x="819" y="1402"/>
                </a:lnTo>
                <a:lnTo>
                  <a:pt x="819" y="1399"/>
                </a:lnTo>
                <a:lnTo>
                  <a:pt x="817" y="1399"/>
                </a:lnTo>
                <a:lnTo>
                  <a:pt x="817" y="1399"/>
                </a:lnTo>
                <a:lnTo>
                  <a:pt x="817" y="1397"/>
                </a:lnTo>
                <a:lnTo>
                  <a:pt x="814" y="1397"/>
                </a:lnTo>
                <a:lnTo>
                  <a:pt x="814" y="1397"/>
                </a:lnTo>
                <a:lnTo>
                  <a:pt x="812" y="1397"/>
                </a:lnTo>
                <a:lnTo>
                  <a:pt x="812" y="1397"/>
                </a:lnTo>
                <a:lnTo>
                  <a:pt x="812" y="1399"/>
                </a:lnTo>
                <a:lnTo>
                  <a:pt x="812" y="1399"/>
                </a:lnTo>
                <a:lnTo>
                  <a:pt x="812" y="1399"/>
                </a:lnTo>
                <a:lnTo>
                  <a:pt x="812" y="1399"/>
                </a:lnTo>
                <a:close/>
                <a:moveTo>
                  <a:pt x="803" y="1418"/>
                </a:moveTo>
                <a:lnTo>
                  <a:pt x="807" y="1461"/>
                </a:lnTo>
                <a:lnTo>
                  <a:pt x="807" y="1461"/>
                </a:lnTo>
                <a:lnTo>
                  <a:pt x="805" y="1463"/>
                </a:lnTo>
                <a:lnTo>
                  <a:pt x="805" y="1463"/>
                </a:lnTo>
                <a:lnTo>
                  <a:pt x="803" y="1466"/>
                </a:lnTo>
                <a:lnTo>
                  <a:pt x="803" y="1466"/>
                </a:lnTo>
                <a:lnTo>
                  <a:pt x="803" y="1466"/>
                </a:lnTo>
                <a:lnTo>
                  <a:pt x="800" y="1468"/>
                </a:lnTo>
                <a:lnTo>
                  <a:pt x="800" y="1468"/>
                </a:lnTo>
                <a:lnTo>
                  <a:pt x="822" y="1468"/>
                </a:lnTo>
                <a:lnTo>
                  <a:pt x="819" y="1461"/>
                </a:lnTo>
                <a:lnTo>
                  <a:pt x="819" y="1456"/>
                </a:lnTo>
                <a:lnTo>
                  <a:pt x="817" y="1449"/>
                </a:lnTo>
                <a:lnTo>
                  <a:pt x="817" y="1442"/>
                </a:lnTo>
                <a:lnTo>
                  <a:pt x="817" y="1435"/>
                </a:lnTo>
                <a:lnTo>
                  <a:pt x="817" y="1428"/>
                </a:lnTo>
                <a:lnTo>
                  <a:pt x="817" y="1421"/>
                </a:lnTo>
                <a:lnTo>
                  <a:pt x="814" y="1416"/>
                </a:lnTo>
                <a:lnTo>
                  <a:pt x="814" y="1414"/>
                </a:lnTo>
                <a:lnTo>
                  <a:pt x="812" y="1414"/>
                </a:lnTo>
                <a:lnTo>
                  <a:pt x="810" y="1414"/>
                </a:lnTo>
                <a:lnTo>
                  <a:pt x="810" y="1414"/>
                </a:lnTo>
                <a:lnTo>
                  <a:pt x="807" y="1416"/>
                </a:lnTo>
                <a:lnTo>
                  <a:pt x="807" y="1416"/>
                </a:lnTo>
                <a:lnTo>
                  <a:pt x="805" y="1418"/>
                </a:lnTo>
                <a:lnTo>
                  <a:pt x="803" y="1418"/>
                </a:lnTo>
                <a:lnTo>
                  <a:pt x="803" y="1418"/>
                </a:lnTo>
                <a:close/>
                <a:moveTo>
                  <a:pt x="957" y="1444"/>
                </a:moveTo>
                <a:lnTo>
                  <a:pt x="952" y="1447"/>
                </a:lnTo>
                <a:lnTo>
                  <a:pt x="947" y="1449"/>
                </a:lnTo>
                <a:lnTo>
                  <a:pt x="943" y="1449"/>
                </a:lnTo>
                <a:lnTo>
                  <a:pt x="938" y="1449"/>
                </a:lnTo>
                <a:lnTo>
                  <a:pt x="933" y="1452"/>
                </a:lnTo>
                <a:lnTo>
                  <a:pt x="928" y="1452"/>
                </a:lnTo>
                <a:lnTo>
                  <a:pt x="924" y="1452"/>
                </a:lnTo>
                <a:lnTo>
                  <a:pt x="919" y="1452"/>
                </a:lnTo>
                <a:lnTo>
                  <a:pt x="919" y="1454"/>
                </a:lnTo>
                <a:lnTo>
                  <a:pt x="921" y="1454"/>
                </a:lnTo>
                <a:lnTo>
                  <a:pt x="921" y="1454"/>
                </a:lnTo>
                <a:lnTo>
                  <a:pt x="921" y="1454"/>
                </a:lnTo>
                <a:lnTo>
                  <a:pt x="924" y="1454"/>
                </a:lnTo>
                <a:lnTo>
                  <a:pt x="924" y="1454"/>
                </a:lnTo>
                <a:lnTo>
                  <a:pt x="926" y="1456"/>
                </a:lnTo>
                <a:lnTo>
                  <a:pt x="928" y="1456"/>
                </a:lnTo>
                <a:lnTo>
                  <a:pt x="931" y="1456"/>
                </a:lnTo>
                <a:lnTo>
                  <a:pt x="933" y="1459"/>
                </a:lnTo>
                <a:lnTo>
                  <a:pt x="938" y="1459"/>
                </a:lnTo>
                <a:lnTo>
                  <a:pt x="940" y="1459"/>
                </a:lnTo>
                <a:lnTo>
                  <a:pt x="945" y="1456"/>
                </a:lnTo>
                <a:lnTo>
                  <a:pt x="950" y="1456"/>
                </a:lnTo>
                <a:lnTo>
                  <a:pt x="952" y="1456"/>
                </a:lnTo>
                <a:lnTo>
                  <a:pt x="957" y="1456"/>
                </a:lnTo>
                <a:lnTo>
                  <a:pt x="962" y="1452"/>
                </a:lnTo>
                <a:lnTo>
                  <a:pt x="962" y="1449"/>
                </a:lnTo>
                <a:lnTo>
                  <a:pt x="962" y="1447"/>
                </a:lnTo>
                <a:lnTo>
                  <a:pt x="959" y="1442"/>
                </a:lnTo>
                <a:lnTo>
                  <a:pt x="959" y="1440"/>
                </a:lnTo>
                <a:lnTo>
                  <a:pt x="959" y="1437"/>
                </a:lnTo>
                <a:lnTo>
                  <a:pt x="962" y="1435"/>
                </a:lnTo>
                <a:lnTo>
                  <a:pt x="962" y="1433"/>
                </a:lnTo>
                <a:lnTo>
                  <a:pt x="964" y="1430"/>
                </a:lnTo>
                <a:lnTo>
                  <a:pt x="969" y="1433"/>
                </a:lnTo>
                <a:lnTo>
                  <a:pt x="974" y="1433"/>
                </a:lnTo>
                <a:lnTo>
                  <a:pt x="978" y="1435"/>
                </a:lnTo>
                <a:lnTo>
                  <a:pt x="983" y="1437"/>
                </a:lnTo>
                <a:lnTo>
                  <a:pt x="988" y="1440"/>
                </a:lnTo>
                <a:lnTo>
                  <a:pt x="993" y="1440"/>
                </a:lnTo>
                <a:lnTo>
                  <a:pt x="997" y="1442"/>
                </a:lnTo>
                <a:lnTo>
                  <a:pt x="1002" y="1442"/>
                </a:lnTo>
                <a:lnTo>
                  <a:pt x="1002" y="1440"/>
                </a:lnTo>
                <a:lnTo>
                  <a:pt x="1000" y="1440"/>
                </a:lnTo>
                <a:lnTo>
                  <a:pt x="1000" y="1437"/>
                </a:lnTo>
                <a:lnTo>
                  <a:pt x="1000" y="1435"/>
                </a:lnTo>
                <a:lnTo>
                  <a:pt x="997" y="1435"/>
                </a:lnTo>
                <a:lnTo>
                  <a:pt x="997" y="1433"/>
                </a:lnTo>
                <a:lnTo>
                  <a:pt x="997" y="1433"/>
                </a:lnTo>
                <a:lnTo>
                  <a:pt x="995" y="1430"/>
                </a:lnTo>
                <a:lnTo>
                  <a:pt x="957" y="1416"/>
                </a:lnTo>
                <a:lnTo>
                  <a:pt x="957" y="1444"/>
                </a:lnTo>
                <a:lnTo>
                  <a:pt x="957" y="1444"/>
                </a:lnTo>
                <a:close/>
                <a:moveTo>
                  <a:pt x="750" y="1425"/>
                </a:moveTo>
                <a:lnTo>
                  <a:pt x="750" y="1428"/>
                </a:lnTo>
                <a:lnTo>
                  <a:pt x="750" y="1430"/>
                </a:lnTo>
                <a:lnTo>
                  <a:pt x="750" y="1430"/>
                </a:lnTo>
                <a:lnTo>
                  <a:pt x="750" y="1433"/>
                </a:lnTo>
                <a:lnTo>
                  <a:pt x="750" y="1433"/>
                </a:lnTo>
                <a:lnTo>
                  <a:pt x="750" y="1435"/>
                </a:lnTo>
                <a:lnTo>
                  <a:pt x="748" y="1437"/>
                </a:lnTo>
                <a:lnTo>
                  <a:pt x="748" y="1437"/>
                </a:lnTo>
                <a:lnTo>
                  <a:pt x="748" y="1440"/>
                </a:lnTo>
                <a:lnTo>
                  <a:pt x="748" y="1444"/>
                </a:lnTo>
                <a:lnTo>
                  <a:pt x="748" y="1447"/>
                </a:lnTo>
                <a:lnTo>
                  <a:pt x="748" y="1449"/>
                </a:lnTo>
                <a:lnTo>
                  <a:pt x="748" y="1454"/>
                </a:lnTo>
                <a:lnTo>
                  <a:pt x="748" y="1456"/>
                </a:lnTo>
                <a:lnTo>
                  <a:pt x="750" y="1459"/>
                </a:lnTo>
                <a:lnTo>
                  <a:pt x="750" y="1461"/>
                </a:lnTo>
                <a:lnTo>
                  <a:pt x="757" y="1461"/>
                </a:lnTo>
                <a:lnTo>
                  <a:pt x="762" y="1459"/>
                </a:lnTo>
                <a:lnTo>
                  <a:pt x="769" y="1459"/>
                </a:lnTo>
                <a:lnTo>
                  <a:pt x="776" y="1459"/>
                </a:lnTo>
                <a:lnTo>
                  <a:pt x="781" y="1459"/>
                </a:lnTo>
                <a:lnTo>
                  <a:pt x="788" y="1456"/>
                </a:lnTo>
                <a:lnTo>
                  <a:pt x="793" y="1456"/>
                </a:lnTo>
                <a:lnTo>
                  <a:pt x="800" y="1456"/>
                </a:lnTo>
                <a:lnTo>
                  <a:pt x="800" y="1452"/>
                </a:lnTo>
                <a:lnTo>
                  <a:pt x="800" y="1447"/>
                </a:lnTo>
                <a:lnTo>
                  <a:pt x="800" y="1444"/>
                </a:lnTo>
                <a:lnTo>
                  <a:pt x="800" y="1440"/>
                </a:lnTo>
                <a:lnTo>
                  <a:pt x="800" y="1435"/>
                </a:lnTo>
                <a:lnTo>
                  <a:pt x="798" y="1430"/>
                </a:lnTo>
                <a:lnTo>
                  <a:pt x="798" y="1428"/>
                </a:lnTo>
                <a:lnTo>
                  <a:pt x="795" y="1423"/>
                </a:lnTo>
                <a:lnTo>
                  <a:pt x="795" y="1425"/>
                </a:lnTo>
                <a:lnTo>
                  <a:pt x="793" y="1425"/>
                </a:lnTo>
                <a:lnTo>
                  <a:pt x="791" y="1428"/>
                </a:lnTo>
                <a:lnTo>
                  <a:pt x="788" y="1430"/>
                </a:lnTo>
                <a:lnTo>
                  <a:pt x="786" y="1430"/>
                </a:lnTo>
                <a:lnTo>
                  <a:pt x="784" y="1430"/>
                </a:lnTo>
                <a:lnTo>
                  <a:pt x="781" y="1430"/>
                </a:lnTo>
                <a:lnTo>
                  <a:pt x="776" y="1430"/>
                </a:lnTo>
                <a:lnTo>
                  <a:pt x="767" y="1416"/>
                </a:lnTo>
                <a:lnTo>
                  <a:pt x="765" y="1416"/>
                </a:lnTo>
                <a:lnTo>
                  <a:pt x="762" y="1418"/>
                </a:lnTo>
                <a:lnTo>
                  <a:pt x="760" y="1418"/>
                </a:lnTo>
                <a:lnTo>
                  <a:pt x="757" y="1418"/>
                </a:lnTo>
                <a:lnTo>
                  <a:pt x="755" y="1421"/>
                </a:lnTo>
                <a:lnTo>
                  <a:pt x="753" y="1423"/>
                </a:lnTo>
                <a:lnTo>
                  <a:pt x="753" y="1423"/>
                </a:lnTo>
                <a:lnTo>
                  <a:pt x="750" y="1425"/>
                </a:lnTo>
                <a:lnTo>
                  <a:pt x="750" y="1425"/>
                </a:lnTo>
                <a:close/>
                <a:moveTo>
                  <a:pt x="1156" y="1418"/>
                </a:moveTo>
                <a:lnTo>
                  <a:pt x="1154" y="1421"/>
                </a:lnTo>
                <a:lnTo>
                  <a:pt x="1154" y="1423"/>
                </a:lnTo>
                <a:lnTo>
                  <a:pt x="1154" y="1423"/>
                </a:lnTo>
                <a:lnTo>
                  <a:pt x="1154" y="1425"/>
                </a:lnTo>
                <a:lnTo>
                  <a:pt x="1154" y="1428"/>
                </a:lnTo>
                <a:lnTo>
                  <a:pt x="1156" y="1428"/>
                </a:lnTo>
                <a:lnTo>
                  <a:pt x="1156" y="1430"/>
                </a:lnTo>
                <a:lnTo>
                  <a:pt x="1156" y="1430"/>
                </a:lnTo>
                <a:lnTo>
                  <a:pt x="1156" y="1433"/>
                </a:lnTo>
                <a:lnTo>
                  <a:pt x="1159" y="1433"/>
                </a:lnTo>
                <a:lnTo>
                  <a:pt x="1159" y="1433"/>
                </a:lnTo>
                <a:lnTo>
                  <a:pt x="1159" y="1433"/>
                </a:lnTo>
                <a:lnTo>
                  <a:pt x="1161" y="1433"/>
                </a:lnTo>
                <a:lnTo>
                  <a:pt x="1161" y="1435"/>
                </a:lnTo>
                <a:lnTo>
                  <a:pt x="1161" y="1435"/>
                </a:lnTo>
                <a:lnTo>
                  <a:pt x="1163" y="1435"/>
                </a:lnTo>
                <a:lnTo>
                  <a:pt x="1163" y="1433"/>
                </a:lnTo>
                <a:lnTo>
                  <a:pt x="1163" y="1430"/>
                </a:lnTo>
                <a:lnTo>
                  <a:pt x="1163" y="1425"/>
                </a:lnTo>
                <a:lnTo>
                  <a:pt x="1163" y="1423"/>
                </a:lnTo>
                <a:lnTo>
                  <a:pt x="1161" y="1423"/>
                </a:lnTo>
                <a:lnTo>
                  <a:pt x="1161" y="1423"/>
                </a:lnTo>
                <a:lnTo>
                  <a:pt x="1161" y="1421"/>
                </a:lnTo>
                <a:lnTo>
                  <a:pt x="1159" y="1421"/>
                </a:lnTo>
                <a:lnTo>
                  <a:pt x="1159" y="1421"/>
                </a:lnTo>
                <a:lnTo>
                  <a:pt x="1159" y="1421"/>
                </a:lnTo>
                <a:lnTo>
                  <a:pt x="1156" y="1418"/>
                </a:lnTo>
                <a:lnTo>
                  <a:pt x="1156" y="1418"/>
                </a:lnTo>
                <a:lnTo>
                  <a:pt x="1156" y="1418"/>
                </a:lnTo>
                <a:close/>
                <a:moveTo>
                  <a:pt x="1071" y="1449"/>
                </a:moveTo>
                <a:lnTo>
                  <a:pt x="1080" y="1447"/>
                </a:lnTo>
                <a:lnTo>
                  <a:pt x="1092" y="1447"/>
                </a:lnTo>
                <a:lnTo>
                  <a:pt x="1104" y="1447"/>
                </a:lnTo>
                <a:lnTo>
                  <a:pt x="1114" y="1444"/>
                </a:lnTo>
                <a:lnTo>
                  <a:pt x="1125" y="1444"/>
                </a:lnTo>
                <a:lnTo>
                  <a:pt x="1135" y="1444"/>
                </a:lnTo>
                <a:lnTo>
                  <a:pt x="1147" y="1442"/>
                </a:lnTo>
                <a:lnTo>
                  <a:pt x="1156" y="1442"/>
                </a:lnTo>
                <a:lnTo>
                  <a:pt x="1156" y="1440"/>
                </a:lnTo>
                <a:lnTo>
                  <a:pt x="1156" y="1440"/>
                </a:lnTo>
                <a:lnTo>
                  <a:pt x="1154" y="1437"/>
                </a:lnTo>
                <a:lnTo>
                  <a:pt x="1154" y="1437"/>
                </a:lnTo>
                <a:lnTo>
                  <a:pt x="1152" y="1435"/>
                </a:lnTo>
                <a:lnTo>
                  <a:pt x="1152" y="1435"/>
                </a:lnTo>
                <a:lnTo>
                  <a:pt x="1149" y="1435"/>
                </a:lnTo>
                <a:lnTo>
                  <a:pt x="1149" y="1435"/>
                </a:lnTo>
                <a:lnTo>
                  <a:pt x="1080" y="1437"/>
                </a:lnTo>
                <a:lnTo>
                  <a:pt x="1071" y="1449"/>
                </a:lnTo>
                <a:lnTo>
                  <a:pt x="1071" y="1449"/>
                </a:lnTo>
                <a:close/>
                <a:moveTo>
                  <a:pt x="736" y="1437"/>
                </a:moveTo>
                <a:lnTo>
                  <a:pt x="736" y="1442"/>
                </a:lnTo>
                <a:lnTo>
                  <a:pt x="736" y="1449"/>
                </a:lnTo>
                <a:lnTo>
                  <a:pt x="736" y="1454"/>
                </a:lnTo>
                <a:lnTo>
                  <a:pt x="736" y="1459"/>
                </a:lnTo>
                <a:lnTo>
                  <a:pt x="736" y="1466"/>
                </a:lnTo>
                <a:lnTo>
                  <a:pt x="736" y="1471"/>
                </a:lnTo>
                <a:lnTo>
                  <a:pt x="738" y="1475"/>
                </a:lnTo>
                <a:lnTo>
                  <a:pt x="741" y="1478"/>
                </a:lnTo>
                <a:lnTo>
                  <a:pt x="743" y="1478"/>
                </a:lnTo>
                <a:lnTo>
                  <a:pt x="748" y="1478"/>
                </a:lnTo>
                <a:lnTo>
                  <a:pt x="753" y="1478"/>
                </a:lnTo>
                <a:lnTo>
                  <a:pt x="757" y="1478"/>
                </a:lnTo>
                <a:lnTo>
                  <a:pt x="760" y="1478"/>
                </a:lnTo>
                <a:lnTo>
                  <a:pt x="765" y="1475"/>
                </a:lnTo>
                <a:lnTo>
                  <a:pt x="767" y="1473"/>
                </a:lnTo>
                <a:lnTo>
                  <a:pt x="769" y="1471"/>
                </a:lnTo>
                <a:lnTo>
                  <a:pt x="769" y="1468"/>
                </a:lnTo>
                <a:lnTo>
                  <a:pt x="769" y="1468"/>
                </a:lnTo>
                <a:lnTo>
                  <a:pt x="769" y="1466"/>
                </a:lnTo>
                <a:lnTo>
                  <a:pt x="767" y="1466"/>
                </a:lnTo>
                <a:lnTo>
                  <a:pt x="765" y="1468"/>
                </a:lnTo>
                <a:lnTo>
                  <a:pt x="762" y="1468"/>
                </a:lnTo>
                <a:lnTo>
                  <a:pt x="760" y="1468"/>
                </a:lnTo>
                <a:lnTo>
                  <a:pt x="757" y="1468"/>
                </a:lnTo>
                <a:lnTo>
                  <a:pt x="755" y="1468"/>
                </a:lnTo>
                <a:lnTo>
                  <a:pt x="753" y="1468"/>
                </a:lnTo>
                <a:lnTo>
                  <a:pt x="750" y="1468"/>
                </a:lnTo>
                <a:lnTo>
                  <a:pt x="748" y="1468"/>
                </a:lnTo>
                <a:lnTo>
                  <a:pt x="746" y="1468"/>
                </a:lnTo>
                <a:lnTo>
                  <a:pt x="743" y="1468"/>
                </a:lnTo>
                <a:lnTo>
                  <a:pt x="743" y="1463"/>
                </a:lnTo>
                <a:lnTo>
                  <a:pt x="743" y="1461"/>
                </a:lnTo>
                <a:lnTo>
                  <a:pt x="741" y="1459"/>
                </a:lnTo>
                <a:lnTo>
                  <a:pt x="741" y="1454"/>
                </a:lnTo>
                <a:lnTo>
                  <a:pt x="741" y="1449"/>
                </a:lnTo>
                <a:lnTo>
                  <a:pt x="741" y="1447"/>
                </a:lnTo>
                <a:lnTo>
                  <a:pt x="741" y="1442"/>
                </a:lnTo>
                <a:lnTo>
                  <a:pt x="741" y="1437"/>
                </a:lnTo>
                <a:lnTo>
                  <a:pt x="736" y="1437"/>
                </a:lnTo>
                <a:lnTo>
                  <a:pt x="736" y="1437"/>
                </a:lnTo>
                <a:close/>
                <a:moveTo>
                  <a:pt x="724" y="1471"/>
                </a:moveTo>
                <a:lnTo>
                  <a:pt x="724" y="1473"/>
                </a:lnTo>
                <a:lnTo>
                  <a:pt x="724" y="1473"/>
                </a:lnTo>
                <a:lnTo>
                  <a:pt x="724" y="1475"/>
                </a:lnTo>
                <a:lnTo>
                  <a:pt x="727" y="1475"/>
                </a:lnTo>
                <a:lnTo>
                  <a:pt x="727" y="1478"/>
                </a:lnTo>
                <a:lnTo>
                  <a:pt x="727" y="1478"/>
                </a:lnTo>
                <a:lnTo>
                  <a:pt x="727" y="1475"/>
                </a:lnTo>
                <a:lnTo>
                  <a:pt x="729" y="1475"/>
                </a:lnTo>
                <a:lnTo>
                  <a:pt x="731" y="1471"/>
                </a:lnTo>
                <a:lnTo>
                  <a:pt x="731" y="1468"/>
                </a:lnTo>
                <a:lnTo>
                  <a:pt x="731" y="1463"/>
                </a:lnTo>
                <a:lnTo>
                  <a:pt x="729" y="1459"/>
                </a:lnTo>
                <a:lnTo>
                  <a:pt x="729" y="1454"/>
                </a:lnTo>
                <a:lnTo>
                  <a:pt x="729" y="1449"/>
                </a:lnTo>
                <a:lnTo>
                  <a:pt x="729" y="1447"/>
                </a:lnTo>
                <a:lnTo>
                  <a:pt x="729" y="1442"/>
                </a:lnTo>
                <a:lnTo>
                  <a:pt x="729" y="1437"/>
                </a:lnTo>
                <a:lnTo>
                  <a:pt x="724" y="1437"/>
                </a:lnTo>
                <a:lnTo>
                  <a:pt x="724" y="1471"/>
                </a:lnTo>
                <a:lnTo>
                  <a:pt x="724" y="1471"/>
                </a:lnTo>
                <a:close/>
                <a:moveTo>
                  <a:pt x="1107" y="1456"/>
                </a:moveTo>
                <a:lnTo>
                  <a:pt x="1107" y="1459"/>
                </a:lnTo>
                <a:lnTo>
                  <a:pt x="1109" y="1459"/>
                </a:lnTo>
                <a:lnTo>
                  <a:pt x="1109" y="1459"/>
                </a:lnTo>
                <a:lnTo>
                  <a:pt x="1109" y="1461"/>
                </a:lnTo>
                <a:lnTo>
                  <a:pt x="1109" y="1461"/>
                </a:lnTo>
                <a:lnTo>
                  <a:pt x="1111" y="1461"/>
                </a:lnTo>
                <a:lnTo>
                  <a:pt x="1111" y="1463"/>
                </a:lnTo>
                <a:lnTo>
                  <a:pt x="1111" y="1463"/>
                </a:lnTo>
                <a:lnTo>
                  <a:pt x="1114" y="1463"/>
                </a:lnTo>
                <a:lnTo>
                  <a:pt x="1114" y="1463"/>
                </a:lnTo>
                <a:lnTo>
                  <a:pt x="1114" y="1461"/>
                </a:lnTo>
                <a:lnTo>
                  <a:pt x="1114" y="1459"/>
                </a:lnTo>
                <a:lnTo>
                  <a:pt x="1114" y="1456"/>
                </a:lnTo>
                <a:lnTo>
                  <a:pt x="1114" y="1456"/>
                </a:lnTo>
                <a:lnTo>
                  <a:pt x="1114" y="1454"/>
                </a:lnTo>
                <a:lnTo>
                  <a:pt x="1114" y="1454"/>
                </a:lnTo>
                <a:lnTo>
                  <a:pt x="1111" y="1452"/>
                </a:lnTo>
                <a:lnTo>
                  <a:pt x="1109" y="1454"/>
                </a:lnTo>
                <a:lnTo>
                  <a:pt x="1109" y="1454"/>
                </a:lnTo>
                <a:lnTo>
                  <a:pt x="1109" y="1454"/>
                </a:lnTo>
                <a:lnTo>
                  <a:pt x="1109" y="1454"/>
                </a:lnTo>
                <a:lnTo>
                  <a:pt x="1107" y="1456"/>
                </a:lnTo>
                <a:lnTo>
                  <a:pt x="1107" y="1456"/>
                </a:lnTo>
                <a:lnTo>
                  <a:pt x="1107" y="1456"/>
                </a:lnTo>
                <a:close/>
                <a:moveTo>
                  <a:pt x="841" y="1461"/>
                </a:moveTo>
                <a:lnTo>
                  <a:pt x="841" y="1461"/>
                </a:lnTo>
                <a:lnTo>
                  <a:pt x="841" y="1461"/>
                </a:lnTo>
                <a:lnTo>
                  <a:pt x="841" y="1461"/>
                </a:lnTo>
                <a:lnTo>
                  <a:pt x="841" y="1463"/>
                </a:lnTo>
                <a:lnTo>
                  <a:pt x="843" y="1463"/>
                </a:lnTo>
                <a:lnTo>
                  <a:pt x="843" y="1463"/>
                </a:lnTo>
                <a:lnTo>
                  <a:pt x="845" y="1463"/>
                </a:lnTo>
                <a:lnTo>
                  <a:pt x="848" y="1463"/>
                </a:lnTo>
                <a:lnTo>
                  <a:pt x="848" y="1463"/>
                </a:lnTo>
                <a:lnTo>
                  <a:pt x="850" y="1461"/>
                </a:lnTo>
                <a:lnTo>
                  <a:pt x="850" y="1461"/>
                </a:lnTo>
                <a:lnTo>
                  <a:pt x="850" y="1461"/>
                </a:lnTo>
                <a:lnTo>
                  <a:pt x="850" y="1461"/>
                </a:lnTo>
                <a:lnTo>
                  <a:pt x="852" y="1461"/>
                </a:lnTo>
                <a:lnTo>
                  <a:pt x="855" y="1461"/>
                </a:lnTo>
                <a:lnTo>
                  <a:pt x="855" y="1461"/>
                </a:lnTo>
                <a:lnTo>
                  <a:pt x="855" y="1463"/>
                </a:lnTo>
                <a:lnTo>
                  <a:pt x="857" y="1466"/>
                </a:lnTo>
                <a:lnTo>
                  <a:pt x="857" y="1466"/>
                </a:lnTo>
                <a:lnTo>
                  <a:pt x="860" y="1468"/>
                </a:lnTo>
                <a:lnTo>
                  <a:pt x="862" y="1468"/>
                </a:lnTo>
                <a:lnTo>
                  <a:pt x="864" y="1468"/>
                </a:lnTo>
                <a:lnTo>
                  <a:pt x="864" y="1466"/>
                </a:lnTo>
                <a:lnTo>
                  <a:pt x="864" y="1466"/>
                </a:lnTo>
                <a:lnTo>
                  <a:pt x="864" y="1463"/>
                </a:lnTo>
                <a:lnTo>
                  <a:pt x="864" y="1461"/>
                </a:lnTo>
                <a:lnTo>
                  <a:pt x="864" y="1461"/>
                </a:lnTo>
                <a:lnTo>
                  <a:pt x="864" y="1459"/>
                </a:lnTo>
                <a:lnTo>
                  <a:pt x="864" y="1459"/>
                </a:lnTo>
                <a:lnTo>
                  <a:pt x="864" y="1456"/>
                </a:lnTo>
                <a:lnTo>
                  <a:pt x="841" y="1461"/>
                </a:lnTo>
                <a:lnTo>
                  <a:pt x="841" y="1461"/>
                </a:lnTo>
                <a:close/>
                <a:moveTo>
                  <a:pt x="879" y="1468"/>
                </a:moveTo>
                <a:lnTo>
                  <a:pt x="879" y="1468"/>
                </a:lnTo>
                <a:lnTo>
                  <a:pt x="876" y="1468"/>
                </a:lnTo>
                <a:lnTo>
                  <a:pt x="876" y="1468"/>
                </a:lnTo>
                <a:lnTo>
                  <a:pt x="876" y="1471"/>
                </a:lnTo>
                <a:lnTo>
                  <a:pt x="874" y="1471"/>
                </a:lnTo>
                <a:lnTo>
                  <a:pt x="874" y="1471"/>
                </a:lnTo>
                <a:lnTo>
                  <a:pt x="881" y="1473"/>
                </a:lnTo>
                <a:lnTo>
                  <a:pt x="886" y="1473"/>
                </a:lnTo>
                <a:lnTo>
                  <a:pt x="890" y="1473"/>
                </a:lnTo>
                <a:lnTo>
                  <a:pt x="898" y="1473"/>
                </a:lnTo>
                <a:lnTo>
                  <a:pt x="902" y="1473"/>
                </a:lnTo>
                <a:lnTo>
                  <a:pt x="907" y="1473"/>
                </a:lnTo>
                <a:lnTo>
                  <a:pt x="912" y="1471"/>
                </a:lnTo>
                <a:lnTo>
                  <a:pt x="917" y="1471"/>
                </a:lnTo>
                <a:lnTo>
                  <a:pt x="917" y="1471"/>
                </a:lnTo>
                <a:lnTo>
                  <a:pt x="919" y="1468"/>
                </a:lnTo>
                <a:lnTo>
                  <a:pt x="919" y="1468"/>
                </a:lnTo>
                <a:lnTo>
                  <a:pt x="919" y="1468"/>
                </a:lnTo>
                <a:lnTo>
                  <a:pt x="919" y="1466"/>
                </a:lnTo>
                <a:lnTo>
                  <a:pt x="919" y="1466"/>
                </a:lnTo>
                <a:lnTo>
                  <a:pt x="919" y="1466"/>
                </a:lnTo>
                <a:lnTo>
                  <a:pt x="919" y="1463"/>
                </a:lnTo>
                <a:lnTo>
                  <a:pt x="919" y="1463"/>
                </a:lnTo>
                <a:lnTo>
                  <a:pt x="917" y="1463"/>
                </a:lnTo>
                <a:lnTo>
                  <a:pt x="917" y="1463"/>
                </a:lnTo>
                <a:lnTo>
                  <a:pt x="917" y="1461"/>
                </a:lnTo>
                <a:lnTo>
                  <a:pt x="917" y="1461"/>
                </a:lnTo>
                <a:lnTo>
                  <a:pt x="914" y="1461"/>
                </a:lnTo>
                <a:lnTo>
                  <a:pt x="914" y="1461"/>
                </a:lnTo>
                <a:lnTo>
                  <a:pt x="912" y="1461"/>
                </a:lnTo>
                <a:lnTo>
                  <a:pt x="907" y="1461"/>
                </a:lnTo>
                <a:lnTo>
                  <a:pt x="905" y="1463"/>
                </a:lnTo>
                <a:lnTo>
                  <a:pt x="900" y="1463"/>
                </a:lnTo>
                <a:lnTo>
                  <a:pt x="895" y="1463"/>
                </a:lnTo>
                <a:lnTo>
                  <a:pt x="890" y="1463"/>
                </a:lnTo>
                <a:lnTo>
                  <a:pt x="888" y="1466"/>
                </a:lnTo>
                <a:lnTo>
                  <a:pt x="883" y="1466"/>
                </a:lnTo>
                <a:lnTo>
                  <a:pt x="879" y="1468"/>
                </a:lnTo>
                <a:lnTo>
                  <a:pt x="879" y="1468"/>
                </a:lnTo>
                <a:close/>
                <a:moveTo>
                  <a:pt x="1045" y="1468"/>
                </a:moveTo>
                <a:lnTo>
                  <a:pt x="1042" y="1468"/>
                </a:lnTo>
                <a:lnTo>
                  <a:pt x="1040" y="1468"/>
                </a:lnTo>
                <a:lnTo>
                  <a:pt x="1040" y="1468"/>
                </a:lnTo>
                <a:lnTo>
                  <a:pt x="1038" y="1471"/>
                </a:lnTo>
                <a:lnTo>
                  <a:pt x="1038" y="1473"/>
                </a:lnTo>
                <a:lnTo>
                  <a:pt x="1035" y="1473"/>
                </a:lnTo>
                <a:lnTo>
                  <a:pt x="1033" y="1475"/>
                </a:lnTo>
                <a:lnTo>
                  <a:pt x="1033" y="1478"/>
                </a:lnTo>
                <a:lnTo>
                  <a:pt x="1042" y="1478"/>
                </a:lnTo>
                <a:lnTo>
                  <a:pt x="1052" y="1478"/>
                </a:lnTo>
                <a:lnTo>
                  <a:pt x="1061" y="1478"/>
                </a:lnTo>
                <a:lnTo>
                  <a:pt x="1071" y="1475"/>
                </a:lnTo>
                <a:lnTo>
                  <a:pt x="1080" y="1475"/>
                </a:lnTo>
                <a:lnTo>
                  <a:pt x="1092" y="1473"/>
                </a:lnTo>
                <a:lnTo>
                  <a:pt x="1102" y="1473"/>
                </a:lnTo>
                <a:lnTo>
                  <a:pt x="1111" y="1471"/>
                </a:lnTo>
                <a:lnTo>
                  <a:pt x="1099" y="1463"/>
                </a:lnTo>
                <a:lnTo>
                  <a:pt x="1045" y="1468"/>
                </a:lnTo>
                <a:lnTo>
                  <a:pt x="1045" y="1468"/>
                </a:lnTo>
                <a:close/>
                <a:moveTo>
                  <a:pt x="774" y="1475"/>
                </a:moveTo>
                <a:lnTo>
                  <a:pt x="774" y="1475"/>
                </a:lnTo>
                <a:lnTo>
                  <a:pt x="774" y="1478"/>
                </a:lnTo>
                <a:lnTo>
                  <a:pt x="774" y="1478"/>
                </a:lnTo>
                <a:lnTo>
                  <a:pt x="774" y="1478"/>
                </a:lnTo>
                <a:lnTo>
                  <a:pt x="774" y="1480"/>
                </a:lnTo>
                <a:lnTo>
                  <a:pt x="776" y="1480"/>
                </a:lnTo>
                <a:lnTo>
                  <a:pt x="779" y="1482"/>
                </a:lnTo>
                <a:lnTo>
                  <a:pt x="779" y="1482"/>
                </a:lnTo>
                <a:lnTo>
                  <a:pt x="781" y="1482"/>
                </a:lnTo>
                <a:lnTo>
                  <a:pt x="781" y="1482"/>
                </a:lnTo>
                <a:lnTo>
                  <a:pt x="784" y="1482"/>
                </a:lnTo>
                <a:lnTo>
                  <a:pt x="786" y="1482"/>
                </a:lnTo>
                <a:lnTo>
                  <a:pt x="845" y="1478"/>
                </a:lnTo>
                <a:lnTo>
                  <a:pt x="848" y="1475"/>
                </a:lnTo>
                <a:lnTo>
                  <a:pt x="848" y="1475"/>
                </a:lnTo>
                <a:lnTo>
                  <a:pt x="848" y="1473"/>
                </a:lnTo>
                <a:lnTo>
                  <a:pt x="848" y="1473"/>
                </a:lnTo>
                <a:lnTo>
                  <a:pt x="848" y="1473"/>
                </a:lnTo>
                <a:lnTo>
                  <a:pt x="845" y="1471"/>
                </a:lnTo>
                <a:lnTo>
                  <a:pt x="845" y="1471"/>
                </a:lnTo>
                <a:lnTo>
                  <a:pt x="836" y="1471"/>
                </a:lnTo>
                <a:lnTo>
                  <a:pt x="829" y="1473"/>
                </a:lnTo>
                <a:lnTo>
                  <a:pt x="819" y="1473"/>
                </a:lnTo>
                <a:lnTo>
                  <a:pt x="810" y="1473"/>
                </a:lnTo>
                <a:lnTo>
                  <a:pt x="803" y="1473"/>
                </a:lnTo>
                <a:lnTo>
                  <a:pt x="793" y="1475"/>
                </a:lnTo>
                <a:lnTo>
                  <a:pt x="784" y="1475"/>
                </a:lnTo>
                <a:lnTo>
                  <a:pt x="774" y="1475"/>
                </a:lnTo>
                <a:lnTo>
                  <a:pt x="774" y="1475"/>
                </a:lnTo>
                <a:close/>
                <a:moveTo>
                  <a:pt x="679" y="40"/>
                </a:moveTo>
                <a:lnTo>
                  <a:pt x="665" y="40"/>
                </a:lnTo>
                <a:lnTo>
                  <a:pt x="648" y="42"/>
                </a:lnTo>
                <a:lnTo>
                  <a:pt x="634" y="45"/>
                </a:lnTo>
                <a:lnTo>
                  <a:pt x="620" y="49"/>
                </a:lnTo>
                <a:lnTo>
                  <a:pt x="603" y="52"/>
                </a:lnTo>
                <a:lnTo>
                  <a:pt x="589" y="56"/>
                </a:lnTo>
                <a:lnTo>
                  <a:pt x="575" y="61"/>
                </a:lnTo>
                <a:lnTo>
                  <a:pt x="560" y="66"/>
                </a:lnTo>
                <a:lnTo>
                  <a:pt x="553" y="68"/>
                </a:lnTo>
                <a:lnTo>
                  <a:pt x="549" y="75"/>
                </a:lnTo>
                <a:lnTo>
                  <a:pt x="546" y="80"/>
                </a:lnTo>
                <a:lnTo>
                  <a:pt x="544" y="87"/>
                </a:lnTo>
                <a:lnTo>
                  <a:pt x="539" y="92"/>
                </a:lnTo>
                <a:lnTo>
                  <a:pt x="534" y="97"/>
                </a:lnTo>
                <a:lnTo>
                  <a:pt x="530" y="99"/>
                </a:lnTo>
                <a:lnTo>
                  <a:pt x="522" y="99"/>
                </a:lnTo>
                <a:lnTo>
                  <a:pt x="522" y="97"/>
                </a:lnTo>
                <a:lnTo>
                  <a:pt x="520" y="97"/>
                </a:lnTo>
                <a:lnTo>
                  <a:pt x="520" y="94"/>
                </a:lnTo>
                <a:lnTo>
                  <a:pt x="520" y="92"/>
                </a:lnTo>
                <a:lnTo>
                  <a:pt x="520" y="90"/>
                </a:lnTo>
                <a:lnTo>
                  <a:pt x="520" y="87"/>
                </a:lnTo>
                <a:lnTo>
                  <a:pt x="520" y="85"/>
                </a:lnTo>
                <a:lnTo>
                  <a:pt x="520" y="85"/>
                </a:lnTo>
                <a:lnTo>
                  <a:pt x="525" y="78"/>
                </a:lnTo>
                <a:lnTo>
                  <a:pt x="534" y="68"/>
                </a:lnTo>
                <a:lnTo>
                  <a:pt x="551" y="61"/>
                </a:lnTo>
                <a:lnTo>
                  <a:pt x="572" y="54"/>
                </a:lnTo>
                <a:lnTo>
                  <a:pt x="596" y="47"/>
                </a:lnTo>
                <a:lnTo>
                  <a:pt x="625" y="42"/>
                </a:lnTo>
                <a:lnTo>
                  <a:pt x="651" y="37"/>
                </a:lnTo>
                <a:lnTo>
                  <a:pt x="679" y="35"/>
                </a:lnTo>
                <a:lnTo>
                  <a:pt x="682" y="35"/>
                </a:lnTo>
                <a:lnTo>
                  <a:pt x="682" y="35"/>
                </a:lnTo>
                <a:lnTo>
                  <a:pt x="684" y="37"/>
                </a:lnTo>
                <a:lnTo>
                  <a:pt x="684" y="37"/>
                </a:lnTo>
                <a:lnTo>
                  <a:pt x="684" y="37"/>
                </a:lnTo>
                <a:lnTo>
                  <a:pt x="684" y="40"/>
                </a:lnTo>
                <a:lnTo>
                  <a:pt x="682" y="40"/>
                </a:lnTo>
                <a:lnTo>
                  <a:pt x="679" y="40"/>
                </a:lnTo>
                <a:lnTo>
                  <a:pt x="679" y="40"/>
                </a:lnTo>
                <a:close/>
                <a:moveTo>
                  <a:pt x="696" y="52"/>
                </a:moveTo>
                <a:lnTo>
                  <a:pt x="696" y="52"/>
                </a:lnTo>
                <a:lnTo>
                  <a:pt x="696" y="52"/>
                </a:lnTo>
                <a:lnTo>
                  <a:pt x="696" y="54"/>
                </a:lnTo>
                <a:lnTo>
                  <a:pt x="696" y="54"/>
                </a:lnTo>
                <a:lnTo>
                  <a:pt x="693" y="54"/>
                </a:lnTo>
                <a:lnTo>
                  <a:pt x="693" y="56"/>
                </a:lnTo>
                <a:lnTo>
                  <a:pt x="693" y="56"/>
                </a:lnTo>
                <a:lnTo>
                  <a:pt x="691" y="59"/>
                </a:lnTo>
                <a:lnTo>
                  <a:pt x="677" y="59"/>
                </a:lnTo>
                <a:lnTo>
                  <a:pt x="663" y="59"/>
                </a:lnTo>
                <a:lnTo>
                  <a:pt x="651" y="61"/>
                </a:lnTo>
                <a:lnTo>
                  <a:pt x="636" y="61"/>
                </a:lnTo>
                <a:lnTo>
                  <a:pt x="622" y="64"/>
                </a:lnTo>
                <a:lnTo>
                  <a:pt x="610" y="68"/>
                </a:lnTo>
                <a:lnTo>
                  <a:pt x="598" y="71"/>
                </a:lnTo>
                <a:lnTo>
                  <a:pt x="587" y="78"/>
                </a:lnTo>
                <a:lnTo>
                  <a:pt x="584" y="80"/>
                </a:lnTo>
                <a:lnTo>
                  <a:pt x="582" y="83"/>
                </a:lnTo>
                <a:lnTo>
                  <a:pt x="582" y="83"/>
                </a:lnTo>
                <a:lnTo>
                  <a:pt x="579" y="85"/>
                </a:lnTo>
                <a:lnTo>
                  <a:pt x="575" y="85"/>
                </a:lnTo>
                <a:lnTo>
                  <a:pt x="572" y="85"/>
                </a:lnTo>
                <a:lnTo>
                  <a:pt x="570" y="85"/>
                </a:lnTo>
                <a:lnTo>
                  <a:pt x="568" y="85"/>
                </a:lnTo>
                <a:lnTo>
                  <a:pt x="568" y="85"/>
                </a:lnTo>
                <a:lnTo>
                  <a:pt x="565" y="85"/>
                </a:lnTo>
                <a:lnTo>
                  <a:pt x="565" y="83"/>
                </a:lnTo>
                <a:lnTo>
                  <a:pt x="565" y="83"/>
                </a:lnTo>
                <a:lnTo>
                  <a:pt x="565" y="83"/>
                </a:lnTo>
                <a:lnTo>
                  <a:pt x="563" y="80"/>
                </a:lnTo>
                <a:lnTo>
                  <a:pt x="563" y="78"/>
                </a:lnTo>
                <a:lnTo>
                  <a:pt x="570" y="73"/>
                </a:lnTo>
                <a:lnTo>
                  <a:pt x="575" y="71"/>
                </a:lnTo>
                <a:lnTo>
                  <a:pt x="582" y="71"/>
                </a:lnTo>
                <a:lnTo>
                  <a:pt x="587" y="68"/>
                </a:lnTo>
                <a:lnTo>
                  <a:pt x="594" y="66"/>
                </a:lnTo>
                <a:lnTo>
                  <a:pt x="598" y="64"/>
                </a:lnTo>
                <a:lnTo>
                  <a:pt x="606" y="64"/>
                </a:lnTo>
                <a:lnTo>
                  <a:pt x="613" y="61"/>
                </a:lnTo>
                <a:lnTo>
                  <a:pt x="622" y="59"/>
                </a:lnTo>
                <a:lnTo>
                  <a:pt x="632" y="56"/>
                </a:lnTo>
                <a:lnTo>
                  <a:pt x="644" y="54"/>
                </a:lnTo>
                <a:lnTo>
                  <a:pt x="653" y="54"/>
                </a:lnTo>
                <a:lnTo>
                  <a:pt x="663" y="52"/>
                </a:lnTo>
                <a:lnTo>
                  <a:pt x="674" y="52"/>
                </a:lnTo>
                <a:lnTo>
                  <a:pt x="684" y="52"/>
                </a:lnTo>
                <a:lnTo>
                  <a:pt x="696" y="52"/>
                </a:lnTo>
                <a:lnTo>
                  <a:pt x="696" y="52"/>
                </a:lnTo>
                <a:close/>
                <a:moveTo>
                  <a:pt x="470" y="111"/>
                </a:moveTo>
                <a:lnTo>
                  <a:pt x="468" y="109"/>
                </a:lnTo>
                <a:lnTo>
                  <a:pt x="468" y="109"/>
                </a:lnTo>
                <a:lnTo>
                  <a:pt x="465" y="106"/>
                </a:lnTo>
                <a:lnTo>
                  <a:pt x="465" y="104"/>
                </a:lnTo>
                <a:lnTo>
                  <a:pt x="465" y="104"/>
                </a:lnTo>
                <a:lnTo>
                  <a:pt x="465" y="102"/>
                </a:lnTo>
                <a:lnTo>
                  <a:pt x="465" y="102"/>
                </a:lnTo>
                <a:lnTo>
                  <a:pt x="465" y="99"/>
                </a:lnTo>
                <a:lnTo>
                  <a:pt x="470" y="92"/>
                </a:lnTo>
                <a:lnTo>
                  <a:pt x="477" y="87"/>
                </a:lnTo>
                <a:lnTo>
                  <a:pt x="482" y="80"/>
                </a:lnTo>
                <a:lnTo>
                  <a:pt x="489" y="78"/>
                </a:lnTo>
                <a:lnTo>
                  <a:pt x="496" y="73"/>
                </a:lnTo>
                <a:lnTo>
                  <a:pt x="503" y="71"/>
                </a:lnTo>
                <a:lnTo>
                  <a:pt x="511" y="68"/>
                </a:lnTo>
                <a:lnTo>
                  <a:pt x="520" y="66"/>
                </a:lnTo>
                <a:lnTo>
                  <a:pt x="511" y="71"/>
                </a:lnTo>
                <a:lnTo>
                  <a:pt x="506" y="78"/>
                </a:lnTo>
                <a:lnTo>
                  <a:pt x="503" y="87"/>
                </a:lnTo>
                <a:lnTo>
                  <a:pt x="499" y="94"/>
                </a:lnTo>
                <a:lnTo>
                  <a:pt x="494" y="102"/>
                </a:lnTo>
                <a:lnTo>
                  <a:pt x="489" y="109"/>
                </a:lnTo>
                <a:lnTo>
                  <a:pt x="482" y="111"/>
                </a:lnTo>
                <a:lnTo>
                  <a:pt x="470" y="111"/>
                </a:lnTo>
                <a:lnTo>
                  <a:pt x="470" y="111"/>
                </a:lnTo>
                <a:close/>
                <a:moveTo>
                  <a:pt x="703" y="66"/>
                </a:moveTo>
                <a:lnTo>
                  <a:pt x="703" y="66"/>
                </a:lnTo>
                <a:lnTo>
                  <a:pt x="703" y="68"/>
                </a:lnTo>
                <a:lnTo>
                  <a:pt x="700" y="68"/>
                </a:lnTo>
                <a:lnTo>
                  <a:pt x="700" y="68"/>
                </a:lnTo>
                <a:lnTo>
                  <a:pt x="700" y="68"/>
                </a:lnTo>
                <a:lnTo>
                  <a:pt x="698" y="68"/>
                </a:lnTo>
                <a:lnTo>
                  <a:pt x="689" y="71"/>
                </a:lnTo>
                <a:lnTo>
                  <a:pt x="677" y="73"/>
                </a:lnTo>
                <a:lnTo>
                  <a:pt x="665" y="73"/>
                </a:lnTo>
                <a:lnTo>
                  <a:pt x="653" y="75"/>
                </a:lnTo>
                <a:lnTo>
                  <a:pt x="644" y="75"/>
                </a:lnTo>
                <a:lnTo>
                  <a:pt x="632" y="78"/>
                </a:lnTo>
                <a:lnTo>
                  <a:pt x="620" y="80"/>
                </a:lnTo>
                <a:lnTo>
                  <a:pt x="608" y="80"/>
                </a:lnTo>
                <a:lnTo>
                  <a:pt x="608" y="80"/>
                </a:lnTo>
                <a:lnTo>
                  <a:pt x="608" y="78"/>
                </a:lnTo>
                <a:lnTo>
                  <a:pt x="608" y="78"/>
                </a:lnTo>
                <a:lnTo>
                  <a:pt x="608" y="78"/>
                </a:lnTo>
                <a:lnTo>
                  <a:pt x="620" y="75"/>
                </a:lnTo>
                <a:lnTo>
                  <a:pt x="632" y="73"/>
                </a:lnTo>
                <a:lnTo>
                  <a:pt x="644" y="71"/>
                </a:lnTo>
                <a:lnTo>
                  <a:pt x="653" y="71"/>
                </a:lnTo>
                <a:lnTo>
                  <a:pt x="665" y="68"/>
                </a:lnTo>
                <a:lnTo>
                  <a:pt x="677" y="66"/>
                </a:lnTo>
                <a:lnTo>
                  <a:pt x="689" y="66"/>
                </a:lnTo>
                <a:lnTo>
                  <a:pt x="698" y="66"/>
                </a:lnTo>
                <a:lnTo>
                  <a:pt x="703" y="66"/>
                </a:lnTo>
                <a:lnTo>
                  <a:pt x="703" y="66"/>
                </a:lnTo>
                <a:close/>
                <a:moveTo>
                  <a:pt x="696" y="80"/>
                </a:moveTo>
                <a:lnTo>
                  <a:pt x="696" y="83"/>
                </a:lnTo>
                <a:lnTo>
                  <a:pt x="693" y="83"/>
                </a:lnTo>
                <a:lnTo>
                  <a:pt x="693" y="83"/>
                </a:lnTo>
                <a:lnTo>
                  <a:pt x="693" y="85"/>
                </a:lnTo>
                <a:lnTo>
                  <a:pt x="691" y="85"/>
                </a:lnTo>
                <a:lnTo>
                  <a:pt x="691" y="85"/>
                </a:lnTo>
                <a:lnTo>
                  <a:pt x="679" y="85"/>
                </a:lnTo>
                <a:lnTo>
                  <a:pt x="667" y="87"/>
                </a:lnTo>
                <a:lnTo>
                  <a:pt x="655" y="90"/>
                </a:lnTo>
                <a:lnTo>
                  <a:pt x="644" y="92"/>
                </a:lnTo>
                <a:lnTo>
                  <a:pt x="632" y="92"/>
                </a:lnTo>
                <a:lnTo>
                  <a:pt x="620" y="94"/>
                </a:lnTo>
                <a:lnTo>
                  <a:pt x="606" y="94"/>
                </a:lnTo>
                <a:lnTo>
                  <a:pt x="594" y="94"/>
                </a:lnTo>
                <a:lnTo>
                  <a:pt x="594" y="94"/>
                </a:lnTo>
                <a:lnTo>
                  <a:pt x="594" y="92"/>
                </a:lnTo>
                <a:lnTo>
                  <a:pt x="594" y="92"/>
                </a:lnTo>
                <a:lnTo>
                  <a:pt x="591" y="92"/>
                </a:lnTo>
                <a:lnTo>
                  <a:pt x="591" y="92"/>
                </a:lnTo>
                <a:lnTo>
                  <a:pt x="591" y="90"/>
                </a:lnTo>
                <a:lnTo>
                  <a:pt x="591" y="90"/>
                </a:lnTo>
                <a:lnTo>
                  <a:pt x="589" y="87"/>
                </a:lnTo>
                <a:lnTo>
                  <a:pt x="591" y="87"/>
                </a:lnTo>
                <a:lnTo>
                  <a:pt x="594" y="87"/>
                </a:lnTo>
                <a:lnTo>
                  <a:pt x="594" y="87"/>
                </a:lnTo>
                <a:lnTo>
                  <a:pt x="596" y="87"/>
                </a:lnTo>
                <a:lnTo>
                  <a:pt x="596" y="87"/>
                </a:lnTo>
                <a:lnTo>
                  <a:pt x="598" y="87"/>
                </a:lnTo>
                <a:lnTo>
                  <a:pt x="601" y="87"/>
                </a:lnTo>
                <a:lnTo>
                  <a:pt x="601" y="87"/>
                </a:lnTo>
                <a:lnTo>
                  <a:pt x="613" y="87"/>
                </a:lnTo>
                <a:lnTo>
                  <a:pt x="625" y="87"/>
                </a:lnTo>
                <a:lnTo>
                  <a:pt x="634" y="87"/>
                </a:lnTo>
                <a:lnTo>
                  <a:pt x="646" y="85"/>
                </a:lnTo>
                <a:lnTo>
                  <a:pt x="658" y="85"/>
                </a:lnTo>
                <a:lnTo>
                  <a:pt x="667" y="83"/>
                </a:lnTo>
                <a:lnTo>
                  <a:pt x="677" y="83"/>
                </a:lnTo>
                <a:lnTo>
                  <a:pt x="689" y="80"/>
                </a:lnTo>
                <a:lnTo>
                  <a:pt x="691" y="80"/>
                </a:lnTo>
                <a:lnTo>
                  <a:pt x="693" y="80"/>
                </a:lnTo>
                <a:lnTo>
                  <a:pt x="693" y="80"/>
                </a:lnTo>
                <a:lnTo>
                  <a:pt x="696" y="80"/>
                </a:lnTo>
                <a:lnTo>
                  <a:pt x="696" y="80"/>
                </a:lnTo>
                <a:close/>
                <a:moveTo>
                  <a:pt x="458" y="87"/>
                </a:moveTo>
                <a:lnTo>
                  <a:pt x="454" y="94"/>
                </a:lnTo>
                <a:lnTo>
                  <a:pt x="449" y="99"/>
                </a:lnTo>
                <a:lnTo>
                  <a:pt x="444" y="104"/>
                </a:lnTo>
                <a:lnTo>
                  <a:pt x="442" y="111"/>
                </a:lnTo>
                <a:lnTo>
                  <a:pt x="437" y="116"/>
                </a:lnTo>
                <a:lnTo>
                  <a:pt x="432" y="121"/>
                </a:lnTo>
                <a:lnTo>
                  <a:pt x="430" y="128"/>
                </a:lnTo>
                <a:lnTo>
                  <a:pt x="425" y="132"/>
                </a:lnTo>
                <a:lnTo>
                  <a:pt x="423" y="135"/>
                </a:lnTo>
                <a:lnTo>
                  <a:pt x="423" y="135"/>
                </a:lnTo>
                <a:lnTo>
                  <a:pt x="420" y="135"/>
                </a:lnTo>
                <a:lnTo>
                  <a:pt x="418" y="137"/>
                </a:lnTo>
                <a:lnTo>
                  <a:pt x="416" y="137"/>
                </a:lnTo>
                <a:lnTo>
                  <a:pt x="413" y="137"/>
                </a:lnTo>
                <a:lnTo>
                  <a:pt x="411" y="137"/>
                </a:lnTo>
                <a:lnTo>
                  <a:pt x="411" y="137"/>
                </a:lnTo>
                <a:lnTo>
                  <a:pt x="408" y="135"/>
                </a:lnTo>
                <a:lnTo>
                  <a:pt x="408" y="135"/>
                </a:lnTo>
                <a:lnTo>
                  <a:pt x="406" y="132"/>
                </a:lnTo>
                <a:lnTo>
                  <a:pt x="406" y="130"/>
                </a:lnTo>
                <a:lnTo>
                  <a:pt x="404" y="130"/>
                </a:lnTo>
                <a:lnTo>
                  <a:pt x="404" y="128"/>
                </a:lnTo>
                <a:lnTo>
                  <a:pt x="404" y="128"/>
                </a:lnTo>
                <a:lnTo>
                  <a:pt x="404" y="125"/>
                </a:lnTo>
                <a:lnTo>
                  <a:pt x="406" y="121"/>
                </a:lnTo>
                <a:lnTo>
                  <a:pt x="408" y="116"/>
                </a:lnTo>
                <a:lnTo>
                  <a:pt x="413" y="111"/>
                </a:lnTo>
                <a:lnTo>
                  <a:pt x="418" y="109"/>
                </a:lnTo>
                <a:lnTo>
                  <a:pt x="423" y="104"/>
                </a:lnTo>
                <a:lnTo>
                  <a:pt x="427" y="102"/>
                </a:lnTo>
                <a:lnTo>
                  <a:pt x="432" y="99"/>
                </a:lnTo>
                <a:lnTo>
                  <a:pt x="437" y="94"/>
                </a:lnTo>
                <a:lnTo>
                  <a:pt x="439" y="94"/>
                </a:lnTo>
                <a:lnTo>
                  <a:pt x="442" y="92"/>
                </a:lnTo>
                <a:lnTo>
                  <a:pt x="444" y="92"/>
                </a:lnTo>
                <a:lnTo>
                  <a:pt x="449" y="90"/>
                </a:lnTo>
                <a:lnTo>
                  <a:pt x="451" y="90"/>
                </a:lnTo>
                <a:lnTo>
                  <a:pt x="454" y="90"/>
                </a:lnTo>
                <a:lnTo>
                  <a:pt x="456" y="87"/>
                </a:lnTo>
                <a:lnTo>
                  <a:pt x="458" y="87"/>
                </a:lnTo>
                <a:lnTo>
                  <a:pt x="458" y="87"/>
                </a:lnTo>
                <a:close/>
                <a:moveTo>
                  <a:pt x="601" y="106"/>
                </a:moveTo>
                <a:lnTo>
                  <a:pt x="613" y="109"/>
                </a:lnTo>
                <a:lnTo>
                  <a:pt x="625" y="109"/>
                </a:lnTo>
                <a:lnTo>
                  <a:pt x="636" y="106"/>
                </a:lnTo>
                <a:lnTo>
                  <a:pt x="648" y="106"/>
                </a:lnTo>
                <a:lnTo>
                  <a:pt x="658" y="104"/>
                </a:lnTo>
                <a:lnTo>
                  <a:pt x="670" y="102"/>
                </a:lnTo>
                <a:lnTo>
                  <a:pt x="679" y="102"/>
                </a:lnTo>
                <a:lnTo>
                  <a:pt x="691" y="99"/>
                </a:lnTo>
                <a:lnTo>
                  <a:pt x="691" y="102"/>
                </a:lnTo>
                <a:lnTo>
                  <a:pt x="691" y="102"/>
                </a:lnTo>
                <a:lnTo>
                  <a:pt x="691" y="102"/>
                </a:lnTo>
                <a:lnTo>
                  <a:pt x="689" y="102"/>
                </a:lnTo>
                <a:lnTo>
                  <a:pt x="689" y="104"/>
                </a:lnTo>
                <a:lnTo>
                  <a:pt x="689" y="104"/>
                </a:lnTo>
                <a:lnTo>
                  <a:pt x="672" y="104"/>
                </a:lnTo>
                <a:lnTo>
                  <a:pt x="658" y="106"/>
                </a:lnTo>
                <a:lnTo>
                  <a:pt x="641" y="109"/>
                </a:lnTo>
                <a:lnTo>
                  <a:pt x="625" y="111"/>
                </a:lnTo>
                <a:lnTo>
                  <a:pt x="610" y="113"/>
                </a:lnTo>
                <a:lnTo>
                  <a:pt x="594" y="113"/>
                </a:lnTo>
                <a:lnTo>
                  <a:pt x="579" y="113"/>
                </a:lnTo>
                <a:lnTo>
                  <a:pt x="563" y="111"/>
                </a:lnTo>
                <a:lnTo>
                  <a:pt x="563" y="109"/>
                </a:lnTo>
                <a:lnTo>
                  <a:pt x="560" y="109"/>
                </a:lnTo>
                <a:lnTo>
                  <a:pt x="560" y="106"/>
                </a:lnTo>
                <a:lnTo>
                  <a:pt x="558" y="106"/>
                </a:lnTo>
                <a:lnTo>
                  <a:pt x="556" y="106"/>
                </a:lnTo>
                <a:lnTo>
                  <a:pt x="556" y="106"/>
                </a:lnTo>
                <a:lnTo>
                  <a:pt x="553" y="104"/>
                </a:lnTo>
                <a:lnTo>
                  <a:pt x="553" y="104"/>
                </a:lnTo>
                <a:lnTo>
                  <a:pt x="553" y="102"/>
                </a:lnTo>
                <a:lnTo>
                  <a:pt x="553" y="102"/>
                </a:lnTo>
                <a:lnTo>
                  <a:pt x="553" y="99"/>
                </a:lnTo>
                <a:lnTo>
                  <a:pt x="553" y="99"/>
                </a:lnTo>
                <a:lnTo>
                  <a:pt x="553" y="99"/>
                </a:lnTo>
                <a:lnTo>
                  <a:pt x="553" y="97"/>
                </a:lnTo>
                <a:lnTo>
                  <a:pt x="556" y="97"/>
                </a:lnTo>
                <a:lnTo>
                  <a:pt x="556" y="94"/>
                </a:lnTo>
                <a:lnTo>
                  <a:pt x="563" y="97"/>
                </a:lnTo>
                <a:lnTo>
                  <a:pt x="568" y="97"/>
                </a:lnTo>
                <a:lnTo>
                  <a:pt x="572" y="99"/>
                </a:lnTo>
                <a:lnTo>
                  <a:pt x="579" y="99"/>
                </a:lnTo>
                <a:lnTo>
                  <a:pt x="584" y="102"/>
                </a:lnTo>
                <a:lnTo>
                  <a:pt x="589" y="104"/>
                </a:lnTo>
                <a:lnTo>
                  <a:pt x="596" y="104"/>
                </a:lnTo>
                <a:lnTo>
                  <a:pt x="601" y="106"/>
                </a:lnTo>
                <a:lnTo>
                  <a:pt x="601" y="106"/>
                </a:lnTo>
                <a:close/>
                <a:moveTo>
                  <a:pt x="537" y="111"/>
                </a:moveTo>
                <a:lnTo>
                  <a:pt x="541" y="111"/>
                </a:lnTo>
                <a:lnTo>
                  <a:pt x="546" y="113"/>
                </a:lnTo>
                <a:lnTo>
                  <a:pt x="551" y="113"/>
                </a:lnTo>
                <a:lnTo>
                  <a:pt x="553" y="113"/>
                </a:lnTo>
                <a:lnTo>
                  <a:pt x="558" y="116"/>
                </a:lnTo>
                <a:lnTo>
                  <a:pt x="560" y="116"/>
                </a:lnTo>
                <a:lnTo>
                  <a:pt x="565" y="116"/>
                </a:lnTo>
                <a:lnTo>
                  <a:pt x="568" y="118"/>
                </a:lnTo>
                <a:lnTo>
                  <a:pt x="560" y="118"/>
                </a:lnTo>
                <a:lnTo>
                  <a:pt x="553" y="121"/>
                </a:lnTo>
                <a:lnTo>
                  <a:pt x="546" y="121"/>
                </a:lnTo>
                <a:lnTo>
                  <a:pt x="537" y="123"/>
                </a:lnTo>
                <a:lnTo>
                  <a:pt x="530" y="123"/>
                </a:lnTo>
                <a:lnTo>
                  <a:pt x="520" y="123"/>
                </a:lnTo>
                <a:lnTo>
                  <a:pt x="513" y="123"/>
                </a:lnTo>
                <a:lnTo>
                  <a:pt x="503" y="121"/>
                </a:lnTo>
                <a:lnTo>
                  <a:pt x="503" y="121"/>
                </a:lnTo>
                <a:lnTo>
                  <a:pt x="501" y="121"/>
                </a:lnTo>
                <a:lnTo>
                  <a:pt x="501" y="118"/>
                </a:lnTo>
                <a:lnTo>
                  <a:pt x="501" y="118"/>
                </a:lnTo>
                <a:lnTo>
                  <a:pt x="501" y="116"/>
                </a:lnTo>
                <a:lnTo>
                  <a:pt x="501" y="113"/>
                </a:lnTo>
                <a:lnTo>
                  <a:pt x="501" y="111"/>
                </a:lnTo>
                <a:lnTo>
                  <a:pt x="501" y="109"/>
                </a:lnTo>
                <a:lnTo>
                  <a:pt x="501" y="109"/>
                </a:lnTo>
                <a:lnTo>
                  <a:pt x="501" y="106"/>
                </a:lnTo>
                <a:lnTo>
                  <a:pt x="503" y="106"/>
                </a:lnTo>
                <a:lnTo>
                  <a:pt x="503" y="106"/>
                </a:lnTo>
                <a:lnTo>
                  <a:pt x="508" y="104"/>
                </a:lnTo>
                <a:lnTo>
                  <a:pt x="513" y="102"/>
                </a:lnTo>
                <a:lnTo>
                  <a:pt x="518" y="102"/>
                </a:lnTo>
                <a:lnTo>
                  <a:pt x="522" y="102"/>
                </a:lnTo>
                <a:lnTo>
                  <a:pt x="527" y="102"/>
                </a:lnTo>
                <a:lnTo>
                  <a:pt x="532" y="104"/>
                </a:lnTo>
                <a:lnTo>
                  <a:pt x="534" y="106"/>
                </a:lnTo>
                <a:lnTo>
                  <a:pt x="537" y="111"/>
                </a:lnTo>
                <a:lnTo>
                  <a:pt x="537" y="111"/>
                </a:lnTo>
                <a:close/>
                <a:moveTo>
                  <a:pt x="368" y="166"/>
                </a:moveTo>
                <a:lnTo>
                  <a:pt x="368" y="166"/>
                </a:lnTo>
                <a:lnTo>
                  <a:pt x="366" y="166"/>
                </a:lnTo>
                <a:lnTo>
                  <a:pt x="366" y="166"/>
                </a:lnTo>
                <a:lnTo>
                  <a:pt x="363" y="166"/>
                </a:lnTo>
                <a:lnTo>
                  <a:pt x="361" y="166"/>
                </a:lnTo>
                <a:lnTo>
                  <a:pt x="361" y="166"/>
                </a:lnTo>
                <a:lnTo>
                  <a:pt x="359" y="163"/>
                </a:lnTo>
                <a:lnTo>
                  <a:pt x="359" y="163"/>
                </a:lnTo>
                <a:lnTo>
                  <a:pt x="359" y="154"/>
                </a:lnTo>
                <a:lnTo>
                  <a:pt x="361" y="144"/>
                </a:lnTo>
                <a:lnTo>
                  <a:pt x="368" y="137"/>
                </a:lnTo>
                <a:lnTo>
                  <a:pt x="373" y="130"/>
                </a:lnTo>
                <a:lnTo>
                  <a:pt x="380" y="125"/>
                </a:lnTo>
                <a:lnTo>
                  <a:pt x="387" y="121"/>
                </a:lnTo>
                <a:lnTo>
                  <a:pt x="397" y="116"/>
                </a:lnTo>
                <a:lnTo>
                  <a:pt x="404" y="111"/>
                </a:lnTo>
                <a:lnTo>
                  <a:pt x="397" y="116"/>
                </a:lnTo>
                <a:lnTo>
                  <a:pt x="392" y="123"/>
                </a:lnTo>
                <a:lnTo>
                  <a:pt x="389" y="130"/>
                </a:lnTo>
                <a:lnTo>
                  <a:pt x="387" y="140"/>
                </a:lnTo>
                <a:lnTo>
                  <a:pt x="385" y="147"/>
                </a:lnTo>
                <a:lnTo>
                  <a:pt x="382" y="154"/>
                </a:lnTo>
                <a:lnTo>
                  <a:pt x="375" y="161"/>
                </a:lnTo>
                <a:lnTo>
                  <a:pt x="368" y="166"/>
                </a:lnTo>
                <a:lnTo>
                  <a:pt x="368" y="166"/>
                </a:lnTo>
                <a:close/>
                <a:moveTo>
                  <a:pt x="689" y="118"/>
                </a:moveTo>
                <a:lnTo>
                  <a:pt x="689" y="121"/>
                </a:lnTo>
                <a:lnTo>
                  <a:pt x="689" y="121"/>
                </a:lnTo>
                <a:lnTo>
                  <a:pt x="689" y="123"/>
                </a:lnTo>
                <a:lnTo>
                  <a:pt x="689" y="125"/>
                </a:lnTo>
                <a:lnTo>
                  <a:pt x="684" y="128"/>
                </a:lnTo>
                <a:lnTo>
                  <a:pt x="679" y="132"/>
                </a:lnTo>
                <a:lnTo>
                  <a:pt x="677" y="135"/>
                </a:lnTo>
                <a:lnTo>
                  <a:pt x="672" y="137"/>
                </a:lnTo>
                <a:lnTo>
                  <a:pt x="667" y="142"/>
                </a:lnTo>
                <a:lnTo>
                  <a:pt x="665" y="144"/>
                </a:lnTo>
                <a:lnTo>
                  <a:pt x="660" y="147"/>
                </a:lnTo>
                <a:lnTo>
                  <a:pt x="653" y="147"/>
                </a:lnTo>
                <a:lnTo>
                  <a:pt x="651" y="147"/>
                </a:lnTo>
                <a:lnTo>
                  <a:pt x="651" y="147"/>
                </a:lnTo>
                <a:lnTo>
                  <a:pt x="651" y="144"/>
                </a:lnTo>
                <a:lnTo>
                  <a:pt x="651" y="144"/>
                </a:lnTo>
                <a:lnTo>
                  <a:pt x="653" y="142"/>
                </a:lnTo>
                <a:lnTo>
                  <a:pt x="653" y="142"/>
                </a:lnTo>
                <a:lnTo>
                  <a:pt x="653" y="140"/>
                </a:lnTo>
                <a:lnTo>
                  <a:pt x="653" y="137"/>
                </a:lnTo>
                <a:lnTo>
                  <a:pt x="653" y="137"/>
                </a:lnTo>
                <a:lnTo>
                  <a:pt x="653" y="135"/>
                </a:lnTo>
                <a:lnTo>
                  <a:pt x="651" y="135"/>
                </a:lnTo>
                <a:lnTo>
                  <a:pt x="648" y="132"/>
                </a:lnTo>
                <a:lnTo>
                  <a:pt x="646" y="132"/>
                </a:lnTo>
                <a:lnTo>
                  <a:pt x="644" y="132"/>
                </a:lnTo>
                <a:lnTo>
                  <a:pt x="641" y="132"/>
                </a:lnTo>
                <a:lnTo>
                  <a:pt x="641" y="130"/>
                </a:lnTo>
                <a:lnTo>
                  <a:pt x="639" y="130"/>
                </a:lnTo>
                <a:lnTo>
                  <a:pt x="639" y="128"/>
                </a:lnTo>
                <a:lnTo>
                  <a:pt x="641" y="125"/>
                </a:lnTo>
                <a:lnTo>
                  <a:pt x="644" y="123"/>
                </a:lnTo>
                <a:lnTo>
                  <a:pt x="646" y="123"/>
                </a:lnTo>
                <a:lnTo>
                  <a:pt x="648" y="121"/>
                </a:lnTo>
                <a:lnTo>
                  <a:pt x="651" y="121"/>
                </a:lnTo>
                <a:lnTo>
                  <a:pt x="653" y="118"/>
                </a:lnTo>
                <a:lnTo>
                  <a:pt x="653" y="118"/>
                </a:lnTo>
                <a:lnTo>
                  <a:pt x="658" y="116"/>
                </a:lnTo>
                <a:lnTo>
                  <a:pt x="663" y="116"/>
                </a:lnTo>
                <a:lnTo>
                  <a:pt x="667" y="116"/>
                </a:lnTo>
                <a:lnTo>
                  <a:pt x="670" y="116"/>
                </a:lnTo>
                <a:lnTo>
                  <a:pt x="674" y="116"/>
                </a:lnTo>
                <a:lnTo>
                  <a:pt x="677" y="116"/>
                </a:lnTo>
                <a:lnTo>
                  <a:pt x="682" y="116"/>
                </a:lnTo>
                <a:lnTo>
                  <a:pt x="684" y="118"/>
                </a:lnTo>
                <a:lnTo>
                  <a:pt x="689" y="118"/>
                </a:lnTo>
                <a:lnTo>
                  <a:pt x="689" y="118"/>
                </a:lnTo>
                <a:close/>
                <a:moveTo>
                  <a:pt x="477" y="130"/>
                </a:moveTo>
                <a:lnTo>
                  <a:pt x="482" y="130"/>
                </a:lnTo>
                <a:lnTo>
                  <a:pt x="487" y="130"/>
                </a:lnTo>
                <a:lnTo>
                  <a:pt x="492" y="130"/>
                </a:lnTo>
                <a:lnTo>
                  <a:pt x="494" y="130"/>
                </a:lnTo>
                <a:lnTo>
                  <a:pt x="499" y="130"/>
                </a:lnTo>
                <a:lnTo>
                  <a:pt x="503" y="130"/>
                </a:lnTo>
                <a:lnTo>
                  <a:pt x="511" y="132"/>
                </a:lnTo>
                <a:lnTo>
                  <a:pt x="515" y="132"/>
                </a:lnTo>
                <a:lnTo>
                  <a:pt x="513" y="135"/>
                </a:lnTo>
                <a:lnTo>
                  <a:pt x="513" y="135"/>
                </a:lnTo>
                <a:lnTo>
                  <a:pt x="511" y="135"/>
                </a:lnTo>
                <a:lnTo>
                  <a:pt x="511" y="137"/>
                </a:lnTo>
                <a:lnTo>
                  <a:pt x="508" y="137"/>
                </a:lnTo>
                <a:lnTo>
                  <a:pt x="508" y="137"/>
                </a:lnTo>
                <a:lnTo>
                  <a:pt x="501" y="137"/>
                </a:lnTo>
                <a:lnTo>
                  <a:pt x="494" y="140"/>
                </a:lnTo>
                <a:lnTo>
                  <a:pt x="487" y="142"/>
                </a:lnTo>
                <a:lnTo>
                  <a:pt x="480" y="142"/>
                </a:lnTo>
                <a:lnTo>
                  <a:pt x="473" y="144"/>
                </a:lnTo>
                <a:lnTo>
                  <a:pt x="465" y="144"/>
                </a:lnTo>
                <a:lnTo>
                  <a:pt x="458" y="142"/>
                </a:lnTo>
                <a:lnTo>
                  <a:pt x="451" y="140"/>
                </a:lnTo>
                <a:lnTo>
                  <a:pt x="451" y="140"/>
                </a:lnTo>
                <a:lnTo>
                  <a:pt x="449" y="137"/>
                </a:lnTo>
                <a:lnTo>
                  <a:pt x="446" y="135"/>
                </a:lnTo>
                <a:lnTo>
                  <a:pt x="446" y="135"/>
                </a:lnTo>
                <a:lnTo>
                  <a:pt x="446" y="132"/>
                </a:lnTo>
                <a:lnTo>
                  <a:pt x="444" y="130"/>
                </a:lnTo>
                <a:lnTo>
                  <a:pt x="444" y="128"/>
                </a:lnTo>
                <a:lnTo>
                  <a:pt x="444" y="125"/>
                </a:lnTo>
                <a:lnTo>
                  <a:pt x="449" y="123"/>
                </a:lnTo>
                <a:lnTo>
                  <a:pt x="451" y="123"/>
                </a:lnTo>
                <a:lnTo>
                  <a:pt x="456" y="123"/>
                </a:lnTo>
                <a:lnTo>
                  <a:pt x="461" y="123"/>
                </a:lnTo>
                <a:lnTo>
                  <a:pt x="465" y="125"/>
                </a:lnTo>
                <a:lnTo>
                  <a:pt x="470" y="125"/>
                </a:lnTo>
                <a:lnTo>
                  <a:pt x="473" y="128"/>
                </a:lnTo>
                <a:lnTo>
                  <a:pt x="477" y="130"/>
                </a:lnTo>
                <a:lnTo>
                  <a:pt x="477" y="130"/>
                </a:lnTo>
                <a:close/>
                <a:moveTo>
                  <a:pt x="594" y="137"/>
                </a:moveTo>
                <a:lnTo>
                  <a:pt x="591" y="140"/>
                </a:lnTo>
                <a:lnTo>
                  <a:pt x="589" y="142"/>
                </a:lnTo>
                <a:lnTo>
                  <a:pt x="587" y="142"/>
                </a:lnTo>
                <a:lnTo>
                  <a:pt x="584" y="144"/>
                </a:lnTo>
                <a:lnTo>
                  <a:pt x="582" y="144"/>
                </a:lnTo>
                <a:lnTo>
                  <a:pt x="577" y="147"/>
                </a:lnTo>
                <a:lnTo>
                  <a:pt x="575" y="147"/>
                </a:lnTo>
                <a:lnTo>
                  <a:pt x="572" y="147"/>
                </a:lnTo>
                <a:lnTo>
                  <a:pt x="570" y="147"/>
                </a:lnTo>
                <a:lnTo>
                  <a:pt x="568" y="144"/>
                </a:lnTo>
                <a:lnTo>
                  <a:pt x="565" y="144"/>
                </a:lnTo>
                <a:lnTo>
                  <a:pt x="563" y="142"/>
                </a:lnTo>
                <a:lnTo>
                  <a:pt x="563" y="142"/>
                </a:lnTo>
                <a:lnTo>
                  <a:pt x="560" y="142"/>
                </a:lnTo>
                <a:lnTo>
                  <a:pt x="558" y="140"/>
                </a:lnTo>
                <a:lnTo>
                  <a:pt x="556" y="140"/>
                </a:lnTo>
                <a:lnTo>
                  <a:pt x="556" y="140"/>
                </a:lnTo>
                <a:lnTo>
                  <a:pt x="553" y="140"/>
                </a:lnTo>
                <a:lnTo>
                  <a:pt x="553" y="140"/>
                </a:lnTo>
                <a:lnTo>
                  <a:pt x="553" y="140"/>
                </a:lnTo>
                <a:lnTo>
                  <a:pt x="553" y="137"/>
                </a:lnTo>
                <a:lnTo>
                  <a:pt x="553" y="137"/>
                </a:lnTo>
                <a:lnTo>
                  <a:pt x="556" y="135"/>
                </a:lnTo>
                <a:lnTo>
                  <a:pt x="558" y="135"/>
                </a:lnTo>
                <a:lnTo>
                  <a:pt x="563" y="132"/>
                </a:lnTo>
                <a:lnTo>
                  <a:pt x="565" y="132"/>
                </a:lnTo>
                <a:lnTo>
                  <a:pt x="570" y="132"/>
                </a:lnTo>
                <a:lnTo>
                  <a:pt x="572" y="132"/>
                </a:lnTo>
                <a:lnTo>
                  <a:pt x="577" y="130"/>
                </a:lnTo>
                <a:lnTo>
                  <a:pt x="579" y="130"/>
                </a:lnTo>
                <a:lnTo>
                  <a:pt x="582" y="130"/>
                </a:lnTo>
                <a:lnTo>
                  <a:pt x="584" y="130"/>
                </a:lnTo>
                <a:lnTo>
                  <a:pt x="587" y="130"/>
                </a:lnTo>
                <a:lnTo>
                  <a:pt x="589" y="130"/>
                </a:lnTo>
                <a:lnTo>
                  <a:pt x="589" y="130"/>
                </a:lnTo>
                <a:lnTo>
                  <a:pt x="591" y="132"/>
                </a:lnTo>
                <a:lnTo>
                  <a:pt x="591" y="135"/>
                </a:lnTo>
                <a:lnTo>
                  <a:pt x="594" y="137"/>
                </a:lnTo>
                <a:lnTo>
                  <a:pt x="594" y="137"/>
                </a:lnTo>
                <a:close/>
                <a:moveTo>
                  <a:pt x="340" y="175"/>
                </a:moveTo>
                <a:lnTo>
                  <a:pt x="340" y="175"/>
                </a:lnTo>
                <a:lnTo>
                  <a:pt x="337" y="177"/>
                </a:lnTo>
                <a:lnTo>
                  <a:pt x="337" y="177"/>
                </a:lnTo>
                <a:lnTo>
                  <a:pt x="337" y="180"/>
                </a:lnTo>
                <a:lnTo>
                  <a:pt x="335" y="180"/>
                </a:lnTo>
                <a:lnTo>
                  <a:pt x="332" y="180"/>
                </a:lnTo>
                <a:lnTo>
                  <a:pt x="330" y="182"/>
                </a:lnTo>
                <a:lnTo>
                  <a:pt x="328" y="182"/>
                </a:lnTo>
                <a:lnTo>
                  <a:pt x="325" y="182"/>
                </a:lnTo>
                <a:lnTo>
                  <a:pt x="325" y="180"/>
                </a:lnTo>
                <a:lnTo>
                  <a:pt x="323" y="180"/>
                </a:lnTo>
                <a:lnTo>
                  <a:pt x="323" y="180"/>
                </a:lnTo>
                <a:lnTo>
                  <a:pt x="321" y="177"/>
                </a:lnTo>
                <a:lnTo>
                  <a:pt x="321" y="177"/>
                </a:lnTo>
                <a:lnTo>
                  <a:pt x="321" y="175"/>
                </a:lnTo>
                <a:lnTo>
                  <a:pt x="321" y="175"/>
                </a:lnTo>
                <a:lnTo>
                  <a:pt x="321" y="170"/>
                </a:lnTo>
                <a:lnTo>
                  <a:pt x="321" y="166"/>
                </a:lnTo>
                <a:lnTo>
                  <a:pt x="321" y="163"/>
                </a:lnTo>
                <a:lnTo>
                  <a:pt x="323" y="158"/>
                </a:lnTo>
                <a:lnTo>
                  <a:pt x="325" y="156"/>
                </a:lnTo>
                <a:lnTo>
                  <a:pt x="330" y="154"/>
                </a:lnTo>
                <a:lnTo>
                  <a:pt x="332" y="151"/>
                </a:lnTo>
                <a:lnTo>
                  <a:pt x="335" y="147"/>
                </a:lnTo>
                <a:lnTo>
                  <a:pt x="337" y="144"/>
                </a:lnTo>
                <a:lnTo>
                  <a:pt x="340" y="142"/>
                </a:lnTo>
                <a:lnTo>
                  <a:pt x="342" y="142"/>
                </a:lnTo>
                <a:lnTo>
                  <a:pt x="344" y="140"/>
                </a:lnTo>
                <a:lnTo>
                  <a:pt x="347" y="137"/>
                </a:lnTo>
                <a:lnTo>
                  <a:pt x="349" y="135"/>
                </a:lnTo>
                <a:lnTo>
                  <a:pt x="351" y="135"/>
                </a:lnTo>
                <a:lnTo>
                  <a:pt x="354" y="132"/>
                </a:lnTo>
                <a:lnTo>
                  <a:pt x="351" y="137"/>
                </a:lnTo>
                <a:lnTo>
                  <a:pt x="351" y="144"/>
                </a:lnTo>
                <a:lnTo>
                  <a:pt x="349" y="149"/>
                </a:lnTo>
                <a:lnTo>
                  <a:pt x="347" y="154"/>
                </a:lnTo>
                <a:lnTo>
                  <a:pt x="344" y="158"/>
                </a:lnTo>
                <a:lnTo>
                  <a:pt x="342" y="163"/>
                </a:lnTo>
                <a:lnTo>
                  <a:pt x="340" y="168"/>
                </a:lnTo>
                <a:lnTo>
                  <a:pt x="340" y="175"/>
                </a:lnTo>
                <a:lnTo>
                  <a:pt x="340" y="175"/>
                </a:lnTo>
                <a:close/>
                <a:moveTo>
                  <a:pt x="639" y="147"/>
                </a:moveTo>
                <a:lnTo>
                  <a:pt x="639" y="149"/>
                </a:lnTo>
                <a:lnTo>
                  <a:pt x="639" y="149"/>
                </a:lnTo>
                <a:lnTo>
                  <a:pt x="636" y="151"/>
                </a:lnTo>
                <a:lnTo>
                  <a:pt x="636" y="151"/>
                </a:lnTo>
                <a:lnTo>
                  <a:pt x="636" y="151"/>
                </a:lnTo>
                <a:lnTo>
                  <a:pt x="634" y="154"/>
                </a:lnTo>
                <a:lnTo>
                  <a:pt x="632" y="154"/>
                </a:lnTo>
                <a:lnTo>
                  <a:pt x="632" y="156"/>
                </a:lnTo>
                <a:lnTo>
                  <a:pt x="627" y="156"/>
                </a:lnTo>
                <a:lnTo>
                  <a:pt x="622" y="158"/>
                </a:lnTo>
                <a:lnTo>
                  <a:pt x="617" y="161"/>
                </a:lnTo>
                <a:lnTo>
                  <a:pt x="613" y="161"/>
                </a:lnTo>
                <a:lnTo>
                  <a:pt x="606" y="163"/>
                </a:lnTo>
                <a:lnTo>
                  <a:pt x="601" y="163"/>
                </a:lnTo>
                <a:lnTo>
                  <a:pt x="596" y="163"/>
                </a:lnTo>
                <a:lnTo>
                  <a:pt x="589" y="163"/>
                </a:lnTo>
                <a:lnTo>
                  <a:pt x="589" y="161"/>
                </a:lnTo>
                <a:lnTo>
                  <a:pt x="589" y="158"/>
                </a:lnTo>
                <a:lnTo>
                  <a:pt x="589" y="156"/>
                </a:lnTo>
                <a:lnTo>
                  <a:pt x="591" y="154"/>
                </a:lnTo>
                <a:lnTo>
                  <a:pt x="594" y="151"/>
                </a:lnTo>
                <a:lnTo>
                  <a:pt x="596" y="149"/>
                </a:lnTo>
                <a:lnTo>
                  <a:pt x="596" y="147"/>
                </a:lnTo>
                <a:lnTo>
                  <a:pt x="598" y="144"/>
                </a:lnTo>
                <a:lnTo>
                  <a:pt x="601" y="140"/>
                </a:lnTo>
                <a:lnTo>
                  <a:pt x="606" y="140"/>
                </a:lnTo>
                <a:lnTo>
                  <a:pt x="608" y="137"/>
                </a:lnTo>
                <a:lnTo>
                  <a:pt x="613" y="137"/>
                </a:lnTo>
                <a:lnTo>
                  <a:pt x="617" y="140"/>
                </a:lnTo>
                <a:lnTo>
                  <a:pt x="622" y="140"/>
                </a:lnTo>
                <a:lnTo>
                  <a:pt x="627" y="140"/>
                </a:lnTo>
                <a:lnTo>
                  <a:pt x="632" y="140"/>
                </a:lnTo>
                <a:lnTo>
                  <a:pt x="632" y="140"/>
                </a:lnTo>
                <a:lnTo>
                  <a:pt x="634" y="140"/>
                </a:lnTo>
                <a:lnTo>
                  <a:pt x="636" y="142"/>
                </a:lnTo>
                <a:lnTo>
                  <a:pt x="636" y="142"/>
                </a:lnTo>
                <a:lnTo>
                  <a:pt x="636" y="142"/>
                </a:lnTo>
                <a:lnTo>
                  <a:pt x="639" y="144"/>
                </a:lnTo>
                <a:lnTo>
                  <a:pt x="639" y="144"/>
                </a:lnTo>
                <a:lnTo>
                  <a:pt x="639" y="147"/>
                </a:lnTo>
                <a:lnTo>
                  <a:pt x="639" y="147"/>
                </a:lnTo>
                <a:close/>
                <a:moveTo>
                  <a:pt x="556" y="151"/>
                </a:moveTo>
                <a:lnTo>
                  <a:pt x="558" y="154"/>
                </a:lnTo>
                <a:lnTo>
                  <a:pt x="558" y="156"/>
                </a:lnTo>
                <a:lnTo>
                  <a:pt x="556" y="156"/>
                </a:lnTo>
                <a:lnTo>
                  <a:pt x="556" y="156"/>
                </a:lnTo>
                <a:lnTo>
                  <a:pt x="556" y="156"/>
                </a:lnTo>
                <a:lnTo>
                  <a:pt x="553" y="156"/>
                </a:lnTo>
                <a:lnTo>
                  <a:pt x="553" y="158"/>
                </a:lnTo>
                <a:lnTo>
                  <a:pt x="553" y="158"/>
                </a:lnTo>
                <a:lnTo>
                  <a:pt x="549" y="158"/>
                </a:lnTo>
                <a:lnTo>
                  <a:pt x="544" y="161"/>
                </a:lnTo>
                <a:lnTo>
                  <a:pt x="541" y="161"/>
                </a:lnTo>
                <a:lnTo>
                  <a:pt x="537" y="163"/>
                </a:lnTo>
                <a:lnTo>
                  <a:pt x="534" y="163"/>
                </a:lnTo>
                <a:lnTo>
                  <a:pt x="530" y="163"/>
                </a:lnTo>
                <a:lnTo>
                  <a:pt x="527" y="163"/>
                </a:lnTo>
                <a:lnTo>
                  <a:pt x="522" y="163"/>
                </a:lnTo>
                <a:lnTo>
                  <a:pt x="520" y="158"/>
                </a:lnTo>
                <a:lnTo>
                  <a:pt x="518" y="158"/>
                </a:lnTo>
                <a:lnTo>
                  <a:pt x="515" y="156"/>
                </a:lnTo>
                <a:lnTo>
                  <a:pt x="513" y="156"/>
                </a:lnTo>
                <a:lnTo>
                  <a:pt x="508" y="156"/>
                </a:lnTo>
                <a:lnTo>
                  <a:pt x="506" y="156"/>
                </a:lnTo>
                <a:lnTo>
                  <a:pt x="503" y="154"/>
                </a:lnTo>
                <a:lnTo>
                  <a:pt x="503" y="151"/>
                </a:lnTo>
                <a:lnTo>
                  <a:pt x="506" y="149"/>
                </a:lnTo>
                <a:lnTo>
                  <a:pt x="511" y="147"/>
                </a:lnTo>
                <a:lnTo>
                  <a:pt x="513" y="147"/>
                </a:lnTo>
                <a:lnTo>
                  <a:pt x="515" y="147"/>
                </a:lnTo>
                <a:lnTo>
                  <a:pt x="518" y="147"/>
                </a:lnTo>
                <a:lnTo>
                  <a:pt x="520" y="147"/>
                </a:lnTo>
                <a:lnTo>
                  <a:pt x="522" y="144"/>
                </a:lnTo>
                <a:lnTo>
                  <a:pt x="527" y="144"/>
                </a:lnTo>
                <a:lnTo>
                  <a:pt x="530" y="144"/>
                </a:lnTo>
                <a:lnTo>
                  <a:pt x="534" y="147"/>
                </a:lnTo>
                <a:lnTo>
                  <a:pt x="539" y="147"/>
                </a:lnTo>
                <a:lnTo>
                  <a:pt x="544" y="147"/>
                </a:lnTo>
                <a:lnTo>
                  <a:pt x="546" y="149"/>
                </a:lnTo>
                <a:lnTo>
                  <a:pt x="551" y="149"/>
                </a:lnTo>
                <a:lnTo>
                  <a:pt x="553" y="151"/>
                </a:lnTo>
                <a:lnTo>
                  <a:pt x="556" y="151"/>
                </a:lnTo>
                <a:lnTo>
                  <a:pt x="556" y="151"/>
                </a:lnTo>
                <a:close/>
                <a:moveTo>
                  <a:pt x="458" y="151"/>
                </a:moveTo>
                <a:lnTo>
                  <a:pt x="461" y="151"/>
                </a:lnTo>
                <a:lnTo>
                  <a:pt x="461" y="151"/>
                </a:lnTo>
                <a:lnTo>
                  <a:pt x="461" y="151"/>
                </a:lnTo>
                <a:lnTo>
                  <a:pt x="463" y="151"/>
                </a:lnTo>
                <a:lnTo>
                  <a:pt x="463" y="151"/>
                </a:lnTo>
                <a:lnTo>
                  <a:pt x="463" y="154"/>
                </a:lnTo>
                <a:lnTo>
                  <a:pt x="463" y="154"/>
                </a:lnTo>
                <a:lnTo>
                  <a:pt x="463" y="156"/>
                </a:lnTo>
                <a:lnTo>
                  <a:pt x="463" y="156"/>
                </a:lnTo>
                <a:lnTo>
                  <a:pt x="461" y="156"/>
                </a:lnTo>
                <a:lnTo>
                  <a:pt x="458" y="156"/>
                </a:lnTo>
                <a:lnTo>
                  <a:pt x="456" y="158"/>
                </a:lnTo>
                <a:lnTo>
                  <a:pt x="451" y="158"/>
                </a:lnTo>
                <a:lnTo>
                  <a:pt x="449" y="161"/>
                </a:lnTo>
                <a:lnTo>
                  <a:pt x="444" y="161"/>
                </a:lnTo>
                <a:lnTo>
                  <a:pt x="439" y="163"/>
                </a:lnTo>
                <a:lnTo>
                  <a:pt x="437" y="163"/>
                </a:lnTo>
                <a:lnTo>
                  <a:pt x="432" y="166"/>
                </a:lnTo>
                <a:lnTo>
                  <a:pt x="427" y="166"/>
                </a:lnTo>
                <a:lnTo>
                  <a:pt x="423" y="168"/>
                </a:lnTo>
                <a:lnTo>
                  <a:pt x="418" y="168"/>
                </a:lnTo>
                <a:lnTo>
                  <a:pt x="413" y="168"/>
                </a:lnTo>
                <a:lnTo>
                  <a:pt x="408" y="168"/>
                </a:lnTo>
                <a:lnTo>
                  <a:pt x="406" y="166"/>
                </a:lnTo>
                <a:lnTo>
                  <a:pt x="404" y="163"/>
                </a:lnTo>
                <a:lnTo>
                  <a:pt x="401" y="161"/>
                </a:lnTo>
                <a:lnTo>
                  <a:pt x="399" y="158"/>
                </a:lnTo>
                <a:lnTo>
                  <a:pt x="399" y="158"/>
                </a:lnTo>
                <a:lnTo>
                  <a:pt x="397" y="156"/>
                </a:lnTo>
                <a:lnTo>
                  <a:pt x="397" y="154"/>
                </a:lnTo>
                <a:lnTo>
                  <a:pt x="399" y="154"/>
                </a:lnTo>
                <a:lnTo>
                  <a:pt x="399" y="151"/>
                </a:lnTo>
                <a:lnTo>
                  <a:pt x="401" y="149"/>
                </a:lnTo>
                <a:lnTo>
                  <a:pt x="404" y="149"/>
                </a:lnTo>
                <a:lnTo>
                  <a:pt x="408" y="147"/>
                </a:lnTo>
                <a:lnTo>
                  <a:pt x="416" y="147"/>
                </a:lnTo>
                <a:lnTo>
                  <a:pt x="420" y="149"/>
                </a:lnTo>
                <a:lnTo>
                  <a:pt x="425" y="149"/>
                </a:lnTo>
                <a:lnTo>
                  <a:pt x="430" y="149"/>
                </a:lnTo>
                <a:lnTo>
                  <a:pt x="432" y="151"/>
                </a:lnTo>
                <a:lnTo>
                  <a:pt x="437" y="151"/>
                </a:lnTo>
                <a:lnTo>
                  <a:pt x="439" y="151"/>
                </a:lnTo>
                <a:lnTo>
                  <a:pt x="444" y="151"/>
                </a:lnTo>
                <a:lnTo>
                  <a:pt x="446" y="151"/>
                </a:lnTo>
                <a:lnTo>
                  <a:pt x="451" y="151"/>
                </a:lnTo>
                <a:lnTo>
                  <a:pt x="454" y="151"/>
                </a:lnTo>
                <a:lnTo>
                  <a:pt x="456" y="151"/>
                </a:lnTo>
                <a:lnTo>
                  <a:pt x="458" y="151"/>
                </a:lnTo>
                <a:lnTo>
                  <a:pt x="458" y="151"/>
                </a:lnTo>
                <a:close/>
                <a:moveTo>
                  <a:pt x="508" y="170"/>
                </a:moveTo>
                <a:lnTo>
                  <a:pt x="508" y="170"/>
                </a:lnTo>
                <a:lnTo>
                  <a:pt x="508" y="170"/>
                </a:lnTo>
                <a:lnTo>
                  <a:pt x="508" y="173"/>
                </a:lnTo>
                <a:lnTo>
                  <a:pt x="508" y="173"/>
                </a:lnTo>
                <a:lnTo>
                  <a:pt x="508" y="173"/>
                </a:lnTo>
                <a:lnTo>
                  <a:pt x="508" y="175"/>
                </a:lnTo>
                <a:lnTo>
                  <a:pt x="508" y="177"/>
                </a:lnTo>
                <a:lnTo>
                  <a:pt x="508" y="177"/>
                </a:lnTo>
                <a:lnTo>
                  <a:pt x="501" y="177"/>
                </a:lnTo>
                <a:lnTo>
                  <a:pt x="496" y="177"/>
                </a:lnTo>
                <a:lnTo>
                  <a:pt x="492" y="180"/>
                </a:lnTo>
                <a:lnTo>
                  <a:pt x="484" y="180"/>
                </a:lnTo>
                <a:lnTo>
                  <a:pt x="480" y="180"/>
                </a:lnTo>
                <a:lnTo>
                  <a:pt x="475" y="180"/>
                </a:lnTo>
                <a:lnTo>
                  <a:pt x="468" y="182"/>
                </a:lnTo>
                <a:lnTo>
                  <a:pt x="463" y="182"/>
                </a:lnTo>
                <a:lnTo>
                  <a:pt x="461" y="182"/>
                </a:lnTo>
                <a:lnTo>
                  <a:pt x="461" y="182"/>
                </a:lnTo>
                <a:lnTo>
                  <a:pt x="461" y="182"/>
                </a:lnTo>
                <a:lnTo>
                  <a:pt x="461" y="180"/>
                </a:lnTo>
                <a:lnTo>
                  <a:pt x="461" y="180"/>
                </a:lnTo>
                <a:lnTo>
                  <a:pt x="461" y="177"/>
                </a:lnTo>
                <a:lnTo>
                  <a:pt x="461" y="175"/>
                </a:lnTo>
                <a:lnTo>
                  <a:pt x="463" y="175"/>
                </a:lnTo>
                <a:lnTo>
                  <a:pt x="465" y="170"/>
                </a:lnTo>
                <a:lnTo>
                  <a:pt x="470" y="168"/>
                </a:lnTo>
                <a:lnTo>
                  <a:pt x="473" y="168"/>
                </a:lnTo>
                <a:lnTo>
                  <a:pt x="477" y="166"/>
                </a:lnTo>
                <a:lnTo>
                  <a:pt x="482" y="163"/>
                </a:lnTo>
                <a:lnTo>
                  <a:pt x="487" y="163"/>
                </a:lnTo>
                <a:lnTo>
                  <a:pt x="492" y="163"/>
                </a:lnTo>
                <a:lnTo>
                  <a:pt x="496" y="163"/>
                </a:lnTo>
                <a:lnTo>
                  <a:pt x="499" y="163"/>
                </a:lnTo>
                <a:lnTo>
                  <a:pt x="499" y="166"/>
                </a:lnTo>
                <a:lnTo>
                  <a:pt x="501" y="166"/>
                </a:lnTo>
                <a:lnTo>
                  <a:pt x="501" y="166"/>
                </a:lnTo>
                <a:lnTo>
                  <a:pt x="503" y="168"/>
                </a:lnTo>
                <a:lnTo>
                  <a:pt x="506" y="168"/>
                </a:lnTo>
                <a:lnTo>
                  <a:pt x="506" y="168"/>
                </a:lnTo>
                <a:lnTo>
                  <a:pt x="508" y="170"/>
                </a:lnTo>
                <a:lnTo>
                  <a:pt x="508" y="170"/>
                </a:lnTo>
                <a:close/>
                <a:moveTo>
                  <a:pt x="639" y="166"/>
                </a:moveTo>
                <a:lnTo>
                  <a:pt x="639" y="168"/>
                </a:lnTo>
                <a:lnTo>
                  <a:pt x="639" y="170"/>
                </a:lnTo>
                <a:lnTo>
                  <a:pt x="639" y="170"/>
                </a:lnTo>
                <a:lnTo>
                  <a:pt x="639" y="173"/>
                </a:lnTo>
                <a:lnTo>
                  <a:pt x="636" y="173"/>
                </a:lnTo>
                <a:lnTo>
                  <a:pt x="634" y="173"/>
                </a:lnTo>
                <a:lnTo>
                  <a:pt x="634" y="173"/>
                </a:lnTo>
                <a:lnTo>
                  <a:pt x="632" y="175"/>
                </a:lnTo>
                <a:lnTo>
                  <a:pt x="627" y="175"/>
                </a:lnTo>
                <a:lnTo>
                  <a:pt x="622" y="175"/>
                </a:lnTo>
                <a:lnTo>
                  <a:pt x="617" y="177"/>
                </a:lnTo>
                <a:lnTo>
                  <a:pt x="613" y="177"/>
                </a:lnTo>
                <a:lnTo>
                  <a:pt x="608" y="177"/>
                </a:lnTo>
                <a:lnTo>
                  <a:pt x="606" y="180"/>
                </a:lnTo>
                <a:lnTo>
                  <a:pt x="601" y="180"/>
                </a:lnTo>
                <a:lnTo>
                  <a:pt x="598" y="182"/>
                </a:lnTo>
                <a:lnTo>
                  <a:pt x="596" y="182"/>
                </a:lnTo>
                <a:lnTo>
                  <a:pt x="596" y="182"/>
                </a:lnTo>
                <a:lnTo>
                  <a:pt x="594" y="182"/>
                </a:lnTo>
                <a:lnTo>
                  <a:pt x="591" y="182"/>
                </a:lnTo>
                <a:lnTo>
                  <a:pt x="591" y="182"/>
                </a:lnTo>
                <a:lnTo>
                  <a:pt x="591" y="182"/>
                </a:lnTo>
                <a:lnTo>
                  <a:pt x="591" y="182"/>
                </a:lnTo>
                <a:lnTo>
                  <a:pt x="589" y="182"/>
                </a:lnTo>
                <a:lnTo>
                  <a:pt x="591" y="180"/>
                </a:lnTo>
                <a:lnTo>
                  <a:pt x="591" y="177"/>
                </a:lnTo>
                <a:lnTo>
                  <a:pt x="594" y="177"/>
                </a:lnTo>
                <a:lnTo>
                  <a:pt x="594" y="177"/>
                </a:lnTo>
                <a:lnTo>
                  <a:pt x="596" y="175"/>
                </a:lnTo>
                <a:lnTo>
                  <a:pt x="598" y="175"/>
                </a:lnTo>
                <a:lnTo>
                  <a:pt x="603" y="173"/>
                </a:lnTo>
                <a:lnTo>
                  <a:pt x="608" y="173"/>
                </a:lnTo>
                <a:lnTo>
                  <a:pt x="615" y="173"/>
                </a:lnTo>
                <a:lnTo>
                  <a:pt x="620" y="173"/>
                </a:lnTo>
                <a:lnTo>
                  <a:pt x="625" y="170"/>
                </a:lnTo>
                <a:lnTo>
                  <a:pt x="629" y="170"/>
                </a:lnTo>
                <a:lnTo>
                  <a:pt x="634" y="168"/>
                </a:lnTo>
                <a:lnTo>
                  <a:pt x="639" y="166"/>
                </a:lnTo>
                <a:lnTo>
                  <a:pt x="639" y="166"/>
                </a:lnTo>
                <a:close/>
                <a:moveTo>
                  <a:pt x="575" y="177"/>
                </a:moveTo>
                <a:lnTo>
                  <a:pt x="572" y="182"/>
                </a:lnTo>
                <a:lnTo>
                  <a:pt x="570" y="185"/>
                </a:lnTo>
                <a:lnTo>
                  <a:pt x="568" y="187"/>
                </a:lnTo>
                <a:lnTo>
                  <a:pt x="565" y="189"/>
                </a:lnTo>
                <a:lnTo>
                  <a:pt x="563" y="189"/>
                </a:lnTo>
                <a:lnTo>
                  <a:pt x="558" y="192"/>
                </a:lnTo>
                <a:lnTo>
                  <a:pt x="556" y="194"/>
                </a:lnTo>
                <a:lnTo>
                  <a:pt x="553" y="196"/>
                </a:lnTo>
                <a:lnTo>
                  <a:pt x="551" y="196"/>
                </a:lnTo>
                <a:lnTo>
                  <a:pt x="551" y="196"/>
                </a:lnTo>
                <a:lnTo>
                  <a:pt x="549" y="196"/>
                </a:lnTo>
                <a:lnTo>
                  <a:pt x="546" y="199"/>
                </a:lnTo>
                <a:lnTo>
                  <a:pt x="546" y="199"/>
                </a:lnTo>
                <a:lnTo>
                  <a:pt x="544" y="199"/>
                </a:lnTo>
                <a:lnTo>
                  <a:pt x="544" y="196"/>
                </a:lnTo>
                <a:lnTo>
                  <a:pt x="541" y="196"/>
                </a:lnTo>
                <a:lnTo>
                  <a:pt x="541" y="194"/>
                </a:lnTo>
                <a:lnTo>
                  <a:pt x="541" y="194"/>
                </a:lnTo>
                <a:lnTo>
                  <a:pt x="541" y="192"/>
                </a:lnTo>
                <a:lnTo>
                  <a:pt x="539" y="192"/>
                </a:lnTo>
                <a:lnTo>
                  <a:pt x="539" y="189"/>
                </a:lnTo>
                <a:lnTo>
                  <a:pt x="537" y="189"/>
                </a:lnTo>
                <a:lnTo>
                  <a:pt x="534" y="189"/>
                </a:lnTo>
                <a:lnTo>
                  <a:pt x="532" y="189"/>
                </a:lnTo>
                <a:lnTo>
                  <a:pt x="530" y="187"/>
                </a:lnTo>
                <a:lnTo>
                  <a:pt x="530" y="187"/>
                </a:lnTo>
                <a:lnTo>
                  <a:pt x="527" y="185"/>
                </a:lnTo>
                <a:lnTo>
                  <a:pt x="525" y="185"/>
                </a:lnTo>
                <a:lnTo>
                  <a:pt x="525" y="182"/>
                </a:lnTo>
                <a:lnTo>
                  <a:pt x="522" y="182"/>
                </a:lnTo>
                <a:lnTo>
                  <a:pt x="522" y="180"/>
                </a:lnTo>
                <a:lnTo>
                  <a:pt x="525" y="177"/>
                </a:lnTo>
                <a:lnTo>
                  <a:pt x="525" y="177"/>
                </a:lnTo>
                <a:lnTo>
                  <a:pt x="527" y="177"/>
                </a:lnTo>
                <a:lnTo>
                  <a:pt x="530" y="175"/>
                </a:lnTo>
                <a:lnTo>
                  <a:pt x="530" y="175"/>
                </a:lnTo>
                <a:lnTo>
                  <a:pt x="532" y="175"/>
                </a:lnTo>
                <a:lnTo>
                  <a:pt x="534" y="175"/>
                </a:lnTo>
                <a:lnTo>
                  <a:pt x="539" y="173"/>
                </a:lnTo>
                <a:lnTo>
                  <a:pt x="544" y="170"/>
                </a:lnTo>
                <a:lnTo>
                  <a:pt x="551" y="170"/>
                </a:lnTo>
                <a:lnTo>
                  <a:pt x="556" y="168"/>
                </a:lnTo>
                <a:lnTo>
                  <a:pt x="563" y="168"/>
                </a:lnTo>
                <a:lnTo>
                  <a:pt x="568" y="170"/>
                </a:lnTo>
                <a:lnTo>
                  <a:pt x="572" y="173"/>
                </a:lnTo>
                <a:lnTo>
                  <a:pt x="575" y="177"/>
                </a:lnTo>
                <a:lnTo>
                  <a:pt x="575" y="177"/>
                </a:lnTo>
                <a:close/>
                <a:moveTo>
                  <a:pt x="413" y="177"/>
                </a:moveTo>
                <a:lnTo>
                  <a:pt x="406" y="182"/>
                </a:lnTo>
                <a:lnTo>
                  <a:pt x="397" y="187"/>
                </a:lnTo>
                <a:lnTo>
                  <a:pt x="389" y="192"/>
                </a:lnTo>
                <a:lnTo>
                  <a:pt x="382" y="194"/>
                </a:lnTo>
                <a:lnTo>
                  <a:pt x="373" y="199"/>
                </a:lnTo>
                <a:lnTo>
                  <a:pt x="366" y="199"/>
                </a:lnTo>
                <a:lnTo>
                  <a:pt x="356" y="201"/>
                </a:lnTo>
                <a:lnTo>
                  <a:pt x="347" y="201"/>
                </a:lnTo>
                <a:lnTo>
                  <a:pt x="344" y="199"/>
                </a:lnTo>
                <a:lnTo>
                  <a:pt x="344" y="196"/>
                </a:lnTo>
                <a:lnTo>
                  <a:pt x="342" y="196"/>
                </a:lnTo>
                <a:lnTo>
                  <a:pt x="342" y="194"/>
                </a:lnTo>
                <a:lnTo>
                  <a:pt x="340" y="194"/>
                </a:lnTo>
                <a:lnTo>
                  <a:pt x="340" y="192"/>
                </a:lnTo>
                <a:lnTo>
                  <a:pt x="340" y="189"/>
                </a:lnTo>
                <a:lnTo>
                  <a:pt x="340" y="189"/>
                </a:lnTo>
                <a:lnTo>
                  <a:pt x="344" y="182"/>
                </a:lnTo>
                <a:lnTo>
                  <a:pt x="351" y="180"/>
                </a:lnTo>
                <a:lnTo>
                  <a:pt x="356" y="177"/>
                </a:lnTo>
                <a:lnTo>
                  <a:pt x="363" y="177"/>
                </a:lnTo>
                <a:lnTo>
                  <a:pt x="370" y="180"/>
                </a:lnTo>
                <a:lnTo>
                  <a:pt x="378" y="180"/>
                </a:lnTo>
                <a:lnTo>
                  <a:pt x="385" y="180"/>
                </a:lnTo>
                <a:lnTo>
                  <a:pt x="392" y="182"/>
                </a:lnTo>
                <a:lnTo>
                  <a:pt x="413" y="177"/>
                </a:lnTo>
                <a:lnTo>
                  <a:pt x="413" y="177"/>
                </a:lnTo>
                <a:close/>
                <a:moveTo>
                  <a:pt x="444" y="189"/>
                </a:moveTo>
                <a:lnTo>
                  <a:pt x="437" y="192"/>
                </a:lnTo>
                <a:lnTo>
                  <a:pt x="432" y="194"/>
                </a:lnTo>
                <a:lnTo>
                  <a:pt x="425" y="196"/>
                </a:lnTo>
                <a:lnTo>
                  <a:pt x="420" y="199"/>
                </a:lnTo>
                <a:lnTo>
                  <a:pt x="416" y="201"/>
                </a:lnTo>
                <a:lnTo>
                  <a:pt x="411" y="206"/>
                </a:lnTo>
                <a:lnTo>
                  <a:pt x="404" y="208"/>
                </a:lnTo>
                <a:lnTo>
                  <a:pt x="399" y="211"/>
                </a:lnTo>
                <a:lnTo>
                  <a:pt x="399" y="208"/>
                </a:lnTo>
                <a:lnTo>
                  <a:pt x="404" y="201"/>
                </a:lnTo>
                <a:lnTo>
                  <a:pt x="408" y="199"/>
                </a:lnTo>
                <a:lnTo>
                  <a:pt x="413" y="194"/>
                </a:lnTo>
                <a:lnTo>
                  <a:pt x="418" y="189"/>
                </a:lnTo>
                <a:lnTo>
                  <a:pt x="423" y="187"/>
                </a:lnTo>
                <a:lnTo>
                  <a:pt x="430" y="185"/>
                </a:lnTo>
                <a:lnTo>
                  <a:pt x="435" y="182"/>
                </a:lnTo>
                <a:lnTo>
                  <a:pt x="439" y="182"/>
                </a:lnTo>
                <a:lnTo>
                  <a:pt x="442" y="180"/>
                </a:lnTo>
                <a:lnTo>
                  <a:pt x="444" y="180"/>
                </a:lnTo>
                <a:lnTo>
                  <a:pt x="446" y="180"/>
                </a:lnTo>
                <a:lnTo>
                  <a:pt x="446" y="182"/>
                </a:lnTo>
                <a:lnTo>
                  <a:pt x="446" y="185"/>
                </a:lnTo>
                <a:lnTo>
                  <a:pt x="446" y="187"/>
                </a:lnTo>
                <a:lnTo>
                  <a:pt x="444" y="189"/>
                </a:lnTo>
                <a:lnTo>
                  <a:pt x="444" y="189"/>
                </a:lnTo>
                <a:lnTo>
                  <a:pt x="444" y="189"/>
                </a:lnTo>
                <a:close/>
                <a:moveTo>
                  <a:pt x="527" y="201"/>
                </a:moveTo>
                <a:lnTo>
                  <a:pt x="520" y="204"/>
                </a:lnTo>
                <a:lnTo>
                  <a:pt x="515" y="206"/>
                </a:lnTo>
                <a:lnTo>
                  <a:pt x="511" y="208"/>
                </a:lnTo>
                <a:lnTo>
                  <a:pt x="506" y="211"/>
                </a:lnTo>
                <a:lnTo>
                  <a:pt x="501" y="213"/>
                </a:lnTo>
                <a:lnTo>
                  <a:pt x="494" y="215"/>
                </a:lnTo>
                <a:lnTo>
                  <a:pt x="489" y="215"/>
                </a:lnTo>
                <a:lnTo>
                  <a:pt x="482" y="215"/>
                </a:lnTo>
                <a:lnTo>
                  <a:pt x="482" y="213"/>
                </a:lnTo>
                <a:lnTo>
                  <a:pt x="482" y="213"/>
                </a:lnTo>
                <a:lnTo>
                  <a:pt x="484" y="211"/>
                </a:lnTo>
                <a:lnTo>
                  <a:pt x="484" y="208"/>
                </a:lnTo>
                <a:lnTo>
                  <a:pt x="487" y="208"/>
                </a:lnTo>
                <a:lnTo>
                  <a:pt x="487" y="206"/>
                </a:lnTo>
                <a:lnTo>
                  <a:pt x="489" y="204"/>
                </a:lnTo>
                <a:lnTo>
                  <a:pt x="489" y="201"/>
                </a:lnTo>
                <a:lnTo>
                  <a:pt x="489" y="199"/>
                </a:lnTo>
                <a:lnTo>
                  <a:pt x="489" y="196"/>
                </a:lnTo>
                <a:lnTo>
                  <a:pt x="487" y="196"/>
                </a:lnTo>
                <a:lnTo>
                  <a:pt x="487" y="194"/>
                </a:lnTo>
                <a:lnTo>
                  <a:pt x="484" y="194"/>
                </a:lnTo>
                <a:lnTo>
                  <a:pt x="484" y="194"/>
                </a:lnTo>
                <a:lnTo>
                  <a:pt x="482" y="192"/>
                </a:lnTo>
                <a:lnTo>
                  <a:pt x="482" y="192"/>
                </a:lnTo>
                <a:lnTo>
                  <a:pt x="484" y="189"/>
                </a:lnTo>
                <a:lnTo>
                  <a:pt x="489" y="189"/>
                </a:lnTo>
                <a:lnTo>
                  <a:pt x="492" y="187"/>
                </a:lnTo>
                <a:lnTo>
                  <a:pt x="496" y="187"/>
                </a:lnTo>
                <a:lnTo>
                  <a:pt x="501" y="187"/>
                </a:lnTo>
                <a:lnTo>
                  <a:pt x="506" y="187"/>
                </a:lnTo>
                <a:lnTo>
                  <a:pt x="508" y="187"/>
                </a:lnTo>
                <a:lnTo>
                  <a:pt x="511" y="189"/>
                </a:lnTo>
                <a:lnTo>
                  <a:pt x="515" y="189"/>
                </a:lnTo>
                <a:lnTo>
                  <a:pt x="518" y="189"/>
                </a:lnTo>
                <a:lnTo>
                  <a:pt x="520" y="189"/>
                </a:lnTo>
                <a:lnTo>
                  <a:pt x="522" y="192"/>
                </a:lnTo>
                <a:lnTo>
                  <a:pt x="525" y="194"/>
                </a:lnTo>
                <a:lnTo>
                  <a:pt x="525" y="194"/>
                </a:lnTo>
                <a:lnTo>
                  <a:pt x="527" y="196"/>
                </a:lnTo>
                <a:lnTo>
                  <a:pt x="527" y="201"/>
                </a:lnTo>
                <a:lnTo>
                  <a:pt x="527" y="201"/>
                </a:lnTo>
                <a:close/>
                <a:moveTo>
                  <a:pt x="313" y="192"/>
                </a:moveTo>
                <a:lnTo>
                  <a:pt x="302" y="201"/>
                </a:lnTo>
                <a:lnTo>
                  <a:pt x="292" y="211"/>
                </a:lnTo>
                <a:lnTo>
                  <a:pt x="283" y="220"/>
                </a:lnTo>
                <a:lnTo>
                  <a:pt x="273" y="230"/>
                </a:lnTo>
                <a:lnTo>
                  <a:pt x="261" y="237"/>
                </a:lnTo>
                <a:lnTo>
                  <a:pt x="252" y="246"/>
                </a:lnTo>
                <a:lnTo>
                  <a:pt x="242" y="256"/>
                </a:lnTo>
                <a:lnTo>
                  <a:pt x="235" y="268"/>
                </a:lnTo>
                <a:lnTo>
                  <a:pt x="233" y="270"/>
                </a:lnTo>
                <a:lnTo>
                  <a:pt x="230" y="270"/>
                </a:lnTo>
                <a:lnTo>
                  <a:pt x="230" y="272"/>
                </a:lnTo>
                <a:lnTo>
                  <a:pt x="230" y="275"/>
                </a:lnTo>
                <a:lnTo>
                  <a:pt x="228" y="277"/>
                </a:lnTo>
                <a:lnTo>
                  <a:pt x="228" y="279"/>
                </a:lnTo>
                <a:lnTo>
                  <a:pt x="230" y="284"/>
                </a:lnTo>
                <a:lnTo>
                  <a:pt x="230" y="287"/>
                </a:lnTo>
                <a:lnTo>
                  <a:pt x="230" y="287"/>
                </a:lnTo>
                <a:lnTo>
                  <a:pt x="230" y="289"/>
                </a:lnTo>
                <a:lnTo>
                  <a:pt x="230" y="291"/>
                </a:lnTo>
                <a:lnTo>
                  <a:pt x="230" y="291"/>
                </a:lnTo>
                <a:lnTo>
                  <a:pt x="230" y="294"/>
                </a:lnTo>
                <a:lnTo>
                  <a:pt x="228" y="294"/>
                </a:lnTo>
                <a:lnTo>
                  <a:pt x="228" y="296"/>
                </a:lnTo>
                <a:lnTo>
                  <a:pt x="226" y="298"/>
                </a:lnTo>
                <a:lnTo>
                  <a:pt x="226" y="298"/>
                </a:lnTo>
                <a:lnTo>
                  <a:pt x="223" y="296"/>
                </a:lnTo>
                <a:lnTo>
                  <a:pt x="221" y="296"/>
                </a:lnTo>
                <a:lnTo>
                  <a:pt x="219" y="296"/>
                </a:lnTo>
                <a:lnTo>
                  <a:pt x="219" y="296"/>
                </a:lnTo>
                <a:lnTo>
                  <a:pt x="216" y="294"/>
                </a:lnTo>
                <a:lnTo>
                  <a:pt x="216" y="291"/>
                </a:lnTo>
                <a:lnTo>
                  <a:pt x="216" y="289"/>
                </a:lnTo>
                <a:lnTo>
                  <a:pt x="216" y="284"/>
                </a:lnTo>
                <a:lnTo>
                  <a:pt x="216" y="277"/>
                </a:lnTo>
                <a:lnTo>
                  <a:pt x="219" y="272"/>
                </a:lnTo>
                <a:lnTo>
                  <a:pt x="223" y="268"/>
                </a:lnTo>
                <a:lnTo>
                  <a:pt x="228" y="263"/>
                </a:lnTo>
                <a:lnTo>
                  <a:pt x="233" y="258"/>
                </a:lnTo>
                <a:lnTo>
                  <a:pt x="238" y="253"/>
                </a:lnTo>
                <a:lnTo>
                  <a:pt x="242" y="249"/>
                </a:lnTo>
                <a:lnTo>
                  <a:pt x="249" y="242"/>
                </a:lnTo>
                <a:lnTo>
                  <a:pt x="259" y="232"/>
                </a:lnTo>
                <a:lnTo>
                  <a:pt x="266" y="225"/>
                </a:lnTo>
                <a:lnTo>
                  <a:pt x="276" y="218"/>
                </a:lnTo>
                <a:lnTo>
                  <a:pt x="283" y="211"/>
                </a:lnTo>
                <a:lnTo>
                  <a:pt x="292" y="204"/>
                </a:lnTo>
                <a:lnTo>
                  <a:pt x="302" y="196"/>
                </a:lnTo>
                <a:lnTo>
                  <a:pt x="309" y="189"/>
                </a:lnTo>
                <a:lnTo>
                  <a:pt x="311" y="189"/>
                </a:lnTo>
                <a:lnTo>
                  <a:pt x="311" y="189"/>
                </a:lnTo>
                <a:lnTo>
                  <a:pt x="311" y="189"/>
                </a:lnTo>
                <a:lnTo>
                  <a:pt x="311" y="192"/>
                </a:lnTo>
                <a:lnTo>
                  <a:pt x="313" y="192"/>
                </a:lnTo>
                <a:lnTo>
                  <a:pt x="313" y="192"/>
                </a:lnTo>
                <a:lnTo>
                  <a:pt x="313" y="192"/>
                </a:lnTo>
                <a:close/>
                <a:moveTo>
                  <a:pt x="475" y="204"/>
                </a:moveTo>
                <a:lnTo>
                  <a:pt x="473" y="206"/>
                </a:lnTo>
                <a:lnTo>
                  <a:pt x="470" y="206"/>
                </a:lnTo>
                <a:lnTo>
                  <a:pt x="470" y="208"/>
                </a:lnTo>
                <a:lnTo>
                  <a:pt x="468" y="211"/>
                </a:lnTo>
                <a:lnTo>
                  <a:pt x="468" y="211"/>
                </a:lnTo>
                <a:lnTo>
                  <a:pt x="468" y="213"/>
                </a:lnTo>
                <a:lnTo>
                  <a:pt x="465" y="215"/>
                </a:lnTo>
                <a:lnTo>
                  <a:pt x="465" y="218"/>
                </a:lnTo>
                <a:lnTo>
                  <a:pt x="463" y="220"/>
                </a:lnTo>
                <a:lnTo>
                  <a:pt x="458" y="220"/>
                </a:lnTo>
                <a:lnTo>
                  <a:pt x="456" y="223"/>
                </a:lnTo>
                <a:lnTo>
                  <a:pt x="451" y="225"/>
                </a:lnTo>
                <a:lnTo>
                  <a:pt x="449" y="225"/>
                </a:lnTo>
                <a:lnTo>
                  <a:pt x="444" y="227"/>
                </a:lnTo>
                <a:lnTo>
                  <a:pt x="439" y="227"/>
                </a:lnTo>
                <a:lnTo>
                  <a:pt x="437" y="227"/>
                </a:lnTo>
                <a:lnTo>
                  <a:pt x="435" y="225"/>
                </a:lnTo>
                <a:lnTo>
                  <a:pt x="432" y="225"/>
                </a:lnTo>
                <a:lnTo>
                  <a:pt x="430" y="225"/>
                </a:lnTo>
                <a:lnTo>
                  <a:pt x="427" y="223"/>
                </a:lnTo>
                <a:lnTo>
                  <a:pt x="425" y="220"/>
                </a:lnTo>
                <a:lnTo>
                  <a:pt x="420" y="220"/>
                </a:lnTo>
                <a:lnTo>
                  <a:pt x="418" y="220"/>
                </a:lnTo>
                <a:lnTo>
                  <a:pt x="413" y="218"/>
                </a:lnTo>
                <a:lnTo>
                  <a:pt x="413" y="218"/>
                </a:lnTo>
                <a:lnTo>
                  <a:pt x="413" y="218"/>
                </a:lnTo>
                <a:lnTo>
                  <a:pt x="413" y="215"/>
                </a:lnTo>
                <a:lnTo>
                  <a:pt x="413" y="215"/>
                </a:lnTo>
                <a:lnTo>
                  <a:pt x="420" y="211"/>
                </a:lnTo>
                <a:lnTo>
                  <a:pt x="427" y="208"/>
                </a:lnTo>
                <a:lnTo>
                  <a:pt x="435" y="204"/>
                </a:lnTo>
                <a:lnTo>
                  <a:pt x="442" y="201"/>
                </a:lnTo>
                <a:lnTo>
                  <a:pt x="446" y="201"/>
                </a:lnTo>
                <a:lnTo>
                  <a:pt x="454" y="199"/>
                </a:lnTo>
                <a:lnTo>
                  <a:pt x="463" y="199"/>
                </a:lnTo>
                <a:lnTo>
                  <a:pt x="470" y="201"/>
                </a:lnTo>
                <a:lnTo>
                  <a:pt x="475" y="204"/>
                </a:lnTo>
                <a:lnTo>
                  <a:pt x="475" y="204"/>
                </a:lnTo>
                <a:close/>
                <a:moveTo>
                  <a:pt x="323" y="204"/>
                </a:moveTo>
                <a:lnTo>
                  <a:pt x="252" y="268"/>
                </a:lnTo>
                <a:lnTo>
                  <a:pt x="252" y="268"/>
                </a:lnTo>
                <a:lnTo>
                  <a:pt x="249" y="268"/>
                </a:lnTo>
                <a:lnTo>
                  <a:pt x="247" y="268"/>
                </a:lnTo>
                <a:lnTo>
                  <a:pt x="245" y="268"/>
                </a:lnTo>
                <a:lnTo>
                  <a:pt x="254" y="258"/>
                </a:lnTo>
                <a:lnTo>
                  <a:pt x="264" y="249"/>
                </a:lnTo>
                <a:lnTo>
                  <a:pt x="273" y="239"/>
                </a:lnTo>
                <a:lnTo>
                  <a:pt x="283" y="232"/>
                </a:lnTo>
                <a:lnTo>
                  <a:pt x="292" y="223"/>
                </a:lnTo>
                <a:lnTo>
                  <a:pt x="302" y="215"/>
                </a:lnTo>
                <a:lnTo>
                  <a:pt x="311" y="208"/>
                </a:lnTo>
                <a:lnTo>
                  <a:pt x="321" y="201"/>
                </a:lnTo>
                <a:lnTo>
                  <a:pt x="321" y="201"/>
                </a:lnTo>
                <a:lnTo>
                  <a:pt x="323" y="201"/>
                </a:lnTo>
                <a:lnTo>
                  <a:pt x="323" y="201"/>
                </a:lnTo>
                <a:lnTo>
                  <a:pt x="323" y="201"/>
                </a:lnTo>
                <a:lnTo>
                  <a:pt x="323" y="204"/>
                </a:lnTo>
                <a:lnTo>
                  <a:pt x="323" y="204"/>
                </a:lnTo>
                <a:lnTo>
                  <a:pt x="323" y="204"/>
                </a:lnTo>
                <a:close/>
                <a:moveTo>
                  <a:pt x="366" y="211"/>
                </a:moveTo>
                <a:lnTo>
                  <a:pt x="363" y="213"/>
                </a:lnTo>
                <a:lnTo>
                  <a:pt x="361" y="215"/>
                </a:lnTo>
                <a:lnTo>
                  <a:pt x="359" y="215"/>
                </a:lnTo>
                <a:lnTo>
                  <a:pt x="356" y="215"/>
                </a:lnTo>
                <a:lnTo>
                  <a:pt x="354" y="218"/>
                </a:lnTo>
                <a:lnTo>
                  <a:pt x="351" y="218"/>
                </a:lnTo>
                <a:lnTo>
                  <a:pt x="349" y="218"/>
                </a:lnTo>
                <a:lnTo>
                  <a:pt x="347" y="218"/>
                </a:lnTo>
                <a:lnTo>
                  <a:pt x="342" y="218"/>
                </a:lnTo>
                <a:lnTo>
                  <a:pt x="342" y="218"/>
                </a:lnTo>
                <a:lnTo>
                  <a:pt x="344" y="215"/>
                </a:lnTo>
                <a:lnTo>
                  <a:pt x="344" y="215"/>
                </a:lnTo>
                <a:lnTo>
                  <a:pt x="344" y="213"/>
                </a:lnTo>
                <a:lnTo>
                  <a:pt x="347" y="213"/>
                </a:lnTo>
                <a:lnTo>
                  <a:pt x="347" y="213"/>
                </a:lnTo>
                <a:lnTo>
                  <a:pt x="349" y="211"/>
                </a:lnTo>
                <a:lnTo>
                  <a:pt x="349" y="211"/>
                </a:lnTo>
                <a:lnTo>
                  <a:pt x="351" y="211"/>
                </a:lnTo>
                <a:lnTo>
                  <a:pt x="354" y="211"/>
                </a:lnTo>
                <a:lnTo>
                  <a:pt x="356" y="211"/>
                </a:lnTo>
                <a:lnTo>
                  <a:pt x="359" y="211"/>
                </a:lnTo>
                <a:lnTo>
                  <a:pt x="361" y="211"/>
                </a:lnTo>
                <a:lnTo>
                  <a:pt x="361" y="211"/>
                </a:lnTo>
                <a:lnTo>
                  <a:pt x="363" y="211"/>
                </a:lnTo>
                <a:lnTo>
                  <a:pt x="366" y="211"/>
                </a:lnTo>
                <a:lnTo>
                  <a:pt x="366" y="211"/>
                </a:lnTo>
                <a:close/>
                <a:moveTo>
                  <a:pt x="328" y="218"/>
                </a:moveTo>
                <a:lnTo>
                  <a:pt x="318" y="230"/>
                </a:lnTo>
                <a:lnTo>
                  <a:pt x="309" y="239"/>
                </a:lnTo>
                <a:lnTo>
                  <a:pt x="297" y="249"/>
                </a:lnTo>
                <a:lnTo>
                  <a:pt x="287" y="258"/>
                </a:lnTo>
                <a:lnTo>
                  <a:pt x="278" y="268"/>
                </a:lnTo>
                <a:lnTo>
                  <a:pt x="266" y="277"/>
                </a:lnTo>
                <a:lnTo>
                  <a:pt x="254" y="284"/>
                </a:lnTo>
                <a:lnTo>
                  <a:pt x="242" y="289"/>
                </a:lnTo>
                <a:lnTo>
                  <a:pt x="240" y="289"/>
                </a:lnTo>
                <a:lnTo>
                  <a:pt x="240" y="289"/>
                </a:lnTo>
                <a:lnTo>
                  <a:pt x="240" y="289"/>
                </a:lnTo>
                <a:lnTo>
                  <a:pt x="238" y="289"/>
                </a:lnTo>
                <a:lnTo>
                  <a:pt x="238" y="287"/>
                </a:lnTo>
                <a:lnTo>
                  <a:pt x="238" y="287"/>
                </a:lnTo>
                <a:lnTo>
                  <a:pt x="240" y="282"/>
                </a:lnTo>
                <a:lnTo>
                  <a:pt x="245" y="279"/>
                </a:lnTo>
                <a:lnTo>
                  <a:pt x="247" y="277"/>
                </a:lnTo>
                <a:lnTo>
                  <a:pt x="252" y="275"/>
                </a:lnTo>
                <a:lnTo>
                  <a:pt x="254" y="275"/>
                </a:lnTo>
                <a:lnTo>
                  <a:pt x="259" y="272"/>
                </a:lnTo>
                <a:lnTo>
                  <a:pt x="261" y="270"/>
                </a:lnTo>
                <a:lnTo>
                  <a:pt x="264" y="268"/>
                </a:lnTo>
                <a:lnTo>
                  <a:pt x="273" y="261"/>
                </a:lnTo>
                <a:lnTo>
                  <a:pt x="280" y="256"/>
                </a:lnTo>
                <a:lnTo>
                  <a:pt x="287" y="249"/>
                </a:lnTo>
                <a:lnTo>
                  <a:pt x="297" y="242"/>
                </a:lnTo>
                <a:lnTo>
                  <a:pt x="304" y="237"/>
                </a:lnTo>
                <a:lnTo>
                  <a:pt x="311" y="230"/>
                </a:lnTo>
                <a:lnTo>
                  <a:pt x="321" y="223"/>
                </a:lnTo>
                <a:lnTo>
                  <a:pt x="328" y="215"/>
                </a:lnTo>
                <a:lnTo>
                  <a:pt x="328" y="218"/>
                </a:lnTo>
                <a:lnTo>
                  <a:pt x="328" y="218"/>
                </a:lnTo>
                <a:close/>
                <a:moveTo>
                  <a:pt x="392" y="223"/>
                </a:moveTo>
                <a:lnTo>
                  <a:pt x="392" y="227"/>
                </a:lnTo>
                <a:lnTo>
                  <a:pt x="389" y="234"/>
                </a:lnTo>
                <a:lnTo>
                  <a:pt x="387" y="239"/>
                </a:lnTo>
                <a:lnTo>
                  <a:pt x="382" y="244"/>
                </a:lnTo>
                <a:lnTo>
                  <a:pt x="378" y="249"/>
                </a:lnTo>
                <a:lnTo>
                  <a:pt x="373" y="251"/>
                </a:lnTo>
                <a:lnTo>
                  <a:pt x="368" y="253"/>
                </a:lnTo>
                <a:lnTo>
                  <a:pt x="361" y="256"/>
                </a:lnTo>
                <a:lnTo>
                  <a:pt x="359" y="256"/>
                </a:lnTo>
                <a:lnTo>
                  <a:pt x="356" y="253"/>
                </a:lnTo>
                <a:lnTo>
                  <a:pt x="356" y="251"/>
                </a:lnTo>
                <a:lnTo>
                  <a:pt x="354" y="249"/>
                </a:lnTo>
                <a:lnTo>
                  <a:pt x="356" y="244"/>
                </a:lnTo>
                <a:lnTo>
                  <a:pt x="356" y="242"/>
                </a:lnTo>
                <a:lnTo>
                  <a:pt x="354" y="237"/>
                </a:lnTo>
                <a:lnTo>
                  <a:pt x="354" y="234"/>
                </a:lnTo>
                <a:lnTo>
                  <a:pt x="356" y="230"/>
                </a:lnTo>
                <a:lnTo>
                  <a:pt x="361" y="227"/>
                </a:lnTo>
                <a:lnTo>
                  <a:pt x="366" y="225"/>
                </a:lnTo>
                <a:lnTo>
                  <a:pt x="370" y="225"/>
                </a:lnTo>
                <a:lnTo>
                  <a:pt x="375" y="225"/>
                </a:lnTo>
                <a:lnTo>
                  <a:pt x="380" y="223"/>
                </a:lnTo>
                <a:lnTo>
                  <a:pt x="382" y="220"/>
                </a:lnTo>
                <a:lnTo>
                  <a:pt x="387" y="218"/>
                </a:lnTo>
                <a:lnTo>
                  <a:pt x="389" y="218"/>
                </a:lnTo>
                <a:lnTo>
                  <a:pt x="389" y="218"/>
                </a:lnTo>
                <a:lnTo>
                  <a:pt x="389" y="220"/>
                </a:lnTo>
                <a:lnTo>
                  <a:pt x="392" y="220"/>
                </a:lnTo>
                <a:lnTo>
                  <a:pt x="392" y="220"/>
                </a:lnTo>
                <a:lnTo>
                  <a:pt x="392" y="220"/>
                </a:lnTo>
                <a:lnTo>
                  <a:pt x="392" y="220"/>
                </a:lnTo>
                <a:lnTo>
                  <a:pt x="392" y="223"/>
                </a:lnTo>
                <a:lnTo>
                  <a:pt x="392" y="223"/>
                </a:lnTo>
                <a:close/>
                <a:moveTo>
                  <a:pt x="477" y="223"/>
                </a:moveTo>
                <a:lnTo>
                  <a:pt x="477" y="227"/>
                </a:lnTo>
                <a:lnTo>
                  <a:pt x="477" y="227"/>
                </a:lnTo>
                <a:lnTo>
                  <a:pt x="475" y="227"/>
                </a:lnTo>
                <a:lnTo>
                  <a:pt x="473" y="227"/>
                </a:lnTo>
                <a:lnTo>
                  <a:pt x="473" y="227"/>
                </a:lnTo>
                <a:lnTo>
                  <a:pt x="470" y="230"/>
                </a:lnTo>
                <a:lnTo>
                  <a:pt x="468" y="230"/>
                </a:lnTo>
                <a:lnTo>
                  <a:pt x="465" y="230"/>
                </a:lnTo>
                <a:lnTo>
                  <a:pt x="463" y="230"/>
                </a:lnTo>
                <a:lnTo>
                  <a:pt x="463" y="230"/>
                </a:lnTo>
                <a:lnTo>
                  <a:pt x="465" y="227"/>
                </a:lnTo>
                <a:lnTo>
                  <a:pt x="468" y="225"/>
                </a:lnTo>
                <a:lnTo>
                  <a:pt x="468" y="225"/>
                </a:lnTo>
                <a:lnTo>
                  <a:pt x="470" y="225"/>
                </a:lnTo>
                <a:lnTo>
                  <a:pt x="470" y="223"/>
                </a:lnTo>
                <a:lnTo>
                  <a:pt x="473" y="223"/>
                </a:lnTo>
                <a:lnTo>
                  <a:pt x="475" y="223"/>
                </a:lnTo>
                <a:lnTo>
                  <a:pt x="475" y="223"/>
                </a:lnTo>
                <a:lnTo>
                  <a:pt x="475" y="223"/>
                </a:lnTo>
                <a:lnTo>
                  <a:pt x="477" y="223"/>
                </a:lnTo>
                <a:lnTo>
                  <a:pt x="477" y="223"/>
                </a:lnTo>
                <a:lnTo>
                  <a:pt x="477" y="223"/>
                </a:lnTo>
                <a:close/>
                <a:moveTo>
                  <a:pt x="332" y="237"/>
                </a:moveTo>
                <a:lnTo>
                  <a:pt x="318" y="249"/>
                </a:lnTo>
                <a:lnTo>
                  <a:pt x="306" y="258"/>
                </a:lnTo>
                <a:lnTo>
                  <a:pt x="294" y="270"/>
                </a:lnTo>
                <a:lnTo>
                  <a:pt x="283" y="282"/>
                </a:lnTo>
                <a:lnTo>
                  <a:pt x="268" y="294"/>
                </a:lnTo>
                <a:lnTo>
                  <a:pt x="257" y="303"/>
                </a:lnTo>
                <a:lnTo>
                  <a:pt x="242" y="313"/>
                </a:lnTo>
                <a:lnTo>
                  <a:pt x="226" y="320"/>
                </a:lnTo>
                <a:lnTo>
                  <a:pt x="226" y="320"/>
                </a:lnTo>
                <a:lnTo>
                  <a:pt x="223" y="322"/>
                </a:lnTo>
                <a:lnTo>
                  <a:pt x="221" y="322"/>
                </a:lnTo>
                <a:lnTo>
                  <a:pt x="219" y="322"/>
                </a:lnTo>
                <a:lnTo>
                  <a:pt x="216" y="320"/>
                </a:lnTo>
                <a:lnTo>
                  <a:pt x="216" y="320"/>
                </a:lnTo>
                <a:lnTo>
                  <a:pt x="214" y="320"/>
                </a:lnTo>
                <a:lnTo>
                  <a:pt x="211" y="320"/>
                </a:lnTo>
                <a:lnTo>
                  <a:pt x="211" y="317"/>
                </a:lnTo>
                <a:lnTo>
                  <a:pt x="209" y="317"/>
                </a:lnTo>
                <a:lnTo>
                  <a:pt x="209" y="315"/>
                </a:lnTo>
                <a:lnTo>
                  <a:pt x="209" y="315"/>
                </a:lnTo>
                <a:lnTo>
                  <a:pt x="211" y="313"/>
                </a:lnTo>
                <a:lnTo>
                  <a:pt x="211" y="310"/>
                </a:lnTo>
                <a:lnTo>
                  <a:pt x="211" y="310"/>
                </a:lnTo>
                <a:lnTo>
                  <a:pt x="211" y="308"/>
                </a:lnTo>
                <a:lnTo>
                  <a:pt x="216" y="303"/>
                </a:lnTo>
                <a:lnTo>
                  <a:pt x="221" y="303"/>
                </a:lnTo>
                <a:lnTo>
                  <a:pt x="228" y="301"/>
                </a:lnTo>
                <a:lnTo>
                  <a:pt x="235" y="301"/>
                </a:lnTo>
                <a:lnTo>
                  <a:pt x="240" y="301"/>
                </a:lnTo>
                <a:lnTo>
                  <a:pt x="247" y="301"/>
                </a:lnTo>
                <a:lnTo>
                  <a:pt x="252" y="301"/>
                </a:lnTo>
                <a:lnTo>
                  <a:pt x="257" y="298"/>
                </a:lnTo>
                <a:lnTo>
                  <a:pt x="266" y="289"/>
                </a:lnTo>
                <a:lnTo>
                  <a:pt x="276" y="279"/>
                </a:lnTo>
                <a:lnTo>
                  <a:pt x="285" y="272"/>
                </a:lnTo>
                <a:lnTo>
                  <a:pt x="294" y="263"/>
                </a:lnTo>
                <a:lnTo>
                  <a:pt x="304" y="256"/>
                </a:lnTo>
                <a:lnTo>
                  <a:pt x="313" y="246"/>
                </a:lnTo>
                <a:lnTo>
                  <a:pt x="323" y="239"/>
                </a:lnTo>
                <a:lnTo>
                  <a:pt x="332" y="230"/>
                </a:lnTo>
                <a:lnTo>
                  <a:pt x="335" y="230"/>
                </a:lnTo>
                <a:lnTo>
                  <a:pt x="332" y="237"/>
                </a:lnTo>
                <a:lnTo>
                  <a:pt x="332" y="237"/>
                </a:lnTo>
                <a:close/>
                <a:moveTo>
                  <a:pt x="439" y="242"/>
                </a:moveTo>
                <a:lnTo>
                  <a:pt x="439" y="244"/>
                </a:lnTo>
                <a:lnTo>
                  <a:pt x="439" y="246"/>
                </a:lnTo>
                <a:lnTo>
                  <a:pt x="437" y="246"/>
                </a:lnTo>
                <a:lnTo>
                  <a:pt x="435" y="246"/>
                </a:lnTo>
                <a:lnTo>
                  <a:pt x="432" y="249"/>
                </a:lnTo>
                <a:lnTo>
                  <a:pt x="430" y="249"/>
                </a:lnTo>
                <a:lnTo>
                  <a:pt x="427" y="251"/>
                </a:lnTo>
                <a:lnTo>
                  <a:pt x="425" y="253"/>
                </a:lnTo>
                <a:lnTo>
                  <a:pt x="423" y="253"/>
                </a:lnTo>
                <a:lnTo>
                  <a:pt x="423" y="256"/>
                </a:lnTo>
                <a:lnTo>
                  <a:pt x="420" y="256"/>
                </a:lnTo>
                <a:lnTo>
                  <a:pt x="420" y="258"/>
                </a:lnTo>
                <a:lnTo>
                  <a:pt x="418" y="258"/>
                </a:lnTo>
                <a:lnTo>
                  <a:pt x="416" y="258"/>
                </a:lnTo>
                <a:lnTo>
                  <a:pt x="416" y="261"/>
                </a:lnTo>
                <a:lnTo>
                  <a:pt x="413" y="261"/>
                </a:lnTo>
                <a:lnTo>
                  <a:pt x="411" y="261"/>
                </a:lnTo>
                <a:lnTo>
                  <a:pt x="408" y="258"/>
                </a:lnTo>
                <a:lnTo>
                  <a:pt x="406" y="256"/>
                </a:lnTo>
                <a:lnTo>
                  <a:pt x="406" y="253"/>
                </a:lnTo>
                <a:lnTo>
                  <a:pt x="406" y="251"/>
                </a:lnTo>
                <a:lnTo>
                  <a:pt x="404" y="249"/>
                </a:lnTo>
                <a:lnTo>
                  <a:pt x="401" y="246"/>
                </a:lnTo>
                <a:lnTo>
                  <a:pt x="399" y="244"/>
                </a:lnTo>
                <a:lnTo>
                  <a:pt x="399" y="242"/>
                </a:lnTo>
                <a:lnTo>
                  <a:pt x="401" y="242"/>
                </a:lnTo>
                <a:lnTo>
                  <a:pt x="401" y="239"/>
                </a:lnTo>
                <a:lnTo>
                  <a:pt x="404" y="237"/>
                </a:lnTo>
                <a:lnTo>
                  <a:pt x="406" y="237"/>
                </a:lnTo>
                <a:lnTo>
                  <a:pt x="406" y="237"/>
                </a:lnTo>
                <a:lnTo>
                  <a:pt x="408" y="234"/>
                </a:lnTo>
                <a:lnTo>
                  <a:pt x="411" y="234"/>
                </a:lnTo>
                <a:lnTo>
                  <a:pt x="416" y="234"/>
                </a:lnTo>
                <a:lnTo>
                  <a:pt x="418" y="234"/>
                </a:lnTo>
                <a:lnTo>
                  <a:pt x="423" y="232"/>
                </a:lnTo>
                <a:lnTo>
                  <a:pt x="427" y="234"/>
                </a:lnTo>
                <a:lnTo>
                  <a:pt x="432" y="234"/>
                </a:lnTo>
                <a:lnTo>
                  <a:pt x="435" y="234"/>
                </a:lnTo>
                <a:lnTo>
                  <a:pt x="439" y="237"/>
                </a:lnTo>
                <a:lnTo>
                  <a:pt x="439" y="242"/>
                </a:lnTo>
                <a:lnTo>
                  <a:pt x="439" y="242"/>
                </a:lnTo>
                <a:close/>
                <a:moveTo>
                  <a:pt x="347" y="256"/>
                </a:moveTo>
                <a:lnTo>
                  <a:pt x="347" y="261"/>
                </a:lnTo>
                <a:lnTo>
                  <a:pt x="347" y="265"/>
                </a:lnTo>
                <a:lnTo>
                  <a:pt x="347" y="268"/>
                </a:lnTo>
                <a:lnTo>
                  <a:pt x="347" y="272"/>
                </a:lnTo>
                <a:lnTo>
                  <a:pt x="344" y="277"/>
                </a:lnTo>
                <a:lnTo>
                  <a:pt x="344" y="279"/>
                </a:lnTo>
                <a:lnTo>
                  <a:pt x="342" y="284"/>
                </a:lnTo>
                <a:lnTo>
                  <a:pt x="340" y="287"/>
                </a:lnTo>
                <a:lnTo>
                  <a:pt x="337" y="287"/>
                </a:lnTo>
                <a:lnTo>
                  <a:pt x="335" y="289"/>
                </a:lnTo>
                <a:lnTo>
                  <a:pt x="332" y="289"/>
                </a:lnTo>
                <a:lnTo>
                  <a:pt x="332" y="289"/>
                </a:lnTo>
                <a:lnTo>
                  <a:pt x="330" y="289"/>
                </a:lnTo>
                <a:lnTo>
                  <a:pt x="328" y="289"/>
                </a:lnTo>
                <a:lnTo>
                  <a:pt x="325" y="289"/>
                </a:lnTo>
                <a:lnTo>
                  <a:pt x="323" y="289"/>
                </a:lnTo>
                <a:lnTo>
                  <a:pt x="321" y="289"/>
                </a:lnTo>
                <a:lnTo>
                  <a:pt x="318" y="289"/>
                </a:lnTo>
                <a:lnTo>
                  <a:pt x="316" y="289"/>
                </a:lnTo>
                <a:lnTo>
                  <a:pt x="313" y="289"/>
                </a:lnTo>
                <a:lnTo>
                  <a:pt x="313" y="289"/>
                </a:lnTo>
                <a:lnTo>
                  <a:pt x="311" y="287"/>
                </a:lnTo>
                <a:lnTo>
                  <a:pt x="309" y="287"/>
                </a:lnTo>
                <a:lnTo>
                  <a:pt x="306" y="287"/>
                </a:lnTo>
                <a:lnTo>
                  <a:pt x="304" y="284"/>
                </a:lnTo>
                <a:lnTo>
                  <a:pt x="304" y="284"/>
                </a:lnTo>
                <a:lnTo>
                  <a:pt x="304" y="282"/>
                </a:lnTo>
                <a:lnTo>
                  <a:pt x="304" y="279"/>
                </a:lnTo>
                <a:lnTo>
                  <a:pt x="304" y="279"/>
                </a:lnTo>
                <a:lnTo>
                  <a:pt x="304" y="277"/>
                </a:lnTo>
                <a:lnTo>
                  <a:pt x="304" y="277"/>
                </a:lnTo>
                <a:lnTo>
                  <a:pt x="306" y="275"/>
                </a:lnTo>
                <a:lnTo>
                  <a:pt x="309" y="270"/>
                </a:lnTo>
                <a:lnTo>
                  <a:pt x="313" y="268"/>
                </a:lnTo>
                <a:lnTo>
                  <a:pt x="316" y="263"/>
                </a:lnTo>
                <a:lnTo>
                  <a:pt x="321" y="261"/>
                </a:lnTo>
                <a:lnTo>
                  <a:pt x="325" y="258"/>
                </a:lnTo>
                <a:lnTo>
                  <a:pt x="330" y="256"/>
                </a:lnTo>
                <a:lnTo>
                  <a:pt x="335" y="253"/>
                </a:lnTo>
                <a:lnTo>
                  <a:pt x="340" y="253"/>
                </a:lnTo>
                <a:lnTo>
                  <a:pt x="340" y="253"/>
                </a:lnTo>
                <a:lnTo>
                  <a:pt x="342" y="253"/>
                </a:lnTo>
                <a:lnTo>
                  <a:pt x="344" y="253"/>
                </a:lnTo>
                <a:lnTo>
                  <a:pt x="344" y="253"/>
                </a:lnTo>
                <a:lnTo>
                  <a:pt x="347" y="256"/>
                </a:lnTo>
                <a:lnTo>
                  <a:pt x="347" y="256"/>
                </a:lnTo>
                <a:lnTo>
                  <a:pt x="347" y="256"/>
                </a:lnTo>
                <a:close/>
                <a:moveTo>
                  <a:pt x="394" y="256"/>
                </a:moveTo>
                <a:lnTo>
                  <a:pt x="394" y="258"/>
                </a:lnTo>
                <a:lnTo>
                  <a:pt x="394" y="263"/>
                </a:lnTo>
                <a:lnTo>
                  <a:pt x="394" y="268"/>
                </a:lnTo>
                <a:lnTo>
                  <a:pt x="394" y="270"/>
                </a:lnTo>
                <a:lnTo>
                  <a:pt x="394" y="275"/>
                </a:lnTo>
                <a:lnTo>
                  <a:pt x="392" y="277"/>
                </a:lnTo>
                <a:lnTo>
                  <a:pt x="389" y="279"/>
                </a:lnTo>
                <a:lnTo>
                  <a:pt x="385" y="282"/>
                </a:lnTo>
                <a:lnTo>
                  <a:pt x="382" y="282"/>
                </a:lnTo>
                <a:lnTo>
                  <a:pt x="382" y="282"/>
                </a:lnTo>
                <a:lnTo>
                  <a:pt x="380" y="284"/>
                </a:lnTo>
                <a:lnTo>
                  <a:pt x="380" y="284"/>
                </a:lnTo>
                <a:lnTo>
                  <a:pt x="378" y="284"/>
                </a:lnTo>
                <a:lnTo>
                  <a:pt x="378" y="287"/>
                </a:lnTo>
                <a:lnTo>
                  <a:pt x="375" y="287"/>
                </a:lnTo>
                <a:lnTo>
                  <a:pt x="373" y="287"/>
                </a:lnTo>
                <a:lnTo>
                  <a:pt x="373" y="284"/>
                </a:lnTo>
                <a:lnTo>
                  <a:pt x="375" y="284"/>
                </a:lnTo>
                <a:lnTo>
                  <a:pt x="375" y="282"/>
                </a:lnTo>
                <a:lnTo>
                  <a:pt x="373" y="279"/>
                </a:lnTo>
                <a:lnTo>
                  <a:pt x="373" y="279"/>
                </a:lnTo>
                <a:lnTo>
                  <a:pt x="373" y="277"/>
                </a:lnTo>
                <a:lnTo>
                  <a:pt x="370" y="277"/>
                </a:lnTo>
                <a:lnTo>
                  <a:pt x="368" y="275"/>
                </a:lnTo>
                <a:lnTo>
                  <a:pt x="368" y="275"/>
                </a:lnTo>
                <a:lnTo>
                  <a:pt x="366" y="275"/>
                </a:lnTo>
                <a:lnTo>
                  <a:pt x="366" y="275"/>
                </a:lnTo>
                <a:lnTo>
                  <a:pt x="363" y="275"/>
                </a:lnTo>
                <a:lnTo>
                  <a:pt x="363" y="275"/>
                </a:lnTo>
                <a:lnTo>
                  <a:pt x="361" y="272"/>
                </a:lnTo>
                <a:lnTo>
                  <a:pt x="361" y="272"/>
                </a:lnTo>
                <a:lnTo>
                  <a:pt x="361" y="270"/>
                </a:lnTo>
                <a:lnTo>
                  <a:pt x="363" y="270"/>
                </a:lnTo>
                <a:lnTo>
                  <a:pt x="363" y="270"/>
                </a:lnTo>
                <a:lnTo>
                  <a:pt x="366" y="268"/>
                </a:lnTo>
                <a:lnTo>
                  <a:pt x="368" y="268"/>
                </a:lnTo>
                <a:lnTo>
                  <a:pt x="368" y="268"/>
                </a:lnTo>
                <a:lnTo>
                  <a:pt x="370" y="268"/>
                </a:lnTo>
                <a:lnTo>
                  <a:pt x="370" y="268"/>
                </a:lnTo>
                <a:lnTo>
                  <a:pt x="373" y="268"/>
                </a:lnTo>
                <a:lnTo>
                  <a:pt x="375" y="265"/>
                </a:lnTo>
                <a:lnTo>
                  <a:pt x="378" y="263"/>
                </a:lnTo>
                <a:lnTo>
                  <a:pt x="380" y="261"/>
                </a:lnTo>
                <a:lnTo>
                  <a:pt x="382" y="258"/>
                </a:lnTo>
                <a:lnTo>
                  <a:pt x="385" y="256"/>
                </a:lnTo>
                <a:lnTo>
                  <a:pt x="387" y="256"/>
                </a:lnTo>
                <a:lnTo>
                  <a:pt x="392" y="253"/>
                </a:lnTo>
                <a:lnTo>
                  <a:pt x="394" y="253"/>
                </a:lnTo>
                <a:lnTo>
                  <a:pt x="394" y="256"/>
                </a:lnTo>
                <a:lnTo>
                  <a:pt x="394" y="256"/>
                </a:lnTo>
                <a:close/>
                <a:moveTo>
                  <a:pt x="361" y="287"/>
                </a:moveTo>
                <a:lnTo>
                  <a:pt x="359" y="294"/>
                </a:lnTo>
                <a:lnTo>
                  <a:pt x="356" y="298"/>
                </a:lnTo>
                <a:lnTo>
                  <a:pt x="354" y="303"/>
                </a:lnTo>
                <a:lnTo>
                  <a:pt x="351" y="310"/>
                </a:lnTo>
                <a:lnTo>
                  <a:pt x="347" y="315"/>
                </a:lnTo>
                <a:lnTo>
                  <a:pt x="342" y="320"/>
                </a:lnTo>
                <a:lnTo>
                  <a:pt x="337" y="322"/>
                </a:lnTo>
                <a:lnTo>
                  <a:pt x="332" y="327"/>
                </a:lnTo>
                <a:lnTo>
                  <a:pt x="328" y="327"/>
                </a:lnTo>
                <a:lnTo>
                  <a:pt x="325" y="327"/>
                </a:lnTo>
                <a:lnTo>
                  <a:pt x="325" y="327"/>
                </a:lnTo>
                <a:lnTo>
                  <a:pt x="323" y="327"/>
                </a:lnTo>
                <a:lnTo>
                  <a:pt x="323" y="327"/>
                </a:lnTo>
                <a:lnTo>
                  <a:pt x="323" y="325"/>
                </a:lnTo>
                <a:lnTo>
                  <a:pt x="321" y="322"/>
                </a:lnTo>
                <a:lnTo>
                  <a:pt x="321" y="322"/>
                </a:lnTo>
                <a:lnTo>
                  <a:pt x="321" y="320"/>
                </a:lnTo>
                <a:lnTo>
                  <a:pt x="321" y="320"/>
                </a:lnTo>
                <a:lnTo>
                  <a:pt x="321" y="317"/>
                </a:lnTo>
                <a:lnTo>
                  <a:pt x="321" y="315"/>
                </a:lnTo>
                <a:lnTo>
                  <a:pt x="323" y="310"/>
                </a:lnTo>
                <a:lnTo>
                  <a:pt x="328" y="308"/>
                </a:lnTo>
                <a:lnTo>
                  <a:pt x="332" y="306"/>
                </a:lnTo>
                <a:lnTo>
                  <a:pt x="340" y="303"/>
                </a:lnTo>
                <a:lnTo>
                  <a:pt x="344" y="301"/>
                </a:lnTo>
                <a:lnTo>
                  <a:pt x="349" y="296"/>
                </a:lnTo>
                <a:lnTo>
                  <a:pt x="351" y="291"/>
                </a:lnTo>
                <a:lnTo>
                  <a:pt x="354" y="287"/>
                </a:lnTo>
                <a:lnTo>
                  <a:pt x="354" y="284"/>
                </a:lnTo>
                <a:lnTo>
                  <a:pt x="356" y="284"/>
                </a:lnTo>
                <a:lnTo>
                  <a:pt x="356" y="282"/>
                </a:lnTo>
                <a:lnTo>
                  <a:pt x="359" y="282"/>
                </a:lnTo>
                <a:lnTo>
                  <a:pt x="359" y="282"/>
                </a:lnTo>
                <a:lnTo>
                  <a:pt x="361" y="282"/>
                </a:lnTo>
                <a:lnTo>
                  <a:pt x="361" y="284"/>
                </a:lnTo>
                <a:lnTo>
                  <a:pt x="361" y="287"/>
                </a:lnTo>
                <a:lnTo>
                  <a:pt x="361" y="287"/>
                </a:lnTo>
                <a:close/>
                <a:moveTo>
                  <a:pt x="290" y="289"/>
                </a:moveTo>
                <a:lnTo>
                  <a:pt x="290" y="294"/>
                </a:lnTo>
                <a:lnTo>
                  <a:pt x="287" y="296"/>
                </a:lnTo>
                <a:lnTo>
                  <a:pt x="285" y="298"/>
                </a:lnTo>
                <a:lnTo>
                  <a:pt x="280" y="301"/>
                </a:lnTo>
                <a:lnTo>
                  <a:pt x="278" y="301"/>
                </a:lnTo>
                <a:lnTo>
                  <a:pt x="276" y="303"/>
                </a:lnTo>
                <a:lnTo>
                  <a:pt x="273" y="306"/>
                </a:lnTo>
                <a:lnTo>
                  <a:pt x="273" y="308"/>
                </a:lnTo>
                <a:lnTo>
                  <a:pt x="271" y="313"/>
                </a:lnTo>
                <a:lnTo>
                  <a:pt x="271" y="313"/>
                </a:lnTo>
                <a:lnTo>
                  <a:pt x="271" y="313"/>
                </a:lnTo>
                <a:lnTo>
                  <a:pt x="268" y="313"/>
                </a:lnTo>
                <a:lnTo>
                  <a:pt x="268" y="313"/>
                </a:lnTo>
                <a:lnTo>
                  <a:pt x="266" y="310"/>
                </a:lnTo>
                <a:lnTo>
                  <a:pt x="268" y="308"/>
                </a:lnTo>
                <a:lnTo>
                  <a:pt x="268" y="306"/>
                </a:lnTo>
                <a:lnTo>
                  <a:pt x="271" y="303"/>
                </a:lnTo>
                <a:lnTo>
                  <a:pt x="273" y="301"/>
                </a:lnTo>
                <a:lnTo>
                  <a:pt x="276" y="298"/>
                </a:lnTo>
                <a:lnTo>
                  <a:pt x="278" y="296"/>
                </a:lnTo>
                <a:lnTo>
                  <a:pt x="278" y="294"/>
                </a:lnTo>
                <a:lnTo>
                  <a:pt x="280" y="294"/>
                </a:lnTo>
                <a:lnTo>
                  <a:pt x="283" y="291"/>
                </a:lnTo>
                <a:lnTo>
                  <a:pt x="283" y="291"/>
                </a:lnTo>
                <a:lnTo>
                  <a:pt x="285" y="291"/>
                </a:lnTo>
                <a:lnTo>
                  <a:pt x="285" y="289"/>
                </a:lnTo>
                <a:lnTo>
                  <a:pt x="287" y="289"/>
                </a:lnTo>
                <a:lnTo>
                  <a:pt x="290" y="289"/>
                </a:lnTo>
                <a:lnTo>
                  <a:pt x="290" y="289"/>
                </a:lnTo>
                <a:lnTo>
                  <a:pt x="290" y="289"/>
                </a:lnTo>
                <a:close/>
                <a:moveTo>
                  <a:pt x="313" y="301"/>
                </a:moveTo>
                <a:lnTo>
                  <a:pt x="313" y="310"/>
                </a:lnTo>
                <a:lnTo>
                  <a:pt x="311" y="320"/>
                </a:lnTo>
                <a:lnTo>
                  <a:pt x="311" y="327"/>
                </a:lnTo>
                <a:lnTo>
                  <a:pt x="306" y="334"/>
                </a:lnTo>
                <a:lnTo>
                  <a:pt x="302" y="341"/>
                </a:lnTo>
                <a:lnTo>
                  <a:pt x="297" y="348"/>
                </a:lnTo>
                <a:lnTo>
                  <a:pt x="290" y="353"/>
                </a:lnTo>
                <a:lnTo>
                  <a:pt x="283" y="358"/>
                </a:lnTo>
                <a:lnTo>
                  <a:pt x="280" y="358"/>
                </a:lnTo>
                <a:lnTo>
                  <a:pt x="278" y="358"/>
                </a:lnTo>
                <a:lnTo>
                  <a:pt x="278" y="355"/>
                </a:lnTo>
                <a:lnTo>
                  <a:pt x="278" y="355"/>
                </a:lnTo>
                <a:lnTo>
                  <a:pt x="278" y="353"/>
                </a:lnTo>
                <a:lnTo>
                  <a:pt x="278" y="351"/>
                </a:lnTo>
                <a:lnTo>
                  <a:pt x="276" y="348"/>
                </a:lnTo>
                <a:lnTo>
                  <a:pt x="276" y="346"/>
                </a:lnTo>
                <a:lnTo>
                  <a:pt x="273" y="341"/>
                </a:lnTo>
                <a:lnTo>
                  <a:pt x="273" y="336"/>
                </a:lnTo>
                <a:lnTo>
                  <a:pt x="273" y="334"/>
                </a:lnTo>
                <a:lnTo>
                  <a:pt x="276" y="329"/>
                </a:lnTo>
                <a:lnTo>
                  <a:pt x="276" y="325"/>
                </a:lnTo>
                <a:lnTo>
                  <a:pt x="276" y="320"/>
                </a:lnTo>
                <a:lnTo>
                  <a:pt x="278" y="317"/>
                </a:lnTo>
                <a:lnTo>
                  <a:pt x="278" y="313"/>
                </a:lnTo>
                <a:lnTo>
                  <a:pt x="283" y="310"/>
                </a:lnTo>
                <a:lnTo>
                  <a:pt x="285" y="308"/>
                </a:lnTo>
                <a:lnTo>
                  <a:pt x="290" y="306"/>
                </a:lnTo>
                <a:lnTo>
                  <a:pt x="292" y="306"/>
                </a:lnTo>
                <a:lnTo>
                  <a:pt x="297" y="303"/>
                </a:lnTo>
                <a:lnTo>
                  <a:pt x="302" y="303"/>
                </a:lnTo>
                <a:lnTo>
                  <a:pt x="304" y="303"/>
                </a:lnTo>
                <a:lnTo>
                  <a:pt x="309" y="301"/>
                </a:lnTo>
                <a:lnTo>
                  <a:pt x="309" y="301"/>
                </a:lnTo>
                <a:lnTo>
                  <a:pt x="311" y="301"/>
                </a:lnTo>
                <a:lnTo>
                  <a:pt x="311" y="301"/>
                </a:lnTo>
                <a:lnTo>
                  <a:pt x="313" y="301"/>
                </a:lnTo>
                <a:lnTo>
                  <a:pt x="313" y="301"/>
                </a:lnTo>
                <a:close/>
                <a:moveTo>
                  <a:pt x="159" y="315"/>
                </a:moveTo>
                <a:lnTo>
                  <a:pt x="159" y="317"/>
                </a:lnTo>
                <a:lnTo>
                  <a:pt x="159" y="317"/>
                </a:lnTo>
                <a:lnTo>
                  <a:pt x="159" y="317"/>
                </a:lnTo>
                <a:lnTo>
                  <a:pt x="157" y="320"/>
                </a:lnTo>
                <a:lnTo>
                  <a:pt x="157" y="320"/>
                </a:lnTo>
                <a:lnTo>
                  <a:pt x="154" y="320"/>
                </a:lnTo>
                <a:lnTo>
                  <a:pt x="154" y="320"/>
                </a:lnTo>
                <a:lnTo>
                  <a:pt x="154" y="320"/>
                </a:lnTo>
                <a:lnTo>
                  <a:pt x="154" y="320"/>
                </a:lnTo>
                <a:lnTo>
                  <a:pt x="152" y="320"/>
                </a:lnTo>
                <a:lnTo>
                  <a:pt x="152" y="317"/>
                </a:lnTo>
                <a:lnTo>
                  <a:pt x="152" y="317"/>
                </a:lnTo>
                <a:lnTo>
                  <a:pt x="150" y="317"/>
                </a:lnTo>
                <a:lnTo>
                  <a:pt x="147" y="315"/>
                </a:lnTo>
                <a:lnTo>
                  <a:pt x="147" y="315"/>
                </a:lnTo>
                <a:lnTo>
                  <a:pt x="150" y="313"/>
                </a:lnTo>
                <a:lnTo>
                  <a:pt x="150" y="313"/>
                </a:lnTo>
                <a:lnTo>
                  <a:pt x="150" y="310"/>
                </a:lnTo>
                <a:lnTo>
                  <a:pt x="152" y="310"/>
                </a:lnTo>
                <a:lnTo>
                  <a:pt x="152" y="308"/>
                </a:lnTo>
                <a:lnTo>
                  <a:pt x="154" y="308"/>
                </a:lnTo>
                <a:lnTo>
                  <a:pt x="154" y="310"/>
                </a:lnTo>
                <a:lnTo>
                  <a:pt x="157" y="310"/>
                </a:lnTo>
                <a:lnTo>
                  <a:pt x="157" y="310"/>
                </a:lnTo>
                <a:lnTo>
                  <a:pt x="157" y="313"/>
                </a:lnTo>
                <a:lnTo>
                  <a:pt x="157" y="313"/>
                </a:lnTo>
                <a:lnTo>
                  <a:pt x="159" y="315"/>
                </a:lnTo>
                <a:lnTo>
                  <a:pt x="159" y="315"/>
                </a:lnTo>
                <a:lnTo>
                  <a:pt x="159" y="315"/>
                </a:lnTo>
                <a:close/>
                <a:moveTo>
                  <a:pt x="154" y="332"/>
                </a:moveTo>
                <a:lnTo>
                  <a:pt x="152" y="334"/>
                </a:lnTo>
                <a:lnTo>
                  <a:pt x="150" y="334"/>
                </a:lnTo>
                <a:lnTo>
                  <a:pt x="147" y="334"/>
                </a:lnTo>
                <a:lnTo>
                  <a:pt x="145" y="334"/>
                </a:lnTo>
                <a:lnTo>
                  <a:pt x="143" y="334"/>
                </a:lnTo>
                <a:lnTo>
                  <a:pt x="140" y="332"/>
                </a:lnTo>
                <a:lnTo>
                  <a:pt x="138" y="332"/>
                </a:lnTo>
                <a:lnTo>
                  <a:pt x="138" y="332"/>
                </a:lnTo>
                <a:lnTo>
                  <a:pt x="138" y="329"/>
                </a:lnTo>
                <a:lnTo>
                  <a:pt x="138" y="329"/>
                </a:lnTo>
                <a:lnTo>
                  <a:pt x="138" y="327"/>
                </a:lnTo>
                <a:lnTo>
                  <a:pt x="138" y="327"/>
                </a:lnTo>
                <a:lnTo>
                  <a:pt x="138" y="325"/>
                </a:lnTo>
                <a:lnTo>
                  <a:pt x="138" y="325"/>
                </a:lnTo>
                <a:lnTo>
                  <a:pt x="140" y="325"/>
                </a:lnTo>
                <a:lnTo>
                  <a:pt x="140" y="325"/>
                </a:lnTo>
                <a:lnTo>
                  <a:pt x="143" y="325"/>
                </a:lnTo>
                <a:lnTo>
                  <a:pt x="145" y="325"/>
                </a:lnTo>
                <a:lnTo>
                  <a:pt x="147" y="325"/>
                </a:lnTo>
                <a:lnTo>
                  <a:pt x="150" y="327"/>
                </a:lnTo>
                <a:lnTo>
                  <a:pt x="152" y="327"/>
                </a:lnTo>
                <a:lnTo>
                  <a:pt x="152" y="329"/>
                </a:lnTo>
                <a:lnTo>
                  <a:pt x="154" y="329"/>
                </a:lnTo>
                <a:lnTo>
                  <a:pt x="154" y="332"/>
                </a:lnTo>
                <a:lnTo>
                  <a:pt x="154" y="332"/>
                </a:lnTo>
                <a:close/>
                <a:moveTo>
                  <a:pt x="264" y="332"/>
                </a:moveTo>
                <a:lnTo>
                  <a:pt x="264" y="334"/>
                </a:lnTo>
                <a:lnTo>
                  <a:pt x="264" y="339"/>
                </a:lnTo>
                <a:lnTo>
                  <a:pt x="264" y="344"/>
                </a:lnTo>
                <a:lnTo>
                  <a:pt x="264" y="348"/>
                </a:lnTo>
                <a:lnTo>
                  <a:pt x="264" y="351"/>
                </a:lnTo>
                <a:lnTo>
                  <a:pt x="264" y="355"/>
                </a:lnTo>
                <a:lnTo>
                  <a:pt x="264" y="358"/>
                </a:lnTo>
                <a:lnTo>
                  <a:pt x="264" y="360"/>
                </a:lnTo>
                <a:lnTo>
                  <a:pt x="264" y="363"/>
                </a:lnTo>
                <a:lnTo>
                  <a:pt x="264" y="363"/>
                </a:lnTo>
                <a:lnTo>
                  <a:pt x="264" y="363"/>
                </a:lnTo>
                <a:lnTo>
                  <a:pt x="264" y="363"/>
                </a:lnTo>
                <a:lnTo>
                  <a:pt x="264" y="363"/>
                </a:lnTo>
                <a:lnTo>
                  <a:pt x="264" y="363"/>
                </a:lnTo>
                <a:lnTo>
                  <a:pt x="261" y="360"/>
                </a:lnTo>
                <a:lnTo>
                  <a:pt x="261" y="360"/>
                </a:lnTo>
                <a:lnTo>
                  <a:pt x="261" y="360"/>
                </a:lnTo>
                <a:lnTo>
                  <a:pt x="259" y="360"/>
                </a:lnTo>
                <a:lnTo>
                  <a:pt x="259" y="358"/>
                </a:lnTo>
                <a:lnTo>
                  <a:pt x="259" y="358"/>
                </a:lnTo>
                <a:lnTo>
                  <a:pt x="259" y="358"/>
                </a:lnTo>
                <a:lnTo>
                  <a:pt x="257" y="358"/>
                </a:lnTo>
                <a:lnTo>
                  <a:pt x="252" y="355"/>
                </a:lnTo>
                <a:lnTo>
                  <a:pt x="249" y="355"/>
                </a:lnTo>
                <a:lnTo>
                  <a:pt x="245" y="358"/>
                </a:lnTo>
                <a:lnTo>
                  <a:pt x="242" y="358"/>
                </a:lnTo>
                <a:lnTo>
                  <a:pt x="238" y="358"/>
                </a:lnTo>
                <a:lnTo>
                  <a:pt x="235" y="360"/>
                </a:lnTo>
                <a:lnTo>
                  <a:pt x="230" y="360"/>
                </a:lnTo>
                <a:lnTo>
                  <a:pt x="226" y="360"/>
                </a:lnTo>
                <a:lnTo>
                  <a:pt x="228" y="358"/>
                </a:lnTo>
                <a:lnTo>
                  <a:pt x="228" y="353"/>
                </a:lnTo>
                <a:lnTo>
                  <a:pt x="233" y="348"/>
                </a:lnTo>
                <a:lnTo>
                  <a:pt x="235" y="344"/>
                </a:lnTo>
                <a:lnTo>
                  <a:pt x="240" y="341"/>
                </a:lnTo>
                <a:lnTo>
                  <a:pt x="245" y="336"/>
                </a:lnTo>
                <a:lnTo>
                  <a:pt x="249" y="334"/>
                </a:lnTo>
                <a:lnTo>
                  <a:pt x="252" y="332"/>
                </a:lnTo>
                <a:lnTo>
                  <a:pt x="254" y="329"/>
                </a:lnTo>
                <a:lnTo>
                  <a:pt x="257" y="329"/>
                </a:lnTo>
                <a:lnTo>
                  <a:pt x="259" y="327"/>
                </a:lnTo>
                <a:lnTo>
                  <a:pt x="259" y="327"/>
                </a:lnTo>
                <a:lnTo>
                  <a:pt x="261" y="327"/>
                </a:lnTo>
                <a:lnTo>
                  <a:pt x="264" y="327"/>
                </a:lnTo>
                <a:lnTo>
                  <a:pt x="264" y="329"/>
                </a:lnTo>
                <a:lnTo>
                  <a:pt x="264" y="332"/>
                </a:lnTo>
                <a:lnTo>
                  <a:pt x="264" y="332"/>
                </a:lnTo>
                <a:close/>
                <a:moveTo>
                  <a:pt x="235" y="332"/>
                </a:moveTo>
                <a:lnTo>
                  <a:pt x="228" y="336"/>
                </a:lnTo>
                <a:lnTo>
                  <a:pt x="221" y="341"/>
                </a:lnTo>
                <a:lnTo>
                  <a:pt x="214" y="346"/>
                </a:lnTo>
                <a:lnTo>
                  <a:pt x="207" y="351"/>
                </a:lnTo>
                <a:lnTo>
                  <a:pt x="200" y="355"/>
                </a:lnTo>
                <a:lnTo>
                  <a:pt x="192" y="358"/>
                </a:lnTo>
                <a:lnTo>
                  <a:pt x="185" y="358"/>
                </a:lnTo>
                <a:lnTo>
                  <a:pt x="178" y="358"/>
                </a:lnTo>
                <a:lnTo>
                  <a:pt x="176" y="358"/>
                </a:lnTo>
                <a:lnTo>
                  <a:pt x="176" y="355"/>
                </a:lnTo>
                <a:lnTo>
                  <a:pt x="176" y="355"/>
                </a:lnTo>
                <a:lnTo>
                  <a:pt x="173" y="355"/>
                </a:lnTo>
                <a:lnTo>
                  <a:pt x="173" y="353"/>
                </a:lnTo>
                <a:lnTo>
                  <a:pt x="173" y="353"/>
                </a:lnTo>
                <a:lnTo>
                  <a:pt x="173" y="351"/>
                </a:lnTo>
                <a:lnTo>
                  <a:pt x="173" y="351"/>
                </a:lnTo>
                <a:lnTo>
                  <a:pt x="176" y="346"/>
                </a:lnTo>
                <a:lnTo>
                  <a:pt x="181" y="344"/>
                </a:lnTo>
                <a:lnTo>
                  <a:pt x="183" y="341"/>
                </a:lnTo>
                <a:lnTo>
                  <a:pt x="188" y="341"/>
                </a:lnTo>
                <a:lnTo>
                  <a:pt x="192" y="341"/>
                </a:lnTo>
                <a:lnTo>
                  <a:pt x="197" y="341"/>
                </a:lnTo>
                <a:lnTo>
                  <a:pt x="202" y="339"/>
                </a:lnTo>
                <a:lnTo>
                  <a:pt x="204" y="339"/>
                </a:lnTo>
                <a:lnTo>
                  <a:pt x="209" y="339"/>
                </a:lnTo>
                <a:lnTo>
                  <a:pt x="211" y="336"/>
                </a:lnTo>
                <a:lnTo>
                  <a:pt x="216" y="336"/>
                </a:lnTo>
                <a:lnTo>
                  <a:pt x="219" y="334"/>
                </a:lnTo>
                <a:lnTo>
                  <a:pt x="223" y="332"/>
                </a:lnTo>
                <a:lnTo>
                  <a:pt x="226" y="332"/>
                </a:lnTo>
                <a:lnTo>
                  <a:pt x="230" y="329"/>
                </a:lnTo>
                <a:lnTo>
                  <a:pt x="235" y="327"/>
                </a:lnTo>
                <a:lnTo>
                  <a:pt x="235" y="332"/>
                </a:lnTo>
                <a:lnTo>
                  <a:pt x="235" y="332"/>
                </a:lnTo>
                <a:close/>
                <a:moveTo>
                  <a:pt x="321" y="341"/>
                </a:moveTo>
                <a:lnTo>
                  <a:pt x="318" y="346"/>
                </a:lnTo>
                <a:lnTo>
                  <a:pt x="313" y="348"/>
                </a:lnTo>
                <a:lnTo>
                  <a:pt x="311" y="351"/>
                </a:lnTo>
                <a:lnTo>
                  <a:pt x="309" y="355"/>
                </a:lnTo>
                <a:lnTo>
                  <a:pt x="306" y="358"/>
                </a:lnTo>
                <a:lnTo>
                  <a:pt x="304" y="360"/>
                </a:lnTo>
                <a:lnTo>
                  <a:pt x="302" y="363"/>
                </a:lnTo>
                <a:lnTo>
                  <a:pt x="297" y="365"/>
                </a:lnTo>
                <a:lnTo>
                  <a:pt x="302" y="363"/>
                </a:lnTo>
                <a:lnTo>
                  <a:pt x="304" y="358"/>
                </a:lnTo>
                <a:lnTo>
                  <a:pt x="306" y="355"/>
                </a:lnTo>
                <a:lnTo>
                  <a:pt x="309" y="351"/>
                </a:lnTo>
                <a:lnTo>
                  <a:pt x="311" y="348"/>
                </a:lnTo>
                <a:lnTo>
                  <a:pt x="313" y="344"/>
                </a:lnTo>
                <a:lnTo>
                  <a:pt x="318" y="341"/>
                </a:lnTo>
                <a:lnTo>
                  <a:pt x="321" y="339"/>
                </a:lnTo>
                <a:lnTo>
                  <a:pt x="321" y="339"/>
                </a:lnTo>
                <a:lnTo>
                  <a:pt x="321" y="341"/>
                </a:lnTo>
                <a:lnTo>
                  <a:pt x="323" y="341"/>
                </a:lnTo>
                <a:lnTo>
                  <a:pt x="323" y="341"/>
                </a:lnTo>
                <a:lnTo>
                  <a:pt x="321" y="341"/>
                </a:lnTo>
                <a:lnTo>
                  <a:pt x="321" y="341"/>
                </a:lnTo>
                <a:lnTo>
                  <a:pt x="321" y="341"/>
                </a:lnTo>
                <a:close/>
                <a:moveTo>
                  <a:pt x="207" y="360"/>
                </a:moveTo>
                <a:lnTo>
                  <a:pt x="207" y="365"/>
                </a:lnTo>
                <a:lnTo>
                  <a:pt x="204" y="370"/>
                </a:lnTo>
                <a:lnTo>
                  <a:pt x="202" y="372"/>
                </a:lnTo>
                <a:lnTo>
                  <a:pt x="200" y="377"/>
                </a:lnTo>
                <a:lnTo>
                  <a:pt x="195" y="379"/>
                </a:lnTo>
                <a:lnTo>
                  <a:pt x="192" y="384"/>
                </a:lnTo>
                <a:lnTo>
                  <a:pt x="190" y="386"/>
                </a:lnTo>
                <a:lnTo>
                  <a:pt x="190" y="391"/>
                </a:lnTo>
                <a:lnTo>
                  <a:pt x="185" y="393"/>
                </a:lnTo>
                <a:lnTo>
                  <a:pt x="181" y="396"/>
                </a:lnTo>
                <a:lnTo>
                  <a:pt x="176" y="398"/>
                </a:lnTo>
                <a:lnTo>
                  <a:pt x="173" y="400"/>
                </a:lnTo>
                <a:lnTo>
                  <a:pt x="169" y="403"/>
                </a:lnTo>
                <a:lnTo>
                  <a:pt x="164" y="405"/>
                </a:lnTo>
                <a:lnTo>
                  <a:pt x="159" y="405"/>
                </a:lnTo>
                <a:lnTo>
                  <a:pt x="154" y="405"/>
                </a:lnTo>
                <a:lnTo>
                  <a:pt x="154" y="405"/>
                </a:lnTo>
                <a:lnTo>
                  <a:pt x="152" y="403"/>
                </a:lnTo>
                <a:lnTo>
                  <a:pt x="152" y="400"/>
                </a:lnTo>
                <a:lnTo>
                  <a:pt x="152" y="398"/>
                </a:lnTo>
                <a:lnTo>
                  <a:pt x="152" y="396"/>
                </a:lnTo>
                <a:lnTo>
                  <a:pt x="152" y="393"/>
                </a:lnTo>
                <a:lnTo>
                  <a:pt x="152" y="393"/>
                </a:lnTo>
                <a:lnTo>
                  <a:pt x="152" y="391"/>
                </a:lnTo>
                <a:lnTo>
                  <a:pt x="154" y="386"/>
                </a:lnTo>
                <a:lnTo>
                  <a:pt x="157" y="384"/>
                </a:lnTo>
                <a:lnTo>
                  <a:pt x="162" y="382"/>
                </a:lnTo>
                <a:lnTo>
                  <a:pt x="166" y="382"/>
                </a:lnTo>
                <a:lnTo>
                  <a:pt x="169" y="379"/>
                </a:lnTo>
                <a:lnTo>
                  <a:pt x="173" y="379"/>
                </a:lnTo>
                <a:lnTo>
                  <a:pt x="178" y="377"/>
                </a:lnTo>
                <a:lnTo>
                  <a:pt x="181" y="377"/>
                </a:lnTo>
                <a:lnTo>
                  <a:pt x="185" y="372"/>
                </a:lnTo>
                <a:lnTo>
                  <a:pt x="188" y="372"/>
                </a:lnTo>
                <a:lnTo>
                  <a:pt x="192" y="370"/>
                </a:lnTo>
                <a:lnTo>
                  <a:pt x="195" y="367"/>
                </a:lnTo>
                <a:lnTo>
                  <a:pt x="197" y="365"/>
                </a:lnTo>
                <a:lnTo>
                  <a:pt x="202" y="363"/>
                </a:lnTo>
                <a:lnTo>
                  <a:pt x="204" y="360"/>
                </a:lnTo>
                <a:lnTo>
                  <a:pt x="207" y="358"/>
                </a:lnTo>
                <a:lnTo>
                  <a:pt x="207" y="360"/>
                </a:lnTo>
                <a:lnTo>
                  <a:pt x="207" y="360"/>
                </a:lnTo>
                <a:close/>
                <a:moveTo>
                  <a:pt x="249" y="365"/>
                </a:moveTo>
                <a:lnTo>
                  <a:pt x="249" y="372"/>
                </a:lnTo>
                <a:lnTo>
                  <a:pt x="247" y="377"/>
                </a:lnTo>
                <a:lnTo>
                  <a:pt x="245" y="379"/>
                </a:lnTo>
                <a:lnTo>
                  <a:pt x="240" y="384"/>
                </a:lnTo>
                <a:lnTo>
                  <a:pt x="238" y="386"/>
                </a:lnTo>
                <a:lnTo>
                  <a:pt x="233" y="389"/>
                </a:lnTo>
                <a:lnTo>
                  <a:pt x="228" y="393"/>
                </a:lnTo>
                <a:lnTo>
                  <a:pt x="226" y="398"/>
                </a:lnTo>
                <a:lnTo>
                  <a:pt x="226" y="400"/>
                </a:lnTo>
                <a:lnTo>
                  <a:pt x="223" y="400"/>
                </a:lnTo>
                <a:lnTo>
                  <a:pt x="223" y="400"/>
                </a:lnTo>
                <a:lnTo>
                  <a:pt x="221" y="400"/>
                </a:lnTo>
                <a:lnTo>
                  <a:pt x="219" y="400"/>
                </a:lnTo>
                <a:lnTo>
                  <a:pt x="216" y="400"/>
                </a:lnTo>
                <a:lnTo>
                  <a:pt x="214" y="400"/>
                </a:lnTo>
                <a:lnTo>
                  <a:pt x="211" y="403"/>
                </a:lnTo>
                <a:lnTo>
                  <a:pt x="209" y="403"/>
                </a:lnTo>
                <a:lnTo>
                  <a:pt x="209" y="403"/>
                </a:lnTo>
                <a:lnTo>
                  <a:pt x="207" y="403"/>
                </a:lnTo>
                <a:lnTo>
                  <a:pt x="207" y="403"/>
                </a:lnTo>
                <a:lnTo>
                  <a:pt x="204" y="403"/>
                </a:lnTo>
                <a:lnTo>
                  <a:pt x="202" y="403"/>
                </a:lnTo>
                <a:lnTo>
                  <a:pt x="200" y="403"/>
                </a:lnTo>
                <a:lnTo>
                  <a:pt x="197" y="403"/>
                </a:lnTo>
                <a:lnTo>
                  <a:pt x="202" y="396"/>
                </a:lnTo>
                <a:lnTo>
                  <a:pt x="207" y="389"/>
                </a:lnTo>
                <a:lnTo>
                  <a:pt x="211" y="384"/>
                </a:lnTo>
                <a:lnTo>
                  <a:pt x="219" y="377"/>
                </a:lnTo>
                <a:lnTo>
                  <a:pt x="226" y="372"/>
                </a:lnTo>
                <a:lnTo>
                  <a:pt x="233" y="370"/>
                </a:lnTo>
                <a:lnTo>
                  <a:pt x="240" y="367"/>
                </a:lnTo>
                <a:lnTo>
                  <a:pt x="249" y="365"/>
                </a:lnTo>
                <a:lnTo>
                  <a:pt x="249" y="365"/>
                </a:lnTo>
                <a:close/>
                <a:moveTo>
                  <a:pt x="287" y="379"/>
                </a:moveTo>
                <a:lnTo>
                  <a:pt x="283" y="382"/>
                </a:lnTo>
                <a:lnTo>
                  <a:pt x="280" y="386"/>
                </a:lnTo>
                <a:lnTo>
                  <a:pt x="278" y="391"/>
                </a:lnTo>
                <a:lnTo>
                  <a:pt x="278" y="393"/>
                </a:lnTo>
                <a:lnTo>
                  <a:pt x="276" y="398"/>
                </a:lnTo>
                <a:lnTo>
                  <a:pt x="273" y="400"/>
                </a:lnTo>
                <a:lnTo>
                  <a:pt x="271" y="403"/>
                </a:lnTo>
                <a:lnTo>
                  <a:pt x="268" y="405"/>
                </a:lnTo>
                <a:lnTo>
                  <a:pt x="266" y="408"/>
                </a:lnTo>
                <a:lnTo>
                  <a:pt x="266" y="410"/>
                </a:lnTo>
                <a:lnTo>
                  <a:pt x="264" y="412"/>
                </a:lnTo>
                <a:lnTo>
                  <a:pt x="261" y="415"/>
                </a:lnTo>
                <a:lnTo>
                  <a:pt x="259" y="415"/>
                </a:lnTo>
                <a:lnTo>
                  <a:pt x="259" y="417"/>
                </a:lnTo>
                <a:lnTo>
                  <a:pt x="257" y="417"/>
                </a:lnTo>
                <a:lnTo>
                  <a:pt x="252" y="417"/>
                </a:lnTo>
                <a:lnTo>
                  <a:pt x="249" y="417"/>
                </a:lnTo>
                <a:lnTo>
                  <a:pt x="247" y="417"/>
                </a:lnTo>
                <a:lnTo>
                  <a:pt x="245" y="417"/>
                </a:lnTo>
                <a:lnTo>
                  <a:pt x="245" y="417"/>
                </a:lnTo>
                <a:lnTo>
                  <a:pt x="242" y="417"/>
                </a:lnTo>
                <a:lnTo>
                  <a:pt x="240" y="415"/>
                </a:lnTo>
                <a:lnTo>
                  <a:pt x="240" y="415"/>
                </a:lnTo>
                <a:lnTo>
                  <a:pt x="238" y="412"/>
                </a:lnTo>
                <a:lnTo>
                  <a:pt x="238" y="408"/>
                </a:lnTo>
                <a:lnTo>
                  <a:pt x="240" y="403"/>
                </a:lnTo>
                <a:lnTo>
                  <a:pt x="242" y="396"/>
                </a:lnTo>
                <a:lnTo>
                  <a:pt x="245" y="391"/>
                </a:lnTo>
                <a:lnTo>
                  <a:pt x="249" y="386"/>
                </a:lnTo>
                <a:lnTo>
                  <a:pt x="254" y="382"/>
                </a:lnTo>
                <a:lnTo>
                  <a:pt x="259" y="379"/>
                </a:lnTo>
                <a:lnTo>
                  <a:pt x="264" y="377"/>
                </a:lnTo>
                <a:lnTo>
                  <a:pt x="266" y="377"/>
                </a:lnTo>
                <a:lnTo>
                  <a:pt x="271" y="377"/>
                </a:lnTo>
                <a:lnTo>
                  <a:pt x="273" y="377"/>
                </a:lnTo>
                <a:lnTo>
                  <a:pt x="276" y="377"/>
                </a:lnTo>
                <a:lnTo>
                  <a:pt x="278" y="377"/>
                </a:lnTo>
                <a:lnTo>
                  <a:pt x="280" y="377"/>
                </a:lnTo>
                <a:lnTo>
                  <a:pt x="283" y="377"/>
                </a:lnTo>
                <a:lnTo>
                  <a:pt x="287" y="377"/>
                </a:lnTo>
                <a:lnTo>
                  <a:pt x="287" y="379"/>
                </a:lnTo>
                <a:lnTo>
                  <a:pt x="287" y="379"/>
                </a:lnTo>
                <a:close/>
                <a:moveTo>
                  <a:pt x="475" y="436"/>
                </a:moveTo>
                <a:lnTo>
                  <a:pt x="482" y="436"/>
                </a:lnTo>
                <a:lnTo>
                  <a:pt x="487" y="436"/>
                </a:lnTo>
                <a:lnTo>
                  <a:pt x="494" y="434"/>
                </a:lnTo>
                <a:lnTo>
                  <a:pt x="501" y="434"/>
                </a:lnTo>
                <a:lnTo>
                  <a:pt x="508" y="434"/>
                </a:lnTo>
                <a:lnTo>
                  <a:pt x="515" y="434"/>
                </a:lnTo>
                <a:lnTo>
                  <a:pt x="522" y="434"/>
                </a:lnTo>
                <a:lnTo>
                  <a:pt x="530" y="436"/>
                </a:lnTo>
                <a:lnTo>
                  <a:pt x="489" y="469"/>
                </a:lnTo>
                <a:lnTo>
                  <a:pt x="508" y="522"/>
                </a:lnTo>
                <a:lnTo>
                  <a:pt x="501" y="517"/>
                </a:lnTo>
                <a:lnTo>
                  <a:pt x="496" y="514"/>
                </a:lnTo>
                <a:lnTo>
                  <a:pt x="489" y="510"/>
                </a:lnTo>
                <a:lnTo>
                  <a:pt x="482" y="507"/>
                </a:lnTo>
                <a:lnTo>
                  <a:pt x="475" y="503"/>
                </a:lnTo>
                <a:lnTo>
                  <a:pt x="470" y="500"/>
                </a:lnTo>
                <a:lnTo>
                  <a:pt x="463" y="495"/>
                </a:lnTo>
                <a:lnTo>
                  <a:pt x="456" y="491"/>
                </a:lnTo>
                <a:lnTo>
                  <a:pt x="449" y="495"/>
                </a:lnTo>
                <a:lnTo>
                  <a:pt x="444" y="500"/>
                </a:lnTo>
                <a:lnTo>
                  <a:pt x="439" y="505"/>
                </a:lnTo>
                <a:lnTo>
                  <a:pt x="432" y="510"/>
                </a:lnTo>
                <a:lnTo>
                  <a:pt x="427" y="514"/>
                </a:lnTo>
                <a:lnTo>
                  <a:pt x="420" y="519"/>
                </a:lnTo>
                <a:lnTo>
                  <a:pt x="416" y="524"/>
                </a:lnTo>
                <a:lnTo>
                  <a:pt x="411" y="529"/>
                </a:lnTo>
                <a:lnTo>
                  <a:pt x="411" y="522"/>
                </a:lnTo>
                <a:lnTo>
                  <a:pt x="413" y="514"/>
                </a:lnTo>
                <a:lnTo>
                  <a:pt x="416" y="507"/>
                </a:lnTo>
                <a:lnTo>
                  <a:pt x="416" y="500"/>
                </a:lnTo>
                <a:lnTo>
                  <a:pt x="418" y="491"/>
                </a:lnTo>
                <a:lnTo>
                  <a:pt x="418" y="484"/>
                </a:lnTo>
                <a:lnTo>
                  <a:pt x="420" y="476"/>
                </a:lnTo>
                <a:lnTo>
                  <a:pt x="420" y="469"/>
                </a:lnTo>
                <a:lnTo>
                  <a:pt x="378" y="438"/>
                </a:lnTo>
                <a:lnTo>
                  <a:pt x="432" y="438"/>
                </a:lnTo>
                <a:lnTo>
                  <a:pt x="444" y="379"/>
                </a:lnTo>
                <a:lnTo>
                  <a:pt x="475" y="436"/>
                </a:lnTo>
                <a:lnTo>
                  <a:pt x="475" y="436"/>
                </a:lnTo>
                <a:close/>
                <a:moveTo>
                  <a:pt x="114" y="398"/>
                </a:moveTo>
                <a:lnTo>
                  <a:pt x="114" y="403"/>
                </a:lnTo>
                <a:lnTo>
                  <a:pt x="114" y="408"/>
                </a:lnTo>
                <a:lnTo>
                  <a:pt x="114" y="412"/>
                </a:lnTo>
                <a:lnTo>
                  <a:pt x="114" y="417"/>
                </a:lnTo>
                <a:lnTo>
                  <a:pt x="114" y="422"/>
                </a:lnTo>
                <a:lnTo>
                  <a:pt x="114" y="427"/>
                </a:lnTo>
                <a:lnTo>
                  <a:pt x="116" y="431"/>
                </a:lnTo>
                <a:lnTo>
                  <a:pt x="119" y="436"/>
                </a:lnTo>
                <a:lnTo>
                  <a:pt x="119" y="441"/>
                </a:lnTo>
                <a:lnTo>
                  <a:pt x="119" y="446"/>
                </a:lnTo>
                <a:lnTo>
                  <a:pt x="119" y="450"/>
                </a:lnTo>
                <a:lnTo>
                  <a:pt x="119" y="453"/>
                </a:lnTo>
                <a:lnTo>
                  <a:pt x="119" y="457"/>
                </a:lnTo>
                <a:lnTo>
                  <a:pt x="119" y="462"/>
                </a:lnTo>
                <a:lnTo>
                  <a:pt x="116" y="467"/>
                </a:lnTo>
                <a:lnTo>
                  <a:pt x="114" y="469"/>
                </a:lnTo>
                <a:lnTo>
                  <a:pt x="112" y="469"/>
                </a:lnTo>
                <a:lnTo>
                  <a:pt x="109" y="469"/>
                </a:lnTo>
                <a:lnTo>
                  <a:pt x="107" y="469"/>
                </a:lnTo>
                <a:lnTo>
                  <a:pt x="105" y="469"/>
                </a:lnTo>
                <a:lnTo>
                  <a:pt x="105" y="467"/>
                </a:lnTo>
                <a:lnTo>
                  <a:pt x="102" y="465"/>
                </a:lnTo>
                <a:lnTo>
                  <a:pt x="100" y="465"/>
                </a:lnTo>
                <a:lnTo>
                  <a:pt x="100" y="462"/>
                </a:lnTo>
                <a:lnTo>
                  <a:pt x="97" y="460"/>
                </a:lnTo>
                <a:lnTo>
                  <a:pt x="97" y="455"/>
                </a:lnTo>
                <a:lnTo>
                  <a:pt x="97" y="453"/>
                </a:lnTo>
                <a:lnTo>
                  <a:pt x="97" y="448"/>
                </a:lnTo>
                <a:lnTo>
                  <a:pt x="97" y="443"/>
                </a:lnTo>
                <a:lnTo>
                  <a:pt x="97" y="441"/>
                </a:lnTo>
                <a:lnTo>
                  <a:pt x="97" y="436"/>
                </a:lnTo>
                <a:lnTo>
                  <a:pt x="100" y="431"/>
                </a:lnTo>
                <a:lnTo>
                  <a:pt x="100" y="427"/>
                </a:lnTo>
                <a:lnTo>
                  <a:pt x="102" y="422"/>
                </a:lnTo>
                <a:lnTo>
                  <a:pt x="102" y="417"/>
                </a:lnTo>
                <a:lnTo>
                  <a:pt x="105" y="412"/>
                </a:lnTo>
                <a:lnTo>
                  <a:pt x="105" y="408"/>
                </a:lnTo>
                <a:lnTo>
                  <a:pt x="107" y="403"/>
                </a:lnTo>
                <a:lnTo>
                  <a:pt x="107" y="398"/>
                </a:lnTo>
                <a:lnTo>
                  <a:pt x="109" y="396"/>
                </a:lnTo>
                <a:lnTo>
                  <a:pt x="112" y="396"/>
                </a:lnTo>
                <a:lnTo>
                  <a:pt x="112" y="396"/>
                </a:lnTo>
                <a:lnTo>
                  <a:pt x="114" y="396"/>
                </a:lnTo>
                <a:lnTo>
                  <a:pt x="114" y="396"/>
                </a:lnTo>
                <a:lnTo>
                  <a:pt x="114" y="396"/>
                </a:lnTo>
                <a:lnTo>
                  <a:pt x="114" y="396"/>
                </a:lnTo>
                <a:lnTo>
                  <a:pt x="114" y="398"/>
                </a:lnTo>
                <a:lnTo>
                  <a:pt x="114" y="398"/>
                </a:lnTo>
                <a:lnTo>
                  <a:pt x="114" y="398"/>
                </a:lnTo>
                <a:close/>
                <a:moveTo>
                  <a:pt x="178" y="412"/>
                </a:moveTo>
                <a:lnTo>
                  <a:pt x="173" y="419"/>
                </a:lnTo>
                <a:lnTo>
                  <a:pt x="169" y="424"/>
                </a:lnTo>
                <a:lnTo>
                  <a:pt x="164" y="429"/>
                </a:lnTo>
                <a:lnTo>
                  <a:pt x="162" y="434"/>
                </a:lnTo>
                <a:lnTo>
                  <a:pt x="157" y="438"/>
                </a:lnTo>
                <a:lnTo>
                  <a:pt x="152" y="443"/>
                </a:lnTo>
                <a:lnTo>
                  <a:pt x="145" y="448"/>
                </a:lnTo>
                <a:lnTo>
                  <a:pt x="140" y="450"/>
                </a:lnTo>
                <a:lnTo>
                  <a:pt x="138" y="453"/>
                </a:lnTo>
                <a:lnTo>
                  <a:pt x="138" y="453"/>
                </a:lnTo>
                <a:lnTo>
                  <a:pt x="135" y="453"/>
                </a:lnTo>
                <a:lnTo>
                  <a:pt x="133" y="453"/>
                </a:lnTo>
                <a:lnTo>
                  <a:pt x="131" y="450"/>
                </a:lnTo>
                <a:lnTo>
                  <a:pt x="131" y="450"/>
                </a:lnTo>
                <a:lnTo>
                  <a:pt x="128" y="448"/>
                </a:lnTo>
                <a:lnTo>
                  <a:pt x="128" y="448"/>
                </a:lnTo>
                <a:lnTo>
                  <a:pt x="128" y="446"/>
                </a:lnTo>
                <a:lnTo>
                  <a:pt x="128" y="443"/>
                </a:lnTo>
                <a:lnTo>
                  <a:pt x="128" y="441"/>
                </a:lnTo>
                <a:lnTo>
                  <a:pt x="128" y="438"/>
                </a:lnTo>
                <a:lnTo>
                  <a:pt x="128" y="438"/>
                </a:lnTo>
                <a:lnTo>
                  <a:pt x="131" y="436"/>
                </a:lnTo>
                <a:lnTo>
                  <a:pt x="131" y="434"/>
                </a:lnTo>
                <a:lnTo>
                  <a:pt x="133" y="431"/>
                </a:lnTo>
                <a:lnTo>
                  <a:pt x="138" y="429"/>
                </a:lnTo>
                <a:lnTo>
                  <a:pt x="145" y="427"/>
                </a:lnTo>
                <a:lnTo>
                  <a:pt x="150" y="424"/>
                </a:lnTo>
                <a:lnTo>
                  <a:pt x="154" y="422"/>
                </a:lnTo>
                <a:lnTo>
                  <a:pt x="159" y="419"/>
                </a:lnTo>
                <a:lnTo>
                  <a:pt x="164" y="417"/>
                </a:lnTo>
                <a:lnTo>
                  <a:pt x="169" y="412"/>
                </a:lnTo>
                <a:lnTo>
                  <a:pt x="173" y="410"/>
                </a:lnTo>
                <a:lnTo>
                  <a:pt x="178" y="410"/>
                </a:lnTo>
                <a:lnTo>
                  <a:pt x="178" y="412"/>
                </a:lnTo>
                <a:lnTo>
                  <a:pt x="178" y="412"/>
                </a:lnTo>
                <a:close/>
                <a:moveTo>
                  <a:pt x="219" y="412"/>
                </a:moveTo>
                <a:lnTo>
                  <a:pt x="219" y="417"/>
                </a:lnTo>
                <a:lnTo>
                  <a:pt x="219" y="419"/>
                </a:lnTo>
                <a:lnTo>
                  <a:pt x="216" y="422"/>
                </a:lnTo>
                <a:lnTo>
                  <a:pt x="214" y="424"/>
                </a:lnTo>
                <a:lnTo>
                  <a:pt x="211" y="427"/>
                </a:lnTo>
                <a:lnTo>
                  <a:pt x="207" y="429"/>
                </a:lnTo>
                <a:lnTo>
                  <a:pt x="204" y="431"/>
                </a:lnTo>
                <a:lnTo>
                  <a:pt x="200" y="431"/>
                </a:lnTo>
                <a:lnTo>
                  <a:pt x="197" y="431"/>
                </a:lnTo>
                <a:lnTo>
                  <a:pt x="195" y="431"/>
                </a:lnTo>
                <a:lnTo>
                  <a:pt x="192" y="431"/>
                </a:lnTo>
                <a:lnTo>
                  <a:pt x="190" y="434"/>
                </a:lnTo>
                <a:lnTo>
                  <a:pt x="188" y="434"/>
                </a:lnTo>
                <a:lnTo>
                  <a:pt x="185" y="434"/>
                </a:lnTo>
                <a:lnTo>
                  <a:pt x="183" y="436"/>
                </a:lnTo>
                <a:lnTo>
                  <a:pt x="181" y="436"/>
                </a:lnTo>
                <a:lnTo>
                  <a:pt x="178" y="436"/>
                </a:lnTo>
                <a:lnTo>
                  <a:pt x="181" y="434"/>
                </a:lnTo>
                <a:lnTo>
                  <a:pt x="181" y="429"/>
                </a:lnTo>
                <a:lnTo>
                  <a:pt x="183" y="427"/>
                </a:lnTo>
                <a:lnTo>
                  <a:pt x="185" y="424"/>
                </a:lnTo>
                <a:lnTo>
                  <a:pt x="188" y="422"/>
                </a:lnTo>
                <a:lnTo>
                  <a:pt x="190" y="419"/>
                </a:lnTo>
                <a:lnTo>
                  <a:pt x="195" y="419"/>
                </a:lnTo>
                <a:lnTo>
                  <a:pt x="197" y="417"/>
                </a:lnTo>
                <a:lnTo>
                  <a:pt x="200" y="417"/>
                </a:lnTo>
                <a:lnTo>
                  <a:pt x="202" y="415"/>
                </a:lnTo>
                <a:lnTo>
                  <a:pt x="204" y="415"/>
                </a:lnTo>
                <a:lnTo>
                  <a:pt x="207" y="415"/>
                </a:lnTo>
                <a:lnTo>
                  <a:pt x="211" y="412"/>
                </a:lnTo>
                <a:lnTo>
                  <a:pt x="214" y="412"/>
                </a:lnTo>
                <a:lnTo>
                  <a:pt x="216" y="412"/>
                </a:lnTo>
                <a:lnTo>
                  <a:pt x="219" y="412"/>
                </a:lnTo>
                <a:lnTo>
                  <a:pt x="219" y="412"/>
                </a:lnTo>
                <a:close/>
                <a:moveTo>
                  <a:pt x="249" y="429"/>
                </a:moveTo>
                <a:lnTo>
                  <a:pt x="249" y="434"/>
                </a:lnTo>
                <a:lnTo>
                  <a:pt x="247" y="441"/>
                </a:lnTo>
                <a:lnTo>
                  <a:pt x="245" y="446"/>
                </a:lnTo>
                <a:lnTo>
                  <a:pt x="240" y="450"/>
                </a:lnTo>
                <a:lnTo>
                  <a:pt x="235" y="455"/>
                </a:lnTo>
                <a:lnTo>
                  <a:pt x="230" y="460"/>
                </a:lnTo>
                <a:lnTo>
                  <a:pt x="226" y="465"/>
                </a:lnTo>
                <a:lnTo>
                  <a:pt x="223" y="469"/>
                </a:lnTo>
                <a:lnTo>
                  <a:pt x="221" y="467"/>
                </a:lnTo>
                <a:lnTo>
                  <a:pt x="219" y="467"/>
                </a:lnTo>
                <a:lnTo>
                  <a:pt x="219" y="465"/>
                </a:lnTo>
                <a:lnTo>
                  <a:pt x="219" y="462"/>
                </a:lnTo>
                <a:lnTo>
                  <a:pt x="219" y="460"/>
                </a:lnTo>
                <a:lnTo>
                  <a:pt x="219" y="455"/>
                </a:lnTo>
                <a:lnTo>
                  <a:pt x="219" y="453"/>
                </a:lnTo>
                <a:lnTo>
                  <a:pt x="219" y="450"/>
                </a:lnTo>
                <a:lnTo>
                  <a:pt x="219" y="450"/>
                </a:lnTo>
                <a:lnTo>
                  <a:pt x="219" y="450"/>
                </a:lnTo>
                <a:lnTo>
                  <a:pt x="219" y="448"/>
                </a:lnTo>
                <a:lnTo>
                  <a:pt x="216" y="448"/>
                </a:lnTo>
                <a:lnTo>
                  <a:pt x="214" y="448"/>
                </a:lnTo>
                <a:lnTo>
                  <a:pt x="211" y="448"/>
                </a:lnTo>
                <a:lnTo>
                  <a:pt x="211" y="448"/>
                </a:lnTo>
                <a:lnTo>
                  <a:pt x="209" y="448"/>
                </a:lnTo>
                <a:lnTo>
                  <a:pt x="209" y="448"/>
                </a:lnTo>
                <a:lnTo>
                  <a:pt x="207" y="448"/>
                </a:lnTo>
                <a:lnTo>
                  <a:pt x="207" y="448"/>
                </a:lnTo>
                <a:lnTo>
                  <a:pt x="204" y="448"/>
                </a:lnTo>
                <a:lnTo>
                  <a:pt x="204" y="443"/>
                </a:lnTo>
                <a:lnTo>
                  <a:pt x="204" y="441"/>
                </a:lnTo>
                <a:lnTo>
                  <a:pt x="207" y="438"/>
                </a:lnTo>
                <a:lnTo>
                  <a:pt x="209" y="436"/>
                </a:lnTo>
                <a:lnTo>
                  <a:pt x="211" y="434"/>
                </a:lnTo>
                <a:lnTo>
                  <a:pt x="214" y="431"/>
                </a:lnTo>
                <a:lnTo>
                  <a:pt x="216" y="429"/>
                </a:lnTo>
                <a:lnTo>
                  <a:pt x="219" y="429"/>
                </a:lnTo>
                <a:lnTo>
                  <a:pt x="221" y="427"/>
                </a:lnTo>
                <a:lnTo>
                  <a:pt x="226" y="427"/>
                </a:lnTo>
                <a:lnTo>
                  <a:pt x="228" y="427"/>
                </a:lnTo>
                <a:lnTo>
                  <a:pt x="233" y="427"/>
                </a:lnTo>
                <a:lnTo>
                  <a:pt x="235" y="429"/>
                </a:lnTo>
                <a:lnTo>
                  <a:pt x="238" y="427"/>
                </a:lnTo>
                <a:lnTo>
                  <a:pt x="240" y="427"/>
                </a:lnTo>
                <a:lnTo>
                  <a:pt x="242" y="424"/>
                </a:lnTo>
                <a:lnTo>
                  <a:pt x="242" y="424"/>
                </a:lnTo>
                <a:lnTo>
                  <a:pt x="245" y="424"/>
                </a:lnTo>
                <a:lnTo>
                  <a:pt x="245" y="424"/>
                </a:lnTo>
                <a:lnTo>
                  <a:pt x="245" y="424"/>
                </a:lnTo>
                <a:lnTo>
                  <a:pt x="247" y="424"/>
                </a:lnTo>
                <a:lnTo>
                  <a:pt x="247" y="427"/>
                </a:lnTo>
                <a:lnTo>
                  <a:pt x="247" y="427"/>
                </a:lnTo>
                <a:lnTo>
                  <a:pt x="249" y="429"/>
                </a:lnTo>
                <a:lnTo>
                  <a:pt x="249" y="429"/>
                </a:lnTo>
                <a:close/>
                <a:moveTo>
                  <a:pt x="190" y="448"/>
                </a:moveTo>
                <a:lnTo>
                  <a:pt x="188" y="450"/>
                </a:lnTo>
                <a:lnTo>
                  <a:pt x="188" y="453"/>
                </a:lnTo>
                <a:lnTo>
                  <a:pt x="185" y="453"/>
                </a:lnTo>
                <a:lnTo>
                  <a:pt x="183" y="455"/>
                </a:lnTo>
                <a:lnTo>
                  <a:pt x="181" y="457"/>
                </a:lnTo>
                <a:lnTo>
                  <a:pt x="178" y="460"/>
                </a:lnTo>
                <a:lnTo>
                  <a:pt x="176" y="460"/>
                </a:lnTo>
                <a:lnTo>
                  <a:pt x="173" y="462"/>
                </a:lnTo>
                <a:lnTo>
                  <a:pt x="171" y="465"/>
                </a:lnTo>
                <a:lnTo>
                  <a:pt x="169" y="467"/>
                </a:lnTo>
                <a:lnTo>
                  <a:pt x="166" y="472"/>
                </a:lnTo>
                <a:lnTo>
                  <a:pt x="164" y="474"/>
                </a:lnTo>
                <a:lnTo>
                  <a:pt x="162" y="479"/>
                </a:lnTo>
                <a:lnTo>
                  <a:pt x="162" y="481"/>
                </a:lnTo>
                <a:lnTo>
                  <a:pt x="159" y="486"/>
                </a:lnTo>
                <a:lnTo>
                  <a:pt x="154" y="488"/>
                </a:lnTo>
                <a:lnTo>
                  <a:pt x="157" y="481"/>
                </a:lnTo>
                <a:lnTo>
                  <a:pt x="159" y="476"/>
                </a:lnTo>
                <a:lnTo>
                  <a:pt x="162" y="469"/>
                </a:lnTo>
                <a:lnTo>
                  <a:pt x="164" y="462"/>
                </a:lnTo>
                <a:lnTo>
                  <a:pt x="169" y="457"/>
                </a:lnTo>
                <a:lnTo>
                  <a:pt x="173" y="453"/>
                </a:lnTo>
                <a:lnTo>
                  <a:pt x="178" y="448"/>
                </a:lnTo>
                <a:lnTo>
                  <a:pt x="185" y="448"/>
                </a:lnTo>
                <a:lnTo>
                  <a:pt x="188" y="448"/>
                </a:lnTo>
                <a:lnTo>
                  <a:pt x="188" y="448"/>
                </a:lnTo>
                <a:lnTo>
                  <a:pt x="190" y="448"/>
                </a:lnTo>
                <a:lnTo>
                  <a:pt x="190" y="448"/>
                </a:lnTo>
                <a:close/>
                <a:moveTo>
                  <a:pt x="93" y="455"/>
                </a:moveTo>
                <a:lnTo>
                  <a:pt x="90" y="460"/>
                </a:lnTo>
                <a:lnTo>
                  <a:pt x="93" y="465"/>
                </a:lnTo>
                <a:lnTo>
                  <a:pt x="93" y="469"/>
                </a:lnTo>
                <a:lnTo>
                  <a:pt x="95" y="474"/>
                </a:lnTo>
                <a:lnTo>
                  <a:pt x="97" y="479"/>
                </a:lnTo>
                <a:lnTo>
                  <a:pt x="100" y="486"/>
                </a:lnTo>
                <a:lnTo>
                  <a:pt x="100" y="491"/>
                </a:lnTo>
                <a:lnTo>
                  <a:pt x="100" y="495"/>
                </a:lnTo>
                <a:lnTo>
                  <a:pt x="97" y="498"/>
                </a:lnTo>
                <a:lnTo>
                  <a:pt x="97" y="498"/>
                </a:lnTo>
                <a:lnTo>
                  <a:pt x="95" y="498"/>
                </a:lnTo>
                <a:lnTo>
                  <a:pt x="93" y="498"/>
                </a:lnTo>
                <a:lnTo>
                  <a:pt x="90" y="500"/>
                </a:lnTo>
                <a:lnTo>
                  <a:pt x="90" y="500"/>
                </a:lnTo>
                <a:lnTo>
                  <a:pt x="88" y="500"/>
                </a:lnTo>
                <a:lnTo>
                  <a:pt x="83" y="500"/>
                </a:lnTo>
                <a:lnTo>
                  <a:pt x="81" y="498"/>
                </a:lnTo>
                <a:lnTo>
                  <a:pt x="81" y="495"/>
                </a:lnTo>
                <a:lnTo>
                  <a:pt x="81" y="491"/>
                </a:lnTo>
                <a:lnTo>
                  <a:pt x="78" y="486"/>
                </a:lnTo>
                <a:lnTo>
                  <a:pt x="81" y="484"/>
                </a:lnTo>
                <a:lnTo>
                  <a:pt x="81" y="479"/>
                </a:lnTo>
                <a:lnTo>
                  <a:pt x="81" y="474"/>
                </a:lnTo>
                <a:lnTo>
                  <a:pt x="81" y="469"/>
                </a:lnTo>
                <a:lnTo>
                  <a:pt x="81" y="467"/>
                </a:lnTo>
                <a:lnTo>
                  <a:pt x="81" y="465"/>
                </a:lnTo>
                <a:lnTo>
                  <a:pt x="81" y="462"/>
                </a:lnTo>
                <a:lnTo>
                  <a:pt x="83" y="460"/>
                </a:lnTo>
                <a:lnTo>
                  <a:pt x="83" y="457"/>
                </a:lnTo>
                <a:lnTo>
                  <a:pt x="86" y="455"/>
                </a:lnTo>
                <a:lnTo>
                  <a:pt x="86" y="453"/>
                </a:lnTo>
                <a:lnTo>
                  <a:pt x="88" y="450"/>
                </a:lnTo>
                <a:lnTo>
                  <a:pt x="90" y="450"/>
                </a:lnTo>
                <a:lnTo>
                  <a:pt x="90" y="450"/>
                </a:lnTo>
                <a:lnTo>
                  <a:pt x="90" y="450"/>
                </a:lnTo>
                <a:lnTo>
                  <a:pt x="90" y="450"/>
                </a:lnTo>
                <a:lnTo>
                  <a:pt x="90" y="453"/>
                </a:lnTo>
                <a:lnTo>
                  <a:pt x="93" y="453"/>
                </a:lnTo>
                <a:lnTo>
                  <a:pt x="93" y="453"/>
                </a:lnTo>
                <a:lnTo>
                  <a:pt x="93" y="455"/>
                </a:lnTo>
                <a:lnTo>
                  <a:pt x="93" y="455"/>
                </a:lnTo>
                <a:close/>
                <a:moveTo>
                  <a:pt x="159" y="455"/>
                </a:moveTo>
                <a:lnTo>
                  <a:pt x="159" y="457"/>
                </a:lnTo>
                <a:lnTo>
                  <a:pt x="157" y="460"/>
                </a:lnTo>
                <a:lnTo>
                  <a:pt x="154" y="462"/>
                </a:lnTo>
                <a:lnTo>
                  <a:pt x="152" y="465"/>
                </a:lnTo>
                <a:lnTo>
                  <a:pt x="150" y="467"/>
                </a:lnTo>
                <a:lnTo>
                  <a:pt x="147" y="467"/>
                </a:lnTo>
                <a:lnTo>
                  <a:pt x="145" y="469"/>
                </a:lnTo>
                <a:lnTo>
                  <a:pt x="145" y="474"/>
                </a:lnTo>
                <a:lnTo>
                  <a:pt x="140" y="476"/>
                </a:lnTo>
                <a:lnTo>
                  <a:pt x="135" y="481"/>
                </a:lnTo>
                <a:lnTo>
                  <a:pt x="133" y="486"/>
                </a:lnTo>
                <a:lnTo>
                  <a:pt x="128" y="491"/>
                </a:lnTo>
                <a:lnTo>
                  <a:pt x="126" y="493"/>
                </a:lnTo>
                <a:lnTo>
                  <a:pt x="121" y="498"/>
                </a:lnTo>
                <a:lnTo>
                  <a:pt x="116" y="498"/>
                </a:lnTo>
                <a:lnTo>
                  <a:pt x="109" y="500"/>
                </a:lnTo>
                <a:lnTo>
                  <a:pt x="109" y="498"/>
                </a:lnTo>
                <a:lnTo>
                  <a:pt x="109" y="495"/>
                </a:lnTo>
                <a:lnTo>
                  <a:pt x="109" y="493"/>
                </a:lnTo>
                <a:lnTo>
                  <a:pt x="109" y="491"/>
                </a:lnTo>
                <a:lnTo>
                  <a:pt x="109" y="491"/>
                </a:lnTo>
                <a:lnTo>
                  <a:pt x="109" y="488"/>
                </a:lnTo>
                <a:lnTo>
                  <a:pt x="109" y="486"/>
                </a:lnTo>
                <a:lnTo>
                  <a:pt x="109" y="484"/>
                </a:lnTo>
                <a:lnTo>
                  <a:pt x="114" y="481"/>
                </a:lnTo>
                <a:lnTo>
                  <a:pt x="116" y="479"/>
                </a:lnTo>
                <a:lnTo>
                  <a:pt x="121" y="476"/>
                </a:lnTo>
                <a:lnTo>
                  <a:pt x="124" y="474"/>
                </a:lnTo>
                <a:lnTo>
                  <a:pt x="126" y="474"/>
                </a:lnTo>
                <a:lnTo>
                  <a:pt x="131" y="472"/>
                </a:lnTo>
                <a:lnTo>
                  <a:pt x="133" y="469"/>
                </a:lnTo>
                <a:lnTo>
                  <a:pt x="138" y="465"/>
                </a:lnTo>
                <a:lnTo>
                  <a:pt x="140" y="465"/>
                </a:lnTo>
                <a:lnTo>
                  <a:pt x="143" y="462"/>
                </a:lnTo>
                <a:lnTo>
                  <a:pt x="145" y="460"/>
                </a:lnTo>
                <a:lnTo>
                  <a:pt x="147" y="457"/>
                </a:lnTo>
                <a:lnTo>
                  <a:pt x="150" y="457"/>
                </a:lnTo>
                <a:lnTo>
                  <a:pt x="154" y="455"/>
                </a:lnTo>
                <a:lnTo>
                  <a:pt x="157" y="455"/>
                </a:lnTo>
                <a:lnTo>
                  <a:pt x="159" y="455"/>
                </a:lnTo>
                <a:lnTo>
                  <a:pt x="159" y="455"/>
                </a:lnTo>
                <a:close/>
                <a:moveTo>
                  <a:pt x="211" y="457"/>
                </a:moveTo>
                <a:lnTo>
                  <a:pt x="211" y="465"/>
                </a:lnTo>
                <a:lnTo>
                  <a:pt x="211" y="472"/>
                </a:lnTo>
                <a:lnTo>
                  <a:pt x="209" y="479"/>
                </a:lnTo>
                <a:lnTo>
                  <a:pt x="207" y="484"/>
                </a:lnTo>
                <a:lnTo>
                  <a:pt x="204" y="488"/>
                </a:lnTo>
                <a:lnTo>
                  <a:pt x="202" y="493"/>
                </a:lnTo>
                <a:lnTo>
                  <a:pt x="197" y="498"/>
                </a:lnTo>
                <a:lnTo>
                  <a:pt x="192" y="500"/>
                </a:lnTo>
                <a:lnTo>
                  <a:pt x="190" y="500"/>
                </a:lnTo>
                <a:lnTo>
                  <a:pt x="185" y="503"/>
                </a:lnTo>
                <a:lnTo>
                  <a:pt x="183" y="505"/>
                </a:lnTo>
                <a:lnTo>
                  <a:pt x="181" y="507"/>
                </a:lnTo>
                <a:lnTo>
                  <a:pt x="176" y="510"/>
                </a:lnTo>
                <a:lnTo>
                  <a:pt x="173" y="510"/>
                </a:lnTo>
                <a:lnTo>
                  <a:pt x="171" y="512"/>
                </a:lnTo>
                <a:lnTo>
                  <a:pt x="166" y="514"/>
                </a:lnTo>
                <a:lnTo>
                  <a:pt x="166" y="512"/>
                </a:lnTo>
                <a:lnTo>
                  <a:pt x="164" y="507"/>
                </a:lnTo>
                <a:lnTo>
                  <a:pt x="164" y="505"/>
                </a:lnTo>
                <a:lnTo>
                  <a:pt x="166" y="500"/>
                </a:lnTo>
                <a:lnTo>
                  <a:pt x="166" y="498"/>
                </a:lnTo>
                <a:lnTo>
                  <a:pt x="166" y="493"/>
                </a:lnTo>
                <a:lnTo>
                  <a:pt x="166" y="491"/>
                </a:lnTo>
                <a:lnTo>
                  <a:pt x="166" y="488"/>
                </a:lnTo>
                <a:lnTo>
                  <a:pt x="169" y="484"/>
                </a:lnTo>
                <a:lnTo>
                  <a:pt x="173" y="479"/>
                </a:lnTo>
                <a:lnTo>
                  <a:pt x="176" y="474"/>
                </a:lnTo>
                <a:lnTo>
                  <a:pt x="181" y="469"/>
                </a:lnTo>
                <a:lnTo>
                  <a:pt x="185" y="465"/>
                </a:lnTo>
                <a:lnTo>
                  <a:pt x="190" y="462"/>
                </a:lnTo>
                <a:lnTo>
                  <a:pt x="195" y="460"/>
                </a:lnTo>
                <a:lnTo>
                  <a:pt x="200" y="457"/>
                </a:lnTo>
                <a:lnTo>
                  <a:pt x="204" y="457"/>
                </a:lnTo>
                <a:lnTo>
                  <a:pt x="207" y="457"/>
                </a:lnTo>
                <a:lnTo>
                  <a:pt x="209" y="457"/>
                </a:lnTo>
                <a:lnTo>
                  <a:pt x="211" y="457"/>
                </a:lnTo>
                <a:lnTo>
                  <a:pt x="211" y="457"/>
                </a:lnTo>
                <a:close/>
                <a:moveTo>
                  <a:pt x="226" y="488"/>
                </a:moveTo>
                <a:lnTo>
                  <a:pt x="223" y="491"/>
                </a:lnTo>
                <a:lnTo>
                  <a:pt x="223" y="493"/>
                </a:lnTo>
                <a:lnTo>
                  <a:pt x="221" y="495"/>
                </a:lnTo>
                <a:lnTo>
                  <a:pt x="221" y="498"/>
                </a:lnTo>
                <a:lnTo>
                  <a:pt x="221" y="500"/>
                </a:lnTo>
                <a:lnTo>
                  <a:pt x="219" y="503"/>
                </a:lnTo>
                <a:lnTo>
                  <a:pt x="219" y="505"/>
                </a:lnTo>
                <a:lnTo>
                  <a:pt x="216" y="507"/>
                </a:lnTo>
                <a:lnTo>
                  <a:pt x="214" y="505"/>
                </a:lnTo>
                <a:lnTo>
                  <a:pt x="211" y="500"/>
                </a:lnTo>
                <a:lnTo>
                  <a:pt x="211" y="498"/>
                </a:lnTo>
                <a:lnTo>
                  <a:pt x="211" y="495"/>
                </a:lnTo>
                <a:lnTo>
                  <a:pt x="214" y="493"/>
                </a:lnTo>
                <a:lnTo>
                  <a:pt x="214" y="491"/>
                </a:lnTo>
                <a:lnTo>
                  <a:pt x="216" y="491"/>
                </a:lnTo>
                <a:lnTo>
                  <a:pt x="216" y="488"/>
                </a:lnTo>
                <a:lnTo>
                  <a:pt x="216" y="486"/>
                </a:lnTo>
                <a:lnTo>
                  <a:pt x="219" y="486"/>
                </a:lnTo>
                <a:lnTo>
                  <a:pt x="219" y="486"/>
                </a:lnTo>
                <a:lnTo>
                  <a:pt x="221" y="486"/>
                </a:lnTo>
                <a:lnTo>
                  <a:pt x="223" y="486"/>
                </a:lnTo>
                <a:lnTo>
                  <a:pt x="223" y="486"/>
                </a:lnTo>
                <a:lnTo>
                  <a:pt x="226" y="486"/>
                </a:lnTo>
                <a:lnTo>
                  <a:pt x="226" y="488"/>
                </a:lnTo>
                <a:lnTo>
                  <a:pt x="226" y="488"/>
                </a:lnTo>
                <a:close/>
                <a:moveTo>
                  <a:pt x="138" y="500"/>
                </a:moveTo>
                <a:lnTo>
                  <a:pt x="135" y="503"/>
                </a:lnTo>
                <a:lnTo>
                  <a:pt x="133" y="505"/>
                </a:lnTo>
                <a:lnTo>
                  <a:pt x="133" y="510"/>
                </a:lnTo>
                <a:lnTo>
                  <a:pt x="131" y="512"/>
                </a:lnTo>
                <a:lnTo>
                  <a:pt x="128" y="514"/>
                </a:lnTo>
                <a:lnTo>
                  <a:pt x="126" y="517"/>
                </a:lnTo>
                <a:lnTo>
                  <a:pt x="124" y="517"/>
                </a:lnTo>
                <a:lnTo>
                  <a:pt x="121" y="517"/>
                </a:lnTo>
                <a:lnTo>
                  <a:pt x="121" y="517"/>
                </a:lnTo>
                <a:lnTo>
                  <a:pt x="121" y="517"/>
                </a:lnTo>
                <a:lnTo>
                  <a:pt x="121" y="514"/>
                </a:lnTo>
                <a:lnTo>
                  <a:pt x="121" y="514"/>
                </a:lnTo>
                <a:lnTo>
                  <a:pt x="121" y="514"/>
                </a:lnTo>
                <a:lnTo>
                  <a:pt x="121" y="512"/>
                </a:lnTo>
                <a:lnTo>
                  <a:pt x="121" y="512"/>
                </a:lnTo>
                <a:lnTo>
                  <a:pt x="121" y="510"/>
                </a:lnTo>
                <a:lnTo>
                  <a:pt x="124" y="510"/>
                </a:lnTo>
                <a:lnTo>
                  <a:pt x="126" y="507"/>
                </a:lnTo>
                <a:lnTo>
                  <a:pt x="128" y="505"/>
                </a:lnTo>
                <a:lnTo>
                  <a:pt x="128" y="503"/>
                </a:lnTo>
                <a:lnTo>
                  <a:pt x="131" y="500"/>
                </a:lnTo>
                <a:lnTo>
                  <a:pt x="133" y="498"/>
                </a:lnTo>
                <a:lnTo>
                  <a:pt x="135" y="498"/>
                </a:lnTo>
                <a:lnTo>
                  <a:pt x="138" y="495"/>
                </a:lnTo>
                <a:lnTo>
                  <a:pt x="138" y="500"/>
                </a:lnTo>
                <a:lnTo>
                  <a:pt x="138" y="500"/>
                </a:lnTo>
                <a:close/>
                <a:moveTo>
                  <a:pt x="204" y="514"/>
                </a:moveTo>
                <a:lnTo>
                  <a:pt x="204" y="519"/>
                </a:lnTo>
                <a:lnTo>
                  <a:pt x="207" y="524"/>
                </a:lnTo>
                <a:lnTo>
                  <a:pt x="207" y="529"/>
                </a:lnTo>
                <a:lnTo>
                  <a:pt x="207" y="533"/>
                </a:lnTo>
                <a:lnTo>
                  <a:pt x="207" y="538"/>
                </a:lnTo>
                <a:lnTo>
                  <a:pt x="204" y="543"/>
                </a:lnTo>
                <a:lnTo>
                  <a:pt x="202" y="548"/>
                </a:lnTo>
                <a:lnTo>
                  <a:pt x="200" y="552"/>
                </a:lnTo>
                <a:lnTo>
                  <a:pt x="200" y="552"/>
                </a:lnTo>
                <a:lnTo>
                  <a:pt x="200" y="555"/>
                </a:lnTo>
                <a:lnTo>
                  <a:pt x="200" y="555"/>
                </a:lnTo>
                <a:lnTo>
                  <a:pt x="197" y="555"/>
                </a:lnTo>
                <a:lnTo>
                  <a:pt x="197" y="555"/>
                </a:lnTo>
                <a:lnTo>
                  <a:pt x="195" y="555"/>
                </a:lnTo>
                <a:lnTo>
                  <a:pt x="195" y="555"/>
                </a:lnTo>
                <a:lnTo>
                  <a:pt x="192" y="555"/>
                </a:lnTo>
                <a:lnTo>
                  <a:pt x="190" y="555"/>
                </a:lnTo>
                <a:lnTo>
                  <a:pt x="190" y="555"/>
                </a:lnTo>
                <a:lnTo>
                  <a:pt x="188" y="552"/>
                </a:lnTo>
                <a:lnTo>
                  <a:pt x="188" y="550"/>
                </a:lnTo>
                <a:lnTo>
                  <a:pt x="188" y="550"/>
                </a:lnTo>
                <a:lnTo>
                  <a:pt x="188" y="548"/>
                </a:lnTo>
                <a:lnTo>
                  <a:pt x="185" y="545"/>
                </a:lnTo>
                <a:lnTo>
                  <a:pt x="185" y="543"/>
                </a:lnTo>
                <a:lnTo>
                  <a:pt x="183" y="545"/>
                </a:lnTo>
                <a:lnTo>
                  <a:pt x="183" y="545"/>
                </a:lnTo>
                <a:lnTo>
                  <a:pt x="181" y="545"/>
                </a:lnTo>
                <a:lnTo>
                  <a:pt x="178" y="545"/>
                </a:lnTo>
                <a:lnTo>
                  <a:pt x="176" y="545"/>
                </a:lnTo>
                <a:lnTo>
                  <a:pt x="173" y="545"/>
                </a:lnTo>
                <a:lnTo>
                  <a:pt x="171" y="545"/>
                </a:lnTo>
                <a:lnTo>
                  <a:pt x="171" y="543"/>
                </a:lnTo>
                <a:lnTo>
                  <a:pt x="171" y="538"/>
                </a:lnTo>
                <a:lnTo>
                  <a:pt x="173" y="531"/>
                </a:lnTo>
                <a:lnTo>
                  <a:pt x="176" y="526"/>
                </a:lnTo>
                <a:lnTo>
                  <a:pt x="178" y="522"/>
                </a:lnTo>
                <a:lnTo>
                  <a:pt x="183" y="517"/>
                </a:lnTo>
                <a:lnTo>
                  <a:pt x="188" y="514"/>
                </a:lnTo>
                <a:lnTo>
                  <a:pt x="192" y="512"/>
                </a:lnTo>
                <a:lnTo>
                  <a:pt x="197" y="510"/>
                </a:lnTo>
                <a:lnTo>
                  <a:pt x="197" y="510"/>
                </a:lnTo>
                <a:lnTo>
                  <a:pt x="200" y="510"/>
                </a:lnTo>
                <a:lnTo>
                  <a:pt x="200" y="510"/>
                </a:lnTo>
                <a:lnTo>
                  <a:pt x="200" y="512"/>
                </a:lnTo>
                <a:lnTo>
                  <a:pt x="202" y="512"/>
                </a:lnTo>
                <a:lnTo>
                  <a:pt x="202" y="512"/>
                </a:lnTo>
                <a:lnTo>
                  <a:pt x="202" y="512"/>
                </a:lnTo>
                <a:lnTo>
                  <a:pt x="204" y="514"/>
                </a:lnTo>
                <a:lnTo>
                  <a:pt x="204" y="514"/>
                </a:lnTo>
                <a:close/>
                <a:moveTo>
                  <a:pt x="67" y="514"/>
                </a:moveTo>
                <a:lnTo>
                  <a:pt x="64" y="517"/>
                </a:lnTo>
                <a:lnTo>
                  <a:pt x="64" y="517"/>
                </a:lnTo>
                <a:lnTo>
                  <a:pt x="64" y="519"/>
                </a:lnTo>
                <a:lnTo>
                  <a:pt x="64" y="519"/>
                </a:lnTo>
                <a:lnTo>
                  <a:pt x="62" y="522"/>
                </a:lnTo>
                <a:lnTo>
                  <a:pt x="62" y="524"/>
                </a:lnTo>
                <a:lnTo>
                  <a:pt x="62" y="526"/>
                </a:lnTo>
                <a:lnTo>
                  <a:pt x="62" y="529"/>
                </a:lnTo>
                <a:lnTo>
                  <a:pt x="59" y="545"/>
                </a:lnTo>
                <a:lnTo>
                  <a:pt x="55" y="559"/>
                </a:lnTo>
                <a:lnTo>
                  <a:pt x="52" y="576"/>
                </a:lnTo>
                <a:lnTo>
                  <a:pt x="50" y="590"/>
                </a:lnTo>
                <a:lnTo>
                  <a:pt x="48" y="607"/>
                </a:lnTo>
                <a:lnTo>
                  <a:pt x="48" y="624"/>
                </a:lnTo>
                <a:lnTo>
                  <a:pt x="45" y="640"/>
                </a:lnTo>
                <a:lnTo>
                  <a:pt x="48" y="657"/>
                </a:lnTo>
                <a:lnTo>
                  <a:pt x="48" y="664"/>
                </a:lnTo>
                <a:lnTo>
                  <a:pt x="50" y="669"/>
                </a:lnTo>
                <a:lnTo>
                  <a:pt x="55" y="673"/>
                </a:lnTo>
                <a:lnTo>
                  <a:pt x="57" y="678"/>
                </a:lnTo>
                <a:lnTo>
                  <a:pt x="62" y="683"/>
                </a:lnTo>
                <a:lnTo>
                  <a:pt x="64" y="690"/>
                </a:lnTo>
                <a:lnTo>
                  <a:pt x="67" y="695"/>
                </a:lnTo>
                <a:lnTo>
                  <a:pt x="67" y="702"/>
                </a:lnTo>
                <a:lnTo>
                  <a:pt x="121" y="650"/>
                </a:lnTo>
                <a:lnTo>
                  <a:pt x="121" y="645"/>
                </a:lnTo>
                <a:lnTo>
                  <a:pt x="119" y="640"/>
                </a:lnTo>
                <a:lnTo>
                  <a:pt x="119" y="638"/>
                </a:lnTo>
                <a:lnTo>
                  <a:pt x="119" y="635"/>
                </a:lnTo>
                <a:lnTo>
                  <a:pt x="119" y="631"/>
                </a:lnTo>
                <a:lnTo>
                  <a:pt x="119" y="628"/>
                </a:lnTo>
                <a:lnTo>
                  <a:pt x="121" y="626"/>
                </a:lnTo>
                <a:lnTo>
                  <a:pt x="121" y="624"/>
                </a:lnTo>
                <a:lnTo>
                  <a:pt x="124" y="624"/>
                </a:lnTo>
                <a:lnTo>
                  <a:pt x="126" y="624"/>
                </a:lnTo>
                <a:lnTo>
                  <a:pt x="128" y="626"/>
                </a:lnTo>
                <a:lnTo>
                  <a:pt x="128" y="626"/>
                </a:lnTo>
                <a:lnTo>
                  <a:pt x="131" y="628"/>
                </a:lnTo>
                <a:lnTo>
                  <a:pt x="131" y="631"/>
                </a:lnTo>
                <a:lnTo>
                  <a:pt x="131" y="633"/>
                </a:lnTo>
                <a:lnTo>
                  <a:pt x="133" y="633"/>
                </a:lnTo>
                <a:lnTo>
                  <a:pt x="166" y="600"/>
                </a:lnTo>
                <a:lnTo>
                  <a:pt x="164" y="595"/>
                </a:lnTo>
                <a:lnTo>
                  <a:pt x="162" y="590"/>
                </a:lnTo>
                <a:lnTo>
                  <a:pt x="162" y="586"/>
                </a:lnTo>
                <a:lnTo>
                  <a:pt x="162" y="578"/>
                </a:lnTo>
                <a:lnTo>
                  <a:pt x="162" y="574"/>
                </a:lnTo>
                <a:lnTo>
                  <a:pt x="162" y="569"/>
                </a:lnTo>
                <a:lnTo>
                  <a:pt x="164" y="564"/>
                </a:lnTo>
                <a:lnTo>
                  <a:pt x="166" y="559"/>
                </a:lnTo>
                <a:lnTo>
                  <a:pt x="169" y="559"/>
                </a:lnTo>
                <a:lnTo>
                  <a:pt x="169" y="559"/>
                </a:lnTo>
                <a:lnTo>
                  <a:pt x="171" y="557"/>
                </a:lnTo>
                <a:lnTo>
                  <a:pt x="173" y="557"/>
                </a:lnTo>
                <a:lnTo>
                  <a:pt x="173" y="557"/>
                </a:lnTo>
                <a:lnTo>
                  <a:pt x="176" y="557"/>
                </a:lnTo>
                <a:lnTo>
                  <a:pt x="176" y="555"/>
                </a:lnTo>
                <a:lnTo>
                  <a:pt x="178" y="555"/>
                </a:lnTo>
                <a:lnTo>
                  <a:pt x="178" y="557"/>
                </a:lnTo>
                <a:lnTo>
                  <a:pt x="181" y="557"/>
                </a:lnTo>
                <a:lnTo>
                  <a:pt x="181" y="559"/>
                </a:lnTo>
                <a:lnTo>
                  <a:pt x="181" y="562"/>
                </a:lnTo>
                <a:lnTo>
                  <a:pt x="183" y="564"/>
                </a:lnTo>
                <a:lnTo>
                  <a:pt x="183" y="564"/>
                </a:lnTo>
                <a:lnTo>
                  <a:pt x="185" y="567"/>
                </a:lnTo>
                <a:lnTo>
                  <a:pt x="185" y="571"/>
                </a:lnTo>
                <a:lnTo>
                  <a:pt x="181" y="586"/>
                </a:lnTo>
                <a:lnTo>
                  <a:pt x="185" y="586"/>
                </a:lnTo>
                <a:lnTo>
                  <a:pt x="188" y="583"/>
                </a:lnTo>
                <a:lnTo>
                  <a:pt x="190" y="581"/>
                </a:lnTo>
                <a:lnTo>
                  <a:pt x="190" y="578"/>
                </a:lnTo>
                <a:lnTo>
                  <a:pt x="192" y="576"/>
                </a:lnTo>
                <a:lnTo>
                  <a:pt x="195" y="574"/>
                </a:lnTo>
                <a:lnTo>
                  <a:pt x="197" y="571"/>
                </a:lnTo>
                <a:lnTo>
                  <a:pt x="200" y="571"/>
                </a:lnTo>
                <a:lnTo>
                  <a:pt x="200" y="574"/>
                </a:lnTo>
                <a:lnTo>
                  <a:pt x="200" y="578"/>
                </a:lnTo>
                <a:lnTo>
                  <a:pt x="200" y="586"/>
                </a:lnTo>
                <a:lnTo>
                  <a:pt x="200" y="590"/>
                </a:lnTo>
                <a:lnTo>
                  <a:pt x="197" y="595"/>
                </a:lnTo>
                <a:lnTo>
                  <a:pt x="197" y="602"/>
                </a:lnTo>
                <a:lnTo>
                  <a:pt x="195" y="607"/>
                </a:lnTo>
                <a:lnTo>
                  <a:pt x="192" y="612"/>
                </a:lnTo>
                <a:lnTo>
                  <a:pt x="190" y="614"/>
                </a:lnTo>
                <a:lnTo>
                  <a:pt x="29" y="768"/>
                </a:lnTo>
                <a:lnTo>
                  <a:pt x="29" y="735"/>
                </a:lnTo>
                <a:lnTo>
                  <a:pt x="33" y="730"/>
                </a:lnTo>
                <a:lnTo>
                  <a:pt x="36" y="726"/>
                </a:lnTo>
                <a:lnTo>
                  <a:pt x="40" y="723"/>
                </a:lnTo>
                <a:lnTo>
                  <a:pt x="45" y="718"/>
                </a:lnTo>
                <a:lnTo>
                  <a:pt x="50" y="714"/>
                </a:lnTo>
                <a:lnTo>
                  <a:pt x="52" y="711"/>
                </a:lnTo>
                <a:lnTo>
                  <a:pt x="57" y="709"/>
                </a:lnTo>
                <a:lnTo>
                  <a:pt x="62" y="704"/>
                </a:lnTo>
                <a:lnTo>
                  <a:pt x="59" y="704"/>
                </a:lnTo>
                <a:lnTo>
                  <a:pt x="57" y="704"/>
                </a:lnTo>
                <a:lnTo>
                  <a:pt x="55" y="704"/>
                </a:lnTo>
                <a:lnTo>
                  <a:pt x="52" y="702"/>
                </a:lnTo>
                <a:lnTo>
                  <a:pt x="50" y="702"/>
                </a:lnTo>
                <a:lnTo>
                  <a:pt x="50" y="699"/>
                </a:lnTo>
                <a:lnTo>
                  <a:pt x="48" y="699"/>
                </a:lnTo>
                <a:lnTo>
                  <a:pt x="48" y="697"/>
                </a:lnTo>
                <a:lnTo>
                  <a:pt x="43" y="692"/>
                </a:lnTo>
                <a:lnTo>
                  <a:pt x="40" y="685"/>
                </a:lnTo>
                <a:lnTo>
                  <a:pt x="40" y="678"/>
                </a:lnTo>
                <a:lnTo>
                  <a:pt x="38" y="671"/>
                </a:lnTo>
                <a:lnTo>
                  <a:pt x="38" y="664"/>
                </a:lnTo>
                <a:lnTo>
                  <a:pt x="38" y="657"/>
                </a:lnTo>
                <a:lnTo>
                  <a:pt x="38" y="647"/>
                </a:lnTo>
                <a:lnTo>
                  <a:pt x="38" y="640"/>
                </a:lnTo>
                <a:lnTo>
                  <a:pt x="40" y="626"/>
                </a:lnTo>
                <a:lnTo>
                  <a:pt x="40" y="609"/>
                </a:lnTo>
                <a:lnTo>
                  <a:pt x="43" y="593"/>
                </a:lnTo>
                <a:lnTo>
                  <a:pt x="45" y="578"/>
                </a:lnTo>
                <a:lnTo>
                  <a:pt x="50" y="564"/>
                </a:lnTo>
                <a:lnTo>
                  <a:pt x="52" y="548"/>
                </a:lnTo>
                <a:lnTo>
                  <a:pt x="57" y="533"/>
                </a:lnTo>
                <a:lnTo>
                  <a:pt x="62" y="517"/>
                </a:lnTo>
                <a:lnTo>
                  <a:pt x="62" y="517"/>
                </a:lnTo>
                <a:lnTo>
                  <a:pt x="64" y="517"/>
                </a:lnTo>
                <a:lnTo>
                  <a:pt x="64" y="514"/>
                </a:lnTo>
                <a:lnTo>
                  <a:pt x="67" y="514"/>
                </a:lnTo>
                <a:lnTo>
                  <a:pt x="67" y="514"/>
                </a:lnTo>
                <a:close/>
                <a:moveTo>
                  <a:pt x="81" y="517"/>
                </a:moveTo>
                <a:lnTo>
                  <a:pt x="78" y="531"/>
                </a:lnTo>
                <a:lnTo>
                  <a:pt x="74" y="545"/>
                </a:lnTo>
                <a:lnTo>
                  <a:pt x="71" y="559"/>
                </a:lnTo>
                <a:lnTo>
                  <a:pt x="69" y="574"/>
                </a:lnTo>
                <a:lnTo>
                  <a:pt x="67" y="586"/>
                </a:lnTo>
                <a:lnTo>
                  <a:pt x="64" y="600"/>
                </a:lnTo>
                <a:lnTo>
                  <a:pt x="62" y="614"/>
                </a:lnTo>
                <a:lnTo>
                  <a:pt x="62" y="631"/>
                </a:lnTo>
                <a:lnTo>
                  <a:pt x="62" y="633"/>
                </a:lnTo>
                <a:lnTo>
                  <a:pt x="64" y="638"/>
                </a:lnTo>
                <a:lnTo>
                  <a:pt x="64" y="643"/>
                </a:lnTo>
                <a:lnTo>
                  <a:pt x="67" y="645"/>
                </a:lnTo>
                <a:lnTo>
                  <a:pt x="69" y="650"/>
                </a:lnTo>
                <a:lnTo>
                  <a:pt x="69" y="652"/>
                </a:lnTo>
                <a:lnTo>
                  <a:pt x="69" y="657"/>
                </a:lnTo>
                <a:lnTo>
                  <a:pt x="69" y="659"/>
                </a:lnTo>
                <a:lnTo>
                  <a:pt x="69" y="659"/>
                </a:lnTo>
                <a:lnTo>
                  <a:pt x="67" y="659"/>
                </a:lnTo>
                <a:lnTo>
                  <a:pt x="64" y="659"/>
                </a:lnTo>
                <a:lnTo>
                  <a:pt x="62" y="659"/>
                </a:lnTo>
                <a:lnTo>
                  <a:pt x="59" y="654"/>
                </a:lnTo>
                <a:lnTo>
                  <a:pt x="57" y="647"/>
                </a:lnTo>
                <a:lnTo>
                  <a:pt x="55" y="640"/>
                </a:lnTo>
                <a:lnTo>
                  <a:pt x="55" y="633"/>
                </a:lnTo>
                <a:lnTo>
                  <a:pt x="57" y="626"/>
                </a:lnTo>
                <a:lnTo>
                  <a:pt x="57" y="619"/>
                </a:lnTo>
                <a:lnTo>
                  <a:pt x="57" y="612"/>
                </a:lnTo>
                <a:lnTo>
                  <a:pt x="57" y="605"/>
                </a:lnTo>
                <a:lnTo>
                  <a:pt x="59" y="593"/>
                </a:lnTo>
                <a:lnTo>
                  <a:pt x="62" y="581"/>
                </a:lnTo>
                <a:lnTo>
                  <a:pt x="64" y="571"/>
                </a:lnTo>
                <a:lnTo>
                  <a:pt x="67" y="559"/>
                </a:lnTo>
                <a:lnTo>
                  <a:pt x="69" y="548"/>
                </a:lnTo>
                <a:lnTo>
                  <a:pt x="71" y="538"/>
                </a:lnTo>
                <a:lnTo>
                  <a:pt x="74" y="529"/>
                </a:lnTo>
                <a:lnTo>
                  <a:pt x="76" y="517"/>
                </a:lnTo>
                <a:lnTo>
                  <a:pt x="81" y="517"/>
                </a:lnTo>
                <a:lnTo>
                  <a:pt x="81" y="517"/>
                </a:lnTo>
                <a:close/>
                <a:moveTo>
                  <a:pt x="154" y="529"/>
                </a:moveTo>
                <a:lnTo>
                  <a:pt x="157" y="533"/>
                </a:lnTo>
                <a:lnTo>
                  <a:pt x="157" y="538"/>
                </a:lnTo>
                <a:lnTo>
                  <a:pt x="159" y="543"/>
                </a:lnTo>
                <a:lnTo>
                  <a:pt x="159" y="548"/>
                </a:lnTo>
                <a:lnTo>
                  <a:pt x="159" y="552"/>
                </a:lnTo>
                <a:lnTo>
                  <a:pt x="157" y="557"/>
                </a:lnTo>
                <a:lnTo>
                  <a:pt x="157" y="562"/>
                </a:lnTo>
                <a:lnTo>
                  <a:pt x="154" y="567"/>
                </a:lnTo>
                <a:lnTo>
                  <a:pt x="154" y="567"/>
                </a:lnTo>
                <a:lnTo>
                  <a:pt x="152" y="567"/>
                </a:lnTo>
                <a:lnTo>
                  <a:pt x="152" y="567"/>
                </a:lnTo>
                <a:lnTo>
                  <a:pt x="150" y="569"/>
                </a:lnTo>
                <a:lnTo>
                  <a:pt x="150" y="569"/>
                </a:lnTo>
                <a:lnTo>
                  <a:pt x="150" y="569"/>
                </a:lnTo>
                <a:lnTo>
                  <a:pt x="147" y="567"/>
                </a:lnTo>
                <a:lnTo>
                  <a:pt x="147" y="567"/>
                </a:lnTo>
                <a:lnTo>
                  <a:pt x="145" y="562"/>
                </a:lnTo>
                <a:lnTo>
                  <a:pt x="143" y="559"/>
                </a:lnTo>
                <a:lnTo>
                  <a:pt x="140" y="557"/>
                </a:lnTo>
                <a:lnTo>
                  <a:pt x="138" y="552"/>
                </a:lnTo>
                <a:lnTo>
                  <a:pt x="135" y="550"/>
                </a:lnTo>
                <a:lnTo>
                  <a:pt x="133" y="548"/>
                </a:lnTo>
                <a:lnTo>
                  <a:pt x="133" y="545"/>
                </a:lnTo>
                <a:lnTo>
                  <a:pt x="133" y="540"/>
                </a:lnTo>
                <a:lnTo>
                  <a:pt x="135" y="538"/>
                </a:lnTo>
                <a:lnTo>
                  <a:pt x="135" y="536"/>
                </a:lnTo>
                <a:lnTo>
                  <a:pt x="138" y="531"/>
                </a:lnTo>
                <a:lnTo>
                  <a:pt x="140" y="529"/>
                </a:lnTo>
                <a:lnTo>
                  <a:pt x="140" y="526"/>
                </a:lnTo>
                <a:lnTo>
                  <a:pt x="143" y="524"/>
                </a:lnTo>
                <a:lnTo>
                  <a:pt x="145" y="522"/>
                </a:lnTo>
                <a:lnTo>
                  <a:pt x="147" y="517"/>
                </a:lnTo>
                <a:lnTo>
                  <a:pt x="150" y="519"/>
                </a:lnTo>
                <a:lnTo>
                  <a:pt x="150" y="519"/>
                </a:lnTo>
                <a:lnTo>
                  <a:pt x="152" y="522"/>
                </a:lnTo>
                <a:lnTo>
                  <a:pt x="152" y="522"/>
                </a:lnTo>
                <a:lnTo>
                  <a:pt x="152" y="524"/>
                </a:lnTo>
                <a:lnTo>
                  <a:pt x="152" y="526"/>
                </a:lnTo>
                <a:lnTo>
                  <a:pt x="154" y="529"/>
                </a:lnTo>
                <a:lnTo>
                  <a:pt x="154" y="529"/>
                </a:lnTo>
                <a:lnTo>
                  <a:pt x="154" y="529"/>
                </a:lnTo>
                <a:close/>
                <a:moveTo>
                  <a:pt x="95" y="522"/>
                </a:moveTo>
                <a:lnTo>
                  <a:pt x="93" y="533"/>
                </a:lnTo>
                <a:lnTo>
                  <a:pt x="88" y="545"/>
                </a:lnTo>
                <a:lnTo>
                  <a:pt x="86" y="557"/>
                </a:lnTo>
                <a:lnTo>
                  <a:pt x="83" y="569"/>
                </a:lnTo>
                <a:lnTo>
                  <a:pt x="81" y="581"/>
                </a:lnTo>
                <a:lnTo>
                  <a:pt x="81" y="593"/>
                </a:lnTo>
                <a:lnTo>
                  <a:pt x="78" y="605"/>
                </a:lnTo>
                <a:lnTo>
                  <a:pt x="76" y="614"/>
                </a:lnTo>
                <a:lnTo>
                  <a:pt x="76" y="616"/>
                </a:lnTo>
                <a:lnTo>
                  <a:pt x="74" y="619"/>
                </a:lnTo>
                <a:lnTo>
                  <a:pt x="74" y="619"/>
                </a:lnTo>
                <a:lnTo>
                  <a:pt x="74" y="621"/>
                </a:lnTo>
                <a:lnTo>
                  <a:pt x="71" y="621"/>
                </a:lnTo>
                <a:lnTo>
                  <a:pt x="71" y="621"/>
                </a:lnTo>
                <a:lnTo>
                  <a:pt x="71" y="624"/>
                </a:lnTo>
                <a:lnTo>
                  <a:pt x="69" y="624"/>
                </a:lnTo>
                <a:lnTo>
                  <a:pt x="69" y="621"/>
                </a:lnTo>
                <a:lnTo>
                  <a:pt x="67" y="621"/>
                </a:lnTo>
                <a:lnTo>
                  <a:pt x="67" y="619"/>
                </a:lnTo>
                <a:lnTo>
                  <a:pt x="67" y="619"/>
                </a:lnTo>
                <a:lnTo>
                  <a:pt x="67" y="616"/>
                </a:lnTo>
                <a:lnTo>
                  <a:pt x="67" y="616"/>
                </a:lnTo>
                <a:lnTo>
                  <a:pt x="69" y="614"/>
                </a:lnTo>
                <a:lnTo>
                  <a:pt x="69" y="614"/>
                </a:lnTo>
                <a:lnTo>
                  <a:pt x="71" y="612"/>
                </a:lnTo>
                <a:lnTo>
                  <a:pt x="71" y="612"/>
                </a:lnTo>
                <a:lnTo>
                  <a:pt x="74" y="609"/>
                </a:lnTo>
                <a:lnTo>
                  <a:pt x="74" y="607"/>
                </a:lnTo>
                <a:lnTo>
                  <a:pt x="74" y="597"/>
                </a:lnTo>
                <a:lnTo>
                  <a:pt x="76" y="586"/>
                </a:lnTo>
                <a:lnTo>
                  <a:pt x="78" y="574"/>
                </a:lnTo>
                <a:lnTo>
                  <a:pt x="78" y="564"/>
                </a:lnTo>
                <a:lnTo>
                  <a:pt x="81" y="552"/>
                </a:lnTo>
                <a:lnTo>
                  <a:pt x="86" y="543"/>
                </a:lnTo>
                <a:lnTo>
                  <a:pt x="88" y="531"/>
                </a:lnTo>
                <a:lnTo>
                  <a:pt x="93" y="522"/>
                </a:lnTo>
                <a:lnTo>
                  <a:pt x="93" y="517"/>
                </a:lnTo>
                <a:lnTo>
                  <a:pt x="95" y="522"/>
                </a:lnTo>
                <a:lnTo>
                  <a:pt x="95" y="522"/>
                </a:lnTo>
                <a:close/>
                <a:moveTo>
                  <a:pt x="107" y="536"/>
                </a:moveTo>
                <a:lnTo>
                  <a:pt x="102" y="550"/>
                </a:lnTo>
                <a:lnTo>
                  <a:pt x="100" y="562"/>
                </a:lnTo>
                <a:lnTo>
                  <a:pt x="97" y="576"/>
                </a:lnTo>
                <a:lnTo>
                  <a:pt x="95" y="590"/>
                </a:lnTo>
                <a:lnTo>
                  <a:pt x="93" y="605"/>
                </a:lnTo>
                <a:lnTo>
                  <a:pt x="90" y="616"/>
                </a:lnTo>
                <a:lnTo>
                  <a:pt x="83" y="631"/>
                </a:lnTo>
                <a:lnTo>
                  <a:pt x="76" y="640"/>
                </a:lnTo>
                <a:lnTo>
                  <a:pt x="76" y="643"/>
                </a:lnTo>
                <a:lnTo>
                  <a:pt x="74" y="643"/>
                </a:lnTo>
                <a:lnTo>
                  <a:pt x="74" y="643"/>
                </a:lnTo>
                <a:lnTo>
                  <a:pt x="74" y="643"/>
                </a:lnTo>
                <a:lnTo>
                  <a:pt x="74" y="643"/>
                </a:lnTo>
                <a:lnTo>
                  <a:pt x="74" y="643"/>
                </a:lnTo>
                <a:lnTo>
                  <a:pt x="74" y="643"/>
                </a:lnTo>
                <a:lnTo>
                  <a:pt x="74" y="640"/>
                </a:lnTo>
                <a:lnTo>
                  <a:pt x="74" y="638"/>
                </a:lnTo>
                <a:lnTo>
                  <a:pt x="74" y="635"/>
                </a:lnTo>
                <a:lnTo>
                  <a:pt x="76" y="631"/>
                </a:lnTo>
                <a:lnTo>
                  <a:pt x="76" y="628"/>
                </a:lnTo>
                <a:lnTo>
                  <a:pt x="78" y="624"/>
                </a:lnTo>
                <a:lnTo>
                  <a:pt x="81" y="621"/>
                </a:lnTo>
                <a:lnTo>
                  <a:pt x="83" y="619"/>
                </a:lnTo>
                <a:lnTo>
                  <a:pt x="83" y="614"/>
                </a:lnTo>
                <a:lnTo>
                  <a:pt x="88" y="605"/>
                </a:lnTo>
                <a:lnTo>
                  <a:pt x="90" y="593"/>
                </a:lnTo>
                <a:lnTo>
                  <a:pt x="90" y="581"/>
                </a:lnTo>
                <a:lnTo>
                  <a:pt x="93" y="571"/>
                </a:lnTo>
                <a:lnTo>
                  <a:pt x="95" y="559"/>
                </a:lnTo>
                <a:lnTo>
                  <a:pt x="97" y="550"/>
                </a:lnTo>
                <a:lnTo>
                  <a:pt x="100" y="538"/>
                </a:lnTo>
                <a:lnTo>
                  <a:pt x="102" y="529"/>
                </a:lnTo>
                <a:lnTo>
                  <a:pt x="102" y="529"/>
                </a:lnTo>
                <a:lnTo>
                  <a:pt x="105" y="529"/>
                </a:lnTo>
                <a:lnTo>
                  <a:pt x="105" y="529"/>
                </a:lnTo>
                <a:lnTo>
                  <a:pt x="107" y="529"/>
                </a:lnTo>
                <a:lnTo>
                  <a:pt x="107" y="536"/>
                </a:lnTo>
                <a:lnTo>
                  <a:pt x="107" y="536"/>
                </a:lnTo>
                <a:close/>
                <a:moveTo>
                  <a:pt x="121" y="536"/>
                </a:moveTo>
                <a:lnTo>
                  <a:pt x="119" y="550"/>
                </a:lnTo>
                <a:lnTo>
                  <a:pt x="116" y="562"/>
                </a:lnTo>
                <a:lnTo>
                  <a:pt x="114" y="576"/>
                </a:lnTo>
                <a:lnTo>
                  <a:pt x="109" y="590"/>
                </a:lnTo>
                <a:lnTo>
                  <a:pt x="107" y="602"/>
                </a:lnTo>
                <a:lnTo>
                  <a:pt x="105" y="616"/>
                </a:lnTo>
                <a:lnTo>
                  <a:pt x="102" y="631"/>
                </a:lnTo>
                <a:lnTo>
                  <a:pt x="100" y="645"/>
                </a:lnTo>
                <a:lnTo>
                  <a:pt x="97" y="650"/>
                </a:lnTo>
                <a:lnTo>
                  <a:pt x="95" y="654"/>
                </a:lnTo>
                <a:lnTo>
                  <a:pt x="95" y="659"/>
                </a:lnTo>
                <a:lnTo>
                  <a:pt x="93" y="664"/>
                </a:lnTo>
                <a:lnTo>
                  <a:pt x="90" y="669"/>
                </a:lnTo>
                <a:lnTo>
                  <a:pt x="88" y="673"/>
                </a:lnTo>
                <a:lnTo>
                  <a:pt x="83" y="678"/>
                </a:lnTo>
                <a:lnTo>
                  <a:pt x="81" y="683"/>
                </a:lnTo>
                <a:lnTo>
                  <a:pt x="78" y="683"/>
                </a:lnTo>
                <a:lnTo>
                  <a:pt x="78" y="683"/>
                </a:lnTo>
                <a:lnTo>
                  <a:pt x="76" y="680"/>
                </a:lnTo>
                <a:lnTo>
                  <a:pt x="74" y="680"/>
                </a:lnTo>
                <a:lnTo>
                  <a:pt x="74" y="680"/>
                </a:lnTo>
                <a:lnTo>
                  <a:pt x="71" y="680"/>
                </a:lnTo>
                <a:lnTo>
                  <a:pt x="71" y="678"/>
                </a:lnTo>
                <a:lnTo>
                  <a:pt x="69" y="678"/>
                </a:lnTo>
                <a:lnTo>
                  <a:pt x="69" y="678"/>
                </a:lnTo>
                <a:lnTo>
                  <a:pt x="67" y="678"/>
                </a:lnTo>
                <a:lnTo>
                  <a:pt x="67" y="676"/>
                </a:lnTo>
                <a:lnTo>
                  <a:pt x="67" y="673"/>
                </a:lnTo>
                <a:lnTo>
                  <a:pt x="67" y="673"/>
                </a:lnTo>
                <a:lnTo>
                  <a:pt x="67" y="671"/>
                </a:lnTo>
                <a:lnTo>
                  <a:pt x="69" y="669"/>
                </a:lnTo>
                <a:lnTo>
                  <a:pt x="69" y="669"/>
                </a:lnTo>
                <a:lnTo>
                  <a:pt x="74" y="661"/>
                </a:lnTo>
                <a:lnTo>
                  <a:pt x="78" y="654"/>
                </a:lnTo>
                <a:lnTo>
                  <a:pt x="83" y="647"/>
                </a:lnTo>
                <a:lnTo>
                  <a:pt x="88" y="640"/>
                </a:lnTo>
                <a:lnTo>
                  <a:pt x="93" y="633"/>
                </a:lnTo>
                <a:lnTo>
                  <a:pt x="95" y="626"/>
                </a:lnTo>
                <a:lnTo>
                  <a:pt x="97" y="619"/>
                </a:lnTo>
                <a:lnTo>
                  <a:pt x="100" y="612"/>
                </a:lnTo>
                <a:lnTo>
                  <a:pt x="100" y="602"/>
                </a:lnTo>
                <a:lnTo>
                  <a:pt x="102" y="593"/>
                </a:lnTo>
                <a:lnTo>
                  <a:pt x="105" y="583"/>
                </a:lnTo>
                <a:lnTo>
                  <a:pt x="107" y="574"/>
                </a:lnTo>
                <a:lnTo>
                  <a:pt x="109" y="564"/>
                </a:lnTo>
                <a:lnTo>
                  <a:pt x="112" y="555"/>
                </a:lnTo>
                <a:lnTo>
                  <a:pt x="114" y="545"/>
                </a:lnTo>
                <a:lnTo>
                  <a:pt x="119" y="536"/>
                </a:lnTo>
                <a:lnTo>
                  <a:pt x="119" y="536"/>
                </a:lnTo>
                <a:lnTo>
                  <a:pt x="119" y="533"/>
                </a:lnTo>
                <a:lnTo>
                  <a:pt x="119" y="533"/>
                </a:lnTo>
                <a:lnTo>
                  <a:pt x="119" y="533"/>
                </a:lnTo>
                <a:lnTo>
                  <a:pt x="121" y="533"/>
                </a:lnTo>
                <a:lnTo>
                  <a:pt x="121" y="533"/>
                </a:lnTo>
                <a:lnTo>
                  <a:pt x="121" y="536"/>
                </a:lnTo>
                <a:lnTo>
                  <a:pt x="121" y="536"/>
                </a:lnTo>
                <a:lnTo>
                  <a:pt x="121" y="536"/>
                </a:lnTo>
                <a:close/>
                <a:moveTo>
                  <a:pt x="644" y="593"/>
                </a:moveTo>
                <a:lnTo>
                  <a:pt x="696" y="614"/>
                </a:lnTo>
                <a:lnTo>
                  <a:pt x="689" y="616"/>
                </a:lnTo>
                <a:lnTo>
                  <a:pt x="682" y="619"/>
                </a:lnTo>
                <a:lnTo>
                  <a:pt x="674" y="619"/>
                </a:lnTo>
                <a:lnTo>
                  <a:pt x="667" y="621"/>
                </a:lnTo>
                <a:lnTo>
                  <a:pt x="660" y="624"/>
                </a:lnTo>
                <a:lnTo>
                  <a:pt x="655" y="626"/>
                </a:lnTo>
                <a:lnTo>
                  <a:pt x="648" y="628"/>
                </a:lnTo>
                <a:lnTo>
                  <a:pt x="644" y="631"/>
                </a:lnTo>
                <a:lnTo>
                  <a:pt x="634" y="685"/>
                </a:lnTo>
                <a:lnTo>
                  <a:pt x="601" y="638"/>
                </a:lnTo>
                <a:lnTo>
                  <a:pt x="549" y="652"/>
                </a:lnTo>
                <a:lnTo>
                  <a:pt x="553" y="647"/>
                </a:lnTo>
                <a:lnTo>
                  <a:pt x="558" y="640"/>
                </a:lnTo>
                <a:lnTo>
                  <a:pt x="560" y="635"/>
                </a:lnTo>
                <a:lnTo>
                  <a:pt x="565" y="631"/>
                </a:lnTo>
                <a:lnTo>
                  <a:pt x="570" y="624"/>
                </a:lnTo>
                <a:lnTo>
                  <a:pt x="575" y="619"/>
                </a:lnTo>
                <a:lnTo>
                  <a:pt x="579" y="614"/>
                </a:lnTo>
                <a:lnTo>
                  <a:pt x="582" y="607"/>
                </a:lnTo>
                <a:lnTo>
                  <a:pt x="556" y="562"/>
                </a:lnTo>
                <a:lnTo>
                  <a:pt x="608" y="578"/>
                </a:lnTo>
                <a:lnTo>
                  <a:pt x="646" y="536"/>
                </a:lnTo>
                <a:lnTo>
                  <a:pt x="646" y="543"/>
                </a:lnTo>
                <a:lnTo>
                  <a:pt x="646" y="550"/>
                </a:lnTo>
                <a:lnTo>
                  <a:pt x="646" y="557"/>
                </a:lnTo>
                <a:lnTo>
                  <a:pt x="644" y="564"/>
                </a:lnTo>
                <a:lnTo>
                  <a:pt x="644" y="571"/>
                </a:lnTo>
                <a:lnTo>
                  <a:pt x="644" y="578"/>
                </a:lnTo>
                <a:lnTo>
                  <a:pt x="644" y="586"/>
                </a:lnTo>
                <a:lnTo>
                  <a:pt x="644" y="593"/>
                </a:lnTo>
                <a:lnTo>
                  <a:pt x="644" y="593"/>
                </a:lnTo>
                <a:close/>
                <a:moveTo>
                  <a:pt x="152" y="586"/>
                </a:moveTo>
                <a:lnTo>
                  <a:pt x="152" y="588"/>
                </a:lnTo>
                <a:lnTo>
                  <a:pt x="152" y="593"/>
                </a:lnTo>
                <a:lnTo>
                  <a:pt x="152" y="595"/>
                </a:lnTo>
                <a:lnTo>
                  <a:pt x="152" y="600"/>
                </a:lnTo>
                <a:lnTo>
                  <a:pt x="152" y="605"/>
                </a:lnTo>
                <a:lnTo>
                  <a:pt x="150" y="607"/>
                </a:lnTo>
                <a:lnTo>
                  <a:pt x="147" y="609"/>
                </a:lnTo>
                <a:lnTo>
                  <a:pt x="145" y="612"/>
                </a:lnTo>
                <a:lnTo>
                  <a:pt x="145" y="612"/>
                </a:lnTo>
                <a:lnTo>
                  <a:pt x="145" y="614"/>
                </a:lnTo>
                <a:lnTo>
                  <a:pt x="145" y="614"/>
                </a:lnTo>
                <a:lnTo>
                  <a:pt x="143" y="614"/>
                </a:lnTo>
                <a:lnTo>
                  <a:pt x="143" y="616"/>
                </a:lnTo>
                <a:lnTo>
                  <a:pt x="143" y="616"/>
                </a:lnTo>
                <a:lnTo>
                  <a:pt x="143" y="619"/>
                </a:lnTo>
                <a:lnTo>
                  <a:pt x="140" y="619"/>
                </a:lnTo>
                <a:lnTo>
                  <a:pt x="138" y="619"/>
                </a:lnTo>
                <a:lnTo>
                  <a:pt x="135" y="619"/>
                </a:lnTo>
                <a:lnTo>
                  <a:pt x="133" y="616"/>
                </a:lnTo>
                <a:lnTo>
                  <a:pt x="133" y="614"/>
                </a:lnTo>
                <a:lnTo>
                  <a:pt x="131" y="614"/>
                </a:lnTo>
                <a:lnTo>
                  <a:pt x="131" y="612"/>
                </a:lnTo>
                <a:lnTo>
                  <a:pt x="128" y="609"/>
                </a:lnTo>
                <a:lnTo>
                  <a:pt x="128" y="607"/>
                </a:lnTo>
                <a:lnTo>
                  <a:pt x="128" y="602"/>
                </a:lnTo>
                <a:lnTo>
                  <a:pt x="128" y="597"/>
                </a:lnTo>
                <a:lnTo>
                  <a:pt x="126" y="593"/>
                </a:lnTo>
                <a:lnTo>
                  <a:pt x="126" y="586"/>
                </a:lnTo>
                <a:lnTo>
                  <a:pt x="126" y="581"/>
                </a:lnTo>
                <a:lnTo>
                  <a:pt x="126" y="574"/>
                </a:lnTo>
                <a:lnTo>
                  <a:pt x="128" y="569"/>
                </a:lnTo>
                <a:lnTo>
                  <a:pt x="133" y="567"/>
                </a:lnTo>
                <a:lnTo>
                  <a:pt x="138" y="567"/>
                </a:lnTo>
                <a:lnTo>
                  <a:pt x="152" y="586"/>
                </a:lnTo>
                <a:lnTo>
                  <a:pt x="152" y="586"/>
                </a:lnTo>
                <a:close/>
                <a:moveTo>
                  <a:pt x="185" y="669"/>
                </a:moveTo>
                <a:lnTo>
                  <a:pt x="140" y="716"/>
                </a:lnTo>
                <a:lnTo>
                  <a:pt x="140" y="747"/>
                </a:lnTo>
                <a:lnTo>
                  <a:pt x="140" y="747"/>
                </a:lnTo>
                <a:lnTo>
                  <a:pt x="140" y="749"/>
                </a:lnTo>
                <a:lnTo>
                  <a:pt x="140" y="749"/>
                </a:lnTo>
                <a:lnTo>
                  <a:pt x="138" y="749"/>
                </a:lnTo>
                <a:lnTo>
                  <a:pt x="138" y="752"/>
                </a:lnTo>
                <a:lnTo>
                  <a:pt x="135" y="752"/>
                </a:lnTo>
                <a:lnTo>
                  <a:pt x="135" y="752"/>
                </a:lnTo>
                <a:lnTo>
                  <a:pt x="133" y="754"/>
                </a:lnTo>
                <a:lnTo>
                  <a:pt x="131" y="754"/>
                </a:lnTo>
                <a:lnTo>
                  <a:pt x="131" y="756"/>
                </a:lnTo>
                <a:lnTo>
                  <a:pt x="128" y="759"/>
                </a:lnTo>
                <a:lnTo>
                  <a:pt x="128" y="761"/>
                </a:lnTo>
                <a:lnTo>
                  <a:pt x="126" y="764"/>
                </a:lnTo>
                <a:lnTo>
                  <a:pt x="124" y="766"/>
                </a:lnTo>
                <a:lnTo>
                  <a:pt x="124" y="766"/>
                </a:lnTo>
                <a:lnTo>
                  <a:pt x="121" y="768"/>
                </a:lnTo>
                <a:lnTo>
                  <a:pt x="119" y="768"/>
                </a:lnTo>
                <a:lnTo>
                  <a:pt x="119" y="764"/>
                </a:lnTo>
                <a:lnTo>
                  <a:pt x="119" y="761"/>
                </a:lnTo>
                <a:lnTo>
                  <a:pt x="119" y="756"/>
                </a:lnTo>
                <a:lnTo>
                  <a:pt x="116" y="754"/>
                </a:lnTo>
                <a:lnTo>
                  <a:pt x="116" y="752"/>
                </a:lnTo>
                <a:lnTo>
                  <a:pt x="116" y="747"/>
                </a:lnTo>
                <a:lnTo>
                  <a:pt x="116" y="745"/>
                </a:lnTo>
                <a:lnTo>
                  <a:pt x="114" y="742"/>
                </a:lnTo>
                <a:lnTo>
                  <a:pt x="112" y="745"/>
                </a:lnTo>
                <a:lnTo>
                  <a:pt x="109" y="745"/>
                </a:lnTo>
                <a:lnTo>
                  <a:pt x="107" y="747"/>
                </a:lnTo>
                <a:lnTo>
                  <a:pt x="105" y="749"/>
                </a:lnTo>
                <a:lnTo>
                  <a:pt x="102" y="752"/>
                </a:lnTo>
                <a:lnTo>
                  <a:pt x="100" y="754"/>
                </a:lnTo>
                <a:lnTo>
                  <a:pt x="97" y="756"/>
                </a:lnTo>
                <a:lnTo>
                  <a:pt x="95" y="756"/>
                </a:lnTo>
                <a:lnTo>
                  <a:pt x="97" y="764"/>
                </a:lnTo>
                <a:lnTo>
                  <a:pt x="97" y="768"/>
                </a:lnTo>
                <a:lnTo>
                  <a:pt x="97" y="773"/>
                </a:lnTo>
                <a:lnTo>
                  <a:pt x="97" y="780"/>
                </a:lnTo>
                <a:lnTo>
                  <a:pt x="95" y="785"/>
                </a:lnTo>
                <a:lnTo>
                  <a:pt x="95" y="792"/>
                </a:lnTo>
                <a:lnTo>
                  <a:pt x="93" y="797"/>
                </a:lnTo>
                <a:lnTo>
                  <a:pt x="93" y="801"/>
                </a:lnTo>
                <a:lnTo>
                  <a:pt x="90" y="801"/>
                </a:lnTo>
                <a:lnTo>
                  <a:pt x="88" y="801"/>
                </a:lnTo>
                <a:lnTo>
                  <a:pt x="88" y="801"/>
                </a:lnTo>
                <a:lnTo>
                  <a:pt x="86" y="801"/>
                </a:lnTo>
                <a:lnTo>
                  <a:pt x="86" y="804"/>
                </a:lnTo>
                <a:lnTo>
                  <a:pt x="83" y="804"/>
                </a:lnTo>
                <a:lnTo>
                  <a:pt x="81" y="804"/>
                </a:lnTo>
                <a:lnTo>
                  <a:pt x="81" y="806"/>
                </a:lnTo>
                <a:lnTo>
                  <a:pt x="78" y="804"/>
                </a:lnTo>
                <a:lnTo>
                  <a:pt x="78" y="799"/>
                </a:lnTo>
                <a:lnTo>
                  <a:pt x="76" y="797"/>
                </a:lnTo>
                <a:lnTo>
                  <a:pt x="78" y="794"/>
                </a:lnTo>
                <a:lnTo>
                  <a:pt x="78" y="792"/>
                </a:lnTo>
                <a:lnTo>
                  <a:pt x="78" y="790"/>
                </a:lnTo>
                <a:lnTo>
                  <a:pt x="81" y="787"/>
                </a:lnTo>
                <a:lnTo>
                  <a:pt x="81" y="782"/>
                </a:lnTo>
                <a:lnTo>
                  <a:pt x="81" y="782"/>
                </a:lnTo>
                <a:lnTo>
                  <a:pt x="83" y="780"/>
                </a:lnTo>
                <a:lnTo>
                  <a:pt x="83" y="780"/>
                </a:lnTo>
                <a:lnTo>
                  <a:pt x="83" y="778"/>
                </a:lnTo>
                <a:lnTo>
                  <a:pt x="83" y="775"/>
                </a:lnTo>
                <a:lnTo>
                  <a:pt x="83" y="775"/>
                </a:lnTo>
                <a:lnTo>
                  <a:pt x="83" y="773"/>
                </a:lnTo>
                <a:lnTo>
                  <a:pt x="83" y="773"/>
                </a:lnTo>
                <a:lnTo>
                  <a:pt x="83" y="773"/>
                </a:lnTo>
                <a:lnTo>
                  <a:pt x="83" y="773"/>
                </a:lnTo>
                <a:lnTo>
                  <a:pt x="81" y="773"/>
                </a:lnTo>
                <a:lnTo>
                  <a:pt x="78" y="775"/>
                </a:lnTo>
                <a:lnTo>
                  <a:pt x="76" y="778"/>
                </a:lnTo>
                <a:lnTo>
                  <a:pt x="74" y="780"/>
                </a:lnTo>
                <a:lnTo>
                  <a:pt x="71" y="782"/>
                </a:lnTo>
                <a:lnTo>
                  <a:pt x="69" y="787"/>
                </a:lnTo>
                <a:lnTo>
                  <a:pt x="67" y="790"/>
                </a:lnTo>
                <a:lnTo>
                  <a:pt x="64" y="792"/>
                </a:lnTo>
                <a:lnTo>
                  <a:pt x="62" y="794"/>
                </a:lnTo>
                <a:lnTo>
                  <a:pt x="62" y="799"/>
                </a:lnTo>
                <a:lnTo>
                  <a:pt x="67" y="804"/>
                </a:lnTo>
                <a:lnTo>
                  <a:pt x="69" y="809"/>
                </a:lnTo>
                <a:lnTo>
                  <a:pt x="74" y="811"/>
                </a:lnTo>
                <a:lnTo>
                  <a:pt x="76" y="816"/>
                </a:lnTo>
                <a:lnTo>
                  <a:pt x="78" y="818"/>
                </a:lnTo>
                <a:lnTo>
                  <a:pt x="78" y="823"/>
                </a:lnTo>
                <a:lnTo>
                  <a:pt x="76" y="828"/>
                </a:lnTo>
                <a:lnTo>
                  <a:pt x="74" y="830"/>
                </a:lnTo>
                <a:lnTo>
                  <a:pt x="71" y="830"/>
                </a:lnTo>
                <a:lnTo>
                  <a:pt x="69" y="828"/>
                </a:lnTo>
                <a:lnTo>
                  <a:pt x="67" y="828"/>
                </a:lnTo>
                <a:lnTo>
                  <a:pt x="67" y="825"/>
                </a:lnTo>
                <a:lnTo>
                  <a:pt x="64" y="825"/>
                </a:lnTo>
                <a:lnTo>
                  <a:pt x="64" y="823"/>
                </a:lnTo>
                <a:lnTo>
                  <a:pt x="62" y="820"/>
                </a:lnTo>
                <a:lnTo>
                  <a:pt x="59" y="818"/>
                </a:lnTo>
                <a:lnTo>
                  <a:pt x="59" y="818"/>
                </a:lnTo>
                <a:lnTo>
                  <a:pt x="59" y="816"/>
                </a:lnTo>
                <a:lnTo>
                  <a:pt x="57" y="813"/>
                </a:lnTo>
                <a:lnTo>
                  <a:pt x="57" y="811"/>
                </a:lnTo>
                <a:lnTo>
                  <a:pt x="55" y="809"/>
                </a:lnTo>
                <a:lnTo>
                  <a:pt x="52" y="809"/>
                </a:lnTo>
                <a:lnTo>
                  <a:pt x="50" y="806"/>
                </a:lnTo>
                <a:lnTo>
                  <a:pt x="48" y="806"/>
                </a:lnTo>
                <a:lnTo>
                  <a:pt x="45" y="809"/>
                </a:lnTo>
                <a:lnTo>
                  <a:pt x="45" y="809"/>
                </a:lnTo>
                <a:lnTo>
                  <a:pt x="43" y="811"/>
                </a:lnTo>
                <a:lnTo>
                  <a:pt x="40" y="813"/>
                </a:lnTo>
                <a:lnTo>
                  <a:pt x="40" y="816"/>
                </a:lnTo>
                <a:lnTo>
                  <a:pt x="38" y="816"/>
                </a:lnTo>
                <a:lnTo>
                  <a:pt x="36" y="818"/>
                </a:lnTo>
                <a:lnTo>
                  <a:pt x="33" y="811"/>
                </a:lnTo>
                <a:lnTo>
                  <a:pt x="33" y="804"/>
                </a:lnTo>
                <a:lnTo>
                  <a:pt x="33" y="799"/>
                </a:lnTo>
                <a:lnTo>
                  <a:pt x="33" y="792"/>
                </a:lnTo>
                <a:lnTo>
                  <a:pt x="33" y="785"/>
                </a:lnTo>
                <a:lnTo>
                  <a:pt x="36" y="780"/>
                </a:lnTo>
                <a:lnTo>
                  <a:pt x="40" y="775"/>
                </a:lnTo>
                <a:lnTo>
                  <a:pt x="48" y="773"/>
                </a:lnTo>
                <a:lnTo>
                  <a:pt x="190" y="631"/>
                </a:lnTo>
                <a:lnTo>
                  <a:pt x="192" y="631"/>
                </a:lnTo>
                <a:lnTo>
                  <a:pt x="185" y="669"/>
                </a:lnTo>
                <a:lnTo>
                  <a:pt x="185" y="669"/>
                </a:lnTo>
                <a:close/>
                <a:moveTo>
                  <a:pt x="173" y="704"/>
                </a:moveTo>
                <a:lnTo>
                  <a:pt x="178" y="709"/>
                </a:lnTo>
                <a:lnTo>
                  <a:pt x="181" y="711"/>
                </a:lnTo>
                <a:lnTo>
                  <a:pt x="181" y="716"/>
                </a:lnTo>
                <a:lnTo>
                  <a:pt x="181" y="721"/>
                </a:lnTo>
                <a:lnTo>
                  <a:pt x="181" y="726"/>
                </a:lnTo>
                <a:lnTo>
                  <a:pt x="181" y="730"/>
                </a:lnTo>
                <a:lnTo>
                  <a:pt x="178" y="735"/>
                </a:lnTo>
                <a:lnTo>
                  <a:pt x="178" y="737"/>
                </a:lnTo>
                <a:lnTo>
                  <a:pt x="176" y="740"/>
                </a:lnTo>
                <a:lnTo>
                  <a:pt x="176" y="740"/>
                </a:lnTo>
                <a:lnTo>
                  <a:pt x="176" y="740"/>
                </a:lnTo>
                <a:lnTo>
                  <a:pt x="173" y="737"/>
                </a:lnTo>
                <a:lnTo>
                  <a:pt x="173" y="737"/>
                </a:lnTo>
                <a:lnTo>
                  <a:pt x="173" y="737"/>
                </a:lnTo>
                <a:lnTo>
                  <a:pt x="171" y="737"/>
                </a:lnTo>
                <a:lnTo>
                  <a:pt x="171" y="737"/>
                </a:lnTo>
                <a:lnTo>
                  <a:pt x="169" y="740"/>
                </a:lnTo>
                <a:lnTo>
                  <a:pt x="166" y="742"/>
                </a:lnTo>
                <a:lnTo>
                  <a:pt x="164" y="742"/>
                </a:lnTo>
                <a:lnTo>
                  <a:pt x="164" y="745"/>
                </a:lnTo>
                <a:lnTo>
                  <a:pt x="162" y="747"/>
                </a:lnTo>
                <a:lnTo>
                  <a:pt x="162" y="749"/>
                </a:lnTo>
                <a:lnTo>
                  <a:pt x="162" y="752"/>
                </a:lnTo>
                <a:lnTo>
                  <a:pt x="159" y="754"/>
                </a:lnTo>
                <a:lnTo>
                  <a:pt x="157" y="754"/>
                </a:lnTo>
                <a:lnTo>
                  <a:pt x="154" y="752"/>
                </a:lnTo>
                <a:lnTo>
                  <a:pt x="154" y="752"/>
                </a:lnTo>
                <a:lnTo>
                  <a:pt x="152" y="749"/>
                </a:lnTo>
                <a:lnTo>
                  <a:pt x="152" y="749"/>
                </a:lnTo>
                <a:lnTo>
                  <a:pt x="152" y="747"/>
                </a:lnTo>
                <a:lnTo>
                  <a:pt x="152" y="747"/>
                </a:lnTo>
                <a:lnTo>
                  <a:pt x="152" y="747"/>
                </a:lnTo>
                <a:lnTo>
                  <a:pt x="152" y="740"/>
                </a:lnTo>
                <a:lnTo>
                  <a:pt x="152" y="730"/>
                </a:lnTo>
                <a:lnTo>
                  <a:pt x="154" y="723"/>
                </a:lnTo>
                <a:lnTo>
                  <a:pt x="154" y="716"/>
                </a:lnTo>
                <a:lnTo>
                  <a:pt x="157" y="709"/>
                </a:lnTo>
                <a:lnTo>
                  <a:pt x="159" y="702"/>
                </a:lnTo>
                <a:lnTo>
                  <a:pt x="164" y="695"/>
                </a:lnTo>
                <a:lnTo>
                  <a:pt x="166" y="690"/>
                </a:lnTo>
                <a:lnTo>
                  <a:pt x="171" y="690"/>
                </a:lnTo>
                <a:lnTo>
                  <a:pt x="171" y="692"/>
                </a:lnTo>
                <a:lnTo>
                  <a:pt x="173" y="695"/>
                </a:lnTo>
                <a:lnTo>
                  <a:pt x="173" y="697"/>
                </a:lnTo>
                <a:lnTo>
                  <a:pt x="173" y="699"/>
                </a:lnTo>
                <a:lnTo>
                  <a:pt x="173" y="702"/>
                </a:lnTo>
                <a:lnTo>
                  <a:pt x="173" y="704"/>
                </a:lnTo>
                <a:lnTo>
                  <a:pt x="173" y="704"/>
                </a:lnTo>
                <a:lnTo>
                  <a:pt x="173" y="704"/>
                </a:lnTo>
                <a:close/>
                <a:moveTo>
                  <a:pt x="173" y="754"/>
                </a:moveTo>
                <a:lnTo>
                  <a:pt x="178" y="759"/>
                </a:lnTo>
                <a:lnTo>
                  <a:pt x="181" y="764"/>
                </a:lnTo>
                <a:lnTo>
                  <a:pt x="183" y="768"/>
                </a:lnTo>
                <a:lnTo>
                  <a:pt x="183" y="775"/>
                </a:lnTo>
                <a:lnTo>
                  <a:pt x="185" y="782"/>
                </a:lnTo>
                <a:lnTo>
                  <a:pt x="185" y="787"/>
                </a:lnTo>
                <a:lnTo>
                  <a:pt x="185" y="794"/>
                </a:lnTo>
                <a:lnTo>
                  <a:pt x="185" y="801"/>
                </a:lnTo>
                <a:lnTo>
                  <a:pt x="183" y="801"/>
                </a:lnTo>
                <a:lnTo>
                  <a:pt x="181" y="801"/>
                </a:lnTo>
                <a:lnTo>
                  <a:pt x="181" y="801"/>
                </a:lnTo>
                <a:lnTo>
                  <a:pt x="178" y="801"/>
                </a:lnTo>
                <a:lnTo>
                  <a:pt x="176" y="801"/>
                </a:lnTo>
                <a:lnTo>
                  <a:pt x="173" y="799"/>
                </a:lnTo>
                <a:lnTo>
                  <a:pt x="171" y="797"/>
                </a:lnTo>
                <a:lnTo>
                  <a:pt x="171" y="794"/>
                </a:lnTo>
                <a:lnTo>
                  <a:pt x="169" y="792"/>
                </a:lnTo>
                <a:lnTo>
                  <a:pt x="166" y="790"/>
                </a:lnTo>
                <a:lnTo>
                  <a:pt x="164" y="787"/>
                </a:lnTo>
                <a:lnTo>
                  <a:pt x="159" y="787"/>
                </a:lnTo>
                <a:lnTo>
                  <a:pt x="159" y="790"/>
                </a:lnTo>
                <a:lnTo>
                  <a:pt x="159" y="790"/>
                </a:lnTo>
                <a:lnTo>
                  <a:pt x="157" y="792"/>
                </a:lnTo>
                <a:lnTo>
                  <a:pt x="157" y="792"/>
                </a:lnTo>
                <a:lnTo>
                  <a:pt x="157" y="792"/>
                </a:lnTo>
                <a:lnTo>
                  <a:pt x="154" y="792"/>
                </a:lnTo>
                <a:lnTo>
                  <a:pt x="152" y="792"/>
                </a:lnTo>
                <a:lnTo>
                  <a:pt x="152" y="792"/>
                </a:lnTo>
                <a:lnTo>
                  <a:pt x="150" y="790"/>
                </a:lnTo>
                <a:lnTo>
                  <a:pt x="150" y="787"/>
                </a:lnTo>
                <a:lnTo>
                  <a:pt x="150" y="787"/>
                </a:lnTo>
                <a:lnTo>
                  <a:pt x="150" y="785"/>
                </a:lnTo>
                <a:lnTo>
                  <a:pt x="152" y="785"/>
                </a:lnTo>
                <a:lnTo>
                  <a:pt x="152" y="782"/>
                </a:lnTo>
                <a:lnTo>
                  <a:pt x="154" y="780"/>
                </a:lnTo>
                <a:lnTo>
                  <a:pt x="154" y="780"/>
                </a:lnTo>
                <a:lnTo>
                  <a:pt x="166" y="756"/>
                </a:lnTo>
                <a:lnTo>
                  <a:pt x="166" y="756"/>
                </a:lnTo>
                <a:lnTo>
                  <a:pt x="166" y="754"/>
                </a:lnTo>
                <a:lnTo>
                  <a:pt x="169" y="754"/>
                </a:lnTo>
                <a:lnTo>
                  <a:pt x="169" y="754"/>
                </a:lnTo>
                <a:lnTo>
                  <a:pt x="171" y="754"/>
                </a:lnTo>
                <a:lnTo>
                  <a:pt x="171" y="754"/>
                </a:lnTo>
                <a:lnTo>
                  <a:pt x="173" y="754"/>
                </a:lnTo>
                <a:lnTo>
                  <a:pt x="173" y="754"/>
                </a:lnTo>
                <a:lnTo>
                  <a:pt x="173" y="754"/>
                </a:lnTo>
                <a:close/>
                <a:moveTo>
                  <a:pt x="145" y="768"/>
                </a:moveTo>
                <a:lnTo>
                  <a:pt x="145" y="813"/>
                </a:lnTo>
                <a:lnTo>
                  <a:pt x="145" y="816"/>
                </a:lnTo>
                <a:lnTo>
                  <a:pt x="145" y="816"/>
                </a:lnTo>
                <a:lnTo>
                  <a:pt x="145" y="816"/>
                </a:lnTo>
                <a:lnTo>
                  <a:pt x="143" y="816"/>
                </a:lnTo>
                <a:lnTo>
                  <a:pt x="143" y="816"/>
                </a:lnTo>
                <a:lnTo>
                  <a:pt x="143" y="818"/>
                </a:lnTo>
                <a:lnTo>
                  <a:pt x="143" y="818"/>
                </a:lnTo>
                <a:lnTo>
                  <a:pt x="140" y="818"/>
                </a:lnTo>
                <a:lnTo>
                  <a:pt x="140" y="816"/>
                </a:lnTo>
                <a:lnTo>
                  <a:pt x="138" y="813"/>
                </a:lnTo>
                <a:lnTo>
                  <a:pt x="138" y="811"/>
                </a:lnTo>
                <a:lnTo>
                  <a:pt x="135" y="811"/>
                </a:lnTo>
                <a:lnTo>
                  <a:pt x="135" y="809"/>
                </a:lnTo>
                <a:lnTo>
                  <a:pt x="133" y="809"/>
                </a:lnTo>
                <a:lnTo>
                  <a:pt x="131" y="809"/>
                </a:lnTo>
                <a:lnTo>
                  <a:pt x="128" y="809"/>
                </a:lnTo>
                <a:lnTo>
                  <a:pt x="128" y="809"/>
                </a:lnTo>
                <a:lnTo>
                  <a:pt x="126" y="809"/>
                </a:lnTo>
                <a:lnTo>
                  <a:pt x="124" y="809"/>
                </a:lnTo>
                <a:lnTo>
                  <a:pt x="121" y="809"/>
                </a:lnTo>
                <a:lnTo>
                  <a:pt x="121" y="806"/>
                </a:lnTo>
                <a:lnTo>
                  <a:pt x="119" y="804"/>
                </a:lnTo>
                <a:lnTo>
                  <a:pt x="119" y="799"/>
                </a:lnTo>
                <a:lnTo>
                  <a:pt x="119" y="794"/>
                </a:lnTo>
                <a:lnTo>
                  <a:pt x="119" y="790"/>
                </a:lnTo>
                <a:lnTo>
                  <a:pt x="121" y="787"/>
                </a:lnTo>
                <a:lnTo>
                  <a:pt x="124" y="782"/>
                </a:lnTo>
                <a:lnTo>
                  <a:pt x="126" y="780"/>
                </a:lnTo>
                <a:lnTo>
                  <a:pt x="140" y="764"/>
                </a:lnTo>
                <a:lnTo>
                  <a:pt x="143" y="764"/>
                </a:lnTo>
                <a:lnTo>
                  <a:pt x="143" y="764"/>
                </a:lnTo>
                <a:lnTo>
                  <a:pt x="143" y="764"/>
                </a:lnTo>
                <a:lnTo>
                  <a:pt x="143" y="764"/>
                </a:lnTo>
                <a:lnTo>
                  <a:pt x="145" y="764"/>
                </a:lnTo>
                <a:lnTo>
                  <a:pt x="145" y="766"/>
                </a:lnTo>
                <a:lnTo>
                  <a:pt x="145" y="766"/>
                </a:lnTo>
                <a:lnTo>
                  <a:pt x="145" y="768"/>
                </a:lnTo>
                <a:lnTo>
                  <a:pt x="145" y="768"/>
                </a:lnTo>
                <a:close/>
                <a:moveTo>
                  <a:pt x="107" y="794"/>
                </a:moveTo>
                <a:lnTo>
                  <a:pt x="107" y="801"/>
                </a:lnTo>
                <a:lnTo>
                  <a:pt x="107" y="806"/>
                </a:lnTo>
                <a:lnTo>
                  <a:pt x="107" y="813"/>
                </a:lnTo>
                <a:lnTo>
                  <a:pt x="105" y="818"/>
                </a:lnTo>
                <a:lnTo>
                  <a:pt x="105" y="825"/>
                </a:lnTo>
                <a:lnTo>
                  <a:pt x="105" y="832"/>
                </a:lnTo>
                <a:lnTo>
                  <a:pt x="102" y="837"/>
                </a:lnTo>
                <a:lnTo>
                  <a:pt x="100" y="844"/>
                </a:lnTo>
                <a:lnTo>
                  <a:pt x="100" y="844"/>
                </a:lnTo>
                <a:lnTo>
                  <a:pt x="97" y="844"/>
                </a:lnTo>
                <a:lnTo>
                  <a:pt x="97" y="844"/>
                </a:lnTo>
                <a:lnTo>
                  <a:pt x="95" y="844"/>
                </a:lnTo>
                <a:lnTo>
                  <a:pt x="93" y="844"/>
                </a:lnTo>
                <a:lnTo>
                  <a:pt x="93" y="844"/>
                </a:lnTo>
                <a:lnTo>
                  <a:pt x="88" y="837"/>
                </a:lnTo>
                <a:lnTo>
                  <a:pt x="86" y="832"/>
                </a:lnTo>
                <a:lnTo>
                  <a:pt x="86" y="825"/>
                </a:lnTo>
                <a:lnTo>
                  <a:pt x="88" y="820"/>
                </a:lnTo>
                <a:lnTo>
                  <a:pt x="90" y="816"/>
                </a:lnTo>
                <a:lnTo>
                  <a:pt x="95" y="809"/>
                </a:lnTo>
                <a:lnTo>
                  <a:pt x="97" y="804"/>
                </a:lnTo>
                <a:lnTo>
                  <a:pt x="100" y="799"/>
                </a:lnTo>
                <a:lnTo>
                  <a:pt x="100" y="797"/>
                </a:lnTo>
                <a:lnTo>
                  <a:pt x="100" y="797"/>
                </a:lnTo>
                <a:lnTo>
                  <a:pt x="100" y="794"/>
                </a:lnTo>
                <a:lnTo>
                  <a:pt x="100" y="794"/>
                </a:lnTo>
                <a:lnTo>
                  <a:pt x="100" y="792"/>
                </a:lnTo>
                <a:lnTo>
                  <a:pt x="100" y="792"/>
                </a:lnTo>
                <a:lnTo>
                  <a:pt x="102" y="792"/>
                </a:lnTo>
                <a:lnTo>
                  <a:pt x="102" y="792"/>
                </a:lnTo>
                <a:lnTo>
                  <a:pt x="105" y="792"/>
                </a:lnTo>
                <a:lnTo>
                  <a:pt x="105" y="792"/>
                </a:lnTo>
                <a:lnTo>
                  <a:pt x="105" y="792"/>
                </a:lnTo>
                <a:lnTo>
                  <a:pt x="105" y="792"/>
                </a:lnTo>
                <a:lnTo>
                  <a:pt x="105" y="794"/>
                </a:lnTo>
                <a:lnTo>
                  <a:pt x="105" y="794"/>
                </a:lnTo>
                <a:lnTo>
                  <a:pt x="105" y="794"/>
                </a:lnTo>
                <a:lnTo>
                  <a:pt x="107" y="794"/>
                </a:lnTo>
                <a:lnTo>
                  <a:pt x="107" y="794"/>
                </a:lnTo>
                <a:close/>
                <a:moveTo>
                  <a:pt x="200" y="828"/>
                </a:moveTo>
                <a:lnTo>
                  <a:pt x="200" y="828"/>
                </a:lnTo>
                <a:lnTo>
                  <a:pt x="200" y="830"/>
                </a:lnTo>
                <a:lnTo>
                  <a:pt x="200" y="830"/>
                </a:lnTo>
                <a:lnTo>
                  <a:pt x="200" y="830"/>
                </a:lnTo>
                <a:lnTo>
                  <a:pt x="200" y="830"/>
                </a:lnTo>
                <a:lnTo>
                  <a:pt x="197" y="832"/>
                </a:lnTo>
                <a:lnTo>
                  <a:pt x="197" y="832"/>
                </a:lnTo>
                <a:lnTo>
                  <a:pt x="197" y="832"/>
                </a:lnTo>
                <a:lnTo>
                  <a:pt x="195" y="830"/>
                </a:lnTo>
                <a:lnTo>
                  <a:pt x="195" y="828"/>
                </a:lnTo>
                <a:lnTo>
                  <a:pt x="195" y="828"/>
                </a:lnTo>
                <a:lnTo>
                  <a:pt x="192" y="825"/>
                </a:lnTo>
                <a:lnTo>
                  <a:pt x="192" y="823"/>
                </a:lnTo>
                <a:lnTo>
                  <a:pt x="192" y="820"/>
                </a:lnTo>
                <a:lnTo>
                  <a:pt x="190" y="818"/>
                </a:lnTo>
                <a:lnTo>
                  <a:pt x="190" y="818"/>
                </a:lnTo>
                <a:lnTo>
                  <a:pt x="190" y="816"/>
                </a:lnTo>
                <a:lnTo>
                  <a:pt x="190" y="813"/>
                </a:lnTo>
                <a:lnTo>
                  <a:pt x="190" y="813"/>
                </a:lnTo>
                <a:lnTo>
                  <a:pt x="190" y="811"/>
                </a:lnTo>
                <a:lnTo>
                  <a:pt x="190" y="811"/>
                </a:lnTo>
                <a:lnTo>
                  <a:pt x="190" y="811"/>
                </a:lnTo>
                <a:lnTo>
                  <a:pt x="192" y="809"/>
                </a:lnTo>
                <a:lnTo>
                  <a:pt x="192" y="809"/>
                </a:lnTo>
                <a:lnTo>
                  <a:pt x="195" y="811"/>
                </a:lnTo>
                <a:lnTo>
                  <a:pt x="195" y="813"/>
                </a:lnTo>
                <a:lnTo>
                  <a:pt x="195" y="816"/>
                </a:lnTo>
                <a:lnTo>
                  <a:pt x="195" y="818"/>
                </a:lnTo>
                <a:lnTo>
                  <a:pt x="195" y="820"/>
                </a:lnTo>
                <a:lnTo>
                  <a:pt x="197" y="823"/>
                </a:lnTo>
                <a:lnTo>
                  <a:pt x="197" y="825"/>
                </a:lnTo>
                <a:lnTo>
                  <a:pt x="200" y="828"/>
                </a:lnTo>
                <a:lnTo>
                  <a:pt x="200" y="828"/>
                </a:lnTo>
                <a:close/>
                <a:moveTo>
                  <a:pt x="178" y="820"/>
                </a:moveTo>
                <a:lnTo>
                  <a:pt x="181" y="828"/>
                </a:lnTo>
                <a:lnTo>
                  <a:pt x="181" y="835"/>
                </a:lnTo>
                <a:lnTo>
                  <a:pt x="181" y="842"/>
                </a:lnTo>
                <a:lnTo>
                  <a:pt x="178" y="849"/>
                </a:lnTo>
                <a:lnTo>
                  <a:pt x="176" y="854"/>
                </a:lnTo>
                <a:lnTo>
                  <a:pt x="173" y="861"/>
                </a:lnTo>
                <a:lnTo>
                  <a:pt x="171" y="866"/>
                </a:lnTo>
                <a:lnTo>
                  <a:pt x="171" y="873"/>
                </a:lnTo>
                <a:lnTo>
                  <a:pt x="171" y="875"/>
                </a:lnTo>
                <a:lnTo>
                  <a:pt x="171" y="875"/>
                </a:lnTo>
                <a:lnTo>
                  <a:pt x="171" y="875"/>
                </a:lnTo>
                <a:lnTo>
                  <a:pt x="171" y="877"/>
                </a:lnTo>
                <a:lnTo>
                  <a:pt x="169" y="877"/>
                </a:lnTo>
                <a:lnTo>
                  <a:pt x="169" y="877"/>
                </a:lnTo>
                <a:lnTo>
                  <a:pt x="169" y="877"/>
                </a:lnTo>
                <a:lnTo>
                  <a:pt x="166" y="877"/>
                </a:lnTo>
                <a:lnTo>
                  <a:pt x="166" y="877"/>
                </a:lnTo>
                <a:lnTo>
                  <a:pt x="164" y="877"/>
                </a:lnTo>
                <a:lnTo>
                  <a:pt x="162" y="877"/>
                </a:lnTo>
                <a:lnTo>
                  <a:pt x="162" y="877"/>
                </a:lnTo>
                <a:lnTo>
                  <a:pt x="162" y="875"/>
                </a:lnTo>
                <a:lnTo>
                  <a:pt x="159" y="875"/>
                </a:lnTo>
                <a:lnTo>
                  <a:pt x="159" y="873"/>
                </a:lnTo>
                <a:lnTo>
                  <a:pt x="159" y="873"/>
                </a:lnTo>
                <a:lnTo>
                  <a:pt x="157" y="868"/>
                </a:lnTo>
                <a:lnTo>
                  <a:pt x="157" y="863"/>
                </a:lnTo>
                <a:lnTo>
                  <a:pt x="154" y="858"/>
                </a:lnTo>
                <a:lnTo>
                  <a:pt x="154" y="854"/>
                </a:lnTo>
                <a:lnTo>
                  <a:pt x="152" y="849"/>
                </a:lnTo>
                <a:lnTo>
                  <a:pt x="152" y="844"/>
                </a:lnTo>
                <a:lnTo>
                  <a:pt x="152" y="839"/>
                </a:lnTo>
                <a:lnTo>
                  <a:pt x="152" y="835"/>
                </a:lnTo>
                <a:lnTo>
                  <a:pt x="152" y="832"/>
                </a:lnTo>
                <a:lnTo>
                  <a:pt x="154" y="830"/>
                </a:lnTo>
                <a:lnTo>
                  <a:pt x="154" y="825"/>
                </a:lnTo>
                <a:lnTo>
                  <a:pt x="157" y="820"/>
                </a:lnTo>
                <a:lnTo>
                  <a:pt x="157" y="818"/>
                </a:lnTo>
                <a:lnTo>
                  <a:pt x="159" y="813"/>
                </a:lnTo>
                <a:lnTo>
                  <a:pt x="162" y="811"/>
                </a:lnTo>
                <a:lnTo>
                  <a:pt x="164" y="809"/>
                </a:lnTo>
                <a:lnTo>
                  <a:pt x="166" y="811"/>
                </a:lnTo>
                <a:lnTo>
                  <a:pt x="169" y="811"/>
                </a:lnTo>
                <a:lnTo>
                  <a:pt x="171" y="811"/>
                </a:lnTo>
                <a:lnTo>
                  <a:pt x="171" y="813"/>
                </a:lnTo>
                <a:lnTo>
                  <a:pt x="173" y="816"/>
                </a:lnTo>
                <a:lnTo>
                  <a:pt x="176" y="818"/>
                </a:lnTo>
                <a:lnTo>
                  <a:pt x="176" y="818"/>
                </a:lnTo>
                <a:lnTo>
                  <a:pt x="178" y="820"/>
                </a:lnTo>
                <a:lnTo>
                  <a:pt x="178" y="820"/>
                </a:lnTo>
                <a:close/>
                <a:moveTo>
                  <a:pt x="119" y="828"/>
                </a:moveTo>
                <a:lnTo>
                  <a:pt x="119" y="832"/>
                </a:lnTo>
                <a:lnTo>
                  <a:pt x="119" y="837"/>
                </a:lnTo>
                <a:lnTo>
                  <a:pt x="121" y="844"/>
                </a:lnTo>
                <a:lnTo>
                  <a:pt x="119" y="849"/>
                </a:lnTo>
                <a:lnTo>
                  <a:pt x="119" y="854"/>
                </a:lnTo>
                <a:lnTo>
                  <a:pt x="116" y="861"/>
                </a:lnTo>
                <a:lnTo>
                  <a:pt x="114" y="866"/>
                </a:lnTo>
                <a:lnTo>
                  <a:pt x="109" y="870"/>
                </a:lnTo>
                <a:lnTo>
                  <a:pt x="109" y="870"/>
                </a:lnTo>
                <a:lnTo>
                  <a:pt x="107" y="870"/>
                </a:lnTo>
                <a:lnTo>
                  <a:pt x="107" y="870"/>
                </a:lnTo>
                <a:lnTo>
                  <a:pt x="105" y="870"/>
                </a:lnTo>
                <a:lnTo>
                  <a:pt x="105" y="870"/>
                </a:lnTo>
                <a:lnTo>
                  <a:pt x="102" y="870"/>
                </a:lnTo>
                <a:lnTo>
                  <a:pt x="100" y="870"/>
                </a:lnTo>
                <a:lnTo>
                  <a:pt x="100" y="870"/>
                </a:lnTo>
                <a:lnTo>
                  <a:pt x="97" y="863"/>
                </a:lnTo>
                <a:lnTo>
                  <a:pt x="100" y="858"/>
                </a:lnTo>
                <a:lnTo>
                  <a:pt x="100" y="856"/>
                </a:lnTo>
                <a:lnTo>
                  <a:pt x="102" y="851"/>
                </a:lnTo>
                <a:lnTo>
                  <a:pt x="105" y="847"/>
                </a:lnTo>
                <a:lnTo>
                  <a:pt x="107" y="844"/>
                </a:lnTo>
                <a:lnTo>
                  <a:pt x="109" y="839"/>
                </a:lnTo>
                <a:lnTo>
                  <a:pt x="109" y="835"/>
                </a:lnTo>
                <a:lnTo>
                  <a:pt x="109" y="832"/>
                </a:lnTo>
                <a:lnTo>
                  <a:pt x="112" y="830"/>
                </a:lnTo>
                <a:lnTo>
                  <a:pt x="112" y="828"/>
                </a:lnTo>
                <a:lnTo>
                  <a:pt x="112" y="825"/>
                </a:lnTo>
                <a:lnTo>
                  <a:pt x="112" y="823"/>
                </a:lnTo>
                <a:lnTo>
                  <a:pt x="112" y="818"/>
                </a:lnTo>
                <a:lnTo>
                  <a:pt x="114" y="816"/>
                </a:lnTo>
                <a:lnTo>
                  <a:pt x="114" y="813"/>
                </a:lnTo>
                <a:lnTo>
                  <a:pt x="116" y="813"/>
                </a:lnTo>
                <a:lnTo>
                  <a:pt x="116" y="816"/>
                </a:lnTo>
                <a:lnTo>
                  <a:pt x="119" y="818"/>
                </a:lnTo>
                <a:lnTo>
                  <a:pt x="116" y="820"/>
                </a:lnTo>
                <a:lnTo>
                  <a:pt x="116" y="823"/>
                </a:lnTo>
                <a:lnTo>
                  <a:pt x="116" y="825"/>
                </a:lnTo>
                <a:lnTo>
                  <a:pt x="116" y="828"/>
                </a:lnTo>
                <a:lnTo>
                  <a:pt x="119" y="828"/>
                </a:lnTo>
                <a:lnTo>
                  <a:pt x="119" y="828"/>
                </a:lnTo>
                <a:close/>
                <a:moveTo>
                  <a:pt x="145" y="825"/>
                </a:moveTo>
                <a:lnTo>
                  <a:pt x="145" y="832"/>
                </a:lnTo>
                <a:lnTo>
                  <a:pt x="145" y="837"/>
                </a:lnTo>
                <a:lnTo>
                  <a:pt x="145" y="844"/>
                </a:lnTo>
                <a:lnTo>
                  <a:pt x="147" y="851"/>
                </a:lnTo>
                <a:lnTo>
                  <a:pt x="147" y="856"/>
                </a:lnTo>
                <a:lnTo>
                  <a:pt x="150" y="861"/>
                </a:lnTo>
                <a:lnTo>
                  <a:pt x="150" y="868"/>
                </a:lnTo>
                <a:lnTo>
                  <a:pt x="152" y="873"/>
                </a:lnTo>
                <a:lnTo>
                  <a:pt x="150" y="875"/>
                </a:lnTo>
                <a:lnTo>
                  <a:pt x="147" y="875"/>
                </a:lnTo>
                <a:lnTo>
                  <a:pt x="145" y="873"/>
                </a:lnTo>
                <a:lnTo>
                  <a:pt x="145" y="873"/>
                </a:lnTo>
                <a:lnTo>
                  <a:pt x="143" y="873"/>
                </a:lnTo>
                <a:lnTo>
                  <a:pt x="143" y="870"/>
                </a:lnTo>
                <a:lnTo>
                  <a:pt x="143" y="870"/>
                </a:lnTo>
                <a:lnTo>
                  <a:pt x="140" y="870"/>
                </a:lnTo>
                <a:lnTo>
                  <a:pt x="140" y="863"/>
                </a:lnTo>
                <a:lnTo>
                  <a:pt x="138" y="856"/>
                </a:lnTo>
                <a:lnTo>
                  <a:pt x="135" y="849"/>
                </a:lnTo>
                <a:lnTo>
                  <a:pt x="133" y="844"/>
                </a:lnTo>
                <a:lnTo>
                  <a:pt x="131" y="837"/>
                </a:lnTo>
                <a:lnTo>
                  <a:pt x="128" y="832"/>
                </a:lnTo>
                <a:lnTo>
                  <a:pt x="131" y="828"/>
                </a:lnTo>
                <a:lnTo>
                  <a:pt x="133" y="820"/>
                </a:lnTo>
                <a:lnTo>
                  <a:pt x="135" y="820"/>
                </a:lnTo>
                <a:lnTo>
                  <a:pt x="135" y="820"/>
                </a:lnTo>
                <a:lnTo>
                  <a:pt x="138" y="820"/>
                </a:lnTo>
                <a:lnTo>
                  <a:pt x="138" y="820"/>
                </a:lnTo>
                <a:lnTo>
                  <a:pt x="140" y="820"/>
                </a:lnTo>
                <a:lnTo>
                  <a:pt x="140" y="823"/>
                </a:lnTo>
                <a:lnTo>
                  <a:pt x="143" y="823"/>
                </a:lnTo>
                <a:lnTo>
                  <a:pt x="145" y="825"/>
                </a:lnTo>
                <a:lnTo>
                  <a:pt x="145" y="825"/>
                </a:lnTo>
                <a:close/>
                <a:moveTo>
                  <a:pt x="67" y="839"/>
                </a:moveTo>
                <a:lnTo>
                  <a:pt x="69" y="844"/>
                </a:lnTo>
                <a:lnTo>
                  <a:pt x="74" y="849"/>
                </a:lnTo>
                <a:lnTo>
                  <a:pt x="78" y="854"/>
                </a:lnTo>
                <a:lnTo>
                  <a:pt x="83" y="856"/>
                </a:lnTo>
                <a:lnTo>
                  <a:pt x="86" y="861"/>
                </a:lnTo>
                <a:lnTo>
                  <a:pt x="88" y="863"/>
                </a:lnTo>
                <a:lnTo>
                  <a:pt x="90" y="868"/>
                </a:lnTo>
                <a:lnTo>
                  <a:pt x="88" y="873"/>
                </a:lnTo>
                <a:lnTo>
                  <a:pt x="88" y="873"/>
                </a:lnTo>
                <a:lnTo>
                  <a:pt x="83" y="875"/>
                </a:lnTo>
                <a:lnTo>
                  <a:pt x="83" y="875"/>
                </a:lnTo>
                <a:lnTo>
                  <a:pt x="81" y="875"/>
                </a:lnTo>
                <a:lnTo>
                  <a:pt x="81" y="875"/>
                </a:lnTo>
                <a:lnTo>
                  <a:pt x="81" y="873"/>
                </a:lnTo>
                <a:lnTo>
                  <a:pt x="74" y="868"/>
                </a:lnTo>
                <a:lnTo>
                  <a:pt x="69" y="863"/>
                </a:lnTo>
                <a:lnTo>
                  <a:pt x="64" y="858"/>
                </a:lnTo>
                <a:lnTo>
                  <a:pt x="62" y="851"/>
                </a:lnTo>
                <a:lnTo>
                  <a:pt x="59" y="847"/>
                </a:lnTo>
                <a:lnTo>
                  <a:pt x="57" y="839"/>
                </a:lnTo>
                <a:lnTo>
                  <a:pt x="55" y="835"/>
                </a:lnTo>
                <a:lnTo>
                  <a:pt x="55" y="828"/>
                </a:lnTo>
                <a:lnTo>
                  <a:pt x="57" y="828"/>
                </a:lnTo>
                <a:lnTo>
                  <a:pt x="59" y="830"/>
                </a:lnTo>
                <a:lnTo>
                  <a:pt x="59" y="830"/>
                </a:lnTo>
                <a:lnTo>
                  <a:pt x="62" y="832"/>
                </a:lnTo>
                <a:lnTo>
                  <a:pt x="62" y="835"/>
                </a:lnTo>
                <a:lnTo>
                  <a:pt x="64" y="837"/>
                </a:lnTo>
                <a:lnTo>
                  <a:pt x="64" y="837"/>
                </a:lnTo>
                <a:lnTo>
                  <a:pt x="67" y="839"/>
                </a:lnTo>
                <a:lnTo>
                  <a:pt x="67" y="839"/>
                </a:lnTo>
                <a:close/>
                <a:moveTo>
                  <a:pt x="204" y="851"/>
                </a:moveTo>
                <a:lnTo>
                  <a:pt x="204" y="854"/>
                </a:lnTo>
                <a:lnTo>
                  <a:pt x="204" y="858"/>
                </a:lnTo>
                <a:lnTo>
                  <a:pt x="207" y="863"/>
                </a:lnTo>
                <a:lnTo>
                  <a:pt x="207" y="868"/>
                </a:lnTo>
                <a:lnTo>
                  <a:pt x="209" y="873"/>
                </a:lnTo>
                <a:lnTo>
                  <a:pt x="211" y="875"/>
                </a:lnTo>
                <a:lnTo>
                  <a:pt x="211" y="880"/>
                </a:lnTo>
                <a:lnTo>
                  <a:pt x="211" y="885"/>
                </a:lnTo>
                <a:lnTo>
                  <a:pt x="209" y="885"/>
                </a:lnTo>
                <a:lnTo>
                  <a:pt x="207" y="882"/>
                </a:lnTo>
                <a:lnTo>
                  <a:pt x="204" y="882"/>
                </a:lnTo>
                <a:lnTo>
                  <a:pt x="202" y="882"/>
                </a:lnTo>
                <a:lnTo>
                  <a:pt x="200" y="880"/>
                </a:lnTo>
                <a:lnTo>
                  <a:pt x="197" y="880"/>
                </a:lnTo>
                <a:lnTo>
                  <a:pt x="195" y="880"/>
                </a:lnTo>
                <a:lnTo>
                  <a:pt x="192" y="880"/>
                </a:lnTo>
                <a:lnTo>
                  <a:pt x="192" y="882"/>
                </a:lnTo>
                <a:lnTo>
                  <a:pt x="190" y="882"/>
                </a:lnTo>
                <a:lnTo>
                  <a:pt x="190" y="885"/>
                </a:lnTo>
                <a:lnTo>
                  <a:pt x="190" y="887"/>
                </a:lnTo>
                <a:lnTo>
                  <a:pt x="190" y="887"/>
                </a:lnTo>
                <a:lnTo>
                  <a:pt x="190" y="889"/>
                </a:lnTo>
                <a:lnTo>
                  <a:pt x="188" y="889"/>
                </a:lnTo>
                <a:lnTo>
                  <a:pt x="185" y="887"/>
                </a:lnTo>
                <a:lnTo>
                  <a:pt x="178" y="873"/>
                </a:lnTo>
                <a:lnTo>
                  <a:pt x="181" y="868"/>
                </a:lnTo>
                <a:lnTo>
                  <a:pt x="181" y="866"/>
                </a:lnTo>
                <a:lnTo>
                  <a:pt x="183" y="861"/>
                </a:lnTo>
                <a:lnTo>
                  <a:pt x="185" y="856"/>
                </a:lnTo>
                <a:lnTo>
                  <a:pt x="188" y="851"/>
                </a:lnTo>
                <a:lnTo>
                  <a:pt x="190" y="849"/>
                </a:lnTo>
                <a:lnTo>
                  <a:pt x="192" y="844"/>
                </a:lnTo>
                <a:lnTo>
                  <a:pt x="192" y="839"/>
                </a:lnTo>
                <a:lnTo>
                  <a:pt x="195" y="839"/>
                </a:lnTo>
                <a:lnTo>
                  <a:pt x="197" y="842"/>
                </a:lnTo>
                <a:lnTo>
                  <a:pt x="200" y="842"/>
                </a:lnTo>
                <a:lnTo>
                  <a:pt x="200" y="844"/>
                </a:lnTo>
                <a:lnTo>
                  <a:pt x="202" y="847"/>
                </a:lnTo>
                <a:lnTo>
                  <a:pt x="202" y="847"/>
                </a:lnTo>
                <a:lnTo>
                  <a:pt x="202" y="849"/>
                </a:lnTo>
                <a:lnTo>
                  <a:pt x="204" y="851"/>
                </a:lnTo>
                <a:lnTo>
                  <a:pt x="204" y="851"/>
                </a:lnTo>
                <a:close/>
                <a:moveTo>
                  <a:pt x="74" y="877"/>
                </a:moveTo>
                <a:lnTo>
                  <a:pt x="74" y="877"/>
                </a:lnTo>
                <a:lnTo>
                  <a:pt x="74" y="880"/>
                </a:lnTo>
                <a:lnTo>
                  <a:pt x="74" y="880"/>
                </a:lnTo>
                <a:lnTo>
                  <a:pt x="74" y="880"/>
                </a:lnTo>
                <a:lnTo>
                  <a:pt x="74" y="880"/>
                </a:lnTo>
                <a:lnTo>
                  <a:pt x="74" y="880"/>
                </a:lnTo>
                <a:lnTo>
                  <a:pt x="71" y="880"/>
                </a:lnTo>
                <a:lnTo>
                  <a:pt x="69" y="880"/>
                </a:lnTo>
                <a:lnTo>
                  <a:pt x="69" y="880"/>
                </a:lnTo>
                <a:lnTo>
                  <a:pt x="67" y="880"/>
                </a:lnTo>
                <a:lnTo>
                  <a:pt x="67" y="880"/>
                </a:lnTo>
                <a:lnTo>
                  <a:pt x="64" y="877"/>
                </a:lnTo>
                <a:lnTo>
                  <a:pt x="64" y="875"/>
                </a:lnTo>
                <a:lnTo>
                  <a:pt x="62" y="873"/>
                </a:lnTo>
                <a:lnTo>
                  <a:pt x="62" y="873"/>
                </a:lnTo>
                <a:lnTo>
                  <a:pt x="62" y="870"/>
                </a:lnTo>
                <a:lnTo>
                  <a:pt x="62" y="870"/>
                </a:lnTo>
                <a:lnTo>
                  <a:pt x="59" y="870"/>
                </a:lnTo>
                <a:lnTo>
                  <a:pt x="59" y="868"/>
                </a:lnTo>
                <a:lnTo>
                  <a:pt x="59" y="868"/>
                </a:lnTo>
                <a:lnTo>
                  <a:pt x="59" y="868"/>
                </a:lnTo>
                <a:lnTo>
                  <a:pt x="62" y="866"/>
                </a:lnTo>
                <a:lnTo>
                  <a:pt x="64" y="866"/>
                </a:lnTo>
                <a:lnTo>
                  <a:pt x="64" y="868"/>
                </a:lnTo>
                <a:lnTo>
                  <a:pt x="67" y="868"/>
                </a:lnTo>
                <a:lnTo>
                  <a:pt x="67" y="870"/>
                </a:lnTo>
                <a:lnTo>
                  <a:pt x="69" y="873"/>
                </a:lnTo>
                <a:lnTo>
                  <a:pt x="69" y="873"/>
                </a:lnTo>
                <a:lnTo>
                  <a:pt x="71" y="875"/>
                </a:lnTo>
                <a:lnTo>
                  <a:pt x="74" y="877"/>
                </a:lnTo>
                <a:lnTo>
                  <a:pt x="74" y="877"/>
                </a:lnTo>
                <a:close/>
                <a:moveTo>
                  <a:pt x="126" y="880"/>
                </a:moveTo>
                <a:lnTo>
                  <a:pt x="124" y="882"/>
                </a:lnTo>
                <a:lnTo>
                  <a:pt x="121" y="880"/>
                </a:lnTo>
                <a:lnTo>
                  <a:pt x="121" y="880"/>
                </a:lnTo>
                <a:lnTo>
                  <a:pt x="121" y="877"/>
                </a:lnTo>
                <a:lnTo>
                  <a:pt x="119" y="875"/>
                </a:lnTo>
                <a:lnTo>
                  <a:pt x="119" y="873"/>
                </a:lnTo>
                <a:lnTo>
                  <a:pt x="119" y="870"/>
                </a:lnTo>
                <a:lnTo>
                  <a:pt x="119" y="870"/>
                </a:lnTo>
                <a:lnTo>
                  <a:pt x="119" y="868"/>
                </a:lnTo>
                <a:lnTo>
                  <a:pt x="119" y="868"/>
                </a:lnTo>
                <a:lnTo>
                  <a:pt x="119" y="868"/>
                </a:lnTo>
                <a:lnTo>
                  <a:pt x="119" y="866"/>
                </a:lnTo>
                <a:lnTo>
                  <a:pt x="121" y="866"/>
                </a:lnTo>
                <a:lnTo>
                  <a:pt x="121" y="866"/>
                </a:lnTo>
                <a:lnTo>
                  <a:pt x="124" y="866"/>
                </a:lnTo>
                <a:lnTo>
                  <a:pt x="124" y="868"/>
                </a:lnTo>
                <a:lnTo>
                  <a:pt x="124" y="870"/>
                </a:lnTo>
                <a:lnTo>
                  <a:pt x="126" y="873"/>
                </a:lnTo>
                <a:lnTo>
                  <a:pt x="126" y="875"/>
                </a:lnTo>
                <a:lnTo>
                  <a:pt x="126" y="877"/>
                </a:lnTo>
                <a:lnTo>
                  <a:pt x="126" y="880"/>
                </a:lnTo>
                <a:lnTo>
                  <a:pt x="126" y="880"/>
                </a:lnTo>
                <a:lnTo>
                  <a:pt x="126" y="880"/>
                </a:lnTo>
                <a:close/>
                <a:moveTo>
                  <a:pt x="100" y="887"/>
                </a:moveTo>
                <a:lnTo>
                  <a:pt x="105" y="899"/>
                </a:lnTo>
                <a:lnTo>
                  <a:pt x="109" y="911"/>
                </a:lnTo>
                <a:lnTo>
                  <a:pt x="114" y="922"/>
                </a:lnTo>
                <a:lnTo>
                  <a:pt x="119" y="932"/>
                </a:lnTo>
                <a:lnTo>
                  <a:pt x="126" y="944"/>
                </a:lnTo>
                <a:lnTo>
                  <a:pt x="131" y="956"/>
                </a:lnTo>
                <a:lnTo>
                  <a:pt x="135" y="968"/>
                </a:lnTo>
                <a:lnTo>
                  <a:pt x="140" y="977"/>
                </a:lnTo>
                <a:lnTo>
                  <a:pt x="140" y="979"/>
                </a:lnTo>
                <a:lnTo>
                  <a:pt x="140" y="979"/>
                </a:lnTo>
                <a:lnTo>
                  <a:pt x="140" y="979"/>
                </a:lnTo>
                <a:lnTo>
                  <a:pt x="140" y="982"/>
                </a:lnTo>
                <a:lnTo>
                  <a:pt x="140" y="982"/>
                </a:lnTo>
                <a:lnTo>
                  <a:pt x="138" y="982"/>
                </a:lnTo>
                <a:lnTo>
                  <a:pt x="138" y="982"/>
                </a:lnTo>
                <a:lnTo>
                  <a:pt x="138" y="982"/>
                </a:lnTo>
                <a:lnTo>
                  <a:pt x="133" y="977"/>
                </a:lnTo>
                <a:lnTo>
                  <a:pt x="128" y="968"/>
                </a:lnTo>
                <a:lnTo>
                  <a:pt x="124" y="956"/>
                </a:lnTo>
                <a:lnTo>
                  <a:pt x="119" y="944"/>
                </a:lnTo>
                <a:lnTo>
                  <a:pt x="114" y="932"/>
                </a:lnTo>
                <a:lnTo>
                  <a:pt x="109" y="922"/>
                </a:lnTo>
                <a:lnTo>
                  <a:pt x="105" y="911"/>
                </a:lnTo>
                <a:lnTo>
                  <a:pt x="100" y="899"/>
                </a:lnTo>
                <a:lnTo>
                  <a:pt x="95" y="887"/>
                </a:lnTo>
                <a:lnTo>
                  <a:pt x="95" y="887"/>
                </a:lnTo>
                <a:lnTo>
                  <a:pt x="95" y="887"/>
                </a:lnTo>
                <a:lnTo>
                  <a:pt x="97" y="885"/>
                </a:lnTo>
                <a:lnTo>
                  <a:pt x="97" y="885"/>
                </a:lnTo>
                <a:lnTo>
                  <a:pt x="97" y="885"/>
                </a:lnTo>
                <a:lnTo>
                  <a:pt x="97" y="887"/>
                </a:lnTo>
                <a:lnTo>
                  <a:pt x="100" y="887"/>
                </a:lnTo>
                <a:lnTo>
                  <a:pt x="100" y="887"/>
                </a:lnTo>
                <a:lnTo>
                  <a:pt x="100" y="887"/>
                </a:lnTo>
                <a:close/>
                <a:moveTo>
                  <a:pt x="121" y="899"/>
                </a:moveTo>
                <a:lnTo>
                  <a:pt x="126" y="908"/>
                </a:lnTo>
                <a:lnTo>
                  <a:pt x="131" y="920"/>
                </a:lnTo>
                <a:lnTo>
                  <a:pt x="135" y="930"/>
                </a:lnTo>
                <a:lnTo>
                  <a:pt x="138" y="939"/>
                </a:lnTo>
                <a:lnTo>
                  <a:pt x="143" y="949"/>
                </a:lnTo>
                <a:lnTo>
                  <a:pt x="147" y="958"/>
                </a:lnTo>
                <a:lnTo>
                  <a:pt x="152" y="968"/>
                </a:lnTo>
                <a:lnTo>
                  <a:pt x="154" y="977"/>
                </a:lnTo>
                <a:lnTo>
                  <a:pt x="154" y="979"/>
                </a:lnTo>
                <a:lnTo>
                  <a:pt x="154" y="982"/>
                </a:lnTo>
                <a:lnTo>
                  <a:pt x="154" y="984"/>
                </a:lnTo>
                <a:lnTo>
                  <a:pt x="154" y="984"/>
                </a:lnTo>
                <a:lnTo>
                  <a:pt x="154" y="987"/>
                </a:lnTo>
                <a:lnTo>
                  <a:pt x="154" y="989"/>
                </a:lnTo>
                <a:lnTo>
                  <a:pt x="152" y="991"/>
                </a:lnTo>
                <a:lnTo>
                  <a:pt x="152" y="994"/>
                </a:lnTo>
                <a:lnTo>
                  <a:pt x="150" y="994"/>
                </a:lnTo>
                <a:lnTo>
                  <a:pt x="150" y="994"/>
                </a:lnTo>
                <a:lnTo>
                  <a:pt x="150" y="994"/>
                </a:lnTo>
                <a:lnTo>
                  <a:pt x="147" y="991"/>
                </a:lnTo>
                <a:lnTo>
                  <a:pt x="147" y="991"/>
                </a:lnTo>
                <a:lnTo>
                  <a:pt x="147" y="989"/>
                </a:lnTo>
                <a:lnTo>
                  <a:pt x="145" y="989"/>
                </a:lnTo>
                <a:lnTo>
                  <a:pt x="145" y="989"/>
                </a:lnTo>
                <a:lnTo>
                  <a:pt x="145" y="982"/>
                </a:lnTo>
                <a:lnTo>
                  <a:pt x="143" y="975"/>
                </a:lnTo>
                <a:lnTo>
                  <a:pt x="143" y="970"/>
                </a:lnTo>
                <a:lnTo>
                  <a:pt x="140" y="963"/>
                </a:lnTo>
                <a:lnTo>
                  <a:pt x="140" y="958"/>
                </a:lnTo>
                <a:lnTo>
                  <a:pt x="138" y="951"/>
                </a:lnTo>
                <a:lnTo>
                  <a:pt x="135" y="946"/>
                </a:lnTo>
                <a:lnTo>
                  <a:pt x="133" y="941"/>
                </a:lnTo>
                <a:lnTo>
                  <a:pt x="131" y="934"/>
                </a:lnTo>
                <a:lnTo>
                  <a:pt x="128" y="930"/>
                </a:lnTo>
                <a:lnTo>
                  <a:pt x="124" y="922"/>
                </a:lnTo>
                <a:lnTo>
                  <a:pt x="121" y="915"/>
                </a:lnTo>
                <a:lnTo>
                  <a:pt x="119" y="911"/>
                </a:lnTo>
                <a:lnTo>
                  <a:pt x="116" y="903"/>
                </a:lnTo>
                <a:lnTo>
                  <a:pt x="116" y="896"/>
                </a:lnTo>
                <a:lnTo>
                  <a:pt x="114" y="892"/>
                </a:lnTo>
                <a:lnTo>
                  <a:pt x="116" y="892"/>
                </a:lnTo>
                <a:lnTo>
                  <a:pt x="116" y="892"/>
                </a:lnTo>
                <a:lnTo>
                  <a:pt x="119" y="892"/>
                </a:lnTo>
                <a:lnTo>
                  <a:pt x="119" y="892"/>
                </a:lnTo>
                <a:lnTo>
                  <a:pt x="121" y="894"/>
                </a:lnTo>
                <a:lnTo>
                  <a:pt x="121" y="896"/>
                </a:lnTo>
                <a:lnTo>
                  <a:pt x="121" y="899"/>
                </a:lnTo>
                <a:lnTo>
                  <a:pt x="121" y="899"/>
                </a:lnTo>
                <a:lnTo>
                  <a:pt x="121" y="899"/>
                </a:lnTo>
                <a:close/>
                <a:moveTo>
                  <a:pt x="166" y="896"/>
                </a:moveTo>
                <a:lnTo>
                  <a:pt x="173" y="896"/>
                </a:lnTo>
                <a:lnTo>
                  <a:pt x="178" y="899"/>
                </a:lnTo>
                <a:lnTo>
                  <a:pt x="183" y="903"/>
                </a:lnTo>
                <a:lnTo>
                  <a:pt x="185" y="908"/>
                </a:lnTo>
                <a:lnTo>
                  <a:pt x="190" y="913"/>
                </a:lnTo>
                <a:lnTo>
                  <a:pt x="192" y="920"/>
                </a:lnTo>
                <a:lnTo>
                  <a:pt x="197" y="925"/>
                </a:lnTo>
                <a:lnTo>
                  <a:pt x="200" y="930"/>
                </a:lnTo>
                <a:lnTo>
                  <a:pt x="200" y="932"/>
                </a:lnTo>
                <a:lnTo>
                  <a:pt x="197" y="934"/>
                </a:lnTo>
                <a:lnTo>
                  <a:pt x="192" y="932"/>
                </a:lnTo>
                <a:lnTo>
                  <a:pt x="190" y="932"/>
                </a:lnTo>
                <a:lnTo>
                  <a:pt x="185" y="930"/>
                </a:lnTo>
                <a:lnTo>
                  <a:pt x="183" y="930"/>
                </a:lnTo>
                <a:lnTo>
                  <a:pt x="178" y="930"/>
                </a:lnTo>
                <a:lnTo>
                  <a:pt x="173" y="930"/>
                </a:lnTo>
                <a:lnTo>
                  <a:pt x="171" y="932"/>
                </a:lnTo>
                <a:lnTo>
                  <a:pt x="169" y="934"/>
                </a:lnTo>
                <a:lnTo>
                  <a:pt x="169" y="934"/>
                </a:lnTo>
                <a:lnTo>
                  <a:pt x="166" y="934"/>
                </a:lnTo>
                <a:lnTo>
                  <a:pt x="166" y="932"/>
                </a:lnTo>
                <a:lnTo>
                  <a:pt x="164" y="930"/>
                </a:lnTo>
                <a:lnTo>
                  <a:pt x="164" y="930"/>
                </a:lnTo>
                <a:lnTo>
                  <a:pt x="164" y="927"/>
                </a:lnTo>
                <a:lnTo>
                  <a:pt x="164" y="925"/>
                </a:lnTo>
                <a:lnTo>
                  <a:pt x="162" y="922"/>
                </a:lnTo>
                <a:lnTo>
                  <a:pt x="159" y="920"/>
                </a:lnTo>
                <a:lnTo>
                  <a:pt x="159" y="918"/>
                </a:lnTo>
                <a:lnTo>
                  <a:pt x="157" y="915"/>
                </a:lnTo>
                <a:lnTo>
                  <a:pt x="157" y="911"/>
                </a:lnTo>
                <a:lnTo>
                  <a:pt x="154" y="908"/>
                </a:lnTo>
                <a:lnTo>
                  <a:pt x="152" y="906"/>
                </a:lnTo>
                <a:lnTo>
                  <a:pt x="152" y="903"/>
                </a:lnTo>
                <a:lnTo>
                  <a:pt x="152" y="901"/>
                </a:lnTo>
                <a:lnTo>
                  <a:pt x="152" y="899"/>
                </a:lnTo>
                <a:lnTo>
                  <a:pt x="152" y="896"/>
                </a:lnTo>
                <a:lnTo>
                  <a:pt x="152" y="896"/>
                </a:lnTo>
                <a:lnTo>
                  <a:pt x="152" y="894"/>
                </a:lnTo>
                <a:lnTo>
                  <a:pt x="152" y="892"/>
                </a:lnTo>
                <a:lnTo>
                  <a:pt x="152" y="889"/>
                </a:lnTo>
                <a:lnTo>
                  <a:pt x="152" y="887"/>
                </a:lnTo>
                <a:lnTo>
                  <a:pt x="154" y="889"/>
                </a:lnTo>
                <a:lnTo>
                  <a:pt x="157" y="889"/>
                </a:lnTo>
                <a:lnTo>
                  <a:pt x="159" y="889"/>
                </a:lnTo>
                <a:lnTo>
                  <a:pt x="162" y="892"/>
                </a:lnTo>
                <a:lnTo>
                  <a:pt x="162" y="894"/>
                </a:lnTo>
                <a:lnTo>
                  <a:pt x="164" y="894"/>
                </a:lnTo>
                <a:lnTo>
                  <a:pt x="166" y="896"/>
                </a:lnTo>
                <a:lnTo>
                  <a:pt x="166" y="896"/>
                </a:lnTo>
                <a:lnTo>
                  <a:pt x="166" y="896"/>
                </a:lnTo>
                <a:close/>
                <a:moveTo>
                  <a:pt x="211" y="896"/>
                </a:moveTo>
                <a:lnTo>
                  <a:pt x="216" y="896"/>
                </a:lnTo>
                <a:lnTo>
                  <a:pt x="221" y="899"/>
                </a:lnTo>
                <a:lnTo>
                  <a:pt x="223" y="901"/>
                </a:lnTo>
                <a:lnTo>
                  <a:pt x="226" y="903"/>
                </a:lnTo>
                <a:lnTo>
                  <a:pt x="226" y="908"/>
                </a:lnTo>
                <a:lnTo>
                  <a:pt x="228" y="911"/>
                </a:lnTo>
                <a:lnTo>
                  <a:pt x="228" y="915"/>
                </a:lnTo>
                <a:lnTo>
                  <a:pt x="230" y="918"/>
                </a:lnTo>
                <a:lnTo>
                  <a:pt x="230" y="920"/>
                </a:lnTo>
                <a:lnTo>
                  <a:pt x="230" y="925"/>
                </a:lnTo>
                <a:lnTo>
                  <a:pt x="230" y="927"/>
                </a:lnTo>
                <a:lnTo>
                  <a:pt x="230" y="932"/>
                </a:lnTo>
                <a:lnTo>
                  <a:pt x="230" y="934"/>
                </a:lnTo>
                <a:lnTo>
                  <a:pt x="230" y="939"/>
                </a:lnTo>
                <a:lnTo>
                  <a:pt x="230" y="941"/>
                </a:lnTo>
                <a:lnTo>
                  <a:pt x="230" y="944"/>
                </a:lnTo>
                <a:lnTo>
                  <a:pt x="228" y="944"/>
                </a:lnTo>
                <a:lnTo>
                  <a:pt x="226" y="944"/>
                </a:lnTo>
                <a:lnTo>
                  <a:pt x="223" y="944"/>
                </a:lnTo>
                <a:lnTo>
                  <a:pt x="219" y="941"/>
                </a:lnTo>
                <a:lnTo>
                  <a:pt x="216" y="939"/>
                </a:lnTo>
                <a:lnTo>
                  <a:pt x="216" y="937"/>
                </a:lnTo>
                <a:lnTo>
                  <a:pt x="214" y="934"/>
                </a:lnTo>
                <a:lnTo>
                  <a:pt x="211" y="932"/>
                </a:lnTo>
                <a:lnTo>
                  <a:pt x="209" y="930"/>
                </a:lnTo>
                <a:lnTo>
                  <a:pt x="207" y="925"/>
                </a:lnTo>
                <a:lnTo>
                  <a:pt x="204" y="920"/>
                </a:lnTo>
                <a:lnTo>
                  <a:pt x="204" y="915"/>
                </a:lnTo>
                <a:lnTo>
                  <a:pt x="202" y="911"/>
                </a:lnTo>
                <a:lnTo>
                  <a:pt x="202" y="906"/>
                </a:lnTo>
                <a:lnTo>
                  <a:pt x="200" y="901"/>
                </a:lnTo>
                <a:lnTo>
                  <a:pt x="200" y="896"/>
                </a:lnTo>
                <a:lnTo>
                  <a:pt x="200" y="892"/>
                </a:lnTo>
                <a:lnTo>
                  <a:pt x="202" y="889"/>
                </a:lnTo>
                <a:lnTo>
                  <a:pt x="202" y="889"/>
                </a:lnTo>
                <a:lnTo>
                  <a:pt x="204" y="889"/>
                </a:lnTo>
                <a:lnTo>
                  <a:pt x="207" y="892"/>
                </a:lnTo>
                <a:lnTo>
                  <a:pt x="209" y="892"/>
                </a:lnTo>
                <a:lnTo>
                  <a:pt x="209" y="894"/>
                </a:lnTo>
                <a:lnTo>
                  <a:pt x="211" y="896"/>
                </a:lnTo>
                <a:lnTo>
                  <a:pt x="211" y="896"/>
                </a:lnTo>
                <a:close/>
                <a:moveTo>
                  <a:pt x="88" y="896"/>
                </a:moveTo>
                <a:lnTo>
                  <a:pt x="93" y="911"/>
                </a:lnTo>
                <a:lnTo>
                  <a:pt x="97" y="922"/>
                </a:lnTo>
                <a:lnTo>
                  <a:pt x="102" y="937"/>
                </a:lnTo>
                <a:lnTo>
                  <a:pt x="107" y="951"/>
                </a:lnTo>
                <a:lnTo>
                  <a:pt x="114" y="963"/>
                </a:lnTo>
                <a:lnTo>
                  <a:pt x="121" y="977"/>
                </a:lnTo>
                <a:lnTo>
                  <a:pt x="128" y="989"/>
                </a:lnTo>
                <a:lnTo>
                  <a:pt x="138" y="1001"/>
                </a:lnTo>
                <a:lnTo>
                  <a:pt x="140" y="1003"/>
                </a:lnTo>
                <a:lnTo>
                  <a:pt x="143" y="1006"/>
                </a:lnTo>
                <a:lnTo>
                  <a:pt x="145" y="1006"/>
                </a:lnTo>
                <a:lnTo>
                  <a:pt x="150" y="1008"/>
                </a:lnTo>
                <a:lnTo>
                  <a:pt x="152" y="1010"/>
                </a:lnTo>
                <a:lnTo>
                  <a:pt x="154" y="1010"/>
                </a:lnTo>
                <a:lnTo>
                  <a:pt x="154" y="1013"/>
                </a:lnTo>
                <a:lnTo>
                  <a:pt x="154" y="1015"/>
                </a:lnTo>
                <a:lnTo>
                  <a:pt x="157" y="1017"/>
                </a:lnTo>
                <a:lnTo>
                  <a:pt x="157" y="1017"/>
                </a:lnTo>
                <a:lnTo>
                  <a:pt x="157" y="1017"/>
                </a:lnTo>
                <a:lnTo>
                  <a:pt x="157" y="1020"/>
                </a:lnTo>
                <a:lnTo>
                  <a:pt x="154" y="1020"/>
                </a:lnTo>
                <a:lnTo>
                  <a:pt x="152" y="1022"/>
                </a:lnTo>
                <a:lnTo>
                  <a:pt x="147" y="1020"/>
                </a:lnTo>
                <a:lnTo>
                  <a:pt x="143" y="1017"/>
                </a:lnTo>
                <a:lnTo>
                  <a:pt x="138" y="1013"/>
                </a:lnTo>
                <a:lnTo>
                  <a:pt x="133" y="1008"/>
                </a:lnTo>
                <a:lnTo>
                  <a:pt x="131" y="1003"/>
                </a:lnTo>
                <a:lnTo>
                  <a:pt x="126" y="998"/>
                </a:lnTo>
                <a:lnTo>
                  <a:pt x="121" y="994"/>
                </a:lnTo>
                <a:lnTo>
                  <a:pt x="119" y="989"/>
                </a:lnTo>
                <a:lnTo>
                  <a:pt x="114" y="977"/>
                </a:lnTo>
                <a:lnTo>
                  <a:pt x="109" y="968"/>
                </a:lnTo>
                <a:lnTo>
                  <a:pt x="105" y="956"/>
                </a:lnTo>
                <a:lnTo>
                  <a:pt x="100" y="944"/>
                </a:lnTo>
                <a:lnTo>
                  <a:pt x="95" y="932"/>
                </a:lnTo>
                <a:lnTo>
                  <a:pt x="90" y="920"/>
                </a:lnTo>
                <a:lnTo>
                  <a:pt x="86" y="908"/>
                </a:lnTo>
                <a:lnTo>
                  <a:pt x="81" y="896"/>
                </a:lnTo>
                <a:lnTo>
                  <a:pt x="81" y="894"/>
                </a:lnTo>
                <a:lnTo>
                  <a:pt x="81" y="894"/>
                </a:lnTo>
                <a:lnTo>
                  <a:pt x="81" y="894"/>
                </a:lnTo>
                <a:lnTo>
                  <a:pt x="83" y="892"/>
                </a:lnTo>
                <a:lnTo>
                  <a:pt x="83" y="892"/>
                </a:lnTo>
                <a:lnTo>
                  <a:pt x="83" y="892"/>
                </a:lnTo>
                <a:lnTo>
                  <a:pt x="86" y="892"/>
                </a:lnTo>
                <a:lnTo>
                  <a:pt x="86" y="892"/>
                </a:lnTo>
                <a:lnTo>
                  <a:pt x="88" y="892"/>
                </a:lnTo>
                <a:lnTo>
                  <a:pt x="88" y="894"/>
                </a:lnTo>
                <a:lnTo>
                  <a:pt x="88" y="894"/>
                </a:lnTo>
                <a:lnTo>
                  <a:pt x="88" y="896"/>
                </a:lnTo>
                <a:lnTo>
                  <a:pt x="88" y="896"/>
                </a:lnTo>
                <a:close/>
                <a:moveTo>
                  <a:pt x="138" y="899"/>
                </a:moveTo>
                <a:lnTo>
                  <a:pt x="143" y="913"/>
                </a:lnTo>
                <a:lnTo>
                  <a:pt x="150" y="925"/>
                </a:lnTo>
                <a:lnTo>
                  <a:pt x="157" y="939"/>
                </a:lnTo>
                <a:lnTo>
                  <a:pt x="162" y="951"/>
                </a:lnTo>
                <a:lnTo>
                  <a:pt x="169" y="965"/>
                </a:lnTo>
                <a:lnTo>
                  <a:pt x="173" y="977"/>
                </a:lnTo>
                <a:lnTo>
                  <a:pt x="181" y="991"/>
                </a:lnTo>
                <a:lnTo>
                  <a:pt x="185" y="1003"/>
                </a:lnTo>
                <a:lnTo>
                  <a:pt x="188" y="1008"/>
                </a:lnTo>
                <a:lnTo>
                  <a:pt x="188" y="1013"/>
                </a:lnTo>
                <a:lnTo>
                  <a:pt x="188" y="1020"/>
                </a:lnTo>
                <a:lnTo>
                  <a:pt x="188" y="1025"/>
                </a:lnTo>
                <a:lnTo>
                  <a:pt x="185" y="1029"/>
                </a:lnTo>
                <a:lnTo>
                  <a:pt x="185" y="1036"/>
                </a:lnTo>
                <a:lnTo>
                  <a:pt x="181" y="1041"/>
                </a:lnTo>
                <a:lnTo>
                  <a:pt x="178" y="1046"/>
                </a:lnTo>
                <a:lnTo>
                  <a:pt x="176" y="1046"/>
                </a:lnTo>
                <a:lnTo>
                  <a:pt x="176" y="1043"/>
                </a:lnTo>
                <a:lnTo>
                  <a:pt x="176" y="1043"/>
                </a:lnTo>
                <a:lnTo>
                  <a:pt x="173" y="1043"/>
                </a:lnTo>
                <a:lnTo>
                  <a:pt x="173" y="1041"/>
                </a:lnTo>
                <a:lnTo>
                  <a:pt x="173" y="1041"/>
                </a:lnTo>
                <a:lnTo>
                  <a:pt x="171" y="1039"/>
                </a:lnTo>
                <a:lnTo>
                  <a:pt x="171" y="1039"/>
                </a:lnTo>
                <a:lnTo>
                  <a:pt x="169" y="1032"/>
                </a:lnTo>
                <a:lnTo>
                  <a:pt x="169" y="1025"/>
                </a:lnTo>
                <a:lnTo>
                  <a:pt x="171" y="1017"/>
                </a:lnTo>
                <a:lnTo>
                  <a:pt x="171" y="1010"/>
                </a:lnTo>
                <a:lnTo>
                  <a:pt x="171" y="1003"/>
                </a:lnTo>
                <a:lnTo>
                  <a:pt x="171" y="996"/>
                </a:lnTo>
                <a:lnTo>
                  <a:pt x="171" y="989"/>
                </a:lnTo>
                <a:lnTo>
                  <a:pt x="166" y="982"/>
                </a:lnTo>
                <a:lnTo>
                  <a:pt x="162" y="970"/>
                </a:lnTo>
                <a:lnTo>
                  <a:pt x="159" y="960"/>
                </a:lnTo>
                <a:lnTo>
                  <a:pt x="154" y="949"/>
                </a:lnTo>
                <a:lnTo>
                  <a:pt x="150" y="939"/>
                </a:lnTo>
                <a:lnTo>
                  <a:pt x="145" y="927"/>
                </a:lnTo>
                <a:lnTo>
                  <a:pt x="140" y="918"/>
                </a:lnTo>
                <a:lnTo>
                  <a:pt x="135" y="906"/>
                </a:lnTo>
                <a:lnTo>
                  <a:pt x="128" y="896"/>
                </a:lnTo>
                <a:lnTo>
                  <a:pt x="128" y="894"/>
                </a:lnTo>
                <a:lnTo>
                  <a:pt x="131" y="892"/>
                </a:lnTo>
                <a:lnTo>
                  <a:pt x="131" y="892"/>
                </a:lnTo>
                <a:lnTo>
                  <a:pt x="133" y="894"/>
                </a:lnTo>
                <a:lnTo>
                  <a:pt x="135" y="894"/>
                </a:lnTo>
                <a:lnTo>
                  <a:pt x="135" y="896"/>
                </a:lnTo>
                <a:lnTo>
                  <a:pt x="135" y="899"/>
                </a:lnTo>
                <a:lnTo>
                  <a:pt x="138" y="899"/>
                </a:lnTo>
                <a:lnTo>
                  <a:pt x="138" y="899"/>
                </a:lnTo>
                <a:close/>
                <a:moveTo>
                  <a:pt x="76" y="906"/>
                </a:moveTo>
                <a:lnTo>
                  <a:pt x="83" y="925"/>
                </a:lnTo>
                <a:lnTo>
                  <a:pt x="88" y="941"/>
                </a:lnTo>
                <a:lnTo>
                  <a:pt x="95" y="960"/>
                </a:lnTo>
                <a:lnTo>
                  <a:pt x="102" y="977"/>
                </a:lnTo>
                <a:lnTo>
                  <a:pt x="112" y="991"/>
                </a:lnTo>
                <a:lnTo>
                  <a:pt x="124" y="1006"/>
                </a:lnTo>
                <a:lnTo>
                  <a:pt x="135" y="1020"/>
                </a:lnTo>
                <a:lnTo>
                  <a:pt x="152" y="1034"/>
                </a:lnTo>
                <a:lnTo>
                  <a:pt x="154" y="1036"/>
                </a:lnTo>
                <a:lnTo>
                  <a:pt x="157" y="1039"/>
                </a:lnTo>
                <a:lnTo>
                  <a:pt x="162" y="1041"/>
                </a:lnTo>
                <a:lnTo>
                  <a:pt x="164" y="1041"/>
                </a:lnTo>
                <a:lnTo>
                  <a:pt x="166" y="1043"/>
                </a:lnTo>
                <a:lnTo>
                  <a:pt x="169" y="1048"/>
                </a:lnTo>
                <a:lnTo>
                  <a:pt x="171" y="1051"/>
                </a:lnTo>
                <a:lnTo>
                  <a:pt x="171" y="1055"/>
                </a:lnTo>
                <a:lnTo>
                  <a:pt x="171" y="1058"/>
                </a:lnTo>
                <a:lnTo>
                  <a:pt x="169" y="1058"/>
                </a:lnTo>
                <a:lnTo>
                  <a:pt x="169" y="1060"/>
                </a:lnTo>
                <a:lnTo>
                  <a:pt x="166" y="1060"/>
                </a:lnTo>
                <a:lnTo>
                  <a:pt x="164" y="1060"/>
                </a:lnTo>
                <a:lnTo>
                  <a:pt x="162" y="1058"/>
                </a:lnTo>
                <a:lnTo>
                  <a:pt x="162" y="1058"/>
                </a:lnTo>
                <a:lnTo>
                  <a:pt x="159" y="1055"/>
                </a:lnTo>
                <a:lnTo>
                  <a:pt x="152" y="1055"/>
                </a:lnTo>
                <a:lnTo>
                  <a:pt x="147" y="1051"/>
                </a:lnTo>
                <a:lnTo>
                  <a:pt x="140" y="1046"/>
                </a:lnTo>
                <a:lnTo>
                  <a:pt x="135" y="1041"/>
                </a:lnTo>
                <a:lnTo>
                  <a:pt x="131" y="1036"/>
                </a:lnTo>
                <a:lnTo>
                  <a:pt x="126" y="1029"/>
                </a:lnTo>
                <a:lnTo>
                  <a:pt x="121" y="1022"/>
                </a:lnTo>
                <a:lnTo>
                  <a:pt x="119" y="1015"/>
                </a:lnTo>
                <a:lnTo>
                  <a:pt x="109" y="1003"/>
                </a:lnTo>
                <a:lnTo>
                  <a:pt x="102" y="989"/>
                </a:lnTo>
                <a:lnTo>
                  <a:pt x="95" y="975"/>
                </a:lnTo>
                <a:lnTo>
                  <a:pt x="90" y="960"/>
                </a:lnTo>
                <a:lnTo>
                  <a:pt x="83" y="946"/>
                </a:lnTo>
                <a:lnTo>
                  <a:pt x="78" y="932"/>
                </a:lnTo>
                <a:lnTo>
                  <a:pt x="74" y="918"/>
                </a:lnTo>
                <a:lnTo>
                  <a:pt x="69" y="903"/>
                </a:lnTo>
                <a:lnTo>
                  <a:pt x="71" y="899"/>
                </a:lnTo>
                <a:lnTo>
                  <a:pt x="71" y="899"/>
                </a:lnTo>
                <a:lnTo>
                  <a:pt x="71" y="899"/>
                </a:lnTo>
                <a:lnTo>
                  <a:pt x="74" y="901"/>
                </a:lnTo>
                <a:lnTo>
                  <a:pt x="74" y="903"/>
                </a:lnTo>
                <a:lnTo>
                  <a:pt x="74" y="903"/>
                </a:lnTo>
                <a:lnTo>
                  <a:pt x="76" y="906"/>
                </a:lnTo>
                <a:lnTo>
                  <a:pt x="76" y="906"/>
                </a:lnTo>
                <a:lnTo>
                  <a:pt x="76" y="906"/>
                </a:lnTo>
                <a:close/>
                <a:moveTo>
                  <a:pt x="181" y="1127"/>
                </a:moveTo>
                <a:lnTo>
                  <a:pt x="164" y="1105"/>
                </a:lnTo>
                <a:lnTo>
                  <a:pt x="171" y="1086"/>
                </a:lnTo>
                <a:lnTo>
                  <a:pt x="164" y="1084"/>
                </a:lnTo>
                <a:lnTo>
                  <a:pt x="159" y="1081"/>
                </a:lnTo>
                <a:lnTo>
                  <a:pt x="154" y="1077"/>
                </a:lnTo>
                <a:lnTo>
                  <a:pt x="152" y="1072"/>
                </a:lnTo>
                <a:lnTo>
                  <a:pt x="147" y="1067"/>
                </a:lnTo>
                <a:lnTo>
                  <a:pt x="145" y="1062"/>
                </a:lnTo>
                <a:lnTo>
                  <a:pt x="143" y="1058"/>
                </a:lnTo>
                <a:lnTo>
                  <a:pt x="140" y="1053"/>
                </a:lnTo>
                <a:lnTo>
                  <a:pt x="140" y="1048"/>
                </a:lnTo>
                <a:lnTo>
                  <a:pt x="145" y="1053"/>
                </a:lnTo>
                <a:lnTo>
                  <a:pt x="150" y="1055"/>
                </a:lnTo>
                <a:lnTo>
                  <a:pt x="154" y="1060"/>
                </a:lnTo>
                <a:lnTo>
                  <a:pt x="157" y="1062"/>
                </a:lnTo>
                <a:lnTo>
                  <a:pt x="162" y="1067"/>
                </a:lnTo>
                <a:lnTo>
                  <a:pt x="166" y="1070"/>
                </a:lnTo>
                <a:lnTo>
                  <a:pt x="173" y="1070"/>
                </a:lnTo>
                <a:lnTo>
                  <a:pt x="178" y="1072"/>
                </a:lnTo>
                <a:lnTo>
                  <a:pt x="242" y="930"/>
                </a:lnTo>
                <a:lnTo>
                  <a:pt x="257" y="956"/>
                </a:lnTo>
                <a:lnTo>
                  <a:pt x="181" y="1127"/>
                </a:lnTo>
                <a:lnTo>
                  <a:pt x="181" y="1127"/>
                </a:lnTo>
                <a:close/>
                <a:moveTo>
                  <a:pt x="190" y="944"/>
                </a:moveTo>
                <a:lnTo>
                  <a:pt x="192" y="944"/>
                </a:lnTo>
                <a:lnTo>
                  <a:pt x="197" y="944"/>
                </a:lnTo>
                <a:lnTo>
                  <a:pt x="202" y="944"/>
                </a:lnTo>
                <a:lnTo>
                  <a:pt x="204" y="946"/>
                </a:lnTo>
                <a:lnTo>
                  <a:pt x="209" y="949"/>
                </a:lnTo>
                <a:lnTo>
                  <a:pt x="211" y="951"/>
                </a:lnTo>
                <a:lnTo>
                  <a:pt x="214" y="953"/>
                </a:lnTo>
                <a:lnTo>
                  <a:pt x="216" y="956"/>
                </a:lnTo>
                <a:lnTo>
                  <a:pt x="216" y="960"/>
                </a:lnTo>
                <a:lnTo>
                  <a:pt x="219" y="963"/>
                </a:lnTo>
                <a:lnTo>
                  <a:pt x="219" y="968"/>
                </a:lnTo>
                <a:lnTo>
                  <a:pt x="219" y="970"/>
                </a:lnTo>
                <a:lnTo>
                  <a:pt x="216" y="972"/>
                </a:lnTo>
                <a:lnTo>
                  <a:pt x="216" y="977"/>
                </a:lnTo>
                <a:lnTo>
                  <a:pt x="214" y="979"/>
                </a:lnTo>
                <a:lnTo>
                  <a:pt x="211" y="982"/>
                </a:lnTo>
                <a:lnTo>
                  <a:pt x="209" y="982"/>
                </a:lnTo>
                <a:lnTo>
                  <a:pt x="209" y="984"/>
                </a:lnTo>
                <a:lnTo>
                  <a:pt x="207" y="984"/>
                </a:lnTo>
                <a:lnTo>
                  <a:pt x="207" y="987"/>
                </a:lnTo>
                <a:lnTo>
                  <a:pt x="204" y="987"/>
                </a:lnTo>
                <a:lnTo>
                  <a:pt x="204" y="987"/>
                </a:lnTo>
                <a:lnTo>
                  <a:pt x="202" y="987"/>
                </a:lnTo>
                <a:lnTo>
                  <a:pt x="200" y="984"/>
                </a:lnTo>
                <a:lnTo>
                  <a:pt x="197" y="982"/>
                </a:lnTo>
                <a:lnTo>
                  <a:pt x="195" y="979"/>
                </a:lnTo>
                <a:lnTo>
                  <a:pt x="192" y="975"/>
                </a:lnTo>
                <a:lnTo>
                  <a:pt x="190" y="972"/>
                </a:lnTo>
                <a:lnTo>
                  <a:pt x="185" y="968"/>
                </a:lnTo>
                <a:lnTo>
                  <a:pt x="183" y="963"/>
                </a:lnTo>
                <a:lnTo>
                  <a:pt x="181" y="960"/>
                </a:lnTo>
                <a:lnTo>
                  <a:pt x="178" y="956"/>
                </a:lnTo>
                <a:lnTo>
                  <a:pt x="178" y="953"/>
                </a:lnTo>
                <a:lnTo>
                  <a:pt x="178" y="951"/>
                </a:lnTo>
                <a:lnTo>
                  <a:pt x="178" y="951"/>
                </a:lnTo>
                <a:lnTo>
                  <a:pt x="178" y="949"/>
                </a:lnTo>
                <a:lnTo>
                  <a:pt x="178" y="946"/>
                </a:lnTo>
                <a:lnTo>
                  <a:pt x="178" y="944"/>
                </a:lnTo>
                <a:lnTo>
                  <a:pt x="178" y="941"/>
                </a:lnTo>
                <a:lnTo>
                  <a:pt x="178" y="941"/>
                </a:lnTo>
                <a:lnTo>
                  <a:pt x="178" y="939"/>
                </a:lnTo>
                <a:lnTo>
                  <a:pt x="181" y="939"/>
                </a:lnTo>
                <a:lnTo>
                  <a:pt x="183" y="939"/>
                </a:lnTo>
                <a:lnTo>
                  <a:pt x="183" y="939"/>
                </a:lnTo>
                <a:lnTo>
                  <a:pt x="185" y="941"/>
                </a:lnTo>
                <a:lnTo>
                  <a:pt x="185" y="941"/>
                </a:lnTo>
                <a:lnTo>
                  <a:pt x="188" y="944"/>
                </a:lnTo>
                <a:lnTo>
                  <a:pt x="190" y="944"/>
                </a:lnTo>
                <a:lnTo>
                  <a:pt x="190" y="944"/>
                </a:lnTo>
                <a:close/>
                <a:moveTo>
                  <a:pt x="537" y="951"/>
                </a:moveTo>
                <a:lnTo>
                  <a:pt x="537" y="953"/>
                </a:lnTo>
                <a:lnTo>
                  <a:pt x="537" y="953"/>
                </a:lnTo>
                <a:lnTo>
                  <a:pt x="537" y="953"/>
                </a:lnTo>
                <a:lnTo>
                  <a:pt x="537" y="956"/>
                </a:lnTo>
                <a:lnTo>
                  <a:pt x="534" y="956"/>
                </a:lnTo>
                <a:lnTo>
                  <a:pt x="534" y="956"/>
                </a:lnTo>
                <a:lnTo>
                  <a:pt x="532" y="956"/>
                </a:lnTo>
                <a:lnTo>
                  <a:pt x="532" y="958"/>
                </a:lnTo>
                <a:lnTo>
                  <a:pt x="532" y="956"/>
                </a:lnTo>
                <a:lnTo>
                  <a:pt x="530" y="956"/>
                </a:lnTo>
                <a:lnTo>
                  <a:pt x="530" y="956"/>
                </a:lnTo>
                <a:lnTo>
                  <a:pt x="530" y="953"/>
                </a:lnTo>
                <a:lnTo>
                  <a:pt x="530" y="953"/>
                </a:lnTo>
                <a:lnTo>
                  <a:pt x="530" y="951"/>
                </a:lnTo>
                <a:lnTo>
                  <a:pt x="530" y="951"/>
                </a:lnTo>
                <a:lnTo>
                  <a:pt x="530" y="949"/>
                </a:lnTo>
                <a:lnTo>
                  <a:pt x="532" y="949"/>
                </a:lnTo>
                <a:lnTo>
                  <a:pt x="532" y="949"/>
                </a:lnTo>
                <a:lnTo>
                  <a:pt x="532" y="949"/>
                </a:lnTo>
                <a:lnTo>
                  <a:pt x="534" y="949"/>
                </a:lnTo>
                <a:lnTo>
                  <a:pt x="534" y="946"/>
                </a:lnTo>
                <a:lnTo>
                  <a:pt x="534" y="946"/>
                </a:lnTo>
                <a:lnTo>
                  <a:pt x="534" y="946"/>
                </a:lnTo>
                <a:lnTo>
                  <a:pt x="537" y="946"/>
                </a:lnTo>
                <a:lnTo>
                  <a:pt x="537" y="949"/>
                </a:lnTo>
                <a:lnTo>
                  <a:pt x="537" y="949"/>
                </a:lnTo>
                <a:lnTo>
                  <a:pt x="537" y="951"/>
                </a:lnTo>
                <a:lnTo>
                  <a:pt x="537" y="951"/>
                </a:lnTo>
                <a:lnTo>
                  <a:pt x="537" y="951"/>
                </a:lnTo>
                <a:close/>
                <a:moveTo>
                  <a:pt x="556" y="951"/>
                </a:moveTo>
                <a:lnTo>
                  <a:pt x="556" y="953"/>
                </a:lnTo>
                <a:lnTo>
                  <a:pt x="556" y="953"/>
                </a:lnTo>
                <a:lnTo>
                  <a:pt x="556" y="953"/>
                </a:lnTo>
                <a:lnTo>
                  <a:pt x="556" y="956"/>
                </a:lnTo>
                <a:lnTo>
                  <a:pt x="553" y="956"/>
                </a:lnTo>
                <a:lnTo>
                  <a:pt x="553" y="956"/>
                </a:lnTo>
                <a:lnTo>
                  <a:pt x="551" y="956"/>
                </a:lnTo>
                <a:lnTo>
                  <a:pt x="551" y="958"/>
                </a:lnTo>
                <a:lnTo>
                  <a:pt x="549" y="958"/>
                </a:lnTo>
                <a:lnTo>
                  <a:pt x="549" y="956"/>
                </a:lnTo>
                <a:lnTo>
                  <a:pt x="546" y="956"/>
                </a:lnTo>
                <a:lnTo>
                  <a:pt x="546" y="956"/>
                </a:lnTo>
                <a:lnTo>
                  <a:pt x="546" y="956"/>
                </a:lnTo>
                <a:lnTo>
                  <a:pt x="546" y="956"/>
                </a:lnTo>
                <a:lnTo>
                  <a:pt x="546" y="953"/>
                </a:lnTo>
                <a:lnTo>
                  <a:pt x="546" y="953"/>
                </a:lnTo>
                <a:lnTo>
                  <a:pt x="546" y="951"/>
                </a:lnTo>
                <a:lnTo>
                  <a:pt x="546" y="951"/>
                </a:lnTo>
                <a:lnTo>
                  <a:pt x="546" y="949"/>
                </a:lnTo>
                <a:lnTo>
                  <a:pt x="546" y="949"/>
                </a:lnTo>
                <a:lnTo>
                  <a:pt x="549" y="949"/>
                </a:lnTo>
                <a:lnTo>
                  <a:pt x="549" y="949"/>
                </a:lnTo>
                <a:lnTo>
                  <a:pt x="551" y="949"/>
                </a:lnTo>
                <a:lnTo>
                  <a:pt x="551" y="949"/>
                </a:lnTo>
                <a:lnTo>
                  <a:pt x="551" y="949"/>
                </a:lnTo>
                <a:lnTo>
                  <a:pt x="553" y="949"/>
                </a:lnTo>
                <a:lnTo>
                  <a:pt x="553" y="949"/>
                </a:lnTo>
                <a:lnTo>
                  <a:pt x="553" y="949"/>
                </a:lnTo>
                <a:lnTo>
                  <a:pt x="556" y="951"/>
                </a:lnTo>
                <a:lnTo>
                  <a:pt x="556" y="951"/>
                </a:lnTo>
                <a:lnTo>
                  <a:pt x="556" y="951"/>
                </a:lnTo>
                <a:close/>
                <a:moveTo>
                  <a:pt x="658" y="951"/>
                </a:moveTo>
                <a:lnTo>
                  <a:pt x="658" y="951"/>
                </a:lnTo>
                <a:lnTo>
                  <a:pt x="660" y="953"/>
                </a:lnTo>
                <a:lnTo>
                  <a:pt x="660" y="953"/>
                </a:lnTo>
                <a:lnTo>
                  <a:pt x="660" y="953"/>
                </a:lnTo>
                <a:lnTo>
                  <a:pt x="658" y="956"/>
                </a:lnTo>
                <a:lnTo>
                  <a:pt x="658" y="956"/>
                </a:lnTo>
                <a:lnTo>
                  <a:pt x="655" y="956"/>
                </a:lnTo>
                <a:lnTo>
                  <a:pt x="655" y="958"/>
                </a:lnTo>
                <a:lnTo>
                  <a:pt x="653" y="958"/>
                </a:lnTo>
                <a:lnTo>
                  <a:pt x="653" y="956"/>
                </a:lnTo>
                <a:lnTo>
                  <a:pt x="651" y="956"/>
                </a:lnTo>
                <a:lnTo>
                  <a:pt x="651" y="956"/>
                </a:lnTo>
                <a:lnTo>
                  <a:pt x="651" y="956"/>
                </a:lnTo>
                <a:lnTo>
                  <a:pt x="651" y="956"/>
                </a:lnTo>
                <a:lnTo>
                  <a:pt x="651" y="953"/>
                </a:lnTo>
                <a:lnTo>
                  <a:pt x="651" y="953"/>
                </a:lnTo>
                <a:lnTo>
                  <a:pt x="651" y="951"/>
                </a:lnTo>
                <a:lnTo>
                  <a:pt x="651" y="951"/>
                </a:lnTo>
                <a:lnTo>
                  <a:pt x="651" y="949"/>
                </a:lnTo>
                <a:lnTo>
                  <a:pt x="651" y="949"/>
                </a:lnTo>
                <a:lnTo>
                  <a:pt x="653" y="949"/>
                </a:lnTo>
                <a:lnTo>
                  <a:pt x="653" y="949"/>
                </a:lnTo>
                <a:lnTo>
                  <a:pt x="655" y="946"/>
                </a:lnTo>
                <a:lnTo>
                  <a:pt x="655" y="946"/>
                </a:lnTo>
                <a:lnTo>
                  <a:pt x="658" y="946"/>
                </a:lnTo>
                <a:lnTo>
                  <a:pt x="658" y="946"/>
                </a:lnTo>
                <a:lnTo>
                  <a:pt x="658" y="949"/>
                </a:lnTo>
                <a:lnTo>
                  <a:pt x="658" y="949"/>
                </a:lnTo>
                <a:lnTo>
                  <a:pt x="658" y="951"/>
                </a:lnTo>
                <a:lnTo>
                  <a:pt x="658" y="951"/>
                </a:lnTo>
                <a:lnTo>
                  <a:pt x="658" y="951"/>
                </a:lnTo>
                <a:close/>
                <a:moveTo>
                  <a:pt x="705" y="951"/>
                </a:moveTo>
                <a:lnTo>
                  <a:pt x="705" y="953"/>
                </a:lnTo>
                <a:lnTo>
                  <a:pt x="705" y="953"/>
                </a:lnTo>
                <a:lnTo>
                  <a:pt x="705" y="956"/>
                </a:lnTo>
                <a:lnTo>
                  <a:pt x="705" y="956"/>
                </a:lnTo>
                <a:lnTo>
                  <a:pt x="703" y="956"/>
                </a:lnTo>
                <a:lnTo>
                  <a:pt x="703" y="958"/>
                </a:lnTo>
                <a:lnTo>
                  <a:pt x="703" y="958"/>
                </a:lnTo>
                <a:lnTo>
                  <a:pt x="703" y="958"/>
                </a:lnTo>
                <a:lnTo>
                  <a:pt x="700" y="958"/>
                </a:lnTo>
                <a:lnTo>
                  <a:pt x="700" y="958"/>
                </a:lnTo>
                <a:lnTo>
                  <a:pt x="698" y="958"/>
                </a:lnTo>
                <a:lnTo>
                  <a:pt x="698" y="958"/>
                </a:lnTo>
                <a:lnTo>
                  <a:pt x="696" y="956"/>
                </a:lnTo>
                <a:lnTo>
                  <a:pt x="696" y="956"/>
                </a:lnTo>
                <a:lnTo>
                  <a:pt x="696" y="953"/>
                </a:lnTo>
                <a:lnTo>
                  <a:pt x="696" y="953"/>
                </a:lnTo>
                <a:lnTo>
                  <a:pt x="696" y="951"/>
                </a:lnTo>
                <a:lnTo>
                  <a:pt x="696" y="951"/>
                </a:lnTo>
                <a:lnTo>
                  <a:pt x="696" y="949"/>
                </a:lnTo>
                <a:lnTo>
                  <a:pt x="696" y="949"/>
                </a:lnTo>
                <a:lnTo>
                  <a:pt x="698" y="949"/>
                </a:lnTo>
                <a:lnTo>
                  <a:pt x="698" y="949"/>
                </a:lnTo>
                <a:lnTo>
                  <a:pt x="700" y="949"/>
                </a:lnTo>
                <a:lnTo>
                  <a:pt x="700" y="949"/>
                </a:lnTo>
                <a:lnTo>
                  <a:pt x="703" y="949"/>
                </a:lnTo>
                <a:lnTo>
                  <a:pt x="703" y="949"/>
                </a:lnTo>
                <a:lnTo>
                  <a:pt x="705" y="949"/>
                </a:lnTo>
                <a:lnTo>
                  <a:pt x="705" y="949"/>
                </a:lnTo>
                <a:lnTo>
                  <a:pt x="705" y="951"/>
                </a:lnTo>
                <a:lnTo>
                  <a:pt x="705" y="951"/>
                </a:lnTo>
                <a:lnTo>
                  <a:pt x="705" y="951"/>
                </a:lnTo>
                <a:close/>
                <a:moveTo>
                  <a:pt x="579" y="951"/>
                </a:moveTo>
                <a:lnTo>
                  <a:pt x="579" y="953"/>
                </a:lnTo>
                <a:lnTo>
                  <a:pt x="579" y="953"/>
                </a:lnTo>
                <a:lnTo>
                  <a:pt x="579" y="956"/>
                </a:lnTo>
                <a:lnTo>
                  <a:pt x="579" y="956"/>
                </a:lnTo>
                <a:lnTo>
                  <a:pt x="579" y="956"/>
                </a:lnTo>
                <a:lnTo>
                  <a:pt x="579" y="958"/>
                </a:lnTo>
                <a:lnTo>
                  <a:pt x="579" y="958"/>
                </a:lnTo>
                <a:lnTo>
                  <a:pt x="579" y="958"/>
                </a:lnTo>
                <a:lnTo>
                  <a:pt x="577" y="958"/>
                </a:lnTo>
                <a:lnTo>
                  <a:pt x="577" y="958"/>
                </a:lnTo>
                <a:lnTo>
                  <a:pt x="575" y="958"/>
                </a:lnTo>
                <a:lnTo>
                  <a:pt x="575" y="958"/>
                </a:lnTo>
                <a:lnTo>
                  <a:pt x="572" y="956"/>
                </a:lnTo>
                <a:lnTo>
                  <a:pt x="572" y="956"/>
                </a:lnTo>
                <a:lnTo>
                  <a:pt x="572" y="953"/>
                </a:lnTo>
                <a:lnTo>
                  <a:pt x="572" y="953"/>
                </a:lnTo>
                <a:lnTo>
                  <a:pt x="572" y="951"/>
                </a:lnTo>
                <a:lnTo>
                  <a:pt x="572" y="951"/>
                </a:lnTo>
                <a:lnTo>
                  <a:pt x="572" y="949"/>
                </a:lnTo>
                <a:lnTo>
                  <a:pt x="572" y="949"/>
                </a:lnTo>
                <a:lnTo>
                  <a:pt x="575" y="949"/>
                </a:lnTo>
                <a:lnTo>
                  <a:pt x="575" y="949"/>
                </a:lnTo>
                <a:lnTo>
                  <a:pt x="577" y="949"/>
                </a:lnTo>
                <a:lnTo>
                  <a:pt x="577" y="949"/>
                </a:lnTo>
                <a:lnTo>
                  <a:pt x="577" y="949"/>
                </a:lnTo>
                <a:lnTo>
                  <a:pt x="579" y="949"/>
                </a:lnTo>
                <a:lnTo>
                  <a:pt x="579" y="949"/>
                </a:lnTo>
                <a:lnTo>
                  <a:pt x="579" y="949"/>
                </a:lnTo>
                <a:lnTo>
                  <a:pt x="579" y="951"/>
                </a:lnTo>
                <a:lnTo>
                  <a:pt x="579" y="951"/>
                </a:lnTo>
                <a:lnTo>
                  <a:pt x="579" y="951"/>
                </a:lnTo>
                <a:close/>
                <a:moveTo>
                  <a:pt x="594" y="951"/>
                </a:moveTo>
                <a:lnTo>
                  <a:pt x="594" y="953"/>
                </a:lnTo>
                <a:lnTo>
                  <a:pt x="594" y="953"/>
                </a:lnTo>
                <a:lnTo>
                  <a:pt x="594" y="956"/>
                </a:lnTo>
                <a:lnTo>
                  <a:pt x="594" y="956"/>
                </a:lnTo>
                <a:lnTo>
                  <a:pt x="591" y="956"/>
                </a:lnTo>
                <a:lnTo>
                  <a:pt x="591" y="958"/>
                </a:lnTo>
                <a:lnTo>
                  <a:pt x="589" y="958"/>
                </a:lnTo>
                <a:lnTo>
                  <a:pt x="589" y="956"/>
                </a:lnTo>
                <a:lnTo>
                  <a:pt x="587" y="956"/>
                </a:lnTo>
                <a:lnTo>
                  <a:pt x="587" y="956"/>
                </a:lnTo>
                <a:lnTo>
                  <a:pt x="587" y="956"/>
                </a:lnTo>
                <a:lnTo>
                  <a:pt x="587" y="956"/>
                </a:lnTo>
                <a:lnTo>
                  <a:pt x="587" y="953"/>
                </a:lnTo>
                <a:lnTo>
                  <a:pt x="587" y="953"/>
                </a:lnTo>
                <a:lnTo>
                  <a:pt x="587" y="951"/>
                </a:lnTo>
                <a:lnTo>
                  <a:pt x="587" y="951"/>
                </a:lnTo>
                <a:lnTo>
                  <a:pt x="587" y="949"/>
                </a:lnTo>
                <a:lnTo>
                  <a:pt x="589" y="949"/>
                </a:lnTo>
                <a:lnTo>
                  <a:pt x="589" y="949"/>
                </a:lnTo>
                <a:lnTo>
                  <a:pt x="589" y="949"/>
                </a:lnTo>
                <a:lnTo>
                  <a:pt x="591" y="949"/>
                </a:lnTo>
                <a:lnTo>
                  <a:pt x="591" y="949"/>
                </a:lnTo>
                <a:lnTo>
                  <a:pt x="594" y="949"/>
                </a:lnTo>
                <a:lnTo>
                  <a:pt x="594" y="949"/>
                </a:lnTo>
                <a:lnTo>
                  <a:pt x="594" y="949"/>
                </a:lnTo>
                <a:lnTo>
                  <a:pt x="594" y="949"/>
                </a:lnTo>
                <a:lnTo>
                  <a:pt x="594" y="951"/>
                </a:lnTo>
                <a:lnTo>
                  <a:pt x="594" y="951"/>
                </a:lnTo>
                <a:lnTo>
                  <a:pt x="594" y="951"/>
                </a:lnTo>
                <a:close/>
                <a:moveTo>
                  <a:pt x="625" y="951"/>
                </a:moveTo>
                <a:lnTo>
                  <a:pt x="625" y="953"/>
                </a:lnTo>
                <a:lnTo>
                  <a:pt x="622" y="953"/>
                </a:lnTo>
                <a:lnTo>
                  <a:pt x="622" y="956"/>
                </a:lnTo>
                <a:lnTo>
                  <a:pt x="622" y="956"/>
                </a:lnTo>
                <a:lnTo>
                  <a:pt x="620" y="958"/>
                </a:lnTo>
                <a:lnTo>
                  <a:pt x="620" y="958"/>
                </a:lnTo>
                <a:lnTo>
                  <a:pt x="620" y="958"/>
                </a:lnTo>
                <a:lnTo>
                  <a:pt x="617" y="958"/>
                </a:lnTo>
                <a:lnTo>
                  <a:pt x="615" y="958"/>
                </a:lnTo>
                <a:lnTo>
                  <a:pt x="615" y="958"/>
                </a:lnTo>
                <a:lnTo>
                  <a:pt x="613" y="956"/>
                </a:lnTo>
                <a:lnTo>
                  <a:pt x="613" y="956"/>
                </a:lnTo>
                <a:lnTo>
                  <a:pt x="613" y="953"/>
                </a:lnTo>
                <a:lnTo>
                  <a:pt x="613" y="953"/>
                </a:lnTo>
                <a:lnTo>
                  <a:pt x="613" y="951"/>
                </a:lnTo>
                <a:lnTo>
                  <a:pt x="615" y="951"/>
                </a:lnTo>
                <a:lnTo>
                  <a:pt x="615" y="949"/>
                </a:lnTo>
                <a:lnTo>
                  <a:pt x="617" y="949"/>
                </a:lnTo>
                <a:lnTo>
                  <a:pt x="617" y="949"/>
                </a:lnTo>
                <a:lnTo>
                  <a:pt x="620" y="949"/>
                </a:lnTo>
                <a:lnTo>
                  <a:pt x="620" y="949"/>
                </a:lnTo>
                <a:lnTo>
                  <a:pt x="620" y="949"/>
                </a:lnTo>
                <a:lnTo>
                  <a:pt x="620" y="949"/>
                </a:lnTo>
                <a:lnTo>
                  <a:pt x="622" y="949"/>
                </a:lnTo>
                <a:lnTo>
                  <a:pt x="622" y="951"/>
                </a:lnTo>
                <a:lnTo>
                  <a:pt x="625" y="951"/>
                </a:lnTo>
                <a:lnTo>
                  <a:pt x="625" y="951"/>
                </a:lnTo>
                <a:close/>
                <a:moveTo>
                  <a:pt x="672" y="951"/>
                </a:moveTo>
                <a:lnTo>
                  <a:pt x="672" y="953"/>
                </a:lnTo>
                <a:lnTo>
                  <a:pt x="672" y="953"/>
                </a:lnTo>
                <a:lnTo>
                  <a:pt x="672" y="956"/>
                </a:lnTo>
                <a:lnTo>
                  <a:pt x="672" y="956"/>
                </a:lnTo>
                <a:lnTo>
                  <a:pt x="672" y="956"/>
                </a:lnTo>
                <a:lnTo>
                  <a:pt x="672" y="958"/>
                </a:lnTo>
                <a:lnTo>
                  <a:pt x="670" y="958"/>
                </a:lnTo>
                <a:lnTo>
                  <a:pt x="670" y="958"/>
                </a:lnTo>
                <a:lnTo>
                  <a:pt x="667" y="958"/>
                </a:lnTo>
                <a:lnTo>
                  <a:pt x="667" y="958"/>
                </a:lnTo>
                <a:lnTo>
                  <a:pt x="665" y="958"/>
                </a:lnTo>
                <a:lnTo>
                  <a:pt x="665" y="958"/>
                </a:lnTo>
                <a:lnTo>
                  <a:pt x="665" y="956"/>
                </a:lnTo>
                <a:lnTo>
                  <a:pt x="665" y="956"/>
                </a:lnTo>
                <a:lnTo>
                  <a:pt x="665" y="953"/>
                </a:lnTo>
                <a:lnTo>
                  <a:pt x="665" y="953"/>
                </a:lnTo>
                <a:lnTo>
                  <a:pt x="665" y="951"/>
                </a:lnTo>
                <a:lnTo>
                  <a:pt x="665" y="951"/>
                </a:lnTo>
                <a:lnTo>
                  <a:pt x="665" y="949"/>
                </a:lnTo>
                <a:lnTo>
                  <a:pt x="667" y="949"/>
                </a:lnTo>
                <a:lnTo>
                  <a:pt x="667" y="949"/>
                </a:lnTo>
                <a:lnTo>
                  <a:pt x="670" y="949"/>
                </a:lnTo>
                <a:lnTo>
                  <a:pt x="670" y="949"/>
                </a:lnTo>
                <a:lnTo>
                  <a:pt x="670" y="949"/>
                </a:lnTo>
                <a:lnTo>
                  <a:pt x="672" y="949"/>
                </a:lnTo>
                <a:lnTo>
                  <a:pt x="672" y="949"/>
                </a:lnTo>
                <a:lnTo>
                  <a:pt x="672" y="951"/>
                </a:lnTo>
                <a:lnTo>
                  <a:pt x="672" y="951"/>
                </a:lnTo>
                <a:lnTo>
                  <a:pt x="672" y="951"/>
                </a:lnTo>
                <a:close/>
                <a:moveTo>
                  <a:pt x="639" y="951"/>
                </a:moveTo>
                <a:lnTo>
                  <a:pt x="639" y="953"/>
                </a:lnTo>
                <a:lnTo>
                  <a:pt x="639" y="953"/>
                </a:lnTo>
                <a:lnTo>
                  <a:pt x="639" y="956"/>
                </a:lnTo>
                <a:lnTo>
                  <a:pt x="639" y="956"/>
                </a:lnTo>
                <a:lnTo>
                  <a:pt x="639" y="956"/>
                </a:lnTo>
                <a:lnTo>
                  <a:pt x="636" y="958"/>
                </a:lnTo>
                <a:lnTo>
                  <a:pt x="636" y="958"/>
                </a:lnTo>
                <a:lnTo>
                  <a:pt x="634" y="958"/>
                </a:lnTo>
                <a:lnTo>
                  <a:pt x="634" y="958"/>
                </a:lnTo>
                <a:lnTo>
                  <a:pt x="634" y="958"/>
                </a:lnTo>
                <a:lnTo>
                  <a:pt x="632" y="958"/>
                </a:lnTo>
                <a:lnTo>
                  <a:pt x="632" y="958"/>
                </a:lnTo>
                <a:lnTo>
                  <a:pt x="632" y="956"/>
                </a:lnTo>
                <a:lnTo>
                  <a:pt x="632" y="956"/>
                </a:lnTo>
                <a:lnTo>
                  <a:pt x="629" y="953"/>
                </a:lnTo>
                <a:lnTo>
                  <a:pt x="629" y="953"/>
                </a:lnTo>
                <a:lnTo>
                  <a:pt x="629" y="951"/>
                </a:lnTo>
                <a:lnTo>
                  <a:pt x="629" y="951"/>
                </a:lnTo>
                <a:lnTo>
                  <a:pt x="632" y="949"/>
                </a:lnTo>
                <a:lnTo>
                  <a:pt x="632" y="949"/>
                </a:lnTo>
                <a:lnTo>
                  <a:pt x="634" y="949"/>
                </a:lnTo>
                <a:lnTo>
                  <a:pt x="634" y="949"/>
                </a:lnTo>
                <a:lnTo>
                  <a:pt x="636" y="949"/>
                </a:lnTo>
                <a:lnTo>
                  <a:pt x="636" y="949"/>
                </a:lnTo>
                <a:lnTo>
                  <a:pt x="639" y="949"/>
                </a:lnTo>
                <a:lnTo>
                  <a:pt x="639" y="949"/>
                </a:lnTo>
                <a:lnTo>
                  <a:pt x="639" y="951"/>
                </a:lnTo>
                <a:lnTo>
                  <a:pt x="639" y="951"/>
                </a:lnTo>
                <a:lnTo>
                  <a:pt x="639" y="951"/>
                </a:lnTo>
                <a:close/>
                <a:moveTo>
                  <a:pt x="589" y="982"/>
                </a:moveTo>
                <a:lnTo>
                  <a:pt x="589" y="982"/>
                </a:lnTo>
                <a:lnTo>
                  <a:pt x="589" y="984"/>
                </a:lnTo>
                <a:lnTo>
                  <a:pt x="589" y="984"/>
                </a:lnTo>
                <a:lnTo>
                  <a:pt x="591" y="984"/>
                </a:lnTo>
                <a:lnTo>
                  <a:pt x="594" y="984"/>
                </a:lnTo>
                <a:lnTo>
                  <a:pt x="594" y="984"/>
                </a:lnTo>
                <a:lnTo>
                  <a:pt x="596" y="984"/>
                </a:lnTo>
                <a:lnTo>
                  <a:pt x="598" y="984"/>
                </a:lnTo>
                <a:lnTo>
                  <a:pt x="598" y="987"/>
                </a:lnTo>
                <a:lnTo>
                  <a:pt x="598" y="989"/>
                </a:lnTo>
                <a:lnTo>
                  <a:pt x="598" y="991"/>
                </a:lnTo>
                <a:lnTo>
                  <a:pt x="596" y="991"/>
                </a:lnTo>
                <a:lnTo>
                  <a:pt x="596" y="994"/>
                </a:lnTo>
                <a:lnTo>
                  <a:pt x="596" y="996"/>
                </a:lnTo>
                <a:lnTo>
                  <a:pt x="596" y="996"/>
                </a:lnTo>
                <a:lnTo>
                  <a:pt x="594" y="996"/>
                </a:lnTo>
                <a:lnTo>
                  <a:pt x="591" y="996"/>
                </a:lnTo>
                <a:lnTo>
                  <a:pt x="591" y="996"/>
                </a:lnTo>
                <a:lnTo>
                  <a:pt x="589" y="996"/>
                </a:lnTo>
                <a:lnTo>
                  <a:pt x="589" y="996"/>
                </a:lnTo>
                <a:lnTo>
                  <a:pt x="587" y="998"/>
                </a:lnTo>
                <a:lnTo>
                  <a:pt x="587" y="998"/>
                </a:lnTo>
                <a:lnTo>
                  <a:pt x="587" y="998"/>
                </a:lnTo>
                <a:lnTo>
                  <a:pt x="587" y="1001"/>
                </a:lnTo>
                <a:lnTo>
                  <a:pt x="587" y="1006"/>
                </a:lnTo>
                <a:lnTo>
                  <a:pt x="587" y="1013"/>
                </a:lnTo>
                <a:lnTo>
                  <a:pt x="584" y="1020"/>
                </a:lnTo>
                <a:lnTo>
                  <a:pt x="584" y="1027"/>
                </a:lnTo>
                <a:lnTo>
                  <a:pt x="584" y="1034"/>
                </a:lnTo>
                <a:lnTo>
                  <a:pt x="587" y="1041"/>
                </a:lnTo>
                <a:lnTo>
                  <a:pt x="589" y="1046"/>
                </a:lnTo>
                <a:lnTo>
                  <a:pt x="594" y="1053"/>
                </a:lnTo>
                <a:lnTo>
                  <a:pt x="589" y="1053"/>
                </a:lnTo>
                <a:lnTo>
                  <a:pt x="572" y="1053"/>
                </a:lnTo>
                <a:lnTo>
                  <a:pt x="570" y="1051"/>
                </a:lnTo>
                <a:lnTo>
                  <a:pt x="570" y="1048"/>
                </a:lnTo>
                <a:lnTo>
                  <a:pt x="572" y="1046"/>
                </a:lnTo>
                <a:lnTo>
                  <a:pt x="572" y="1043"/>
                </a:lnTo>
                <a:lnTo>
                  <a:pt x="575" y="1041"/>
                </a:lnTo>
                <a:lnTo>
                  <a:pt x="575" y="1041"/>
                </a:lnTo>
                <a:lnTo>
                  <a:pt x="577" y="1039"/>
                </a:lnTo>
                <a:lnTo>
                  <a:pt x="579" y="1039"/>
                </a:lnTo>
                <a:lnTo>
                  <a:pt x="579" y="996"/>
                </a:lnTo>
                <a:lnTo>
                  <a:pt x="577" y="996"/>
                </a:lnTo>
                <a:lnTo>
                  <a:pt x="572" y="994"/>
                </a:lnTo>
                <a:lnTo>
                  <a:pt x="570" y="991"/>
                </a:lnTo>
                <a:lnTo>
                  <a:pt x="568" y="991"/>
                </a:lnTo>
                <a:lnTo>
                  <a:pt x="568" y="989"/>
                </a:lnTo>
                <a:lnTo>
                  <a:pt x="565" y="989"/>
                </a:lnTo>
                <a:lnTo>
                  <a:pt x="565" y="987"/>
                </a:lnTo>
                <a:lnTo>
                  <a:pt x="563" y="984"/>
                </a:lnTo>
                <a:lnTo>
                  <a:pt x="565" y="984"/>
                </a:lnTo>
                <a:lnTo>
                  <a:pt x="568" y="984"/>
                </a:lnTo>
                <a:lnTo>
                  <a:pt x="568" y="984"/>
                </a:lnTo>
                <a:lnTo>
                  <a:pt x="570" y="984"/>
                </a:lnTo>
                <a:lnTo>
                  <a:pt x="570" y="984"/>
                </a:lnTo>
                <a:lnTo>
                  <a:pt x="572" y="984"/>
                </a:lnTo>
                <a:lnTo>
                  <a:pt x="575" y="984"/>
                </a:lnTo>
                <a:lnTo>
                  <a:pt x="575" y="984"/>
                </a:lnTo>
                <a:lnTo>
                  <a:pt x="575" y="984"/>
                </a:lnTo>
                <a:lnTo>
                  <a:pt x="577" y="982"/>
                </a:lnTo>
                <a:lnTo>
                  <a:pt x="577" y="979"/>
                </a:lnTo>
                <a:lnTo>
                  <a:pt x="579" y="977"/>
                </a:lnTo>
                <a:lnTo>
                  <a:pt x="582" y="977"/>
                </a:lnTo>
                <a:lnTo>
                  <a:pt x="584" y="977"/>
                </a:lnTo>
                <a:lnTo>
                  <a:pt x="587" y="979"/>
                </a:lnTo>
                <a:lnTo>
                  <a:pt x="589" y="982"/>
                </a:lnTo>
                <a:lnTo>
                  <a:pt x="589" y="982"/>
                </a:lnTo>
                <a:close/>
                <a:moveTo>
                  <a:pt x="313" y="1039"/>
                </a:moveTo>
                <a:lnTo>
                  <a:pt x="313" y="1039"/>
                </a:lnTo>
                <a:lnTo>
                  <a:pt x="311" y="1041"/>
                </a:lnTo>
                <a:lnTo>
                  <a:pt x="311" y="1041"/>
                </a:lnTo>
                <a:lnTo>
                  <a:pt x="311" y="1043"/>
                </a:lnTo>
                <a:lnTo>
                  <a:pt x="309" y="1043"/>
                </a:lnTo>
                <a:lnTo>
                  <a:pt x="309" y="1043"/>
                </a:lnTo>
                <a:lnTo>
                  <a:pt x="306" y="1043"/>
                </a:lnTo>
                <a:lnTo>
                  <a:pt x="306" y="1046"/>
                </a:lnTo>
                <a:lnTo>
                  <a:pt x="306" y="1048"/>
                </a:lnTo>
                <a:lnTo>
                  <a:pt x="306" y="1051"/>
                </a:lnTo>
                <a:lnTo>
                  <a:pt x="306" y="1053"/>
                </a:lnTo>
                <a:lnTo>
                  <a:pt x="306" y="1055"/>
                </a:lnTo>
                <a:lnTo>
                  <a:pt x="306" y="1058"/>
                </a:lnTo>
                <a:lnTo>
                  <a:pt x="306" y="1060"/>
                </a:lnTo>
                <a:lnTo>
                  <a:pt x="306" y="1062"/>
                </a:lnTo>
                <a:lnTo>
                  <a:pt x="306" y="1065"/>
                </a:lnTo>
                <a:lnTo>
                  <a:pt x="299" y="1062"/>
                </a:lnTo>
                <a:lnTo>
                  <a:pt x="297" y="1060"/>
                </a:lnTo>
                <a:lnTo>
                  <a:pt x="292" y="1058"/>
                </a:lnTo>
                <a:lnTo>
                  <a:pt x="290" y="1053"/>
                </a:lnTo>
                <a:lnTo>
                  <a:pt x="287" y="1048"/>
                </a:lnTo>
                <a:lnTo>
                  <a:pt x="285" y="1046"/>
                </a:lnTo>
                <a:lnTo>
                  <a:pt x="283" y="1041"/>
                </a:lnTo>
                <a:lnTo>
                  <a:pt x="278" y="1039"/>
                </a:lnTo>
                <a:lnTo>
                  <a:pt x="278" y="1034"/>
                </a:lnTo>
                <a:lnTo>
                  <a:pt x="278" y="1032"/>
                </a:lnTo>
                <a:lnTo>
                  <a:pt x="278" y="1029"/>
                </a:lnTo>
                <a:lnTo>
                  <a:pt x="278" y="1027"/>
                </a:lnTo>
                <a:lnTo>
                  <a:pt x="276" y="1025"/>
                </a:lnTo>
                <a:lnTo>
                  <a:pt x="276" y="1020"/>
                </a:lnTo>
                <a:lnTo>
                  <a:pt x="276" y="1017"/>
                </a:lnTo>
                <a:lnTo>
                  <a:pt x="276" y="1015"/>
                </a:lnTo>
                <a:lnTo>
                  <a:pt x="276" y="1015"/>
                </a:lnTo>
                <a:lnTo>
                  <a:pt x="278" y="1013"/>
                </a:lnTo>
                <a:lnTo>
                  <a:pt x="280" y="1013"/>
                </a:lnTo>
                <a:lnTo>
                  <a:pt x="280" y="1015"/>
                </a:lnTo>
                <a:lnTo>
                  <a:pt x="283" y="1015"/>
                </a:lnTo>
                <a:lnTo>
                  <a:pt x="283" y="1015"/>
                </a:lnTo>
                <a:lnTo>
                  <a:pt x="285" y="1015"/>
                </a:lnTo>
                <a:lnTo>
                  <a:pt x="287" y="1015"/>
                </a:lnTo>
                <a:lnTo>
                  <a:pt x="290" y="1017"/>
                </a:lnTo>
                <a:lnTo>
                  <a:pt x="294" y="1020"/>
                </a:lnTo>
                <a:lnTo>
                  <a:pt x="297" y="1025"/>
                </a:lnTo>
                <a:lnTo>
                  <a:pt x="302" y="1027"/>
                </a:lnTo>
                <a:lnTo>
                  <a:pt x="304" y="1029"/>
                </a:lnTo>
                <a:lnTo>
                  <a:pt x="306" y="1032"/>
                </a:lnTo>
                <a:lnTo>
                  <a:pt x="311" y="1034"/>
                </a:lnTo>
                <a:lnTo>
                  <a:pt x="313" y="1039"/>
                </a:lnTo>
                <a:lnTo>
                  <a:pt x="313" y="1039"/>
                </a:lnTo>
                <a:close/>
                <a:moveTo>
                  <a:pt x="627" y="1022"/>
                </a:moveTo>
                <a:lnTo>
                  <a:pt x="632" y="1034"/>
                </a:lnTo>
                <a:lnTo>
                  <a:pt x="608" y="1034"/>
                </a:lnTo>
                <a:lnTo>
                  <a:pt x="608" y="1032"/>
                </a:lnTo>
                <a:lnTo>
                  <a:pt x="608" y="1029"/>
                </a:lnTo>
                <a:lnTo>
                  <a:pt x="610" y="1025"/>
                </a:lnTo>
                <a:lnTo>
                  <a:pt x="610" y="1022"/>
                </a:lnTo>
                <a:lnTo>
                  <a:pt x="610" y="1020"/>
                </a:lnTo>
                <a:lnTo>
                  <a:pt x="613" y="1020"/>
                </a:lnTo>
                <a:lnTo>
                  <a:pt x="615" y="1017"/>
                </a:lnTo>
                <a:lnTo>
                  <a:pt x="617" y="1015"/>
                </a:lnTo>
                <a:lnTo>
                  <a:pt x="617" y="1015"/>
                </a:lnTo>
                <a:lnTo>
                  <a:pt x="620" y="1015"/>
                </a:lnTo>
                <a:lnTo>
                  <a:pt x="622" y="1015"/>
                </a:lnTo>
                <a:lnTo>
                  <a:pt x="625" y="1015"/>
                </a:lnTo>
                <a:lnTo>
                  <a:pt x="625" y="1017"/>
                </a:lnTo>
                <a:lnTo>
                  <a:pt x="627" y="1017"/>
                </a:lnTo>
                <a:lnTo>
                  <a:pt x="627" y="1020"/>
                </a:lnTo>
                <a:lnTo>
                  <a:pt x="627" y="1022"/>
                </a:lnTo>
                <a:lnTo>
                  <a:pt x="627" y="1022"/>
                </a:lnTo>
                <a:close/>
                <a:moveTo>
                  <a:pt x="549" y="1027"/>
                </a:moveTo>
                <a:lnTo>
                  <a:pt x="549" y="1029"/>
                </a:lnTo>
                <a:lnTo>
                  <a:pt x="549" y="1032"/>
                </a:lnTo>
                <a:lnTo>
                  <a:pt x="549" y="1034"/>
                </a:lnTo>
                <a:lnTo>
                  <a:pt x="549" y="1039"/>
                </a:lnTo>
                <a:lnTo>
                  <a:pt x="527" y="1039"/>
                </a:lnTo>
                <a:lnTo>
                  <a:pt x="527" y="1034"/>
                </a:lnTo>
                <a:lnTo>
                  <a:pt x="527" y="1032"/>
                </a:lnTo>
                <a:lnTo>
                  <a:pt x="527" y="1029"/>
                </a:lnTo>
                <a:lnTo>
                  <a:pt x="527" y="1027"/>
                </a:lnTo>
                <a:lnTo>
                  <a:pt x="530" y="1025"/>
                </a:lnTo>
                <a:lnTo>
                  <a:pt x="530" y="1022"/>
                </a:lnTo>
                <a:lnTo>
                  <a:pt x="530" y="1020"/>
                </a:lnTo>
                <a:lnTo>
                  <a:pt x="530" y="1020"/>
                </a:lnTo>
                <a:lnTo>
                  <a:pt x="532" y="1017"/>
                </a:lnTo>
                <a:lnTo>
                  <a:pt x="537" y="1015"/>
                </a:lnTo>
                <a:lnTo>
                  <a:pt x="539" y="1015"/>
                </a:lnTo>
                <a:lnTo>
                  <a:pt x="541" y="1017"/>
                </a:lnTo>
                <a:lnTo>
                  <a:pt x="544" y="1020"/>
                </a:lnTo>
                <a:lnTo>
                  <a:pt x="546" y="1022"/>
                </a:lnTo>
                <a:lnTo>
                  <a:pt x="549" y="1025"/>
                </a:lnTo>
                <a:lnTo>
                  <a:pt x="549" y="1027"/>
                </a:lnTo>
                <a:lnTo>
                  <a:pt x="549" y="1027"/>
                </a:lnTo>
                <a:close/>
                <a:moveTo>
                  <a:pt x="437" y="1041"/>
                </a:moveTo>
                <a:lnTo>
                  <a:pt x="437" y="1043"/>
                </a:lnTo>
                <a:lnTo>
                  <a:pt x="437" y="1043"/>
                </a:lnTo>
                <a:lnTo>
                  <a:pt x="437" y="1043"/>
                </a:lnTo>
                <a:lnTo>
                  <a:pt x="437" y="1043"/>
                </a:lnTo>
                <a:lnTo>
                  <a:pt x="435" y="1046"/>
                </a:lnTo>
                <a:lnTo>
                  <a:pt x="435" y="1046"/>
                </a:lnTo>
                <a:lnTo>
                  <a:pt x="435" y="1046"/>
                </a:lnTo>
                <a:lnTo>
                  <a:pt x="432" y="1046"/>
                </a:lnTo>
                <a:lnTo>
                  <a:pt x="432" y="1046"/>
                </a:lnTo>
                <a:lnTo>
                  <a:pt x="430" y="1046"/>
                </a:lnTo>
                <a:lnTo>
                  <a:pt x="430" y="1046"/>
                </a:lnTo>
                <a:lnTo>
                  <a:pt x="427" y="1046"/>
                </a:lnTo>
                <a:lnTo>
                  <a:pt x="427" y="1046"/>
                </a:lnTo>
                <a:lnTo>
                  <a:pt x="425" y="1046"/>
                </a:lnTo>
                <a:lnTo>
                  <a:pt x="425" y="1046"/>
                </a:lnTo>
                <a:lnTo>
                  <a:pt x="425" y="1046"/>
                </a:lnTo>
                <a:lnTo>
                  <a:pt x="425" y="1043"/>
                </a:lnTo>
                <a:lnTo>
                  <a:pt x="425" y="1043"/>
                </a:lnTo>
                <a:lnTo>
                  <a:pt x="427" y="1041"/>
                </a:lnTo>
                <a:lnTo>
                  <a:pt x="427" y="1041"/>
                </a:lnTo>
                <a:lnTo>
                  <a:pt x="427" y="1041"/>
                </a:lnTo>
                <a:lnTo>
                  <a:pt x="427" y="1039"/>
                </a:lnTo>
                <a:lnTo>
                  <a:pt x="430" y="1039"/>
                </a:lnTo>
                <a:lnTo>
                  <a:pt x="430" y="1039"/>
                </a:lnTo>
                <a:lnTo>
                  <a:pt x="430" y="1039"/>
                </a:lnTo>
                <a:lnTo>
                  <a:pt x="432" y="1039"/>
                </a:lnTo>
                <a:lnTo>
                  <a:pt x="432" y="1039"/>
                </a:lnTo>
                <a:lnTo>
                  <a:pt x="435" y="1039"/>
                </a:lnTo>
                <a:lnTo>
                  <a:pt x="437" y="1041"/>
                </a:lnTo>
                <a:lnTo>
                  <a:pt x="437" y="1041"/>
                </a:lnTo>
                <a:lnTo>
                  <a:pt x="437" y="1041"/>
                </a:lnTo>
                <a:close/>
                <a:moveTo>
                  <a:pt x="451" y="1041"/>
                </a:moveTo>
                <a:lnTo>
                  <a:pt x="454" y="1043"/>
                </a:lnTo>
                <a:lnTo>
                  <a:pt x="454" y="1043"/>
                </a:lnTo>
                <a:lnTo>
                  <a:pt x="454" y="1043"/>
                </a:lnTo>
                <a:lnTo>
                  <a:pt x="454" y="1043"/>
                </a:lnTo>
                <a:lnTo>
                  <a:pt x="454" y="1046"/>
                </a:lnTo>
                <a:lnTo>
                  <a:pt x="451" y="1046"/>
                </a:lnTo>
                <a:lnTo>
                  <a:pt x="451" y="1046"/>
                </a:lnTo>
                <a:lnTo>
                  <a:pt x="451" y="1046"/>
                </a:lnTo>
                <a:lnTo>
                  <a:pt x="449" y="1046"/>
                </a:lnTo>
                <a:lnTo>
                  <a:pt x="446" y="1046"/>
                </a:lnTo>
                <a:lnTo>
                  <a:pt x="444" y="1046"/>
                </a:lnTo>
                <a:lnTo>
                  <a:pt x="444" y="1046"/>
                </a:lnTo>
                <a:lnTo>
                  <a:pt x="444" y="1043"/>
                </a:lnTo>
                <a:lnTo>
                  <a:pt x="444" y="1043"/>
                </a:lnTo>
                <a:lnTo>
                  <a:pt x="444" y="1041"/>
                </a:lnTo>
                <a:lnTo>
                  <a:pt x="444" y="1041"/>
                </a:lnTo>
                <a:lnTo>
                  <a:pt x="444" y="1041"/>
                </a:lnTo>
                <a:lnTo>
                  <a:pt x="446" y="1039"/>
                </a:lnTo>
                <a:lnTo>
                  <a:pt x="446" y="1039"/>
                </a:lnTo>
                <a:lnTo>
                  <a:pt x="449" y="1039"/>
                </a:lnTo>
                <a:lnTo>
                  <a:pt x="449" y="1039"/>
                </a:lnTo>
                <a:lnTo>
                  <a:pt x="449" y="1039"/>
                </a:lnTo>
                <a:lnTo>
                  <a:pt x="451" y="1039"/>
                </a:lnTo>
                <a:lnTo>
                  <a:pt x="451" y="1039"/>
                </a:lnTo>
                <a:lnTo>
                  <a:pt x="451" y="1041"/>
                </a:lnTo>
                <a:lnTo>
                  <a:pt x="451" y="1041"/>
                </a:lnTo>
                <a:lnTo>
                  <a:pt x="451" y="1041"/>
                </a:lnTo>
                <a:close/>
                <a:moveTo>
                  <a:pt x="475" y="1041"/>
                </a:moveTo>
                <a:lnTo>
                  <a:pt x="473" y="1043"/>
                </a:lnTo>
                <a:lnTo>
                  <a:pt x="473" y="1043"/>
                </a:lnTo>
                <a:lnTo>
                  <a:pt x="473" y="1043"/>
                </a:lnTo>
                <a:lnTo>
                  <a:pt x="473" y="1043"/>
                </a:lnTo>
                <a:lnTo>
                  <a:pt x="470" y="1046"/>
                </a:lnTo>
                <a:lnTo>
                  <a:pt x="470" y="1046"/>
                </a:lnTo>
                <a:lnTo>
                  <a:pt x="468" y="1046"/>
                </a:lnTo>
                <a:lnTo>
                  <a:pt x="468" y="1046"/>
                </a:lnTo>
                <a:lnTo>
                  <a:pt x="465" y="1046"/>
                </a:lnTo>
                <a:lnTo>
                  <a:pt x="465" y="1046"/>
                </a:lnTo>
                <a:lnTo>
                  <a:pt x="463" y="1046"/>
                </a:lnTo>
                <a:lnTo>
                  <a:pt x="463" y="1046"/>
                </a:lnTo>
                <a:lnTo>
                  <a:pt x="463" y="1046"/>
                </a:lnTo>
                <a:lnTo>
                  <a:pt x="463" y="1046"/>
                </a:lnTo>
                <a:lnTo>
                  <a:pt x="463" y="1043"/>
                </a:lnTo>
                <a:lnTo>
                  <a:pt x="463" y="1043"/>
                </a:lnTo>
                <a:lnTo>
                  <a:pt x="463" y="1041"/>
                </a:lnTo>
                <a:lnTo>
                  <a:pt x="463" y="1041"/>
                </a:lnTo>
                <a:lnTo>
                  <a:pt x="463" y="1041"/>
                </a:lnTo>
                <a:lnTo>
                  <a:pt x="465" y="1039"/>
                </a:lnTo>
                <a:lnTo>
                  <a:pt x="465" y="1039"/>
                </a:lnTo>
                <a:lnTo>
                  <a:pt x="465" y="1039"/>
                </a:lnTo>
                <a:lnTo>
                  <a:pt x="468" y="1039"/>
                </a:lnTo>
                <a:lnTo>
                  <a:pt x="468" y="1039"/>
                </a:lnTo>
                <a:lnTo>
                  <a:pt x="470" y="1039"/>
                </a:lnTo>
                <a:lnTo>
                  <a:pt x="470" y="1039"/>
                </a:lnTo>
                <a:lnTo>
                  <a:pt x="470" y="1041"/>
                </a:lnTo>
                <a:lnTo>
                  <a:pt x="473" y="1041"/>
                </a:lnTo>
                <a:lnTo>
                  <a:pt x="473" y="1041"/>
                </a:lnTo>
                <a:lnTo>
                  <a:pt x="475" y="1041"/>
                </a:lnTo>
                <a:lnTo>
                  <a:pt x="475" y="1041"/>
                </a:lnTo>
                <a:close/>
                <a:moveTo>
                  <a:pt x="492" y="1041"/>
                </a:moveTo>
                <a:lnTo>
                  <a:pt x="492" y="1043"/>
                </a:lnTo>
                <a:lnTo>
                  <a:pt x="492" y="1043"/>
                </a:lnTo>
                <a:lnTo>
                  <a:pt x="492" y="1046"/>
                </a:lnTo>
                <a:lnTo>
                  <a:pt x="489" y="1046"/>
                </a:lnTo>
                <a:lnTo>
                  <a:pt x="489" y="1048"/>
                </a:lnTo>
                <a:lnTo>
                  <a:pt x="487" y="1048"/>
                </a:lnTo>
                <a:lnTo>
                  <a:pt x="487" y="1048"/>
                </a:lnTo>
                <a:lnTo>
                  <a:pt x="484" y="1048"/>
                </a:lnTo>
                <a:lnTo>
                  <a:pt x="484" y="1048"/>
                </a:lnTo>
                <a:lnTo>
                  <a:pt x="484" y="1046"/>
                </a:lnTo>
                <a:lnTo>
                  <a:pt x="482" y="1046"/>
                </a:lnTo>
                <a:lnTo>
                  <a:pt x="482" y="1046"/>
                </a:lnTo>
                <a:lnTo>
                  <a:pt x="482" y="1043"/>
                </a:lnTo>
                <a:lnTo>
                  <a:pt x="482" y="1043"/>
                </a:lnTo>
                <a:lnTo>
                  <a:pt x="482" y="1041"/>
                </a:lnTo>
                <a:lnTo>
                  <a:pt x="482" y="1041"/>
                </a:lnTo>
                <a:lnTo>
                  <a:pt x="482" y="1041"/>
                </a:lnTo>
                <a:lnTo>
                  <a:pt x="482" y="1039"/>
                </a:lnTo>
                <a:lnTo>
                  <a:pt x="484" y="1039"/>
                </a:lnTo>
                <a:lnTo>
                  <a:pt x="484" y="1039"/>
                </a:lnTo>
                <a:lnTo>
                  <a:pt x="487" y="1039"/>
                </a:lnTo>
                <a:lnTo>
                  <a:pt x="487" y="1039"/>
                </a:lnTo>
                <a:lnTo>
                  <a:pt x="489" y="1039"/>
                </a:lnTo>
                <a:lnTo>
                  <a:pt x="489" y="1039"/>
                </a:lnTo>
                <a:lnTo>
                  <a:pt x="489" y="1041"/>
                </a:lnTo>
                <a:lnTo>
                  <a:pt x="492" y="1041"/>
                </a:lnTo>
                <a:lnTo>
                  <a:pt x="492" y="1041"/>
                </a:lnTo>
                <a:lnTo>
                  <a:pt x="492" y="1041"/>
                </a:lnTo>
                <a:lnTo>
                  <a:pt x="492" y="1041"/>
                </a:lnTo>
                <a:close/>
                <a:moveTo>
                  <a:pt x="672" y="1041"/>
                </a:moveTo>
                <a:lnTo>
                  <a:pt x="672" y="1043"/>
                </a:lnTo>
                <a:lnTo>
                  <a:pt x="672" y="1043"/>
                </a:lnTo>
                <a:lnTo>
                  <a:pt x="672" y="1043"/>
                </a:lnTo>
                <a:lnTo>
                  <a:pt x="672" y="1046"/>
                </a:lnTo>
                <a:lnTo>
                  <a:pt x="672" y="1046"/>
                </a:lnTo>
                <a:lnTo>
                  <a:pt x="672" y="1046"/>
                </a:lnTo>
                <a:lnTo>
                  <a:pt x="670" y="1048"/>
                </a:lnTo>
                <a:lnTo>
                  <a:pt x="670" y="1048"/>
                </a:lnTo>
                <a:lnTo>
                  <a:pt x="667" y="1048"/>
                </a:lnTo>
                <a:lnTo>
                  <a:pt x="667" y="1046"/>
                </a:lnTo>
                <a:lnTo>
                  <a:pt x="665" y="1046"/>
                </a:lnTo>
                <a:lnTo>
                  <a:pt x="665" y="1046"/>
                </a:lnTo>
                <a:lnTo>
                  <a:pt x="665" y="1043"/>
                </a:lnTo>
                <a:lnTo>
                  <a:pt x="665" y="1043"/>
                </a:lnTo>
                <a:lnTo>
                  <a:pt x="665" y="1041"/>
                </a:lnTo>
                <a:lnTo>
                  <a:pt x="665" y="1041"/>
                </a:lnTo>
                <a:lnTo>
                  <a:pt x="665" y="1041"/>
                </a:lnTo>
                <a:lnTo>
                  <a:pt x="667" y="1041"/>
                </a:lnTo>
                <a:lnTo>
                  <a:pt x="667" y="1041"/>
                </a:lnTo>
                <a:lnTo>
                  <a:pt x="670" y="1041"/>
                </a:lnTo>
                <a:lnTo>
                  <a:pt x="670" y="1041"/>
                </a:lnTo>
                <a:lnTo>
                  <a:pt x="670" y="1039"/>
                </a:lnTo>
                <a:lnTo>
                  <a:pt x="670" y="1039"/>
                </a:lnTo>
                <a:lnTo>
                  <a:pt x="670" y="1041"/>
                </a:lnTo>
                <a:lnTo>
                  <a:pt x="672" y="1041"/>
                </a:lnTo>
                <a:lnTo>
                  <a:pt x="672" y="1041"/>
                </a:lnTo>
                <a:lnTo>
                  <a:pt x="672" y="1041"/>
                </a:lnTo>
                <a:close/>
                <a:moveTo>
                  <a:pt x="508" y="1046"/>
                </a:moveTo>
                <a:lnTo>
                  <a:pt x="506" y="1046"/>
                </a:lnTo>
                <a:lnTo>
                  <a:pt x="506" y="1048"/>
                </a:lnTo>
                <a:lnTo>
                  <a:pt x="503" y="1048"/>
                </a:lnTo>
                <a:lnTo>
                  <a:pt x="503" y="1048"/>
                </a:lnTo>
                <a:lnTo>
                  <a:pt x="501" y="1048"/>
                </a:lnTo>
                <a:lnTo>
                  <a:pt x="501" y="1048"/>
                </a:lnTo>
                <a:lnTo>
                  <a:pt x="501" y="1046"/>
                </a:lnTo>
                <a:lnTo>
                  <a:pt x="501" y="1046"/>
                </a:lnTo>
                <a:lnTo>
                  <a:pt x="499" y="1046"/>
                </a:lnTo>
                <a:lnTo>
                  <a:pt x="499" y="1043"/>
                </a:lnTo>
                <a:lnTo>
                  <a:pt x="499" y="1043"/>
                </a:lnTo>
                <a:lnTo>
                  <a:pt x="499" y="1043"/>
                </a:lnTo>
                <a:lnTo>
                  <a:pt x="499" y="1041"/>
                </a:lnTo>
                <a:lnTo>
                  <a:pt x="501" y="1041"/>
                </a:lnTo>
                <a:lnTo>
                  <a:pt x="501" y="1041"/>
                </a:lnTo>
                <a:lnTo>
                  <a:pt x="503" y="1041"/>
                </a:lnTo>
                <a:lnTo>
                  <a:pt x="503" y="1041"/>
                </a:lnTo>
                <a:lnTo>
                  <a:pt x="506" y="1041"/>
                </a:lnTo>
                <a:lnTo>
                  <a:pt x="506" y="1041"/>
                </a:lnTo>
                <a:lnTo>
                  <a:pt x="506" y="1043"/>
                </a:lnTo>
                <a:lnTo>
                  <a:pt x="508" y="1043"/>
                </a:lnTo>
                <a:lnTo>
                  <a:pt x="508" y="1046"/>
                </a:lnTo>
                <a:lnTo>
                  <a:pt x="508" y="1046"/>
                </a:lnTo>
                <a:close/>
                <a:moveTo>
                  <a:pt x="658" y="1041"/>
                </a:moveTo>
                <a:lnTo>
                  <a:pt x="658" y="1043"/>
                </a:lnTo>
                <a:lnTo>
                  <a:pt x="658" y="1043"/>
                </a:lnTo>
                <a:lnTo>
                  <a:pt x="658" y="1043"/>
                </a:lnTo>
                <a:lnTo>
                  <a:pt x="658" y="1043"/>
                </a:lnTo>
                <a:lnTo>
                  <a:pt x="658" y="1046"/>
                </a:lnTo>
                <a:lnTo>
                  <a:pt x="655" y="1046"/>
                </a:lnTo>
                <a:lnTo>
                  <a:pt x="655" y="1046"/>
                </a:lnTo>
                <a:lnTo>
                  <a:pt x="653" y="1046"/>
                </a:lnTo>
                <a:lnTo>
                  <a:pt x="653" y="1046"/>
                </a:lnTo>
                <a:lnTo>
                  <a:pt x="653" y="1046"/>
                </a:lnTo>
                <a:lnTo>
                  <a:pt x="653" y="1046"/>
                </a:lnTo>
                <a:lnTo>
                  <a:pt x="653" y="1046"/>
                </a:lnTo>
                <a:lnTo>
                  <a:pt x="651" y="1046"/>
                </a:lnTo>
                <a:lnTo>
                  <a:pt x="651" y="1046"/>
                </a:lnTo>
                <a:lnTo>
                  <a:pt x="651" y="1043"/>
                </a:lnTo>
                <a:lnTo>
                  <a:pt x="651" y="1043"/>
                </a:lnTo>
                <a:lnTo>
                  <a:pt x="651" y="1041"/>
                </a:lnTo>
                <a:lnTo>
                  <a:pt x="651" y="1041"/>
                </a:lnTo>
                <a:lnTo>
                  <a:pt x="651" y="1041"/>
                </a:lnTo>
                <a:lnTo>
                  <a:pt x="651" y="1041"/>
                </a:lnTo>
                <a:lnTo>
                  <a:pt x="653" y="1041"/>
                </a:lnTo>
                <a:lnTo>
                  <a:pt x="653" y="1041"/>
                </a:lnTo>
                <a:lnTo>
                  <a:pt x="655" y="1041"/>
                </a:lnTo>
                <a:lnTo>
                  <a:pt x="655" y="1041"/>
                </a:lnTo>
                <a:lnTo>
                  <a:pt x="658" y="1041"/>
                </a:lnTo>
                <a:lnTo>
                  <a:pt x="658" y="1041"/>
                </a:lnTo>
                <a:lnTo>
                  <a:pt x="658" y="1041"/>
                </a:lnTo>
                <a:close/>
                <a:moveTo>
                  <a:pt x="689" y="1041"/>
                </a:moveTo>
                <a:lnTo>
                  <a:pt x="689" y="1043"/>
                </a:lnTo>
                <a:lnTo>
                  <a:pt x="689" y="1043"/>
                </a:lnTo>
                <a:lnTo>
                  <a:pt x="686" y="1043"/>
                </a:lnTo>
                <a:lnTo>
                  <a:pt x="686" y="1043"/>
                </a:lnTo>
                <a:lnTo>
                  <a:pt x="686" y="1046"/>
                </a:lnTo>
                <a:lnTo>
                  <a:pt x="686" y="1046"/>
                </a:lnTo>
                <a:lnTo>
                  <a:pt x="684" y="1046"/>
                </a:lnTo>
                <a:lnTo>
                  <a:pt x="684" y="1046"/>
                </a:lnTo>
                <a:lnTo>
                  <a:pt x="684" y="1046"/>
                </a:lnTo>
                <a:lnTo>
                  <a:pt x="684" y="1046"/>
                </a:lnTo>
                <a:lnTo>
                  <a:pt x="682" y="1046"/>
                </a:lnTo>
                <a:lnTo>
                  <a:pt x="682" y="1046"/>
                </a:lnTo>
                <a:lnTo>
                  <a:pt x="682" y="1046"/>
                </a:lnTo>
                <a:lnTo>
                  <a:pt x="679" y="1046"/>
                </a:lnTo>
                <a:lnTo>
                  <a:pt x="679" y="1043"/>
                </a:lnTo>
                <a:lnTo>
                  <a:pt x="679" y="1043"/>
                </a:lnTo>
                <a:lnTo>
                  <a:pt x="679" y="1041"/>
                </a:lnTo>
                <a:lnTo>
                  <a:pt x="682" y="1041"/>
                </a:lnTo>
                <a:lnTo>
                  <a:pt x="682" y="1041"/>
                </a:lnTo>
                <a:lnTo>
                  <a:pt x="682" y="1041"/>
                </a:lnTo>
                <a:lnTo>
                  <a:pt x="682" y="1041"/>
                </a:lnTo>
                <a:lnTo>
                  <a:pt x="684" y="1041"/>
                </a:lnTo>
                <a:lnTo>
                  <a:pt x="684" y="1041"/>
                </a:lnTo>
                <a:lnTo>
                  <a:pt x="686" y="1041"/>
                </a:lnTo>
                <a:lnTo>
                  <a:pt x="686" y="1041"/>
                </a:lnTo>
                <a:lnTo>
                  <a:pt x="689" y="1041"/>
                </a:lnTo>
                <a:lnTo>
                  <a:pt x="689" y="1041"/>
                </a:lnTo>
                <a:close/>
                <a:moveTo>
                  <a:pt x="634" y="1046"/>
                </a:moveTo>
                <a:lnTo>
                  <a:pt x="634" y="1053"/>
                </a:lnTo>
                <a:lnTo>
                  <a:pt x="608" y="1053"/>
                </a:lnTo>
                <a:lnTo>
                  <a:pt x="608" y="1051"/>
                </a:lnTo>
                <a:lnTo>
                  <a:pt x="608" y="1051"/>
                </a:lnTo>
                <a:lnTo>
                  <a:pt x="608" y="1051"/>
                </a:lnTo>
                <a:lnTo>
                  <a:pt x="608" y="1048"/>
                </a:lnTo>
                <a:lnTo>
                  <a:pt x="608" y="1048"/>
                </a:lnTo>
                <a:lnTo>
                  <a:pt x="608" y="1048"/>
                </a:lnTo>
                <a:lnTo>
                  <a:pt x="608" y="1046"/>
                </a:lnTo>
                <a:lnTo>
                  <a:pt x="608" y="1046"/>
                </a:lnTo>
                <a:lnTo>
                  <a:pt x="613" y="1046"/>
                </a:lnTo>
                <a:lnTo>
                  <a:pt x="615" y="1046"/>
                </a:lnTo>
                <a:lnTo>
                  <a:pt x="617" y="1046"/>
                </a:lnTo>
                <a:lnTo>
                  <a:pt x="622" y="1046"/>
                </a:lnTo>
                <a:lnTo>
                  <a:pt x="625" y="1046"/>
                </a:lnTo>
                <a:lnTo>
                  <a:pt x="629" y="1046"/>
                </a:lnTo>
                <a:lnTo>
                  <a:pt x="632" y="1046"/>
                </a:lnTo>
                <a:lnTo>
                  <a:pt x="634" y="1046"/>
                </a:lnTo>
                <a:lnTo>
                  <a:pt x="634" y="1046"/>
                </a:lnTo>
                <a:close/>
                <a:moveTo>
                  <a:pt x="549" y="1046"/>
                </a:moveTo>
                <a:lnTo>
                  <a:pt x="551" y="1046"/>
                </a:lnTo>
                <a:lnTo>
                  <a:pt x="551" y="1048"/>
                </a:lnTo>
                <a:lnTo>
                  <a:pt x="553" y="1048"/>
                </a:lnTo>
                <a:lnTo>
                  <a:pt x="553" y="1048"/>
                </a:lnTo>
                <a:lnTo>
                  <a:pt x="556" y="1051"/>
                </a:lnTo>
                <a:lnTo>
                  <a:pt x="556" y="1051"/>
                </a:lnTo>
                <a:lnTo>
                  <a:pt x="556" y="1051"/>
                </a:lnTo>
                <a:lnTo>
                  <a:pt x="556" y="1053"/>
                </a:lnTo>
                <a:lnTo>
                  <a:pt x="522" y="1053"/>
                </a:lnTo>
                <a:lnTo>
                  <a:pt x="522" y="1048"/>
                </a:lnTo>
                <a:lnTo>
                  <a:pt x="525" y="1048"/>
                </a:lnTo>
                <a:lnTo>
                  <a:pt x="530" y="1046"/>
                </a:lnTo>
                <a:lnTo>
                  <a:pt x="532" y="1046"/>
                </a:lnTo>
                <a:lnTo>
                  <a:pt x="537" y="1046"/>
                </a:lnTo>
                <a:lnTo>
                  <a:pt x="541" y="1046"/>
                </a:lnTo>
                <a:lnTo>
                  <a:pt x="546" y="1046"/>
                </a:lnTo>
                <a:lnTo>
                  <a:pt x="549" y="1046"/>
                </a:lnTo>
                <a:lnTo>
                  <a:pt x="549" y="1046"/>
                </a:lnTo>
                <a:close/>
                <a:moveTo>
                  <a:pt x="335" y="1067"/>
                </a:moveTo>
                <a:lnTo>
                  <a:pt x="337" y="1070"/>
                </a:lnTo>
                <a:lnTo>
                  <a:pt x="342" y="1074"/>
                </a:lnTo>
                <a:lnTo>
                  <a:pt x="344" y="1077"/>
                </a:lnTo>
                <a:lnTo>
                  <a:pt x="347" y="1079"/>
                </a:lnTo>
                <a:lnTo>
                  <a:pt x="349" y="1081"/>
                </a:lnTo>
                <a:lnTo>
                  <a:pt x="351" y="1086"/>
                </a:lnTo>
                <a:lnTo>
                  <a:pt x="354" y="1089"/>
                </a:lnTo>
                <a:lnTo>
                  <a:pt x="354" y="1093"/>
                </a:lnTo>
                <a:lnTo>
                  <a:pt x="351" y="1093"/>
                </a:lnTo>
                <a:lnTo>
                  <a:pt x="347" y="1093"/>
                </a:lnTo>
                <a:lnTo>
                  <a:pt x="344" y="1093"/>
                </a:lnTo>
                <a:lnTo>
                  <a:pt x="340" y="1091"/>
                </a:lnTo>
                <a:lnTo>
                  <a:pt x="335" y="1091"/>
                </a:lnTo>
                <a:lnTo>
                  <a:pt x="332" y="1091"/>
                </a:lnTo>
                <a:lnTo>
                  <a:pt x="330" y="1093"/>
                </a:lnTo>
                <a:lnTo>
                  <a:pt x="328" y="1098"/>
                </a:lnTo>
                <a:lnTo>
                  <a:pt x="325" y="1096"/>
                </a:lnTo>
                <a:lnTo>
                  <a:pt x="323" y="1091"/>
                </a:lnTo>
                <a:lnTo>
                  <a:pt x="318" y="1089"/>
                </a:lnTo>
                <a:lnTo>
                  <a:pt x="316" y="1086"/>
                </a:lnTo>
                <a:lnTo>
                  <a:pt x="316" y="1084"/>
                </a:lnTo>
                <a:lnTo>
                  <a:pt x="313" y="1079"/>
                </a:lnTo>
                <a:lnTo>
                  <a:pt x="313" y="1077"/>
                </a:lnTo>
                <a:lnTo>
                  <a:pt x="311" y="1072"/>
                </a:lnTo>
                <a:lnTo>
                  <a:pt x="311" y="1070"/>
                </a:lnTo>
                <a:lnTo>
                  <a:pt x="309" y="1067"/>
                </a:lnTo>
                <a:lnTo>
                  <a:pt x="309" y="1062"/>
                </a:lnTo>
                <a:lnTo>
                  <a:pt x="309" y="1060"/>
                </a:lnTo>
                <a:lnTo>
                  <a:pt x="309" y="1060"/>
                </a:lnTo>
                <a:lnTo>
                  <a:pt x="309" y="1058"/>
                </a:lnTo>
                <a:lnTo>
                  <a:pt x="311" y="1058"/>
                </a:lnTo>
                <a:lnTo>
                  <a:pt x="311" y="1058"/>
                </a:lnTo>
                <a:lnTo>
                  <a:pt x="311" y="1058"/>
                </a:lnTo>
                <a:lnTo>
                  <a:pt x="311" y="1058"/>
                </a:lnTo>
                <a:lnTo>
                  <a:pt x="313" y="1058"/>
                </a:lnTo>
                <a:lnTo>
                  <a:pt x="313" y="1055"/>
                </a:lnTo>
                <a:lnTo>
                  <a:pt x="316" y="1058"/>
                </a:lnTo>
                <a:lnTo>
                  <a:pt x="318" y="1058"/>
                </a:lnTo>
                <a:lnTo>
                  <a:pt x="321" y="1060"/>
                </a:lnTo>
                <a:lnTo>
                  <a:pt x="323" y="1062"/>
                </a:lnTo>
                <a:lnTo>
                  <a:pt x="328" y="1065"/>
                </a:lnTo>
                <a:lnTo>
                  <a:pt x="330" y="1065"/>
                </a:lnTo>
                <a:lnTo>
                  <a:pt x="332" y="1067"/>
                </a:lnTo>
                <a:lnTo>
                  <a:pt x="335" y="1067"/>
                </a:lnTo>
                <a:lnTo>
                  <a:pt x="335" y="1067"/>
                </a:lnTo>
                <a:close/>
                <a:moveTo>
                  <a:pt x="313" y="1098"/>
                </a:moveTo>
                <a:lnTo>
                  <a:pt x="313" y="1100"/>
                </a:lnTo>
                <a:lnTo>
                  <a:pt x="316" y="1103"/>
                </a:lnTo>
                <a:lnTo>
                  <a:pt x="318" y="1105"/>
                </a:lnTo>
                <a:lnTo>
                  <a:pt x="321" y="1108"/>
                </a:lnTo>
                <a:lnTo>
                  <a:pt x="323" y="1110"/>
                </a:lnTo>
                <a:lnTo>
                  <a:pt x="325" y="1112"/>
                </a:lnTo>
                <a:lnTo>
                  <a:pt x="325" y="1115"/>
                </a:lnTo>
                <a:lnTo>
                  <a:pt x="323" y="1117"/>
                </a:lnTo>
                <a:lnTo>
                  <a:pt x="321" y="1117"/>
                </a:lnTo>
                <a:lnTo>
                  <a:pt x="318" y="1117"/>
                </a:lnTo>
                <a:lnTo>
                  <a:pt x="316" y="1119"/>
                </a:lnTo>
                <a:lnTo>
                  <a:pt x="316" y="1122"/>
                </a:lnTo>
                <a:lnTo>
                  <a:pt x="313" y="1122"/>
                </a:lnTo>
                <a:lnTo>
                  <a:pt x="311" y="1124"/>
                </a:lnTo>
                <a:lnTo>
                  <a:pt x="311" y="1124"/>
                </a:lnTo>
                <a:lnTo>
                  <a:pt x="309" y="1124"/>
                </a:lnTo>
                <a:lnTo>
                  <a:pt x="304" y="1119"/>
                </a:lnTo>
                <a:lnTo>
                  <a:pt x="299" y="1115"/>
                </a:lnTo>
                <a:lnTo>
                  <a:pt x="297" y="1110"/>
                </a:lnTo>
                <a:lnTo>
                  <a:pt x="292" y="1105"/>
                </a:lnTo>
                <a:lnTo>
                  <a:pt x="290" y="1098"/>
                </a:lnTo>
                <a:lnTo>
                  <a:pt x="287" y="1093"/>
                </a:lnTo>
                <a:lnTo>
                  <a:pt x="287" y="1089"/>
                </a:lnTo>
                <a:lnTo>
                  <a:pt x="290" y="1081"/>
                </a:lnTo>
                <a:lnTo>
                  <a:pt x="292" y="1081"/>
                </a:lnTo>
                <a:lnTo>
                  <a:pt x="292" y="1081"/>
                </a:lnTo>
                <a:lnTo>
                  <a:pt x="294" y="1081"/>
                </a:lnTo>
                <a:lnTo>
                  <a:pt x="297" y="1081"/>
                </a:lnTo>
                <a:lnTo>
                  <a:pt x="297" y="1081"/>
                </a:lnTo>
                <a:lnTo>
                  <a:pt x="299" y="1081"/>
                </a:lnTo>
                <a:lnTo>
                  <a:pt x="299" y="1081"/>
                </a:lnTo>
                <a:lnTo>
                  <a:pt x="302" y="1081"/>
                </a:lnTo>
                <a:lnTo>
                  <a:pt x="304" y="1084"/>
                </a:lnTo>
                <a:lnTo>
                  <a:pt x="304" y="1086"/>
                </a:lnTo>
                <a:lnTo>
                  <a:pt x="306" y="1089"/>
                </a:lnTo>
                <a:lnTo>
                  <a:pt x="306" y="1091"/>
                </a:lnTo>
                <a:lnTo>
                  <a:pt x="309" y="1091"/>
                </a:lnTo>
                <a:lnTo>
                  <a:pt x="311" y="1093"/>
                </a:lnTo>
                <a:lnTo>
                  <a:pt x="311" y="1096"/>
                </a:lnTo>
                <a:lnTo>
                  <a:pt x="313" y="1098"/>
                </a:lnTo>
                <a:lnTo>
                  <a:pt x="313" y="1098"/>
                </a:lnTo>
                <a:close/>
                <a:moveTo>
                  <a:pt x="366" y="1117"/>
                </a:moveTo>
                <a:lnTo>
                  <a:pt x="380" y="1153"/>
                </a:lnTo>
                <a:lnTo>
                  <a:pt x="380" y="1155"/>
                </a:lnTo>
                <a:lnTo>
                  <a:pt x="380" y="1155"/>
                </a:lnTo>
                <a:lnTo>
                  <a:pt x="380" y="1157"/>
                </a:lnTo>
                <a:lnTo>
                  <a:pt x="378" y="1157"/>
                </a:lnTo>
                <a:lnTo>
                  <a:pt x="378" y="1157"/>
                </a:lnTo>
                <a:lnTo>
                  <a:pt x="375" y="1157"/>
                </a:lnTo>
                <a:lnTo>
                  <a:pt x="375" y="1157"/>
                </a:lnTo>
                <a:lnTo>
                  <a:pt x="373" y="1157"/>
                </a:lnTo>
                <a:lnTo>
                  <a:pt x="366" y="1153"/>
                </a:lnTo>
                <a:lnTo>
                  <a:pt x="359" y="1148"/>
                </a:lnTo>
                <a:lnTo>
                  <a:pt x="354" y="1143"/>
                </a:lnTo>
                <a:lnTo>
                  <a:pt x="349" y="1138"/>
                </a:lnTo>
                <a:lnTo>
                  <a:pt x="344" y="1131"/>
                </a:lnTo>
                <a:lnTo>
                  <a:pt x="340" y="1127"/>
                </a:lnTo>
                <a:lnTo>
                  <a:pt x="337" y="1119"/>
                </a:lnTo>
                <a:lnTo>
                  <a:pt x="335" y="1112"/>
                </a:lnTo>
                <a:lnTo>
                  <a:pt x="335" y="1110"/>
                </a:lnTo>
                <a:lnTo>
                  <a:pt x="335" y="1108"/>
                </a:lnTo>
                <a:lnTo>
                  <a:pt x="335" y="1105"/>
                </a:lnTo>
                <a:lnTo>
                  <a:pt x="335" y="1100"/>
                </a:lnTo>
                <a:lnTo>
                  <a:pt x="337" y="1100"/>
                </a:lnTo>
                <a:lnTo>
                  <a:pt x="342" y="1100"/>
                </a:lnTo>
                <a:lnTo>
                  <a:pt x="347" y="1103"/>
                </a:lnTo>
                <a:lnTo>
                  <a:pt x="349" y="1103"/>
                </a:lnTo>
                <a:lnTo>
                  <a:pt x="354" y="1105"/>
                </a:lnTo>
                <a:lnTo>
                  <a:pt x="359" y="1108"/>
                </a:lnTo>
                <a:lnTo>
                  <a:pt x="361" y="1112"/>
                </a:lnTo>
                <a:lnTo>
                  <a:pt x="366" y="1117"/>
                </a:lnTo>
                <a:lnTo>
                  <a:pt x="366" y="1117"/>
                </a:lnTo>
                <a:close/>
                <a:moveTo>
                  <a:pt x="406" y="1127"/>
                </a:moveTo>
                <a:lnTo>
                  <a:pt x="408" y="1131"/>
                </a:lnTo>
                <a:lnTo>
                  <a:pt x="408" y="1136"/>
                </a:lnTo>
                <a:lnTo>
                  <a:pt x="411" y="1138"/>
                </a:lnTo>
                <a:lnTo>
                  <a:pt x="411" y="1143"/>
                </a:lnTo>
                <a:lnTo>
                  <a:pt x="411" y="1146"/>
                </a:lnTo>
                <a:lnTo>
                  <a:pt x="411" y="1150"/>
                </a:lnTo>
                <a:lnTo>
                  <a:pt x="411" y="1153"/>
                </a:lnTo>
                <a:lnTo>
                  <a:pt x="411" y="1157"/>
                </a:lnTo>
                <a:lnTo>
                  <a:pt x="408" y="1157"/>
                </a:lnTo>
                <a:lnTo>
                  <a:pt x="404" y="1155"/>
                </a:lnTo>
                <a:lnTo>
                  <a:pt x="401" y="1155"/>
                </a:lnTo>
                <a:lnTo>
                  <a:pt x="399" y="1153"/>
                </a:lnTo>
                <a:lnTo>
                  <a:pt x="397" y="1150"/>
                </a:lnTo>
                <a:lnTo>
                  <a:pt x="394" y="1148"/>
                </a:lnTo>
                <a:lnTo>
                  <a:pt x="389" y="1146"/>
                </a:lnTo>
                <a:lnTo>
                  <a:pt x="387" y="1143"/>
                </a:lnTo>
                <a:lnTo>
                  <a:pt x="385" y="1138"/>
                </a:lnTo>
                <a:lnTo>
                  <a:pt x="382" y="1136"/>
                </a:lnTo>
                <a:lnTo>
                  <a:pt x="380" y="1134"/>
                </a:lnTo>
                <a:lnTo>
                  <a:pt x="378" y="1129"/>
                </a:lnTo>
                <a:lnTo>
                  <a:pt x="378" y="1127"/>
                </a:lnTo>
                <a:lnTo>
                  <a:pt x="378" y="1122"/>
                </a:lnTo>
                <a:lnTo>
                  <a:pt x="378" y="1119"/>
                </a:lnTo>
                <a:lnTo>
                  <a:pt x="380" y="1117"/>
                </a:lnTo>
                <a:lnTo>
                  <a:pt x="385" y="1115"/>
                </a:lnTo>
                <a:lnTo>
                  <a:pt x="389" y="1115"/>
                </a:lnTo>
                <a:lnTo>
                  <a:pt x="392" y="1117"/>
                </a:lnTo>
                <a:lnTo>
                  <a:pt x="397" y="1117"/>
                </a:lnTo>
                <a:lnTo>
                  <a:pt x="399" y="1119"/>
                </a:lnTo>
                <a:lnTo>
                  <a:pt x="401" y="1122"/>
                </a:lnTo>
                <a:lnTo>
                  <a:pt x="404" y="1124"/>
                </a:lnTo>
                <a:lnTo>
                  <a:pt x="406" y="1127"/>
                </a:lnTo>
                <a:lnTo>
                  <a:pt x="406" y="1127"/>
                </a:lnTo>
                <a:close/>
                <a:moveTo>
                  <a:pt x="306" y="1138"/>
                </a:moveTo>
                <a:lnTo>
                  <a:pt x="309" y="1155"/>
                </a:lnTo>
                <a:lnTo>
                  <a:pt x="313" y="1172"/>
                </a:lnTo>
                <a:lnTo>
                  <a:pt x="321" y="1188"/>
                </a:lnTo>
                <a:lnTo>
                  <a:pt x="325" y="1202"/>
                </a:lnTo>
                <a:lnTo>
                  <a:pt x="332" y="1219"/>
                </a:lnTo>
                <a:lnTo>
                  <a:pt x="340" y="1236"/>
                </a:lnTo>
                <a:lnTo>
                  <a:pt x="347" y="1250"/>
                </a:lnTo>
                <a:lnTo>
                  <a:pt x="354" y="1267"/>
                </a:lnTo>
                <a:lnTo>
                  <a:pt x="356" y="1269"/>
                </a:lnTo>
                <a:lnTo>
                  <a:pt x="361" y="1274"/>
                </a:lnTo>
                <a:lnTo>
                  <a:pt x="363" y="1278"/>
                </a:lnTo>
                <a:lnTo>
                  <a:pt x="368" y="1283"/>
                </a:lnTo>
                <a:lnTo>
                  <a:pt x="370" y="1285"/>
                </a:lnTo>
                <a:lnTo>
                  <a:pt x="375" y="1290"/>
                </a:lnTo>
                <a:lnTo>
                  <a:pt x="380" y="1293"/>
                </a:lnTo>
                <a:lnTo>
                  <a:pt x="385" y="1295"/>
                </a:lnTo>
                <a:lnTo>
                  <a:pt x="368" y="1290"/>
                </a:lnTo>
                <a:lnTo>
                  <a:pt x="356" y="1285"/>
                </a:lnTo>
                <a:lnTo>
                  <a:pt x="342" y="1276"/>
                </a:lnTo>
                <a:lnTo>
                  <a:pt x="332" y="1267"/>
                </a:lnTo>
                <a:lnTo>
                  <a:pt x="321" y="1255"/>
                </a:lnTo>
                <a:lnTo>
                  <a:pt x="313" y="1240"/>
                </a:lnTo>
                <a:lnTo>
                  <a:pt x="306" y="1226"/>
                </a:lnTo>
                <a:lnTo>
                  <a:pt x="302" y="1214"/>
                </a:lnTo>
                <a:lnTo>
                  <a:pt x="297" y="1202"/>
                </a:lnTo>
                <a:lnTo>
                  <a:pt x="292" y="1191"/>
                </a:lnTo>
                <a:lnTo>
                  <a:pt x="290" y="1179"/>
                </a:lnTo>
                <a:lnTo>
                  <a:pt x="285" y="1167"/>
                </a:lnTo>
                <a:lnTo>
                  <a:pt x="283" y="1155"/>
                </a:lnTo>
                <a:lnTo>
                  <a:pt x="280" y="1143"/>
                </a:lnTo>
                <a:lnTo>
                  <a:pt x="280" y="1129"/>
                </a:lnTo>
                <a:lnTo>
                  <a:pt x="278" y="1117"/>
                </a:lnTo>
                <a:lnTo>
                  <a:pt x="306" y="1138"/>
                </a:lnTo>
                <a:lnTo>
                  <a:pt x="306" y="1138"/>
                </a:lnTo>
                <a:close/>
                <a:moveTo>
                  <a:pt x="342" y="1169"/>
                </a:moveTo>
                <a:lnTo>
                  <a:pt x="349" y="1186"/>
                </a:lnTo>
                <a:lnTo>
                  <a:pt x="356" y="1205"/>
                </a:lnTo>
                <a:lnTo>
                  <a:pt x="366" y="1221"/>
                </a:lnTo>
                <a:lnTo>
                  <a:pt x="375" y="1240"/>
                </a:lnTo>
                <a:lnTo>
                  <a:pt x="385" y="1257"/>
                </a:lnTo>
                <a:lnTo>
                  <a:pt x="397" y="1274"/>
                </a:lnTo>
                <a:lnTo>
                  <a:pt x="408" y="1288"/>
                </a:lnTo>
                <a:lnTo>
                  <a:pt x="425" y="1302"/>
                </a:lnTo>
                <a:lnTo>
                  <a:pt x="439" y="1319"/>
                </a:lnTo>
                <a:lnTo>
                  <a:pt x="430" y="1316"/>
                </a:lnTo>
                <a:lnTo>
                  <a:pt x="420" y="1312"/>
                </a:lnTo>
                <a:lnTo>
                  <a:pt x="411" y="1309"/>
                </a:lnTo>
                <a:lnTo>
                  <a:pt x="399" y="1304"/>
                </a:lnTo>
                <a:lnTo>
                  <a:pt x="389" y="1297"/>
                </a:lnTo>
                <a:lnTo>
                  <a:pt x="382" y="1293"/>
                </a:lnTo>
                <a:lnTo>
                  <a:pt x="373" y="1283"/>
                </a:lnTo>
                <a:lnTo>
                  <a:pt x="366" y="1274"/>
                </a:lnTo>
                <a:lnTo>
                  <a:pt x="356" y="1259"/>
                </a:lnTo>
                <a:lnTo>
                  <a:pt x="347" y="1243"/>
                </a:lnTo>
                <a:lnTo>
                  <a:pt x="340" y="1229"/>
                </a:lnTo>
                <a:lnTo>
                  <a:pt x="332" y="1212"/>
                </a:lnTo>
                <a:lnTo>
                  <a:pt x="328" y="1195"/>
                </a:lnTo>
                <a:lnTo>
                  <a:pt x="323" y="1179"/>
                </a:lnTo>
                <a:lnTo>
                  <a:pt x="318" y="1162"/>
                </a:lnTo>
                <a:lnTo>
                  <a:pt x="313" y="1146"/>
                </a:lnTo>
                <a:lnTo>
                  <a:pt x="342" y="1169"/>
                </a:lnTo>
                <a:lnTo>
                  <a:pt x="342" y="1169"/>
                </a:lnTo>
                <a:close/>
                <a:moveTo>
                  <a:pt x="425" y="1224"/>
                </a:moveTo>
                <a:lnTo>
                  <a:pt x="444" y="1250"/>
                </a:lnTo>
                <a:lnTo>
                  <a:pt x="468" y="1269"/>
                </a:lnTo>
                <a:lnTo>
                  <a:pt x="494" y="1285"/>
                </a:lnTo>
                <a:lnTo>
                  <a:pt x="522" y="1295"/>
                </a:lnTo>
                <a:lnTo>
                  <a:pt x="551" y="1302"/>
                </a:lnTo>
                <a:lnTo>
                  <a:pt x="579" y="1307"/>
                </a:lnTo>
                <a:lnTo>
                  <a:pt x="608" y="1304"/>
                </a:lnTo>
                <a:lnTo>
                  <a:pt x="636" y="1297"/>
                </a:lnTo>
                <a:lnTo>
                  <a:pt x="665" y="1288"/>
                </a:lnTo>
                <a:lnTo>
                  <a:pt x="667" y="1288"/>
                </a:lnTo>
                <a:lnTo>
                  <a:pt x="667" y="1285"/>
                </a:lnTo>
                <a:lnTo>
                  <a:pt x="670" y="1285"/>
                </a:lnTo>
                <a:lnTo>
                  <a:pt x="672" y="1285"/>
                </a:lnTo>
                <a:lnTo>
                  <a:pt x="672" y="1283"/>
                </a:lnTo>
                <a:lnTo>
                  <a:pt x="674" y="1283"/>
                </a:lnTo>
                <a:lnTo>
                  <a:pt x="677" y="1281"/>
                </a:lnTo>
                <a:lnTo>
                  <a:pt x="679" y="1281"/>
                </a:lnTo>
                <a:lnTo>
                  <a:pt x="679" y="1283"/>
                </a:lnTo>
                <a:lnTo>
                  <a:pt x="679" y="1283"/>
                </a:lnTo>
                <a:lnTo>
                  <a:pt x="679" y="1285"/>
                </a:lnTo>
                <a:lnTo>
                  <a:pt x="679" y="1285"/>
                </a:lnTo>
                <a:lnTo>
                  <a:pt x="679" y="1288"/>
                </a:lnTo>
                <a:lnTo>
                  <a:pt x="679" y="1288"/>
                </a:lnTo>
                <a:lnTo>
                  <a:pt x="677" y="1290"/>
                </a:lnTo>
                <a:lnTo>
                  <a:pt x="677" y="1293"/>
                </a:lnTo>
                <a:lnTo>
                  <a:pt x="672" y="1300"/>
                </a:lnTo>
                <a:lnTo>
                  <a:pt x="658" y="1304"/>
                </a:lnTo>
                <a:lnTo>
                  <a:pt x="641" y="1309"/>
                </a:lnTo>
                <a:lnTo>
                  <a:pt x="625" y="1316"/>
                </a:lnTo>
                <a:lnTo>
                  <a:pt x="608" y="1321"/>
                </a:lnTo>
                <a:lnTo>
                  <a:pt x="591" y="1323"/>
                </a:lnTo>
                <a:lnTo>
                  <a:pt x="572" y="1326"/>
                </a:lnTo>
                <a:lnTo>
                  <a:pt x="556" y="1328"/>
                </a:lnTo>
                <a:lnTo>
                  <a:pt x="537" y="1328"/>
                </a:lnTo>
                <a:lnTo>
                  <a:pt x="520" y="1328"/>
                </a:lnTo>
                <a:lnTo>
                  <a:pt x="506" y="1326"/>
                </a:lnTo>
                <a:lnTo>
                  <a:pt x="489" y="1321"/>
                </a:lnTo>
                <a:lnTo>
                  <a:pt x="475" y="1316"/>
                </a:lnTo>
                <a:lnTo>
                  <a:pt x="461" y="1309"/>
                </a:lnTo>
                <a:lnTo>
                  <a:pt x="446" y="1302"/>
                </a:lnTo>
                <a:lnTo>
                  <a:pt x="435" y="1295"/>
                </a:lnTo>
                <a:lnTo>
                  <a:pt x="420" y="1285"/>
                </a:lnTo>
                <a:lnTo>
                  <a:pt x="413" y="1288"/>
                </a:lnTo>
                <a:lnTo>
                  <a:pt x="404" y="1276"/>
                </a:lnTo>
                <a:lnTo>
                  <a:pt x="394" y="1262"/>
                </a:lnTo>
                <a:lnTo>
                  <a:pt x="385" y="1248"/>
                </a:lnTo>
                <a:lnTo>
                  <a:pt x="378" y="1233"/>
                </a:lnTo>
                <a:lnTo>
                  <a:pt x="368" y="1219"/>
                </a:lnTo>
                <a:lnTo>
                  <a:pt x="363" y="1202"/>
                </a:lnTo>
                <a:lnTo>
                  <a:pt x="356" y="1188"/>
                </a:lnTo>
                <a:lnTo>
                  <a:pt x="349" y="1172"/>
                </a:lnTo>
                <a:lnTo>
                  <a:pt x="361" y="1179"/>
                </a:lnTo>
                <a:lnTo>
                  <a:pt x="370" y="1183"/>
                </a:lnTo>
                <a:lnTo>
                  <a:pt x="380" y="1191"/>
                </a:lnTo>
                <a:lnTo>
                  <a:pt x="389" y="1198"/>
                </a:lnTo>
                <a:lnTo>
                  <a:pt x="399" y="1205"/>
                </a:lnTo>
                <a:lnTo>
                  <a:pt x="408" y="1212"/>
                </a:lnTo>
                <a:lnTo>
                  <a:pt x="416" y="1219"/>
                </a:lnTo>
                <a:lnTo>
                  <a:pt x="425" y="1224"/>
                </a:lnTo>
                <a:lnTo>
                  <a:pt x="425" y="1224"/>
                </a:lnTo>
                <a:close/>
                <a:moveTo>
                  <a:pt x="223" y="1176"/>
                </a:moveTo>
                <a:lnTo>
                  <a:pt x="197" y="1359"/>
                </a:lnTo>
                <a:lnTo>
                  <a:pt x="197" y="1359"/>
                </a:lnTo>
                <a:lnTo>
                  <a:pt x="197" y="1361"/>
                </a:lnTo>
                <a:lnTo>
                  <a:pt x="195" y="1361"/>
                </a:lnTo>
                <a:lnTo>
                  <a:pt x="195" y="1361"/>
                </a:lnTo>
                <a:lnTo>
                  <a:pt x="192" y="1359"/>
                </a:lnTo>
                <a:lnTo>
                  <a:pt x="192" y="1359"/>
                </a:lnTo>
                <a:lnTo>
                  <a:pt x="190" y="1359"/>
                </a:lnTo>
                <a:lnTo>
                  <a:pt x="190" y="1359"/>
                </a:lnTo>
                <a:lnTo>
                  <a:pt x="219" y="1176"/>
                </a:lnTo>
                <a:lnTo>
                  <a:pt x="219" y="1174"/>
                </a:lnTo>
                <a:lnTo>
                  <a:pt x="219" y="1174"/>
                </a:lnTo>
                <a:lnTo>
                  <a:pt x="219" y="1174"/>
                </a:lnTo>
                <a:lnTo>
                  <a:pt x="219" y="1174"/>
                </a:lnTo>
                <a:lnTo>
                  <a:pt x="221" y="1174"/>
                </a:lnTo>
                <a:lnTo>
                  <a:pt x="221" y="1176"/>
                </a:lnTo>
                <a:lnTo>
                  <a:pt x="221" y="1176"/>
                </a:lnTo>
                <a:lnTo>
                  <a:pt x="223" y="1176"/>
                </a:lnTo>
                <a:lnTo>
                  <a:pt x="223" y="1176"/>
                </a:lnTo>
                <a:close/>
                <a:moveTo>
                  <a:pt x="287" y="1250"/>
                </a:moveTo>
                <a:lnTo>
                  <a:pt x="268" y="1359"/>
                </a:lnTo>
                <a:lnTo>
                  <a:pt x="207" y="1354"/>
                </a:lnTo>
                <a:lnTo>
                  <a:pt x="223" y="1210"/>
                </a:lnTo>
                <a:lnTo>
                  <a:pt x="230" y="1191"/>
                </a:lnTo>
                <a:lnTo>
                  <a:pt x="235" y="1198"/>
                </a:lnTo>
                <a:lnTo>
                  <a:pt x="242" y="1205"/>
                </a:lnTo>
                <a:lnTo>
                  <a:pt x="249" y="1212"/>
                </a:lnTo>
                <a:lnTo>
                  <a:pt x="257" y="1221"/>
                </a:lnTo>
                <a:lnTo>
                  <a:pt x="264" y="1229"/>
                </a:lnTo>
                <a:lnTo>
                  <a:pt x="273" y="1236"/>
                </a:lnTo>
                <a:lnTo>
                  <a:pt x="280" y="1243"/>
                </a:lnTo>
                <a:lnTo>
                  <a:pt x="287" y="1250"/>
                </a:lnTo>
                <a:lnTo>
                  <a:pt x="287" y="1250"/>
                </a:lnTo>
                <a:close/>
                <a:moveTo>
                  <a:pt x="541" y="1276"/>
                </a:moveTo>
                <a:lnTo>
                  <a:pt x="556" y="1278"/>
                </a:lnTo>
                <a:lnTo>
                  <a:pt x="570" y="1281"/>
                </a:lnTo>
                <a:lnTo>
                  <a:pt x="587" y="1281"/>
                </a:lnTo>
                <a:lnTo>
                  <a:pt x="601" y="1283"/>
                </a:lnTo>
                <a:lnTo>
                  <a:pt x="615" y="1281"/>
                </a:lnTo>
                <a:lnTo>
                  <a:pt x="632" y="1281"/>
                </a:lnTo>
                <a:lnTo>
                  <a:pt x="644" y="1278"/>
                </a:lnTo>
                <a:lnTo>
                  <a:pt x="658" y="1274"/>
                </a:lnTo>
                <a:lnTo>
                  <a:pt x="658" y="1274"/>
                </a:lnTo>
                <a:lnTo>
                  <a:pt x="660" y="1274"/>
                </a:lnTo>
                <a:lnTo>
                  <a:pt x="660" y="1271"/>
                </a:lnTo>
                <a:lnTo>
                  <a:pt x="660" y="1271"/>
                </a:lnTo>
                <a:lnTo>
                  <a:pt x="660" y="1271"/>
                </a:lnTo>
                <a:lnTo>
                  <a:pt x="660" y="1269"/>
                </a:lnTo>
                <a:lnTo>
                  <a:pt x="658" y="1269"/>
                </a:lnTo>
                <a:lnTo>
                  <a:pt x="655" y="1269"/>
                </a:lnTo>
                <a:lnTo>
                  <a:pt x="655" y="1269"/>
                </a:lnTo>
                <a:lnTo>
                  <a:pt x="653" y="1269"/>
                </a:lnTo>
                <a:lnTo>
                  <a:pt x="651" y="1269"/>
                </a:lnTo>
                <a:lnTo>
                  <a:pt x="648" y="1269"/>
                </a:lnTo>
                <a:lnTo>
                  <a:pt x="648" y="1269"/>
                </a:lnTo>
                <a:lnTo>
                  <a:pt x="646" y="1269"/>
                </a:lnTo>
                <a:lnTo>
                  <a:pt x="629" y="1274"/>
                </a:lnTo>
                <a:lnTo>
                  <a:pt x="613" y="1276"/>
                </a:lnTo>
                <a:lnTo>
                  <a:pt x="596" y="1276"/>
                </a:lnTo>
                <a:lnTo>
                  <a:pt x="577" y="1276"/>
                </a:lnTo>
                <a:lnTo>
                  <a:pt x="560" y="1274"/>
                </a:lnTo>
                <a:lnTo>
                  <a:pt x="546" y="1269"/>
                </a:lnTo>
                <a:lnTo>
                  <a:pt x="530" y="1264"/>
                </a:lnTo>
                <a:lnTo>
                  <a:pt x="515" y="1257"/>
                </a:lnTo>
                <a:lnTo>
                  <a:pt x="515" y="1257"/>
                </a:lnTo>
                <a:lnTo>
                  <a:pt x="515" y="1257"/>
                </a:lnTo>
                <a:lnTo>
                  <a:pt x="515" y="1255"/>
                </a:lnTo>
                <a:lnTo>
                  <a:pt x="518" y="1255"/>
                </a:lnTo>
                <a:lnTo>
                  <a:pt x="518" y="1255"/>
                </a:lnTo>
                <a:lnTo>
                  <a:pt x="520" y="1255"/>
                </a:lnTo>
                <a:lnTo>
                  <a:pt x="537" y="1257"/>
                </a:lnTo>
                <a:lnTo>
                  <a:pt x="556" y="1257"/>
                </a:lnTo>
                <a:lnTo>
                  <a:pt x="577" y="1259"/>
                </a:lnTo>
                <a:lnTo>
                  <a:pt x="596" y="1257"/>
                </a:lnTo>
                <a:lnTo>
                  <a:pt x="615" y="1257"/>
                </a:lnTo>
                <a:lnTo>
                  <a:pt x="634" y="1255"/>
                </a:lnTo>
                <a:lnTo>
                  <a:pt x="653" y="1252"/>
                </a:lnTo>
                <a:lnTo>
                  <a:pt x="672" y="1250"/>
                </a:lnTo>
                <a:lnTo>
                  <a:pt x="674" y="1250"/>
                </a:lnTo>
                <a:lnTo>
                  <a:pt x="674" y="1252"/>
                </a:lnTo>
                <a:lnTo>
                  <a:pt x="677" y="1252"/>
                </a:lnTo>
                <a:lnTo>
                  <a:pt x="677" y="1252"/>
                </a:lnTo>
                <a:lnTo>
                  <a:pt x="677" y="1252"/>
                </a:lnTo>
                <a:lnTo>
                  <a:pt x="677" y="1255"/>
                </a:lnTo>
                <a:lnTo>
                  <a:pt x="679" y="1255"/>
                </a:lnTo>
                <a:lnTo>
                  <a:pt x="679" y="1255"/>
                </a:lnTo>
                <a:lnTo>
                  <a:pt x="679" y="1276"/>
                </a:lnTo>
                <a:lnTo>
                  <a:pt x="677" y="1276"/>
                </a:lnTo>
                <a:lnTo>
                  <a:pt x="660" y="1283"/>
                </a:lnTo>
                <a:lnTo>
                  <a:pt x="641" y="1288"/>
                </a:lnTo>
                <a:lnTo>
                  <a:pt x="625" y="1293"/>
                </a:lnTo>
                <a:lnTo>
                  <a:pt x="606" y="1297"/>
                </a:lnTo>
                <a:lnTo>
                  <a:pt x="587" y="1300"/>
                </a:lnTo>
                <a:lnTo>
                  <a:pt x="570" y="1300"/>
                </a:lnTo>
                <a:lnTo>
                  <a:pt x="549" y="1297"/>
                </a:lnTo>
                <a:lnTo>
                  <a:pt x="530" y="1293"/>
                </a:lnTo>
                <a:lnTo>
                  <a:pt x="525" y="1290"/>
                </a:lnTo>
                <a:lnTo>
                  <a:pt x="520" y="1288"/>
                </a:lnTo>
                <a:lnTo>
                  <a:pt x="513" y="1285"/>
                </a:lnTo>
                <a:lnTo>
                  <a:pt x="508" y="1283"/>
                </a:lnTo>
                <a:lnTo>
                  <a:pt x="501" y="1281"/>
                </a:lnTo>
                <a:lnTo>
                  <a:pt x="496" y="1278"/>
                </a:lnTo>
                <a:lnTo>
                  <a:pt x="492" y="1276"/>
                </a:lnTo>
                <a:lnTo>
                  <a:pt x="484" y="1274"/>
                </a:lnTo>
                <a:lnTo>
                  <a:pt x="477" y="1267"/>
                </a:lnTo>
                <a:lnTo>
                  <a:pt x="470" y="1262"/>
                </a:lnTo>
                <a:lnTo>
                  <a:pt x="463" y="1257"/>
                </a:lnTo>
                <a:lnTo>
                  <a:pt x="456" y="1252"/>
                </a:lnTo>
                <a:lnTo>
                  <a:pt x="451" y="1248"/>
                </a:lnTo>
                <a:lnTo>
                  <a:pt x="444" y="1240"/>
                </a:lnTo>
                <a:lnTo>
                  <a:pt x="439" y="1236"/>
                </a:lnTo>
                <a:lnTo>
                  <a:pt x="437" y="1229"/>
                </a:lnTo>
                <a:lnTo>
                  <a:pt x="449" y="1233"/>
                </a:lnTo>
                <a:lnTo>
                  <a:pt x="461" y="1238"/>
                </a:lnTo>
                <a:lnTo>
                  <a:pt x="475" y="1243"/>
                </a:lnTo>
                <a:lnTo>
                  <a:pt x="487" y="1250"/>
                </a:lnTo>
                <a:lnTo>
                  <a:pt x="501" y="1257"/>
                </a:lnTo>
                <a:lnTo>
                  <a:pt x="513" y="1264"/>
                </a:lnTo>
                <a:lnTo>
                  <a:pt x="527" y="1269"/>
                </a:lnTo>
                <a:lnTo>
                  <a:pt x="541" y="1276"/>
                </a:lnTo>
                <a:lnTo>
                  <a:pt x="541" y="1276"/>
                </a:lnTo>
                <a:close/>
                <a:moveTo>
                  <a:pt x="294" y="1285"/>
                </a:moveTo>
                <a:lnTo>
                  <a:pt x="287" y="1378"/>
                </a:lnTo>
                <a:lnTo>
                  <a:pt x="278" y="1364"/>
                </a:lnTo>
                <a:lnTo>
                  <a:pt x="290" y="1257"/>
                </a:lnTo>
                <a:lnTo>
                  <a:pt x="294" y="1259"/>
                </a:lnTo>
                <a:lnTo>
                  <a:pt x="294" y="1262"/>
                </a:lnTo>
                <a:lnTo>
                  <a:pt x="297" y="1264"/>
                </a:lnTo>
                <a:lnTo>
                  <a:pt x="297" y="1269"/>
                </a:lnTo>
                <a:lnTo>
                  <a:pt x="297" y="1271"/>
                </a:lnTo>
                <a:lnTo>
                  <a:pt x="294" y="1276"/>
                </a:lnTo>
                <a:lnTo>
                  <a:pt x="294" y="1281"/>
                </a:lnTo>
                <a:lnTo>
                  <a:pt x="294" y="1285"/>
                </a:lnTo>
                <a:lnTo>
                  <a:pt x="294" y="1285"/>
                </a:lnTo>
                <a:close/>
                <a:moveTo>
                  <a:pt x="335" y="1293"/>
                </a:moveTo>
                <a:lnTo>
                  <a:pt x="335" y="1304"/>
                </a:lnTo>
                <a:lnTo>
                  <a:pt x="332" y="1319"/>
                </a:lnTo>
                <a:lnTo>
                  <a:pt x="330" y="1331"/>
                </a:lnTo>
                <a:lnTo>
                  <a:pt x="330" y="1345"/>
                </a:lnTo>
                <a:lnTo>
                  <a:pt x="328" y="1357"/>
                </a:lnTo>
                <a:lnTo>
                  <a:pt x="325" y="1371"/>
                </a:lnTo>
                <a:lnTo>
                  <a:pt x="323" y="1383"/>
                </a:lnTo>
                <a:lnTo>
                  <a:pt x="321" y="1397"/>
                </a:lnTo>
                <a:lnTo>
                  <a:pt x="245" y="1390"/>
                </a:lnTo>
                <a:lnTo>
                  <a:pt x="245" y="1390"/>
                </a:lnTo>
                <a:lnTo>
                  <a:pt x="242" y="1388"/>
                </a:lnTo>
                <a:lnTo>
                  <a:pt x="242" y="1388"/>
                </a:lnTo>
                <a:lnTo>
                  <a:pt x="242" y="1388"/>
                </a:lnTo>
                <a:lnTo>
                  <a:pt x="242" y="1385"/>
                </a:lnTo>
                <a:lnTo>
                  <a:pt x="242" y="1385"/>
                </a:lnTo>
                <a:lnTo>
                  <a:pt x="242" y="1383"/>
                </a:lnTo>
                <a:lnTo>
                  <a:pt x="242" y="1380"/>
                </a:lnTo>
                <a:lnTo>
                  <a:pt x="247" y="1380"/>
                </a:lnTo>
                <a:lnTo>
                  <a:pt x="252" y="1380"/>
                </a:lnTo>
                <a:lnTo>
                  <a:pt x="259" y="1380"/>
                </a:lnTo>
                <a:lnTo>
                  <a:pt x="264" y="1383"/>
                </a:lnTo>
                <a:lnTo>
                  <a:pt x="271" y="1383"/>
                </a:lnTo>
                <a:lnTo>
                  <a:pt x="278" y="1385"/>
                </a:lnTo>
                <a:lnTo>
                  <a:pt x="283" y="1385"/>
                </a:lnTo>
                <a:lnTo>
                  <a:pt x="290" y="1385"/>
                </a:lnTo>
                <a:lnTo>
                  <a:pt x="290" y="1383"/>
                </a:lnTo>
                <a:lnTo>
                  <a:pt x="290" y="1380"/>
                </a:lnTo>
                <a:lnTo>
                  <a:pt x="290" y="1378"/>
                </a:lnTo>
                <a:lnTo>
                  <a:pt x="290" y="1376"/>
                </a:lnTo>
                <a:lnTo>
                  <a:pt x="290" y="1373"/>
                </a:lnTo>
                <a:lnTo>
                  <a:pt x="290" y="1369"/>
                </a:lnTo>
                <a:lnTo>
                  <a:pt x="290" y="1366"/>
                </a:lnTo>
                <a:lnTo>
                  <a:pt x="290" y="1364"/>
                </a:lnTo>
                <a:lnTo>
                  <a:pt x="302" y="1274"/>
                </a:lnTo>
                <a:lnTo>
                  <a:pt x="306" y="1276"/>
                </a:lnTo>
                <a:lnTo>
                  <a:pt x="311" y="1278"/>
                </a:lnTo>
                <a:lnTo>
                  <a:pt x="313" y="1281"/>
                </a:lnTo>
                <a:lnTo>
                  <a:pt x="318" y="1283"/>
                </a:lnTo>
                <a:lnTo>
                  <a:pt x="323" y="1285"/>
                </a:lnTo>
                <a:lnTo>
                  <a:pt x="328" y="1288"/>
                </a:lnTo>
                <a:lnTo>
                  <a:pt x="330" y="1290"/>
                </a:lnTo>
                <a:lnTo>
                  <a:pt x="335" y="1293"/>
                </a:lnTo>
                <a:lnTo>
                  <a:pt x="335" y="1293"/>
                </a:lnTo>
                <a:close/>
                <a:moveTo>
                  <a:pt x="335" y="1409"/>
                </a:moveTo>
                <a:lnTo>
                  <a:pt x="335" y="1406"/>
                </a:lnTo>
                <a:lnTo>
                  <a:pt x="332" y="1406"/>
                </a:lnTo>
                <a:lnTo>
                  <a:pt x="332" y="1404"/>
                </a:lnTo>
                <a:lnTo>
                  <a:pt x="332" y="1404"/>
                </a:lnTo>
                <a:lnTo>
                  <a:pt x="330" y="1402"/>
                </a:lnTo>
                <a:lnTo>
                  <a:pt x="330" y="1399"/>
                </a:lnTo>
                <a:lnTo>
                  <a:pt x="330" y="1395"/>
                </a:lnTo>
                <a:lnTo>
                  <a:pt x="328" y="1392"/>
                </a:lnTo>
                <a:lnTo>
                  <a:pt x="342" y="1295"/>
                </a:lnTo>
                <a:lnTo>
                  <a:pt x="347" y="1300"/>
                </a:lnTo>
                <a:lnTo>
                  <a:pt x="335" y="1409"/>
                </a:lnTo>
                <a:lnTo>
                  <a:pt x="335" y="1409"/>
                </a:lnTo>
                <a:close/>
                <a:moveTo>
                  <a:pt x="368" y="1314"/>
                </a:moveTo>
                <a:lnTo>
                  <a:pt x="361" y="1425"/>
                </a:lnTo>
                <a:lnTo>
                  <a:pt x="361" y="1430"/>
                </a:lnTo>
                <a:lnTo>
                  <a:pt x="306" y="1430"/>
                </a:lnTo>
                <a:lnTo>
                  <a:pt x="304" y="1428"/>
                </a:lnTo>
                <a:lnTo>
                  <a:pt x="302" y="1428"/>
                </a:lnTo>
                <a:lnTo>
                  <a:pt x="299" y="1428"/>
                </a:lnTo>
                <a:lnTo>
                  <a:pt x="299" y="1425"/>
                </a:lnTo>
                <a:lnTo>
                  <a:pt x="297" y="1425"/>
                </a:lnTo>
                <a:lnTo>
                  <a:pt x="294" y="1425"/>
                </a:lnTo>
                <a:lnTo>
                  <a:pt x="294" y="1423"/>
                </a:lnTo>
                <a:lnTo>
                  <a:pt x="294" y="1423"/>
                </a:lnTo>
                <a:lnTo>
                  <a:pt x="299" y="1421"/>
                </a:lnTo>
                <a:lnTo>
                  <a:pt x="306" y="1421"/>
                </a:lnTo>
                <a:lnTo>
                  <a:pt x="311" y="1421"/>
                </a:lnTo>
                <a:lnTo>
                  <a:pt x="316" y="1421"/>
                </a:lnTo>
                <a:lnTo>
                  <a:pt x="323" y="1421"/>
                </a:lnTo>
                <a:lnTo>
                  <a:pt x="328" y="1423"/>
                </a:lnTo>
                <a:lnTo>
                  <a:pt x="332" y="1423"/>
                </a:lnTo>
                <a:lnTo>
                  <a:pt x="340" y="1423"/>
                </a:lnTo>
                <a:lnTo>
                  <a:pt x="342" y="1416"/>
                </a:lnTo>
                <a:lnTo>
                  <a:pt x="354" y="1302"/>
                </a:lnTo>
                <a:lnTo>
                  <a:pt x="356" y="1304"/>
                </a:lnTo>
                <a:lnTo>
                  <a:pt x="356" y="1307"/>
                </a:lnTo>
                <a:lnTo>
                  <a:pt x="359" y="1307"/>
                </a:lnTo>
                <a:lnTo>
                  <a:pt x="361" y="1309"/>
                </a:lnTo>
                <a:lnTo>
                  <a:pt x="363" y="1309"/>
                </a:lnTo>
                <a:lnTo>
                  <a:pt x="366" y="1312"/>
                </a:lnTo>
                <a:lnTo>
                  <a:pt x="368" y="1314"/>
                </a:lnTo>
                <a:lnTo>
                  <a:pt x="368" y="1314"/>
                </a:lnTo>
                <a:lnTo>
                  <a:pt x="368" y="1314"/>
                </a:lnTo>
                <a:close/>
                <a:moveTo>
                  <a:pt x="373" y="1437"/>
                </a:moveTo>
                <a:lnTo>
                  <a:pt x="366" y="1430"/>
                </a:lnTo>
                <a:lnTo>
                  <a:pt x="378" y="1314"/>
                </a:lnTo>
                <a:lnTo>
                  <a:pt x="385" y="1319"/>
                </a:lnTo>
                <a:lnTo>
                  <a:pt x="373" y="1437"/>
                </a:lnTo>
                <a:lnTo>
                  <a:pt x="373" y="1437"/>
                </a:lnTo>
                <a:close/>
                <a:moveTo>
                  <a:pt x="394" y="1456"/>
                </a:moveTo>
                <a:lnTo>
                  <a:pt x="387" y="1459"/>
                </a:lnTo>
                <a:lnTo>
                  <a:pt x="382" y="1459"/>
                </a:lnTo>
                <a:lnTo>
                  <a:pt x="375" y="1459"/>
                </a:lnTo>
                <a:lnTo>
                  <a:pt x="368" y="1459"/>
                </a:lnTo>
                <a:lnTo>
                  <a:pt x="361" y="1459"/>
                </a:lnTo>
                <a:lnTo>
                  <a:pt x="354" y="1456"/>
                </a:lnTo>
                <a:lnTo>
                  <a:pt x="349" y="1454"/>
                </a:lnTo>
                <a:lnTo>
                  <a:pt x="342" y="1452"/>
                </a:lnTo>
                <a:lnTo>
                  <a:pt x="347" y="1452"/>
                </a:lnTo>
                <a:lnTo>
                  <a:pt x="351" y="1452"/>
                </a:lnTo>
                <a:lnTo>
                  <a:pt x="356" y="1454"/>
                </a:lnTo>
                <a:lnTo>
                  <a:pt x="359" y="1454"/>
                </a:lnTo>
                <a:lnTo>
                  <a:pt x="363" y="1454"/>
                </a:lnTo>
                <a:lnTo>
                  <a:pt x="368" y="1454"/>
                </a:lnTo>
                <a:lnTo>
                  <a:pt x="373" y="1454"/>
                </a:lnTo>
                <a:lnTo>
                  <a:pt x="378" y="1456"/>
                </a:lnTo>
                <a:lnTo>
                  <a:pt x="378" y="1452"/>
                </a:lnTo>
                <a:lnTo>
                  <a:pt x="392" y="1321"/>
                </a:lnTo>
                <a:lnTo>
                  <a:pt x="399" y="1326"/>
                </a:lnTo>
                <a:lnTo>
                  <a:pt x="394" y="1456"/>
                </a:lnTo>
                <a:lnTo>
                  <a:pt x="394" y="1456"/>
                </a:lnTo>
                <a:close/>
                <a:moveTo>
                  <a:pt x="413" y="1333"/>
                </a:moveTo>
                <a:lnTo>
                  <a:pt x="411" y="1399"/>
                </a:lnTo>
                <a:lnTo>
                  <a:pt x="413" y="1409"/>
                </a:lnTo>
                <a:lnTo>
                  <a:pt x="416" y="1418"/>
                </a:lnTo>
                <a:lnTo>
                  <a:pt x="418" y="1428"/>
                </a:lnTo>
                <a:lnTo>
                  <a:pt x="420" y="1437"/>
                </a:lnTo>
                <a:lnTo>
                  <a:pt x="423" y="1447"/>
                </a:lnTo>
                <a:lnTo>
                  <a:pt x="425" y="1456"/>
                </a:lnTo>
                <a:lnTo>
                  <a:pt x="423" y="1466"/>
                </a:lnTo>
                <a:lnTo>
                  <a:pt x="420" y="1475"/>
                </a:lnTo>
                <a:lnTo>
                  <a:pt x="418" y="1475"/>
                </a:lnTo>
                <a:lnTo>
                  <a:pt x="399" y="1461"/>
                </a:lnTo>
                <a:lnTo>
                  <a:pt x="406" y="1328"/>
                </a:lnTo>
                <a:lnTo>
                  <a:pt x="408" y="1328"/>
                </a:lnTo>
                <a:lnTo>
                  <a:pt x="408" y="1328"/>
                </a:lnTo>
                <a:lnTo>
                  <a:pt x="408" y="1331"/>
                </a:lnTo>
                <a:lnTo>
                  <a:pt x="411" y="1331"/>
                </a:lnTo>
                <a:lnTo>
                  <a:pt x="411" y="1331"/>
                </a:lnTo>
                <a:lnTo>
                  <a:pt x="411" y="1331"/>
                </a:lnTo>
                <a:lnTo>
                  <a:pt x="413" y="1333"/>
                </a:lnTo>
                <a:lnTo>
                  <a:pt x="413" y="1333"/>
                </a:lnTo>
                <a:lnTo>
                  <a:pt x="413" y="1333"/>
                </a:lnTo>
                <a:close/>
                <a:moveTo>
                  <a:pt x="430" y="1333"/>
                </a:moveTo>
                <a:lnTo>
                  <a:pt x="420" y="1340"/>
                </a:lnTo>
                <a:lnTo>
                  <a:pt x="418" y="1333"/>
                </a:lnTo>
                <a:lnTo>
                  <a:pt x="420" y="1333"/>
                </a:lnTo>
                <a:lnTo>
                  <a:pt x="423" y="1333"/>
                </a:lnTo>
                <a:lnTo>
                  <a:pt x="425" y="1333"/>
                </a:lnTo>
                <a:lnTo>
                  <a:pt x="430" y="1333"/>
                </a:lnTo>
                <a:lnTo>
                  <a:pt x="430" y="1333"/>
                </a:lnTo>
                <a:close/>
                <a:moveTo>
                  <a:pt x="444" y="1338"/>
                </a:moveTo>
                <a:lnTo>
                  <a:pt x="442" y="1340"/>
                </a:lnTo>
                <a:lnTo>
                  <a:pt x="439" y="1342"/>
                </a:lnTo>
                <a:lnTo>
                  <a:pt x="435" y="1345"/>
                </a:lnTo>
                <a:lnTo>
                  <a:pt x="432" y="1345"/>
                </a:lnTo>
                <a:lnTo>
                  <a:pt x="430" y="1347"/>
                </a:lnTo>
                <a:lnTo>
                  <a:pt x="427" y="1350"/>
                </a:lnTo>
                <a:lnTo>
                  <a:pt x="425" y="1350"/>
                </a:lnTo>
                <a:lnTo>
                  <a:pt x="420" y="1352"/>
                </a:lnTo>
                <a:lnTo>
                  <a:pt x="420" y="1347"/>
                </a:lnTo>
                <a:lnTo>
                  <a:pt x="420" y="1345"/>
                </a:lnTo>
                <a:lnTo>
                  <a:pt x="423" y="1345"/>
                </a:lnTo>
                <a:lnTo>
                  <a:pt x="425" y="1342"/>
                </a:lnTo>
                <a:lnTo>
                  <a:pt x="427" y="1342"/>
                </a:lnTo>
                <a:lnTo>
                  <a:pt x="430" y="1340"/>
                </a:lnTo>
                <a:lnTo>
                  <a:pt x="430" y="1340"/>
                </a:lnTo>
                <a:lnTo>
                  <a:pt x="432" y="1338"/>
                </a:lnTo>
                <a:lnTo>
                  <a:pt x="435" y="1335"/>
                </a:lnTo>
                <a:lnTo>
                  <a:pt x="435" y="1335"/>
                </a:lnTo>
                <a:lnTo>
                  <a:pt x="437" y="1335"/>
                </a:lnTo>
                <a:lnTo>
                  <a:pt x="439" y="1335"/>
                </a:lnTo>
                <a:lnTo>
                  <a:pt x="439" y="1335"/>
                </a:lnTo>
                <a:lnTo>
                  <a:pt x="442" y="1335"/>
                </a:lnTo>
                <a:lnTo>
                  <a:pt x="442" y="1338"/>
                </a:lnTo>
                <a:lnTo>
                  <a:pt x="444" y="1338"/>
                </a:lnTo>
                <a:lnTo>
                  <a:pt x="444" y="1338"/>
                </a:lnTo>
                <a:close/>
                <a:moveTo>
                  <a:pt x="470" y="1340"/>
                </a:moveTo>
                <a:lnTo>
                  <a:pt x="465" y="1342"/>
                </a:lnTo>
                <a:lnTo>
                  <a:pt x="458" y="1347"/>
                </a:lnTo>
                <a:lnTo>
                  <a:pt x="454" y="1350"/>
                </a:lnTo>
                <a:lnTo>
                  <a:pt x="446" y="1352"/>
                </a:lnTo>
                <a:lnTo>
                  <a:pt x="442" y="1354"/>
                </a:lnTo>
                <a:lnTo>
                  <a:pt x="435" y="1357"/>
                </a:lnTo>
                <a:lnTo>
                  <a:pt x="427" y="1359"/>
                </a:lnTo>
                <a:lnTo>
                  <a:pt x="420" y="1364"/>
                </a:lnTo>
                <a:lnTo>
                  <a:pt x="420" y="1361"/>
                </a:lnTo>
                <a:lnTo>
                  <a:pt x="420" y="1361"/>
                </a:lnTo>
                <a:lnTo>
                  <a:pt x="420" y="1359"/>
                </a:lnTo>
                <a:lnTo>
                  <a:pt x="420" y="1354"/>
                </a:lnTo>
                <a:lnTo>
                  <a:pt x="425" y="1354"/>
                </a:lnTo>
                <a:lnTo>
                  <a:pt x="430" y="1352"/>
                </a:lnTo>
                <a:lnTo>
                  <a:pt x="435" y="1352"/>
                </a:lnTo>
                <a:lnTo>
                  <a:pt x="439" y="1350"/>
                </a:lnTo>
                <a:lnTo>
                  <a:pt x="442" y="1347"/>
                </a:lnTo>
                <a:lnTo>
                  <a:pt x="446" y="1345"/>
                </a:lnTo>
                <a:lnTo>
                  <a:pt x="451" y="1340"/>
                </a:lnTo>
                <a:lnTo>
                  <a:pt x="456" y="1338"/>
                </a:lnTo>
                <a:lnTo>
                  <a:pt x="470" y="1340"/>
                </a:lnTo>
                <a:lnTo>
                  <a:pt x="470" y="1340"/>
                </a:lnTo>
                <a:close/>
                <a:moveTo>
                  <a:pt x="563" y="1347"/>
                </a:moveTo>
                <a:lnTo>
                  <a:pt x="563" y="1352"/>
                </a:lnTo>
                <a:lnTo>
                  <a:pt x="546" y="1359"/>
                </a:lnTo>
                <a:lnTo>
                  <a:pt x="530" y="1369"/>
                </a:lnTo>
                <a:lnTo>
                  <a:pt x="515" y="1376"/>
                </a:lnTo>
                <a:lnTo>
                  <a:pt x="499" y="1383"/>
                </a:lnTo>
                <a:lnTo>
                  <a:pt x="482" y="1390"/>
                </a:lnTo>
                <a:lnTo>
                  <a:pt x="465" y="1397"/>
                </a:lnTo>
                <a:lnTo>
                  <a:pt x="449" y="1404"/>
                </a:lnTo>
                <a:lnTo>
                  <a:pt x="432" y="1411"/>
                </a:lnTo>
                <a:lnTo>
                  <a:pt x="430" y="1399"/>
                </a:lnTo>
                <a:lnTo>
                  <a:pt x="442" y="1395"/>
                </a:lnTo>
                <a:lnTo>
                  <a:pt x="454" y="1390"/>
                </a:lnTo>
                <a:lnTo>
                  <a:pt x="468" y="1383"/>
                </a:lnTo>
                <a:lnTo>
                  <a:pt x="480" y="1378"/>
                </a:lnTo>
                <a:lnTo>
                  <a:pt x="492" y="1371"/>
                </a:lnTo>
                <a:lnTo>
                  <a:pt x="506" y="1366"/>
                </a:lnTo>
                <a:lnTo>
                  <a:pt x="518" y="1359"/>
                </a:lnTo>
                <a:lnTo>
                  <a:pt x="530" y="1352"/>
                </a:lnTo>
                <a:lnTo>
                  <a:pt x="546" y="1345"/>
                </a:lnTo>
                <a:lnTo>
                  <a:pt x="549" y="1345"/>
                </a:lnTo>
                <a:lnTo>
                  <a:pt x="551" y="1342"/>
                </a:lnTo>
                <a:lnTo>
                  <a:pt x="553" y="1342"/>
                </a:lnTo>
                <a:lnTo>
                  <a:pt x="556" y="1340"/>
                </a:lnTo>
                <a:lnTo>
                  <a:pt x="558" y="1340"/>
                </a:lnTo>
                <a:lnTo>
                  <a:pt x="560" y="1340"/>
                </a:lnTo>
                <a:lnTo>
                  <a:pt x="563" y="1342"/>
                </a:lnTo>
                <a:lnTo>
                  <a:pt x="563" y="1347"/>
                </a:lnTo>
                <a:lnTo>
                  <a:pt x="563" y="1347"/>
                </a:lnTo>
                <a:close/>
                <a:moveTo>
                  <a:pt x="496" y="1345"/>
                </a:moveTo>
                <a:lnTo>
                  <a:pt x="487" y="1350"/>
                </a:lnTo>
                <a:lnTo>
                  <a:pt x="480" y="1354"/>
                </a:lnTo>
                <a:lnTo>
                  <a:pt x="470" y="1359"/>
                </a:lnTo>
                <a:lnTo>
                  <a:pt x="461" y="1361"/>
                </a:lnTo>
                <a:lnTo>
                  <a:pt x="451" y="1366"/>
                </a:lnTo>
                <a:lnTo>
                  <a:pt x="442" y="1371"/>
                </a:lnTo>
                <a:lnTo>
                  <a:pt x="432" y="1373"/>
                </a:lnTo>
                <a:lnTo>
                  <a:pt x="420" y="1378"/>
                </a:lnTo>
                <a:lnTo>
                  <a:pt x="423" y="1376"/>
                </a:lnTo>
                <a:lnTo>
                  <a:pt x="423" y="1376"/>
                </a:lnTo>
                <a:lnTo>
                  <a:pt x="423" y="1376"/>
                </a:lnTo>
                <a:lnTo>
                  <a:pt x="423" y="1373"/>
                </a:lnTo>
                <a:lnTo>
                  <a:pt x="423" y="1373"/>
                </a:lnTo>
                <a:lnTo>
                  <a:pt x="423" y="1373"/>
                </a:lnTo>
                <a:lnTo>
                  <a:pt x="423" y="1371"/>
                </a:lnTo>
                <a:lnTo>
                  <a:pt x="420" y="1371"/>
                </a:lnTo>
                <a:lnTo>
                  <a:pt x="427" y="1366"/>
                </a:lnTo>
                <a:lnTo>
                  <a:pt x="437" y="1364"/>
                </a:lnTo>
                <a:lnTo>
                  <a:pt x="444" y="1359"/>
                </a:lnTo>
                <a:lnTo>
                  <a:pt x="451" y="1357"/>
                </a:lnTo>
                <a:lnTo>
                  <a:pt x="458" y="1354"/>
                </a:lnTo>
                <a:lnTo>
                  <a:pt x="465" y="1350"/>
                </a:lnTo>
                <a:lnTo>
                  <a:pt x="473" y="1345"/>
                </a:lnTo>
                <a:lnTo>
                  <a:pt x="477" y="1340"/>
                </a:lnTo>
                <a:lnTo>
                  <a:pt x="496" y="1345"/>
                </a:lnTo>
                <a:lnTo>
                  <a:pt x="496" y="1345"/>
                </a:lnTo>
                <a:close/>
                <a:moveTo>
                  <a:pt x="530" y="1345"/>
                </a:moveTo>
                <a:lnTo>
                  <a:pt x="520" y="1352"/>
                </a:lnTo>
                <a:lnTo>
                  <a:pt x="511" y="1359"/>
                </a:lnTo>
                <a:lnTo>
                  <a:pt x="499" y="1364"/>
                </a:lnTo>
                <a:lnTo>
                  <a:pt x="489" y="1369"/>
                </a:lnTo>
                <a:lnTo>
                  <a:pt x="477" y="1373"/>
                </a:lnTo>
                <a:lnTo>
                  <a:pt x="465" y="1378"/>
                </a:lnTo>
                <a:lnTo>
                  <a:pt x="456" y="1383"/>
                </a:lnTo>
                <a:lnTo>
                  <a:pt x="444" y="1390"/>
                </a:lnTo>
                <a:lnTo>
                  <a:pt x="425" y="1397"/>
                </a:lnTo>
                <a:lnTo>
                  <a:pt x="425" y="1395"/>
                </a:lnTo>
                <a:lnTo>
                  <a:pt x="425" y="1395"/>
                </a:lnTo>
                <a:lnTo>
                  <a:pt x="425" y="1392"/>
                </a:lnTo>
                <a:lnTo>
                  <a:pt x="423" y="1390"/>
                </a:lnTo>
                <a:lnTo>
                  <a:pt x="423" y="1390"/>
                </a:lnTo>
                <a:lnTo>
                  <a:pt x="423" y="1388"/>
                </a:lnTo>
                <a:lnTo>
                  <a:pt x="425" y="1388"/>
                </a:lnTo>
                <a:lnTo>
                  <a:pt x="425" y="1385"/>
                </a:lnTo>
                <a:lnTo>
                  <a:pt x="435" y="1380"/>
                </a:lnTo>
                <a:lnTo>
                  <a:pt x="446" y="1376"/>
                </a:lnTo>
                <a:lnTo>
                  <a:pt x="456" y="1373"/>
                </a:lnTo>
                <a:lnTo>
                  <a:pt x="465" y="1369"/>
                </a:lnTo>
                <a:lnTo>
                  <a:pt x="475" y="1361"/>
                </a:lnTo>
                <a:lnTo>
                  <a:pt x="487" y="1357"/>
                </a:lnTo>
                <a:lnTo>
                  <a:pt x="494" y="1352"/>
                </a:lnTo>
                <a:lnTo>
                  <a:pt x="503" y="1345"/>
                </a:lnTo>
                <a:lnTo>
                  <a:pt x="506" y="1345"/>
                </a:lnTo>
                <a:lnTo>
                  <a:pt x="511" y="1345"/>
                </a:lnTo>
                <a:lnTo>
                  <a:pt x="513" y="1345"/>
                </a:lnTo>
                <a:lnTo>
                  <a:pt x="518" y="1345"/>
                </a:lnTo>
                <a:lnTo>
                  <a:pt x="520" y="1345"/>
                </a:lnTo>
                <a:lnTo>
                  <a:pt x="525" y="1345"/>
                </a:lnTo>
                <a:lnTo>
                  <a:pt x="527" y="1345"/>
                </a:lnTo>
                <a:lnTo>
                  <a:pt x="530" y="1345"/>
                </a:lnTo>
                <a:lnTo>
                  <a:pt x="530" y="1345"/>
                </a:lnTo>
                <a:close/>
                <a:moveTo>
                  <a:pt x="582" y="1352"/>
                </a:moveTo>
                <a:lnTo>
                  <a:pt x="582" y="1354"/>
                </a:lnTo>
                <a:lnTo>
                  <a:pt x="582" y="1357"/>
                </a:lnTo>
                <a:lnTo>
                  <a:pt x="582" y="1359"/>
                </a:lnTo>
                <a:lnTo>
                  <a:pt x="579" y="1361"/>
                </a:lnTo>
                <a:lnTo>
                  <a:pt x="577" y="1364"/>
                </a:lnTo>
                <a:lnTo>
                  <a:pt x="577" y="1366"/>
                </a:lnTo>
                <a:lnTo>
                  <a:pt x="575" y="1366"/>
                </a:lnTo>
                <a:lnTo>
                  <a:pt x="572" y="1366"/>
                </a:lnTo>
                <a:lnTo>
                  <a:pt x="449" y="1425"/>
                </a:lnTo>
                <a:lnTo>
                  <a:pt x="446" y="1425"/>
                </a:lnTo>
                <a:lnTo>
                  <a:pt x="444" y="1425"/>
                </a:lnTo>
                <a:lnTo>
                  <a:pt x="442" y="1425"/>
                </a:lnTo>
                <a:lnTo>
                  <a:pt x="439" y="1425"/>
                </a:lnTo>
                <a:lnTo>
                  <a:pt x="439" y="1425"/>
                </a:lnTo>
                <a:lnTo>
                  <a:pt x="439" y="1423"/>
                </a:lnTo>
                <a:lnTo>
                  <a:pt x="439" y="1423"/>
                </a:lnTo>
                <a:lnTo>
                  <a:pt x="439" y="1421"/>
                </a:lnTo>
                <a:lnTo>
                  <a:pt x="439" y="1421"/>
                </a:lnTo>
                <a:lnTo>
                  <a:pt x="439" y="1421"/>
                </a:lnTo>
                <a:lnTo>
                  <a:pt x="437" y="1418"/>
                </a:lnTo>
                <a:lnTo>
                  <a:pt x="437" y="1418"/>
                </a:lnTo>
                <a:lnTo>
                  <a:pt x="541" y="1371"/>
                </a:lnTo>
                <a:lnTo>
                  <a:pt x="579" y="1352"/>
                </a:lnTo>
                <a:lnTo>
                  <a:pt x="582" y="1352"/>
                </a:lnTo>
                <a:lnTo>
                  <a:pt x="582" y="1352"/>
                </a:lnTo>
                <a:lnTo>
                  <a:pt x="582" y="1352"/>
                </a:lnTo>
                <a:lnTo>
                  <a:pt x="582" y="1352"/>
                </a:lnTo>
                <a:lnTo>
                  <a:pt x="582" y="1352"/>
                </a:lnTo>
                <a:close/>
                <a:moveTo>
                  <a:pt x="278" y="1378"/>
                </a:moveTo>
                <a:lnTo>
                  <a:pt x="273" y="1378"/>
                </a:lnTo>
                <a:lnTo>
                  <a:pt x="266" y="1378"/>
                </a:lnTo>
                <a:lnTo>
                  <a:pt x="259" y="1376"/>
                </a:lnTo>
                <a:lnTo>
                  <a:pt x="252" y="1376"/>
                </a:lnTo>
                <a:lnTo>
                  <a:pt x="245" y="1376"/>
                </a:lnTo>
                <a:lnTo>
                  <a:pt x="238" y="1378"/>
                </a:lnTo>
                <a:lnTo>
                  <a:pt x="233" y="1380"/>
                </a:lnTo>
                <a:lnTo>
                  <a:pt x="226" y="1385"/>
                </a:lnTo>
                <a:lnTo>
                  <a:pt x="192" y="1378"/>
                </a:lnTo>
                <a:lnTo>
                  <a:pt x="200" y="1364"/>
                </a:lnTo>
                <a:lnTo>
                  <a:pt x="271" y="1371"/>
                </a:lnTo>
                <a:lnTo>
                  <a:pt x="278" y="1378"/>
                </a:lnTo>
                <a:lnTo>
                  <a:pt x="278" y="1378"/>
                </a:lnTo>
                <a:close/>
                <a:moveTo>
                  <a:pt x="601" y="1397"/>
                </a:moveTo>
                <a:lnTo>
                  <a:pt x="603" y="1397"/>
                </a:lnTo>
                <a:lnTo>
                  <a:pt x="606" y="1397"/>
                </a:lnTo>
                <a:lnTo>
                  <a:pt x="608" y="1395"/>
                </a:lnTo>
                <a:lnTo>
                  <a:pt x="610" y="1395"/>
                </a:lnTo>
                <a:lnTo>
                  <a:pt x="613" y="1395"/>
                </a:lnTo>
                <a:lnTo>
                  <a:pt x="615" y="1392"/>
                </a:lnTo>
                <a:lnTo>
                  <a:pt x="617" y="1392"/>
                </a:lnTo>
                <a:lnTo>
                  <a:pt x="620" y="1392"/>
                </a:lnTo>
                <a:lnTo>
                  <a:pt x="620" y="1399"/>
                </a:lnTo>
                <a:lnTo>
                  <a:pt x="620" y="1406"/>
                </a:lnTo>
                <a:lnTo>
                  <a:pt x="620" y="1414"/>
                </a:lnTo>
                <a:lnTo>
                  <a:pt x="620" y="1421"/>
                </a:lnTo>
                <a:lnTo>
                  <a:pt x="620" y="1428"/>
                </a:lnTo>
                <a:lnTo>
                  <a:pt x="620" y="1437"/>
                </a:lnTo>
                <a:lnTo>
                  <a:pt x="620" y="1444"/>
                </a:lnTo>
                <a:lnTo>
                  <a:pt x="620" y="1452"/>
                </a:lnTo>
                <a:lnTo>
                  <a:pt x="617" y="1452"/>
                </a:lnTo>
                <a:lnTo>
                  <a:pt x="610" y="1452"/>
                </a:lnTo>
                <a:lnTo>
                  <a:pt x="603" y="1452"/>
                </a:lnTo>
                <a:lnTo>
                  <a:pt x="596" y="1452"/>
                </a:lnTo>
                <a:lnTo>
                  <a:pt x="591" y="1452"/>
                </a:lnTo>
                <a:lnTo>
                  <a:pt x="584" y="1449"/>
                </a:lnTo>
                <a:lnTo>
                  <a:pt x="579" y="1449"/>
                </a:lnTo>
                <a:lnTo>
                  <a:pt x="572" y="1449"/>
                </a:lnTo>
                <a:lnTo>
                  <a:pt x="568" y="1449"/>
                </a:lnTo>
                <a:lnTo>
                  <a:pt x="568" y="1440"/>
                </a:lnTo>
                <a:lnTo>
                  <a:pt x="568" y="1430"/>
                </a:lnTo>
                <a:lnTo>
                  <a:pt x="568" y="1421"/>
                </a:lnTo>
                <a:lnTo>
                  <a:pt x="568" y="1411"/>
                </a:lnTo>
                <a:lnTo>
                  <a:pt x="568" y="1404"/>
                </a:lnTo>
                <a:lnTo>
                  <a:pt x="568" y="1395"/>
                </a:lnTo>
                <a:lnTo>
                  <a:pt x="568" y="1385"/>
                </a:lnTo>
                <a:lnTo>
                  <a:pt x="568" y="1378"/>
                </a:lnTo>
                <a:lnTo>
                  <a:pt x="570" y="1376"/>
                </a:lnTo>
                <a:lnTo>
                  <a:pt x="570" y="1376"/>
                </a:lnTo>
                <a:lnTo>
                  <a:pt x="572" y="1376"/>
                </a:lnTo>
                <a:lnTo>
                  <a:pt x="575" y="1376"/>
                </a:lnTo>
                <a:lnTo>
                  <a:pt x="577" y="1376"/>
                </a:lnTo>
                <a:lnTo>
                  <a:pt x="577" y="1376"/>
                </a:lnTo>
                <a:lnTo>
                  <a:pt x="579" y="1376"/>
                </a:lnTo>
                <a:lnTo>
                  <a:pt x="579" y="1378"/>
                </a:lnTo>
                <a:lnTo>
                  <a:pt x="601" y="1397"/>
                </a:lnTo>
                <a:lnTo>
                  <a:pt x="601" y="1397"/>
                </a:lnTo>
                <a:close/>
                <a:moveTo>
                  <a:pt x="549" y="1461"/>
                </a:moveTo>
                <a:lnTo>
                  <a:pt x="549" y="1449"/>
                </a:lnTo>
                <a:lnTo>
                  <a:pt x="549" y="1440"/>
                </a:lnTo>
                <a:lnTo>
                  <a:pt x="551" y="1430"/>
                </a:lnTo>
                <a:lnTo>
                  <a:pt x="551" y="1421"/>
                </a:lnTo>
                <a:lnTo>
                  <a:pt x="551" y="1411"/>
                </a:lnTo>
                <a:lnTo>
                  <a:pt x="551" y="1402"/>
                </a:lnTo>
                <a:lnTo>
                  <a:pt x="553" y="1395"/>
                </a:lnTo>
                <a:lnTo>
                  <a:pt x="553" y="1385"/>
                </a:lnTo>
                <a:lnTo>
                  <a:pt x="560" y="1378"/>
                </a:lnTo>
                <a:lnTo>
                  <a:pt x="560" y="1461"/>
                </a:lnTo>
                <a:lnTo>
                  <a:pt x="549" y="1461"/>
                </a:lnTo>
                <a:lnTo>
                  <a:pt x="549" y="1461"/>
                </a:lnTo>
                <a:close/>
                <a:moveTo>
                  <a:pt x="238" y="1385"/>
                </a:moveTo>
                <a:lnTo>
                  <a:pt x="238" y="1388"/>
                </a:lnTo>
                <a:lnTo>
                  <a:pt x="238" y="1388"/>
                </a:lnTo>
                <a:lnTo>
                  <a:pt x="238" y="1390"/>
                </a:lnTo>
                <a:lnTo>
                  <a:pt x="235" y="1390"/>
                </a:lnTo>
                <a:lnTo>
                  <a:pt x="235" y="1392"/>
                </a:lnTo>
                <a:lnTo>
                  <a:pt x="235" y="1395"/>
                </a:lnTo>
                <a:lnTo>
                  <a:pt x="235" y="1395"/>
                </a:lnTo>
                <a:lnTo>
                  <a:pt x="235" y="1397"/>
                </a:lnTo>
                <a:lnTo>
                  <a:pt x="233" y="1397"/>
                </a:lnTo>
                <a:lnTo>
                  <a:pt x="233" y="1397"/>
                </a:lnTo>
                <a:lnTo>
                  <a:pt x="230" y="1397"/>
                </a:lnTo>
                <a:lnTo>
                  <a:pt x="230" y="1399"/>
                </a:lnTo>
                <a:lnTo>
                  <a:pt x="230" y="1399"/>
                </a:lnTo>
                <a:lnTo>
                  <a:pt x="228" y="1399"/>
                </a:lnTo>
                <a:lnTo>
                  <a:pt x="228" y="1399"/>
                </a:lnTo>
                <a:lnTo>
                  <a:pt x="226" y="1399"/>
                </a:lnTo>
                <a:lnTo>
                  <a:pt x="226" y="1399"/>
                </a:lnTo>
                <a:lnTo>
                  <a:pt x="226" y="1397"/>
                </a:lnTo>
                <a:lnTo>
                  <a:pt x="226" y="1397"/>
                </a:lnTo>
                <a:lnTo>
                  <a:pt x="226" y="1395"/>
                </a:lnTo>
                <a:lnTo>
                  <a:pt x="226" y="1395"/>
                </a:lnTo>
                <a:lnTo>
                  <a:pt x="226" y="1392"/>
                </a:lnTo>
                <a:lnTo>
                  <a:pt x="226" y="1392"/>
                </a:lnTo>
                <a:lnTo>
                  <a:pt x="226" y="1392"/>
                </a:lnTo>
                <a:lnTo>
                  <a:pt x="228" y="1390"/>
                </a:lnTo>
                <a:lnTo>
                  <a:pt x="230" y="1388"/>
                </a:lnTo>
                <a:lnTo>
                  <a:pt x="233" y="1388"/>
                </a:lnTo>
                <a:lnTo>
                  <a:pt x="233" y="1385"/>
                </a:lnTo>
                <a:lnTo>
                  <a:pt x="235" y="1385"/>
                </a:lnTo>
                <a:lnTo>
                  <a:pt x="238" y="1385"/>
                </a:lnTo>
                <a:lnTo>
                  <a:pt x="238" y="1385"/>
                </a:lnTo>
                <a:close/>
                <a:moveTo>
                  <a:pt x="546" y="1390"/>
                </a:moveTo>
                <a:lnTo>
                  <a:pt x="544" y="1397"/>
                </a:lnTo>
                <a:lnTo>
                  <a:pt x="544" y="1404"/>
                </a:lnTo>
                <a:lnTo>
                  <a:pt x="544" y="1411"/>
                </a:lnTo>
                <a:lnTo>
                  <a:pt x="544" y="1416"/>
                </a:lnTo>
                <a:lnTo>
                  <a:pt x="544" y="1423"/>
                </a:lnTo>
                <a:lnTo>
                  <a:pt x="544" y="1430"/>
                </a:lnTo>
                <a:lnTo>
                  <a:pt x="541" y="1437"/>
                </a:lnTo>
                <a:lnTo>
                  <a:pt x="541" y="1444"/>
                </a:lnTo>
                <a:lnTo>
                  <a:pt x="496" y="1442"/>
                </a:lnTo>
                <a:lnTo>
                  <a:pt x="494" y="1437"/>
                </a:lnTo>
                <a:lnTo>
                  <a:pt x="492" y="1435"/>
                </a:lnTo>
                <a:lnTo>
                  <a:pt x="492" y="1433"/>
                </a:lnTo>
                <a:lnTo>
                  <a:pt x="492" y="1428"/>
                </a:lnTo>
                <a:lnTo>
                  <a:pt x="492" y="1423"/>
                </a:lnTo>
                <a:lnTo>
                  <a:pt x="492" y="1421"/>
                </a:lnTo>
                <a:lnTo>
                  <a:pt x="492" y="1416"/>
                </a:lnTo>
                <a:lnTo>
                  <a:pt x="492" y="1411"/>
                </a:lnTo>
                <a:lnTo>
                  <a:pt x="546" y="1390"/>
                </a:lnTo>
                <a:lnTo>
                  <a:pt x="546" y="1390"/>
                </a:lnTo>
                <a:close/>
                <a:moveTo>
                  <a:pt x="437" y="1430"/>
                </a:moveTo>
                <a:lnTo>
                  <a:pt x="435" y="1433"/>
                </a:lnTo>
                <a:lnTo>
                  <a:pt x="435" y="1435"/>
                </a:lnTo>
                <a:lnTo>
                  <a:pt x="435" y="1437"/>
                </a:lnTo>
                <a:lnTo>
                  <a:pt x="432" y="1440"/>
                </a:lnTo>
                <a:lnTo>
                  <a:pt x="432" y="1440"/>
                </a:lnTo>
                <a:lnTo>
                  <a:pt x="432" y="1442"/>
                </a:lnTo>
                <a:lnTo>
                  <a:pt x="430" y="1444"/>
                </a:lnTo>
                <a:lnTo>
                  <a:pt x="430" y="1444"/>
                </a:lnTo>
                <a:lnTo>
                  <a:pt x="430" y="1444"/>
                </a:lnTo>
                <a:lnTo>
                  <a:pt x="430" y="1442"/>
                </a:lnTo>
                <a:lnTo>
                  <a:pt x="430" y="1442"/>
                </a:lnTo>
                <a:lnTo>
                  <a:pt x="427" y="1440"/>
                </a:lnTo>
                <a:lnTo>
                  <a:pt x="427" y="1437"/>
                </a:lnTo>
                <a:lnTo>
                  <a:pt x="427" y="1437"/>
                </a:lnTo>
                <a:lnTo>
                  <a:pt x="427" y="1435"/>
                </a:lnTo>
                <a:lnTo>
                  <a:pt x="425" y="1435"/>
                </a:lnTo>
                <a:lnTo>
                  <a:pt x="423" y="1428"/>
                </a:lnTo>
                <a:lnTo>
                  <a:pt x="423" y="1423"/>
                </a:lnTo>
                <a:lnTo>
                  <a:pt x="420" y="1418"/>
                </a:lnTo>
                <a:lnTo>
                  <a:pt x="420" y="1414"/>
                </a:lnTo>
                <a:lnTo>
                  <a:pt x="418" y="1409"/>
                </a:lnTo>
                <a:lnTo>
                  <a:pt x="418" y="1404"/>
                </a:lnTo>
                <a:lnTo>
                  <a:pt x="418" y="1399"/>
                </a:lnTo>
                <a:lnTo>
                  <a:pt x="418" y="1392"/>
                </a:lnTo>
                <a:lnTo>
                  <a:pt x="437" y="1425"/>
                </a:lnTo>
                <a:lnTo>
                  <a:pt x="437" y="1430"/>
                </a:lnTo>
                <a:lnTo>
                  <a:pt x="437" y="1430"/>
                </a:lnTo>
                <a:close/>
                <a:moveTo>
                  <a:pt x="332" y="1416"/>
                </a:moveTo>
                <a:lnTo>
                  <a:pt x="318" y="1416"/>
                </a:lnTo>
                <a:lnTo>
                  <a:pt x="306" y="1414"/>
                </a:lnTo>
                <a:lnTo>
                  <a:pt x="294" y="1414"/>
                </a:lnTo>
                <a:lnTo>
                  <a:pt x="280" y="1414"/>
                </a:lnTo>
                <a:lnTo>
                  <a:pt x="268" y="1411"/>
                </a:lnTo>
                <a:lnTo>
                  <a:pt x="257" y="1409"/>
                </a:lnTo>
                <a:lnTo>
                  <a:pt x="245" y="1406"/>
                </a:lnTo>
                <a:lnTo>
                  <a:pt x="235" y="1404"/>
                </a:lnTo>
                <a:lnTo>
                  <a:pt x="242" y="1397"/>
                </a:lnTo>
                <a:lnTo>
                  <a:pt x="321" y="1404"/>
                </a:lnTo>
                <a:lnTo>
                  <a:pt x="332" y="1416"/>
                </a:lnTo>
                <a:lnTo>
                  <a:pt x="332" y="1416"/>
                </a:lnTo>
                <a:close/>
                <a:moveTo>
                  <a:pt x="632" y="1399"/>
                </a:moveTo>
                <a:lnTo>
                  <a:pt x="632" y="1404"/>
                </a:lnTo>
                <a:lnTo>
                  <a:pt x="632" y="1406"/>
                </a:lnTo>
                <a:lnTo>
                  <a:pt x="632" y="1409"/>
                </a:lnTo>
                <a:lnTo>
                  <a:pt x="632" y="1411"/>
                </a:lnTo>
                <a:lnTo>
                  <a:pt x="629" y="1411"/>
                </a:lnTo>
                <a:lnTo>
                  <a:pt x="627" y="1411"/>
                </a:lnTo>
                <a:lnTo>
                  <a:pt x="627" y="1411"/>
                </a:lnTo>
                <a:lnTo>
                  <a:pt x="625" y="1411"/>
                </a:lnTo>
                <a:lnTo>
                  <a:pt x="625" y="1411"/>
                </a:lnTo>
                <a:lnTo>
                  <a:pt x="625" y="1409"/>
                </a:lnTo>
                <a:lnTo>
                  <a:pt x="625" y="1409"/>
                </a:lnTo>
                <a:lnTo>
                  <a:pt x="625" y="1406"/>
                </a:lnTo>
                <a:lnTo>
                  <a:pt x="625" y="1406"/>
                </a:lnTo>
                <a:lnTo>
                  <a:pt x="625" y="1404"/>
                </a:lnTo>
                <a:lnTo>
                  <a:pt x="625" y="1402"/>
                </a:lnTo>
                <a:lnTo>
                  <a:pt x="625" y="1402"/>
                </a:lnTo>
                <a:lnTo>
                  <a:pt x="625" y="1402"/>
                </a:lnTo>
                <a:lnTo>
                  <a:pt x="625" y="1399"/>
                </a:lnTo>
                <a:lnTo>
                  <a:pt x="625" y="1399"/>
                </a:lnTo>
                <a:lnTo>
                  <a:pt x="625" y="1399"/>
                </a:lnTo>
                <a:lnTo>
                  <a:pt x="627" y="1397"/>
                </a:lnTo>
                <a:lnTo>
                  <a:pt x="627" y="1397"/>
                </a:lnTo>
                <a:lnTo>
                  <a:pt x="629" y="1397"/>
                </a:lnTo>
                <a:lnTo>
                  <a:pt x="629" y="1397"/>
                </a:lnTo>
                <a:lnTo>
                  <a:pt x="629" y="1397"/>
                </a:lnTo>
                <a:lnTo>
                  <a:pt x="632" y="1399"/>
                </a:lnTo>
                <a:lnTo>
                  <a:pt x="632" y="1399"/>
                </a:lnTo>
                <a:lnTo>
                  <a:pt x="632" y="1399"/>
                </a:lnTo>
                <a:lnTo>
                  <a:pt x="632" y="1399"/>
                </a:lnTo>
                <a:close/>
                <a:moveTo>
                  <a:pt x="639" y="1418"/>
                </a:moveTo>
                <a:lnTo>
                  <a:pt x="634" y="1461"/>
                </a:lnTo>
                <a:lnTo>
                  <a:pt x="636" y="1461"/>
                </a:lnTo>
                <a:lnTo>
                  <a:pt x="636" y="1463"/>
                </a:lnTo>
                <a:lnTo>
                  <a:pt x="639" y="1463"/>
                </a:lnTo>
                <a:lnTo>
                  <a:pt x="639" y="1466"/>
                </a:lnTo>
                <a:lnTo>
                  <a:pt x="639" y="1466"/>
                </a:lnTo>
                <a:lnTo>
                  <a:pt x="641" y="1466"/>
                </a:lnTo>
                <a:lnTo>
                  <a:pt x="641" y="1468"/>
                </a:lnTo>
                <a:lnTo>
                  <a:pt x="644" y="1468"/>
                </a:lnTo>
                <a:lnTo>
                  <a:pt x="620" y="1468"/>
                </a:lnTo>
                <a:lnTo>
                  <a:pt x="622" y="1461"/>
                </a:lnTo>
                <a:lnTo>
                  <a:pt x="625" y="1456"/>
                </a:lnTo>
                <a:lnTo>
                  <a:pt x="625" y="1449"/>
                </a:lnTo>
                <a:lnTo>
                  <a:pt x="625" y="1442"/>
                </a:lnTo>
                <a:lnTo>
                  <a:pt x="625" y="1435"/>
                </a:lnTo>
                <a:lnTo>
                  <a:pt x="627" y="1428"/>
                </a:lnTo>
                <a:lnTo>
                  <a:pt x="627" y="1421"/>
                </a:lnTo>
                <a:lnTo>
                  <a:pt x="627" y="1416"/>
                </a:lnTo>
                <a:lnTo>
                  <a:pt x="629" y="1414"/>
                </a:lnTo>
                <a:lnTo>
                  <a:pt x="629" y="1414"/>
                </a:lnTo>
                <a:lnTo>
                  <a:pt x="632" y="1414"/>
                </a:lnTo>
                <a:lnTo>
                  <a:pt x="634" y="1414"/>
                </a:lnTo>
                <a:lnTo>
                  <a:pt x="634" y="1416"/>
                </a:lnTo>
                <a:lnTo>
                  <a:pt x="636" y="1416"/>
                </a:lnTo>
                <a:lnTo>
                  <a:pt x="636" y="1418"/>
                </a:lnTo>
                <a:lnTo>
                  <a:pt x="639" y="1418"/>
                </a:lnTo>
                <a:lnTo>
                  <a:pt x="639" y="1418"/>
                </a:lnTo>
                <a:close/>
                <a:moveTo>
                  <a:pt x="484" y="1444"/>
                </a:moveTo>
                <a:lnTo>
                  <a:pt x="489" y="1447"/>
                </a:lnTo>
                <a:lnTo>
                  <a:pt x="494" y="1449"/>
                </a:lnTo>
                <a:lnTo>
                  <a:pt x="499" y="1449"/>
                </a:lnTo>
                <a:lnTo>
                  <a:pt x="503" y="1449"/>
                </a:lnTo>
                <a:lnTo>
                  <a:pt x="508" y="1452"/>
                </a:lnTo>
                <a:lnTo>
                  <a:pt x="513" y="1452"/>
                </a:lnTo>
                <a:lnTo>
                  <a:pt x="518" y="1452"/>
                </a:lnTo>
                <a:lnTo>
                  <a:pt x="522" y="1452"/>
                </a:lnTo>
                <a:lnTo>
                  <a:pt x="522" y="1454"/>
                </a:lnTo>
                <a:lnTo>
                  <a:pt x="522" y="1454"/>
                </a:lnTo>
                <a:lnTo>
                  <a:pt x="522" y="1454"/>
                </a:lnTo>
                <a:lnTo>
                  <a:pt x="520" y="1454"/>
                </a:lnTo>
                <a:lnTo>
                  <a:pt x="520" y="1454"/>
                </a:lnTo>
                <a:lnTo>
                  <a:pt x="518" y="1454"/>
                </a:lnTo>
                <a:lnTo>
                  <a:pt x="518" y="1456"/>
                </a:lnTo>
                <a:lnTo>
                  <a:pt x="515" y="1456"/>
                </a:lnTo>
                <a:lnTo>
                  <a:pt x="513" y="1456"/>
                </a:lnTo>
                <a:lnTo>
                  <a:pt x="508" y="1459"/>
                </a:lnTo>
                <a:lnTo>
                  <a:pt x="506" y="1459"/>
                </a:lnTo>
                <a:lnTo>
                  <a:pt x="501" y="1459"/>
                </a:lnTo>
                <a:lnTo>
                  <a:pt x="499" y="1456"/>
                </a:lnTo>
                <a:lnTo>
                  <a:pt x="494" y="1456"/>
                </a:lnTo>
                <a:lnTo>
                  <a:pt x="489" y="1456"/>
                </a:lnTo>
                <a:lnTo>
                  <a:pt x="484" y="1456"/>
                </a:lnTo>
                <a:lnTo>
                  <a:pt x="482" y="1452"/>
                </a:lnTo>
                <a:lnTo>
                  <a:pt x="482" y="1449"/>
                </a:lnTo>
                <a:lnTo>
                  <a:pt x="482" y="1447"/>
                </a:lnTo>
                <a:lnTo>
                  <a:pt x="482" y="1442"/>
                </a:lnTo>
                <a:lnTo>
                  <a:pt x="482" y="1440"/>
                </a:lnTo>
                <a:lnTo>
                  <a:pt x="482" y="1437"/>
                </a:lnTo>
                <a:lnTo>
                  <a:pt x="482" y="1435"/>
                </a:lnTo>
                <a:lnTo>
                  <a:pt x="480" y="1433"/>
                </a:lnTo>
                <a:lnTo>
                  <a:pt x="477" y="1430"/>
                </a:lnTo>
                <a:lnTo>
                  <a:pt x="473" y="1433"/>
                </a:lnTo>
                <a:lnTo>
                  <a:pt x="470" y="1433"/>
                </a:lnTo>
                <a:lnTo>
                  <a:pt x="465" y="1435"/>
                </a:lnTo>
                <a:lnTo>
                  <a:pt x="461" y="1437"/>
                </a:lnTo>
                <a:lnTo>
                  <a:pt x="456" y="1440"/>
                </a:lnTo>
                <a:lnTo>
                  <a:pt x="451" y="1440"/>
                </a:lnTo>
                <a:lnTo>
                  <a:pt x="446" y="1442"/>
                </a:lnTo>
                <a:lnTo>
                  <a:pt x="439" y="1442"/>
                </a:lnTo>
                <a:lnTo>
                  <a:pt x="442" y="1440"/>
                </a:lnTo>
                <a:lnTo>
                  <a:pt x="442" y="1440"/>
                </a:lnTo>
                <a:lnTo>
                  <a:pt x="444" y="1437"/>
                </a:lnTo>
                <a:lnTo>
                  <a:pt x="444" y="1435"/>
                </a:lnTo>
                <a:lnTo>
                  <a:pt x="444" y="1435"/>
                </a:lnTo>
                <a:lnTo>
                  <a:pt x="446" y="1433"/>
                </a:lnTo>
                <a:lnTo>
                  <a:pt x="446" y="1433"/>
                </a:lnTo>
                <a:lnTo>
                  <a:pt x="449" y="1430"/>
                </a:lnTo>
                <a:lnTo>
                  <a:pt x="484" y="1416"/>
                </a:lnTo>
                <a:lnTo>
                  <a:pt x="484" y="1444"/>
                </a:lnTo>
                <a:lnTo>
                  <a:pt x="484" y="1444"/>
                </a:lnTo>
                <a:close/>
                <a:moveTo>
                  <a:pt x="691" y="1425"/>
                </a:moveTo>
                <a:lnTo>
                  <a:pt x="691" y="1428"/>
                </a:lnTo>
                <a:lnTo>
                  <a:pt x="691" y="1430"/>
                </a:lnTo>
                <a:lnTo>
                  <a:pt x="691" y="1430"/>
                </a:lnTo>
                <a:lnTo>
                  <a:pt x="691" y="1433"/>
                </a:lnTo>
                <a:lnTo>
                  <a:pt x="691" y="1433"/>
                </a:lnTo>
                <a:lnTo>
                  <a:pt x="693" y="1435"/>
                </a:lnTo>
                <a:lnTo>
                  <a:pt x="693" y="1437"/>
                </a:lnTo>
                <a:lnTo>
                  <a:pt x="696" y="1437"/>
                </a:lnTo>
                <a:lnTo>
                  <a:pt x="696" y="1440"/>
                </a:lnTo>
                <a:lnTo>
                  <a:pt x="696" y="1444"/>
                </a:lnTo>
                <a:lnTo>
                  <a:pt x="696" y="1447"/>
                </a:lnTo>
                <a:lnTo>
                  <a:pt x="696" y="1449"/>
                </a:lnTo>
                <a:lnTo>
                  <a:pt x="693" y="1454"/>
                </a:lnTo>
                <a:lnTo>
                  <a:pt x="693" y="1456"/>
                </a:lnTo>
                <a:lnTo>
                  <a:pt x="693" y="1459"/>
                </a:lnTo>
                <a:lnTo>
                  <a:pt x="691" y="1461"/>
                </a:lnTo>
                <a:lnTo>
                  <a:pt x="686" y="1461"/>
                </a:lnTo>
                <a:lnTo>
                  <a:pt x="679" y="1459"/>
                </a:lnTo>
                <a:lnTo>
                  <a:pt x="674" y="1459"/>
                </a:lnTo>
                <a:lnTo>
                  <a:pt x="667" y="1459"/>
                </a:lnTo>
                <a:lnTo>
                  <a:pt x="660" y="1459"/>
                </a:lnTo>
                <a:lnTo>
                  <a:pt x="655" y="1456"/>
                </a:lnTo>
                <a:lnTo>
                  <a:pt x="648" y="1456"/>
                </a:lnTo>
                <a:lnTo>
                  <a:pt x="644" y="1456"/>
                </a:lnTo>
                <a:lnTo>
                  <a:pt x="644" y="1452"/>
                </a:lnTo>
                <a:lnTo>
                  <a:pt x="644" y="1447"/>
                </a:lnTo>
                <a:lnTo>
                  <a:pt x="644" y="1444"/>
                </a:lnTo>
                <a:lnTo>
                  <a:pt x="644" y="1440"/>
                </a:lnTo>
                <a:lnTo>
                  <a:pt x="644" y="1435"/>
                </a:lnTo>
                <a:lnTo>
                  <a:pt x="644" y="1430"/>
                </a:lnTo>
                <a:lnTo>
                  <a:pt x="646" y="1428"/>
                </a:lnTo>
                <a:lnTo>
                  <a:pt x="646" y="1423"/>
                </a:lnTo>
                <a:lnTo>
                  <a:pt x="648" y="1425"/>
                </a:lnTo>
                <a:lnTo>
                  <a:pt x="651" y="1425"/>
                </a:lnTo>
                <a:lnTo>
                  <a:pt x="653" y="1428"/>
                </a:lnTo>
                <a:lnTo>
                  <a:pt x="655" y="1430"/>
                </a:lnTo>
                <a:lnTo>
                  <a:pt x="658" y="1430"/>
                </a:lnTo>
                <a:lnTo>
                  <a:pt x="660" y="1430"/>
                </a:lnTo>
                <a:lnTo>
                  <a:pt x="663" y="1430"/>
                </a:lnTo>
                <a:lnTo>
                  <a:pt x="665" y="1430"/>
                </a:lnTo>
                <a:lnTo>
                  <a:pt x="677" y="1416"/>
                </a:lnTo>
                <a:lnTo>
                  <a:pt x="679" y="1416"/>
                </a:lnTo>
                <a:lnTo>
                  <a:pt x="679" y="1418"/>
                </a:lnTo>
                <a:lnTo>
                  <a:pt x="682" y="1418"/>
                </a:lnTo>
                <a:lnTo>
                  <a:pt x="686" y="1418"/>
                </a:lnTo>
                <a:lnTo>
                  <a:pt x="689" y="1421"/>
                </a:lnTo>
                <a:lnTo>
                  <a:pt x="689" y="1423"/>
                </a:lnTo>
                <a:lnTo>
                  <a:pt x="691" y="1423"/>
                </a:lnTo>
                <a:lnTo>
                  <a:pt x="691" y="1425"/>
                </a:lnTo>
                <a:lnTo>
                  <a:pt x="691" y="1425"/>
                </a:lnTo>
                <a:close/>
                <a:moveTo>
                  <a:pt x="287" y="1418"/>
                </a:moveTo>
                <a:lnTo>
                  <a:pt x="287" y="1421"/>
                </a:lnTo>
                <a:lnTo>
                  <a:pt x="287" y="1423"/>
                </a:lnTo>
                <a:lnTo>
                  <a:pt x="287" y="1423"/>
                </a:lnTo>
                <a:lnTo>
                  <a:pt x="287" y="1425"/>
                </a:lnTo>
                <a:lnTo>
                  <a:pt x="287" y="1428"/>
                </a:lnTo>
                <a:lnTo>
                  <a:pt x="287" y="1428"/>
                </a:lnTo>
                <a:lnTo>
                  <a:pt x="287" y="1430"/>
                </a:lnTo>
                <a:lnTo>
                  <a:pt x="287" y="1430"/>
                </a:lnTo>
                <a:lnTo>
                  <a:pt x="285" y="1433"/>
                </a:lnTo>
                <a:lnTo>
                  <a:pt x="285" y="1433"/>
                </a:lnTo>
                <a:lnTo>
                  <a:pt x="283" y="1433"/>
                </a:lnTo>
                <a:lnTo>
                  <a:pt x="283" y="1433"/>
                </a:lnTo>
                <a:lnTo>
                  <a:pt x="283" y="1433"/>
                </a:lnTo>
                <a:lnTo>
                  <a:pt x="280" y="1435"/>
                </a:lnTo>
                <a:lnTo>
                  <a:pt x="280" y="1435"/>
                </a:lnTo>
                <a:lnTo>
                  <a:pt x="278" y="1435"/>
                </a:lnTo>
                <a:lnTo>
                  <a:pt x="278" y="1433"/>
                </a:lnTo>
                <a:lnTo>
                  <a:pt x="278" y="1433"/>
                </a:lnTo>
                <a:lnTo>
                  <a:pt x="278" y="1430"/>
                </a:lnTo>
                <a:lnTo>
                  <a:pt x="278" y="1430"/>
                </a:lnTo>
                <a:lnTo>
                  <a:pt x="278" y="1428"/>
                </a:lnTo>
                <a:lnTo>
                  <a:pt x="278" y="1425"/>
                </a:lnTo>
                <a:lnTo>
                  <a:pt x="278" y="1425"/>
                </a:lnTo>
                <a:lnTo>
                  <a:pt x="278" y="1423"/>
                </a:lnTo>
                <a:lnTo>
                  <a:pt x="280" y="1423"/>
                </a:lnTo>
                <a:lnTo>
                  <a:pt x="280" y="1423"/>
                </a:lnTo>
                <a:lnTo>
                  <a:pt x="283" y="1421"/>
                </a:lnTo>
                <a:lnTo>
                  <a:pt x="283" y="1421"/>
                </a:lnTo>
                <a:lnTo>
                  <a:pt x="283" y="1421"/>
                </a:lnTo>
                <a:lnTo>
                  <a:pt x="285" y="1421"/>
                </a:lnTo>
                <a:lnTo>
                  <a:pt x="285" y="1418"/>
                </a:lnTo>
                <a:lnTo>
                  <a:pt x="287" y="1418"/>
                </a:lnTo>
                <a:lnTo>
                  <a:pt x="287" y="1418"/>
                </a:lnTo>
                <a:close/>
                <a:moveTo>
                  <a:pt x="373" y="1449"/>
                </a:moveTo>
                <a:lnTo>
                  <a:pt x="361" y="1447"/>
                </a:lnTo>
                <a:lnTo>
                  <a:pt x="351" y="1447"/>
                </a:lnTo>
                <a:lnTo>
                  <a:pt x="340" y="1447"/>
                </a:lnTo>
                <a:lnTo>
                  <a:pt x="328" y="1444"/>
                </a:lnTo>
                <a:lnTo>
                  <a:pt x="318" y="1444"/>
                </a:lnTo>
                <a:lnTo>
                  <a:pt x="306" y="1444"/>
                </a:lnTo>
                <a:lnTo>
                  <a:pt x="297" y="1442"/>
                </a:lnTo>
                <a:lnTo>
                  <a:pt x="287" y="1442"/>
                </a:lnTo>
                <a:lnTo>
                  <a:pt x="287" y="1440"/>
                </a:lnTo>
                <a:lnTo>
                  <a:pt x="287" y="1440"/>
                </a:lnTo>
                <a:lnTo>
                  <a:pt x="287" y="1437"/>
                </a:lnTo>
                <a:lnTo>
                  <a:pt x="290" y="1437"/>
                </a:lnTo>
                <a:lnTo>
                  <a:pt x="290" y="1435"/>
                </a:lnTo>
                <a:lnTo>
                  <a:pt x="292" y="1435"/>
                </a:lnTo>
                <a:lnTo>
                  <a:pt x="292" y="1435"/>
                </a:lnTo>
                <a:lnTo>
                  <a:pt x="294" y="1435"/>
                </a:lnTo>
                <a:lnTo>
                  <a:pt x="361" y="1437"/>
                </a:lnTo>
                <a:lnTo>
                  <a:pt x="373" y="1449"/>
                </a:lnTo>
                <a:lnTo>
                  <a:pt x="373" y="1449"/>
                </a:lnTo>
                <a:close/>
                <a:moveTo>
                  <a:pt x="705" y="1437"/>
                </a:moveTo>
                <a:lnTo>
                  <a:pt x="705" y="1442"/>
                </a:lnTo>
                <a:lnTo>
                  <a:pt x="708" y="1449"/>
                </a:lnTo>
                <a:lnTo>
                  <a:pt x="708" y="1454"/>
                </a:lnTo>
                <a:lnTo>
                  <a:pt x="708" y="1459"/>
                </a:lnTo>
                <a:lnTo>
                  <a:pt x="708" y="1466"/>
                </a:lnTo>
                <a:lnTo>
                  <a:pt x="705" y="1471"/>
                </a:lnTo>
                <a:lnTo>
                  <a:pt x="705" y="1475"/>
                </a:lnTo>
                <a:lnTo>
                  <a:pt x="703" y="1478"/>
                </a:lnTo>
                <a:lnTo>
                  <a:pt x="698" y="1478"/>
                </a:lnTo>
                <a:lnTo>
                  <a:pt x="693" y="1478"/>
                </a:lnTo>
                <a:lnTo>
                  <a:pt x="689" y="1478"/>
                </a:lnTo>
                <a:lnTo>
                  <a:pt x="684" y="1478"/>
                </a:lnTo>
                <a:lnTo>
                  <a:pt x="682" y="1478"/>
                </a:lnTo>
                <a:lnTo>
                  <a:pt x="677" y="1475"/>
                </a:lnTo>
                <a:lnTo>
                  <a:pt x="674" y="1473"/>
                </a:lnTo>
                <a:lnTo>
                  <a:pt x="672" y="1471"/>
                </a:lnTo>
                <a:lnTo>
                  <a:pt x="672" y="1468"/>
                </a:lnTo>
                <a:lnTo>
                  <a:pt x="674" y="1468"/>
                </a:lnTo>
                <a:lnTo>
                  <a:pt x="674" y="1466"/>
                </a:lnTo>
                <a:lnTo>
                  <a:pt x="674" y="1466"/>
                </a:lnTo>
                <a:lnTo>
                  <a:pt x="677" y="1468"/>
                </a:lnTo>
                <a:lnTo>
                  <a:pt x="679" y="1468"/>
                </a:lnTo>
                <a:lnTo>
                  <a:pt x="682" y="1468"/>
                </a:lnTo>
                <a:lnTo>
                  <a:pt x="686" y="1468"/>
                </a:lnTo>
                <a:lnTo>
                  <a:pt x="686" y="1468"/>
                </a:lnTo>
                <a:lnTo>
                  <a:pt x="689" y="1468"/>
                </a:lnTo>
                <a:lnTo>
                  <a:pt x="691" y="1468"/>
                </a:lnTo>
                <a:lnTo>
                  <a:pt x="693" y="1468"/>
                </a:lnTo>
                <a:lnTo>
                  <a:pt x="696" y="1468"/>
                </a:lnTo>
                <a:lnTo>
                  <a:pt x="698" y="1468"/>
                </a:lnTo>
                <a:lnTo>
                  <a:pt x="700" y="1463"/>
                </a:lnTo>
                <a:lnTo>
                  <a:pt x="700" y="1461"/>
                </a:lnTo>
                <a:lnTo>
                  <a:pt x="700" y="1459"/>
                </a:lnTo>
                <a:lnTo>
                  <a:pt x="700" y="1454"/>
                </a:lnTo>
                <a:lnTo>
                  <a:pt x="700" y="1449"/>
                </a:lnTo>
                <a:lnTo>
                  <a:pt x="700" y="1447"/>
                </a:lnTo>
                <a:lnTo>
                  <a:pt x="700" y="1442"/>
                </a:lnTo>
                <a:lnTo>
                  <a:pt x="703" y="1437"/>
                </a:lnTo>
                <a:lnTo>
                  <a:pt x="705" y="1437"/>
                </a:lnTo>
                <a:lnTo>
                  <a:pt x="705" y="1437"/>
                </a:lnTo>
                <a:close/>
                <a:moveTo>
                  <a:pt x="717" y="1471"/>
                </a:moveTo>
                <a:lnTo>
                  <a:pt x="717" y="1473"/>
                </a:lnTo>
                <a:lnTo>
                  <a:pt x="717" y="1473"/>
                </a:lnTo>
                <a:lnTo>
                  <a:pt x="717" y="1475"/>
                </a:lnTo>
                <a:lnTo>
                  <a:pt x="717" y="1475"/>
                </a:lnTo>
                <a:lnTo>
                  <a:pt x="717" y="1478"/>
                </a:lnTo>
                <a:lnTo>
                  <a:pt x="715" y="1478"/>
                </a:lnTo>
                <a:lnTo>
                  <a:pt x="715" y="1475"/>
                </a:lnTo>
                <a:lnTo>
                  <a:pt x="715" y="1475"/>
                </a:lnTo>
                <a:lnTo>
                  <a:pt x="710" y="1471"/>
                </a:lnTo>
                <a:lnTo>
                  <a:pt x="712" y="1468"/>
                </a:lnTo>
                <a:lnTo>
                  <a:pt x="712" y="1463"/>
                </a:lnTo>
                <a:lnTo>
                  <a:pt x="712" y="1459"/>
                </a:lnTo>
                <a:lnTo>
                  <a:pt x="712" y="1454"/>
                </a:lnTo>
                <a:lnTo>
                  <a:pt x="712" y="1449"/>
                </a:lnTo>
                <a:lnTo>
                  <a:pt x="715" y="1447"/>
                </a:lnTo>
                <a:lnTo>
                  <a:pt x="715" y="1442"/>
                </a:lnTo>
                <a:lnTo>
                  <a:pt x="715" y="1437"/>
                </a:lnTo>
                <a:lnTo>
                  <a:pt x="717" y="1437"/>
                </a:lnTo>
                <a:lnTo>
                  <a:pt x="717" y="1471"/>
                </a:lnTo>
                <a:lnTo>
                  <a:pt x="717" y="1471"/>
                </a:lnTo>
                <a:close/>
                <a:moveTo>
                  <a:pt x="335" y="1456"/>
                </a:moveTo>
                <a:lnTo>
                  <a:pt x="335" y="1459"/>
                </a:lnTo>
                <a:lnTo>
                  <a:pt x="335" y="1459"/>
                </a:lnTo>
                <a:lnTo>
                  <a:pt x="335" y="1459"/>
                </a:lnTo>
                <a:lnTo>
                  <a:pt x="332" y="1461"/>
                </a:lnTo>
                <a:lnTo>
                  <a:pt x="332" y="1461"/>
                </a:lnTo>
                <a:lnTo>
                  <a:pt x="332" y="1461"/>
                </a:lnTo>
                <a:lnTo>
                  <a:pt x="332" y="1463"/>
                </a:lnTo>
                <a:lnTo>
                  <a:pt x="332" y="1463"/>
                </a:lnTo>
                <a:lnTo>
                  <a:pt x="328" y="1463"/>
                </a:lnTo>
                <a:lnTo>
                  <a:pt x="328" y="1461"/>
                </a:lnTo>
                <a:lnTo>
                  <a:pt x="328" y="1456"/>
                </a:lnTo>
                <a:lnTo>
                  <a:pt x="328" y="1456"/>
                </a:lnTo>
                <a:lnTo>
                  <a:pt x="328" y="1454"/>
                </a:lnTo>
                <a:lnTo>
                  <a:pt x="330" y="1454"/>
                </a:lnTo>
                <a:lnTo>
                  <a:pt x="332" y="1452"/>
                </a:lnTo>
                <a:lnTo>
                  <a:pt x="332" y="1454"/>
                </a:lnTo>
                <a:lnTo>
                  <a:pt x="332" y="1454"/>
                </a:lnTo>
                <a:lnTo>
                  <a:pt x="335" y="1454"/>
                </a:lnTo>
                <a:lnTo>
                  <a:pt x="335" y="1454"/>
                </a:lnTo>
                <a:lnTo>
                  <a:pt x="335" y="1456"/>
                </a:lnTo>
                <a:lnTo>
                  <a:pt x="335" y="1456"/>
                </a:lnTo>
                <a:lnTo>
                  <a:pt x="335" y="1456"/>
                </a:lnTo>
                <a:close/>
                <a:moveTo>
                  <a:pt x="601" y="1461"/>
                </a:moveTo>
                <a:lnTo>
                  <a:pt x="601" y="1461"/>
                </a:lnTo>
                <a:lnTo>
                  <a:pt x="601" y="1461"/>
                </a:lnTo>
                <a:lnTo>
                  <a:pt x="601" y="1461"/>
                </a:lnTo>
                <a:lnTo>
                  <a:pt x="601" y="1463"/>
                </a:lnTo>
                <a:lnTo>
                  <a:pt x="601" y="1463"/>
                </a:lnTo>
                <a:lnTo>
                  <a:pt x="598" y="1463"/>
                </a:lnTo>
                <a:lnTo>
                  <a:pt x="596" y="1463"/>
                </a:lnTo>
                <a:lnTo>
                  <a:pt x="594" y="1463"/>
                </a:lnTo>
                <a:lnTo>
                  <a:pt x="594" y="1463"/>
                </a:lnTo>
                <a:lnTo>
                  <a:pt x="594" y="1461"/>
                </a:lnTo>
                <a:lnTo>
                  <a:pt x="594" y="1461"/>
                </a:lnTo>
                <a:lnTo>
                  <a:pt x="591" y="1461"/>
                </a:lnTo>
                <a:lnTo>
                  <a:pt x="591" y="1461"/>
                </a:lnTo>
                <a:lnTo>
                  <a:pt x="589" y="1461"/>
                </a:lnTo>
                <a:lnTo>
                  <a:pt x="589" y="1461"/>
                </a:lnTo>
                <a:lnTo>
                  <a:pt x="587" y="1461"/>
                </a:lnTo>
                <a:lnTo>
                  <a:pt x="584" y="1463"/>
                </a:lnTo>
                <a:lnTo>
                  <a:pt x="584" y="1466"/>
                </a:lnTo>
                <a:lnTo>
                  <a:pt x="584" y="1466"/>
                </a:lnTo>
                <a:lnTo>
                  <a:pt x="582" y="1468"/>
                </a:lnTo>
                <a:lnTo>
                  <a:pt x="582" y="1468"/>
                </a:lnTo>
                <a:lnTo>
                  <a:pt x="579" y="1468"/>
                </a:lnTo>
                <a:lnTo>
                  <a:pt x="579" y="1466"/>
                </a:lnTo>
                <a:lnTo>
                  <a:pt x="579" y="1466"/>
                </a:lnTo>
                <a:lnTo>
                  <a:pt x="577" y="1463"/>
                </a:lnTo>
                <a:lnTo>
                  <a:pt x="577" y="1461"/>
                </a:lnTo>
                <a:lnTo>
                  <a:pt x="577" y="1461"/>
                </a:lnTo>
                <a:lnTo>
                  <a:pt x="577" y="1459"/>
                </a:lnTo>
                <a:lnTo>
                  <a:pt x="577" y="1459"/>
                </a:lnTo>
                <a:lnTo>
                  <a:pt x="579" y="1456"/>
                </a:lnTo>
                <a:lnTo>
                  <a:pt x="601" y="1461"/>
                </a:lnTo>
                <a:lnTo>
                  <a:pt x="601" y="1461"/>
                </a:lnTo>
                <a:close/>
                <a:moveTo>
                  <a:pt x="563" y="1468"/>
                </a:moveTo>
                <a:lnTo>
                  <a:pt x="565" y="1468"/>
                </a:lnTo>
                <a:lnTo>
                  <a:pt x="565" y="1468"/>
                </a:lnTo>
                <a:lnTo>
                  <a:pt x="568" y="1468"/>
                </a:lnTo>
                <a:lnTo>
                  <a:pt x="568" y="1471"/>
                </a:lnTo>
                <a:lnTo>
                  <a:pt x="568" y="1471"/>
                </a:lnTo>
                <a:lnTo>
                  <a:pt x="568" y="1471"/>
                </a:lnTo>
                <a:lnTo>
                  <a:pt x="563" y="1473"/>
                </a:lnTo>
                <a:lnTo>
                  <a:pt x="556" y="1473"/>
                </a:lnTo>
                <a:lnTo>
                  <a:pt x="551" y="1473"/>
                </a:lnTo>
                <a:lnTo>
                  <a:pt x="546" y="1473"/>
                </a:lnTo>
                <a:lnTo>
                  <a:pt x="539" y="1473"/>
                </a:lnTo>
                <a:lnTo>
                  <a:pt x="534" y="1473"/>
                </a:lnTo>
                <a:lnTo>
                  <a:pt x="527" y="1471"/>
                </a:lnTo>
                <a:lnTo>
                  <a:pt x="522" y="1471"/>
                </a:lnTo>
                <a:lnTo>
                  <a:pt x="522" y="1468"/>
                </a:lnTo>
                <a:lnTo>
                  <a:pt x="522" y="1468"/>
                </a:lnTo>
                <a:lnTo>
                  <a:pt x="522" y="1466"/>
                </a:lnTo>
                <a:lnTo>
                  <a:pt x="522" y="1463"/>
                </a:lnTo>
                <a:lnTo>
                  <a:pt x="525" y="1463"/>
                </a:lnTo>
                <a:lnTo>
                  <a:pt x="525" y="1463"/>
                </a:lnTo>
                <a:lnTo>
                  <a:pt x="525" y="1463"/>
                </a:lnTo>
                <a:lnTo>
                  <a:pt x="527" y="1461"/>
                </a:lnTo>
                <a:lnTo>
                  <a:pt x="527" y="1461"/>
                </a:lnTo>
                <a:lnTo>
                  <a:pt x="527" y="1461"/>
                </a:lnTo>
                <a:lnTo>
                  <a:pt x="530" y="1461"/>
                </a:lnTo>
                <a:lnTo>
                  <a:pt x="530" y="1461"/>
                </a:lnTo>
                <a:lnTo>
                  <a:pt x="534" y="1461"/>
                </a:lnTo>
                <a:lnTo>
                  <a:pt x="539" y="1463"/>
                </a:lnTo>
                <a:lnTo>
                  <a:pt x="544" y="1463"/>
                </a:lnTo>
                <a:lnTo>
                  <a:pt x="546" y="1463"/>
                </a:lnTo>
                <a:lnTo>
                  <a:pt x="551" y="1463"/>
                </a:lnTo>
                <a:lnTo>
                  <a:pt x="556" y="1466"/>
                </a:lnTo>
                <a:lnTo>
                  <a:pt x="560" y="1466"/>
                </a:lnTo>
                <a:lnTo>
                  <a:pt x="563" y="1468"/>
                </a:lnTo>
                <a:lnTo>
                  <a:pt x="563" y="1468"/>
                </a:lnTo>
                <a:close/>
                <a:moveTo>
                  <a:pt x="399" y="1468"/>
                </a:moveTo>
                <a:lnTo>
                  <a:pt x="401" y="1468"/>
                </a:lnTo>
                <a:lnTo>
                  <a:pt x="401" y="1468"/>
                </a:lnTo>
                <a:lnTo>
                  <a:pt x="404" y="1468"/>
                </a:lnTo>
                <a:lnTo>
                  <a:pt x="404" y="1471"/>
                </a:lnTo>
                <a:lnTo>
                  <a:pt x="406" y="1473"/>
                </a:lnTo>
                <a:lnTo>
                  <a:pt x="408" y="1473"/>
                </a:lnTo>
                <a:lnTo>
                  <a:pt x="408" y="1475"/>
                </a:lnTo>
                <a:lnTo>
                  <a:pt x="411" y="1478"/>
                </a:lnTo>
                <a:lnTo>
                  <a:pt x="401" y="1478"/>
                </a:lnTo>
                <a:lnTo>
                  <a:pt x="389" y="1478"/>
                </a:lnTo>
                <a:lnTo>
                  <a:pt x="380" y="1478"/>
                </a:lnTo>
                <a:lnTo>
                  <a:pt x="370" y="1475"/>
                </a:lnTo>
                <a:lnTo>
                  <a:pt x="361" y="1475"/>
                </a:lnTo>
                <a:lnTo>
                  <a:pt x="351" y="1473"/>
                </a:lnTo>
                <a:lnTo>
                  <a:pt x="342" y="1473"/>
                </a:lnTo>
                <a:lnTo>
                  <a:pt x="332" y="1471"/>
                </a:lnTo>
                <a:lnTo>
                  <a:pt x="342" y="1463"/>
                </a:lnTo>
                <a:lnTo>
                  <a:pt x="399" y="1468"/>
                </a:lnTo>
                <a:lnTo>
                  <a:pt x="399" y="1468"/>
                </a:lnTo>
                <a:close/>
                <a:moveTo>
                  <a:pt x="670" y="1475"/>
                </a:moveTo>
                <a:lnTo>
                  <a:pt x="670" y="1475"/>
                </a:lnTo>
                <a:lnTo>
                  <a:pt x="670" y="1478"/>
                </a:lnTo>
                <a:lnTo>
                  <a:pt x="670" y="1478"/>
                </a:lnTo>
                <a:lnTo>
                  <a:pt x="670" y="1478"/>
                </a:lnTo>
                <a:lnTo>
                  <a:pt x="667" y="1480"/>
                </a:lnTo>
                <a:lnTo>
                  <a:pt x="665" y="1480"/>
                </a:lnTo>
                <a:lnTo>
                  <a:pt x="665" y="1482"/>
                </a:lnTo>
                <a:lnTo>
                  <a:pt x="663" y="1482"/>
                </a:lnTo>
                <a:lnTo>
                  <a:pt x="663" y="1482"/>
                </a:lnTo>
                <a:lnTo>
                  <a:pt x="660" y="1482"/>
                </a:lnTo>
                <a:lnTo>
                  <a:pt x="660" y="1482"/>
                </a:lnTo>
                <a:lnTo>
                  <a:pt x="658" y="1482"/>
                </a:lnTo>
                <a:lnTo>
                  <a:pt x="598" y="1478"/>
                </a:lnTo>
                <a:lnTo>
                  <a:pt x="594" y="1475"/>
                </a:lnTo>
                <a:lnTo>
                  <a:pt x="594" y="1475"/>
                </a:lnTo>
                <a:lnTo>
                  <a:pt x="594" y="1473"/>
                </a:lnTo>
                <a:lnTo>
                  <a:pt x="594" y="1473"/>
                </a:lnTo>
                <a:lnTo>
                  <a:pt x="596" y="1473"/>
                </a:lnTo>
                <a:lnTo>
                  <a:pt x="596" y="1471"/>
                </a:lnTo>
                <a:lnTo>
                  <a:pt x="598" y="1471"/>
                </a:lnTo>
                <a:lnTo>
                  <a:pt x="606" y="1471"/>
                </a:lnTo>
                <a:lnTo>
                  <a:pt x="615" y="1473"/>
                </a:lnTo>
                <a:lnTo>
                  <a:pt x="622" y="1473"/>
                </a:lnTo>
                <a:lnTo>
                  <a:pt x="632" y="1473"/>
                </a:lnTo>
                <a:lnTo>
                  <a:pt x="641" y="1473"/>
                </a:lnTo>
                <a:lnTo>
                  <a:pt x="651" y="1475"/>
                </a:lnTo>
                <a:lnTo>
                  <a:pt x="660" y="1475"/>
                </a:lnTo>
                <a:lnTo>
                  <a:pt x="670" y="1475"/>
                </a:lnTo>
                <a:lnTo>
                  <a:pt x="670" y="1475"/>
                </a:ln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846932873"/>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 name="组合 105"/>
          <p:cNvGrpSpPr/>
          <p:nvPr/>
        </p:nvGrpSpPr>
        <p:grpSpPr>
          <a:xfrm>
            <a:off x="0" y="0"/>
            <a:ext cx="13942260" cy="380195"/>
            <a:chOff x="0" y="0"/>
            <a:chExt cx="13942260" cy="380195"/>
          </a:xfrm>
        </p:grpSpPr>
        <p:sp>
          <p:nvSpPr>
            <p:cNvPr id="107"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13" name="组合 112"/>
          <p:cNvGrpSpPr/>
          <p:nvPr/>
        </p:nvGrpSpPr>
        <p:grpSpPr>
          <a:xfrm>
            <a:off x="0" y="6477805"/>
            <a:ext cx="13942260" cy="380195"/>
            <a:chOff x="0" y="0"/>
            <a:chExt cx="13942260" cy="380195"/>
          </a:xfrm>
        </p:grpSpPr>
        <p:sp>
          <p:nvSpPr>
            <p:cNvPr id="114"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109" name="组合 1108"/>
          <p:cNvGrpSpPr/>
          <p:nvPr/>
        </p:nvGrpSpPr>
        <p:grpSpPr>
          <a:xfrm>
            <a:off x="335366" y="1440656"/>
            <a:ext cx="3976688" cy="3976688"/>
            <a:chOff x="1385888" y="1125538"/>
            <a:chExt cx="3976688" cy="3976688"/>
          </a:xfrm>
        </p:grpSpPr>
        <p:sp>
          <p:nvSpPr>
            <p:cNvPr id="1105" name="Freeform 104"/>
            <p:cNvSpPr>
              <a:spLocks noEditPoints="1"/>
            </p:cNvSpPr>
            <p:nvPr/>
          </p:nvSpPr>
          <p:spPr bwMode="auto">
            <a:xfrm>
              <a:off x="1385888" y="1125538"/>
              <a:ext cx="3976688" cy="3976688"/>
            </a:xfrm>
            <a:custGeom>
              <a:avLst/>
              <a:gdLst>
                <a:gd name="T0" fmla="*/ 1734 w 3469"/>
                <a:gd name="T1" fmla="*/ 0 h 3470"/>
                <a:gd name="T2" fmla="*/ 3469 w 3469"/>
                <a:gd name="T3" fmla="*/ 1735 h 3470"/>
                <a:gd name="T4" fmla="*/ 1734 w 3469"/>
                <a:gd name="T5" fmla="*/ 3470 h 3470"/>
                <a:gd name="T6" fmla="*/ 0 w 3469"/>
                <a:gd name="T7" fmla="*/ 1735 h 3470"/>
                <a:gd name="T8" fmla="*/ 1734 w 3469"/>
                <a:gd name="T9" fmla="*/ 0 h 3470"/>
                <a:gd name="T10" fmla="*/ 1734 w 3469"/>
                <a:gd name="T11" fmla="*/ 578 h 3470"/>
                <a:gd name="T12" fmla="*/ 578 w 3469"/>
                <a:gd name="T13" fmla="*/ 1735 h 3470"/>
                <a:gd name="T14" fmla="*/ 1734 w 3469"/>
                <a:gd name="T15" fmla="*/ 2891 h 3470"/>
                <a:gd name="T16" fmla="*/ 2891 w 3469"/>
                <a:gd name="T17" fmla="*/ 1735 h 3470"/>
                <a:gd name="T18" fmla="*/ 1734 w 3469"/>
                <a:gd name="T19" fmla="*/ 578 h 3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9" h="3470">
                  <a:moveTo>
                    <a:pt x="1734" y="0"/>
                  </a:moveTo>
                  <a:cubicBezTo>
                    <a:pt x="2692" y="0"/>
                    <a:pt x="3469" y="777"/>
                    <a:pt x="3469" y="1735"/>
                  </a:cubicBezTo>
                  <a:cubicBezTo>
                    <a:pt x="3469" y="2693"/>
                    <a:pt x="2692" y="3470"/>
                    <a:pt x="1734" y="3470"/>
                  </a:cubicBezTo>
                  <a:cubicBezTo>
                    <a:pt x="776" y="3470"/>
                    <a:pt x="0" y="2693"/>
                    <a:pt x="0" y="1735"/>
                  </a:cubicBezTo>
                  <a:cubicBezTo>
                    <a:pt x="0" y="777"/>
                    <a:pt x="776" y="0"/>
                    <a:pt x="1734" y="0"/>
                  </a:cubicBezTo>
                  <a:close/>
                  <a:moveTo>
                    <a:pt x="1734" y="578"/>
                  </a:moveTo>
                  <a:cubicBezTo>
                    <a:pt x="1096" y="578"/>
                    <a:pt x="578" y="1096"/>
                    <a:pt x="578" y="1735"/>
                  </a:cubicBezTo>
                  <a:cubicBezTo>
                    <a:pt x="578" y="2374"/>
                    <a:pt x="1096" y="2891"/>
                    <a:pt x="1734" y="2891"/>
                  </a:cubicBezTo>
                  <a:cubicBezTo>
                    <a:pt x="2373" y="2891"/>
                    <a:pt x="2891" y="2374"/>
                    <a:pt x="2891" y="1735"/>
                  </a:cubicBezTo>
                  <a:cubicBezTo>
                    <a:pt x="2891" y="1096"/>
                    <a:pt x="2373" y="578"/>
                    <a:pt x="1734" y="578"/>
                  </a:cubicBezTo>
                  <a:close/>
                </a:path>
              </a:pathLst>
            </a:custGeom>
            <a:solidFill>
              <a:srgbClr val="FCD7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6" name="Freeform 105"/>
            <p:cNvSpPr>
              <a:spLocks noEditPoints="1"/>
            </p:cNvSpPr>
            <p:nvPr/>
          </p:nvSpPr>
          <p:spPr bwMode="auto">
            <a:xfrm>
              <a:off x="1425575" y="1165226"/>
              <a:ext cx="3897313" cy="3898900"/>
            </a:xfrm>
            <a:custGeom>
              <a:avLst/>
              <a:gdLst>
                <a:gd name="T0" fmla="*/ 1700 w 3401"/>
                <a:gd name="T1" fmla="*/ 0 h 3402"/>
                <a:gd name="T2" fmla="*/ 3401 w 3401"/>
                <a:gd name="T3" fmla="*/ 1701 h 3402"/>
                <a:gd name="T4" fmla="*/ 1700 w 3401"/>
                <a:gd name="T5" fmla="*/ 3402 h 3402"/>
                <a:gd name="T6" fmla="*/ 0 w 3401"/>
                <a:gd name="T7" fmla="*/ 1701 h 3402"/>
                <a:gd name="T8" fmla="*/ 1700 w 3401"/>
                <a:gd name="T9" fmla="*/ 0 h 3402"/>
                <a:gd name="T10" fmla="*/ 1700 w 3401"/>
                <a:gd name="T11" fmla="*/ 68 h 3402"/>
                <a:gd name="T12" fmla="*/ 3333 w 3401"/>
                <a:gd name="T13" fmla="*/ 1701 h 3402"/>
                <a:gd name="T14" fmla="*/ 1700 w 3401"/>
                <a:gd name="T15" fmla="*/ 3334 h 3402"/>
                <a:gd name="T16" fmla="*/ 68 w 3401"/>
                <a:gd name="T17" fmla="*/ 1701 h 3402"/>
                <a:gd name="T18" fmla="*/ 1700 w 3401"/>
                <a:gd name="T19" fmla="*/ 68 h 3402"/>
                <a:gd name="T20" fmla="*/ 1700 w 3401"/>
                <a:gd name="T21" fmla="*/ 510 h 3402"/>
                <a:gd name="T22" fmla="*/ 2891 w 3401"/>
                <a:gd name="T23" fmla="*/ 1701 h 3402"/>
                <a:gd name="T24" fmla="*/ 1700 w 3401"/>
                <a:gd name="T25" fmla="*/ 2891 h 3402"/>
                <a:gd name="T26" fmla="*/ 510 w 3401"/>
                <a:gd name="T27" fmla="*/ 1701 h 3402"/>
                <a:gd name="T28" fmla="*/ 1700 w 3401"/>
                <a:gd name="T29" fmla="*/ 510 h 3402"/>
                <a:gd name="T30" fmla="*/ 1700 w 3401"/>
                <a:gd name="T31" fmla="*/ 442 h 3402"/>
                <a:gd name="T32" fmla="*/ 2959 w 3401"/>
                <a:gd name="T33" fmla="*/ 1701 h 3402"/>
                <a:gd name="T34" fmla="*/ 1700 w 3401"/>
                <a:gd name="T35" fmla="*/ 2959 h 3402"/>
                <a:gd name="T36" fmla="*/ 442 w 3401"/>
                <a:gd name="T37" fmla="*/ 1701 h 3402"/>
                <a:gd name="T38" fmla="*/ 1700 w 3401"/>
                <a:gd name="T39" fmla="*/ 442 h 3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01" h="3402">
                  <a:moveTo>
                    <a:pt x="1700" y="0"/>
                  </a:moveTo>
                  <a:cubicBezTo>
                    <a:pt x="2640" y="0"/>
                    <a:pt x="3401" y="762"/>
                    <a:pt x="3401" y="1701"/>
                  </a:cubicBezTo>
                  <a:cubicBezTo>
                    <a:pt x="3401" y="2640"/>
                    <a:pt x="2640" y="3402"/>
                    <a:pt x="1700" y="3402"/>
                  </a:cubicBezTo>
                  <a:cubicBezTo>
                    <a:pt x="761" y="3402"/>
                    <a:pt x="0" y="2640"/>
                    <a:pt x="0" y="1701"/>
                  </a:cubicBezTo>
                  <a:cubicBezTo>
                    <a:pt x="0" y="762"/>
                    <a:pt x="761" y="0"/>
                    <a:pt x="1700" y="0"/>
                  </a:cubicBezTo>
                  <a:close/>
                  <a:moveTo>
                    <a:pt x="1700" y="68"/>
                  </a:moveTo>
                  <a:cubicBezTo>
                    <a:pt x="2602" y="68"/>
                    <a:pt x="3333" y="799"/>
                    <a:pt x="3333" y="1701"/>
                  </a:cubicBezTo>
                  <a:cubicBezTo>
                    <a:pt x="3333" y="2602"/>
                    <a:pt x="2602" y="3334"/>
                    <a:pt x="1700" y="3334"/>
                  </a:cubicBezTo>
                  <a:cubicBezTo>
                    <a:pt x="799" y="3334"/>
                    <a:pt x="68" y="2602"/>
                    <a:pt x="68" y="1701"/>
                  </a:cubicBezTo>
                  <a:cubicBezTo>
                    <a:pt x="68" y="799"/>
                    <a:pt x="799" y="68"/>
                    <a:pt x="1700" y="68"/>
                  </a:cubicBezTo>
                  <a:close/>
                  <a:moveTo>
                    <a:pt x="1700" y="510"/>
                  </a:moveTo>
                  <a:cubicBezTo>
                    <a:pt x="2358" y="510"/>
                    <a:pt x="2891" y="1043"/>
                    <a:pt x="2891" y="1701"/>
                  </a:cubicBezTo>
                  <a:cubicBezTo>
                    <a:pt x="2891" y="2358"/>
                    <a:pt x="2358" y="2891"/>
                    <a:pt x="1700" y="2891"/>
                  </a:cubicBezTo>
                  <a:cubicBezTo>
                    <a:pt x="1043" y="2891"/>
                    <a:pt x="510" y="2358"/>
                    <a:pt x="510" y="1701"/>
                  </a:cubicBezTo>
                  <a:cubicBezTo>
                    <a:pt x="510" y="1043"/>
                    <a:pt x="1043" y="510"/>
                    <a:pt x="1700" y="510"/>
                  </a:cubicBezTo>
                  <a:close/>
                  <a:moveTo>
                    <a:pt x="1700" y="442"/>
                  </a:moveTo>
                  <a:cubicBezTo>
                    <a:pt x="2395" y="442"/>
                    <a:pt x="2959" y="1006"/>
                    <a:pt x="2959" y="1701"/>
                  </a:cubicBezTo>
                  <a:cubicBezTo>
                    <a:pt x="2959" y="2396"/>
                    <a:pt x="2395" y="2959"/>
                    <a:pt x="1700" y="2959"/>
                  </a:cubicBezTo>
                  <a:cubicBezTo>
                    <a:pt x="1005" y="2959"/>
                    <a:pt x="442" y="2396"/>
                    <a:pt x="442" y="1701"/>
                  </a:cubicBezTo>
                  <a:cubicBezTo>
                    <a:pt x="442" y="1006"/>
                    <a:pt x="1005" y="442"/>
                    <a:pt x="1700" y="442"/>
                  </a:cubicBezTo>
                  <a:close/>
                </a:path>
              </a:pathLst>
            </a:custGeom>
            <a:solidFill>
              <a:srgbClr val="B703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7" name="Freeform 106"/>
            <p:cNvSpPr>
              <a:spLocks noEditPoints="1"/>
            </p:cNvSpPr>
            <p:nvPr/>
          </p:nvSpPr>
          <p:spPr bwMode="auto">
            <a:xfrm>
              <a:off x="1538288" y="1277938"/>
              <a:ext cx="3668713" cy="3668713"/>
            </a:xfrm>
            <a:custGeom>
              <a:avLst/>
              <a:gdLst>
                <a:gd name="T0" fmla="*/ 1278 w 3200"/>
                <a:gd name="T1" fmla="*/ 315 h 3201"/>
                <a:gd name="T2" fmla="*/ 1977 w 3200"/>
                <a:gd name="T3" fmla="*/ 259 h 3201"/>
                <a:gd name="T4" fmla="*/ 2521 w 3200"/>
                <a:gd name="T5" fmla="*/ 421 h 3201"/>
                <a:gd name="T6" fmla="*/ 2916 w 3200"/>
                <a:gd name="T7" fmla="*/ 691 h 3201"/>
                <a:gd name="T8" fmla="*/ 2969 w 3200"/>
                <a:gd name="T9" fmla="*/ 1331 h 3201"/>
                <a:gd name="T10" fmla="*/ 3042 w 3200"/>
                <a:gd name="T11" fmla="*/ 1856 h 3201"/>
                <a:gd name="T12" fmla="*/ 3021 w 3200"/>
                <a:gd name="T13" fmla="*/ 2337 h 3201"/>
                <a:gd name="T14" fmla="*/ 2502 w 3200"/>
                <a:gd name="T15" fmla="*/ 2667 h 3201"/>
                <a:gd name="T16" fmla="*/ 2028 w 3200"/>
                <a:gd name="T17" fmla="*/ 3143 h 3201"/>
                <a:gd name="T18" fmla="*/ 1651 w 3200"/>
                <a:gd name="T19" fmla="*/ 3200 h 3201"/>
                <a:gd name="T20" fmla="*/ 1057 w 3200"/>
                <a:gd name="T21" fmla="*/ 2960 h 3201"/>
                <a:gd name="T22" fmla="*/ 513 w 3200"/>
                <a:gd name="T23" fmla="*/ 2629 h 3201"/>
                <a:gd name="T24" fmla="*/ 391 w 3200"/>
                <a:gd name="T25" fmla="*/ 2295 h 3201"/>
                <a:gd name="T26" fmla="*/ 155 w 3200"/>
                <a:gd name="T27" fmla="*/ 1821 h 3201"/>
                <a:gd name="T28" fmla="*/ 87 w 3200"/>
                <a:gd name="T29" fmla="*/ 1090 h 3201"/>
                <a:gd name="T30" fmla="*/ 251 w 3200"/>
                <a:gd name="T31" fmla="*/ 746 h 3201"/>
                <a:gd name="T32" fmla="*/ 783 w 3200"/>
                <a:gd name="T33" fmla="*/ 389 h 3201"/>
                <a:gd name="T34" fmla="*/ 1362 w 3200"/>
                <a:gd name="T35" fmla="*/ 124 h 3201"/>
                <a:gd name="T36" fmla="*/ 1129 w 3200"/>
                <a:gd name="T37" fmla="*/ 146 h 3201"/>
                <a:gd name="T38" fmla="*/ 974 w 3200"/>
                <a:gd name="T39" fmla="*/ 471 h 3201"/>
                <a:gd name="T40" fmla="*/ 391 w 3200"/>
                <a:gd name="T41" fmla="*/ 721 h 3201"/>
                <a:gd name="T42" fmla="*/ 206 w 3200"/>
                <a:gd name="T43" fmla="*/ 1296 h 3201"/>
                <a:gd name="T44" fmla="*/ 194 w 3200"/>
                <a:gd name="T45" fmla="*/ 1849 h 3201"/>
                <a:gd name="T46" fmla="*/ 456 w 3200"/>
                <a:gd name="T47" fmla="*/ 2398 h 3201"/>
                <a:gd name="T48" fmla="*/ 949 w 3200"/>
                <a:gd name="T49" fmla="*/ 2835 h 3201"/>
                <a:gd name="T50" fmla="*/ 1533 w 3200"/>
                <a:gd name="T51" fmla="*/ 2902 h 3201"/>
                <a:gd name="T52" fmla="*/ 2082 w 3200"/>
                <a:gd name="T53" fmla="*/ 2802 h 3201"/>
                <a:gd name="T54" fmla="*/ 2347 w 3200"/>
                <a:gd name="T55" fmla="*/ 2658 h 3201"/>
                <a:gd name="T56" fmla="*/ 2900 w 3200"/>
                <a:gd name="T57" fmla="*/ 2346 h 3201"/>
                <a:gd name="T58" fmla="*/ 3089 w 3200"/>
                <a:gd name="T59" fmla="*/ 1763 h 3201"/>
                <a:gd name="T60" fmla="*/ 2973 w 3200"/>
                <a:gd name="T61" fmla="*/ 1203 h 3201"/>
                <a:gd name="T62" fmla="*/ 2653 w 3200"/>
                <a:gd name="T63" fmla="*/ 686 h 3201"/>
                <a:gd name="T64" fmla="*/ 2116 w 3200"/>
                <a:gd name="T65" fmla="*/ 306 h 3201"/>
                <a:gd name="T66" fmla="*/ 1528 w 3200"/>
                <a:gd name="T67" fmla="*/ 311 h 3201"/>
                <a:gd name="T68" fmla="*/ 1232 w 3200"/>
                <a:gd name="T69" fmla="*/ 363 h 3201"/>
                <a:gd name="T70" fmla="*/ 1006 w 3200"/>
                <a:gd name="T71" fmla="*/ 192 h 3201"/>
                <a:gd name="T72" fmla="*/ 662 w 3200"/>
                <a:gd name="T73" fmla="*/ 393 h 3201"/>
                <a:gd name="T74" fmla="*/ 476 w 3200"/>
                <a:gd name="T75" fmla="*/ 667 h 3201"/>
                <a:gd name="T76" fmla="*/ 288 w 3200"/>
                <a:gd name="T77" fmla="*/ 957 h 3201"/>
                <a:gd name="T78" fmla="*/ 114 w 3200"/>
                <a:gd name="T79" fmla="*/ 1239 h 3201"/>
                <a:gd name="T80" fmla="*/ 71 w 3200"/>
                <a:gd name="T81" fmla="*/ 1652 h 3201"/>
                <a:gd name="T82" fmla="*/ 122 w 3200"/>
                <a:gd name="T83" fmla="*/ 1995 h 3201"/>
                <a:gd name="T84" fmla="*/ 424 w 3200"/>
                <a:gd name="T85" fmla="*/ 2213 h 3201"/>
                <a:gd name="T86" fmla="*/ 719 w 3200"/>
                <a:gd name="T87" fmla="*/ 2592 h 3201"/>
                <a:gd name="T88" fmla="*/ 936 w 3200"/>
                <a:gd name="T89" fmla="*/ 2789 h 3201"/>
                <a:gd name="T90" fmla="*/ 1150 w 3200"/>
                <a:gd name="T91" fmla="*/ 2886 h 3201"/>
                <a:gd name="T92" fmla="*/ 1430 w 3200"/>
                <a:gd name="T93" fmla="*/ 3020 h 3201"/>
                <a:gd name="T94" fmla="*/ 1710 w 3200"/>
                <a:gd name="T95" fmla="*/ 3026 h 3201"/>
                <a:gd name="T96" fmla="*/ 1994 w 3200"/>
                <a:gd name="T97" fmla="*/ 2904 h 3201"/>
                <a:gd name="T98" fmla="*/ 2183 w 3200"/>
                <a:gd name="T99" fmla="*/ 2832 h 3201"/>
                <a:gd name="T100" fmla="*/ 2560 w 3200"/>
                <a:gd name="T101" fmla="*/ 2838 h 3201"/>
                <a:gd name="T102" fmla="*/ 2560 w 3200"/>
                <a:gd name="T103" fmla="*/ 2838 h 3201"/>
                <a:gd name="T104" fmla="*/ 2639 w 3200"/>
                <a:gd name="T105" fmla="*/ 2773 h 3201"/>
                <a:gd name="T106" fmla="*/ 2839 w 3200"/>
                <a:gd name="T107" fmla="*/ 2502 h 3201"/>
                <a:gd name="T108" fmla="*/ 3029 w 3200"/>
                <a:gd name="T109" fmla="*/ 2153 h 3201"/>
                <a:gd name="T110" fmla="*/ 3047 w 3200"/>
                <a:gd name="T111" fmla="*/ 1822 h 3201"/>
                <a:gd name="T112" fmla="*/ 3059 w 3200"/>
                <a:gd name="T113" fmla="*/ 1477 h 3201"/>
                <a:gd name="T114" fmla="*/ 3062 w 3200"/>
                <a:gd name="T115" fmla="*/ 1145 h 3201"/>
                <a:gd name="T116" fmla="*/ 2886 w 3200"/>
                <a:gd name="T117" fmla="*/ 769 h 3201"/>
                <a:gd name="T118" fmla="*/ 2666 w 3200"/>
                <a:gd name="T119" fmla="*/ 502 h 3201"/>
                <a:gd name="T120" fmla="*/ 2295 w 3200"/>
                <a:gd name="T121" fmla="*/ 471 h 3201"/>
                <a:gd name="T122" fmla="*/ 1847 w 3200"/>
                <a:gd name="T123" fmla="*/ 298 h 3201"/>
                <a:gd name="T124" fmla="*/ 1559 w 3200"/>
                <a:gd name="T125" fmla="*/ 242 h 3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00" h="3201">
                  <a:moveTo>
                    <a:pt x="1469" y="282"/>
                  </a:moveTo>
                  <a:cubicBezTo>
                    <a:pt x="1452" y="78"/>
                    <a:pt x="1452" y="78"/>
                    <a:pt x="1452" y="78"/>
                  </a:cubicBezTo>
                  <a:cubicBezTo>
                    <a:pt x="1457" y="78"/>
                    <a:pt x="1462" y="77"/>
                    <a:pt x="1467" y="77"/>
                  </a:cubicBezTo>
                  <a:cubicBezTo>
                    <a:pt x="1496" y="75"/>
                    <a:pt x="1524" y="73"/>
                    <a:pt x="1552" y="72"/>
                  </a:cubicBezTo>
                  <a:cubicBezTo>
                    <a:pt x="1555" y="140"/>
                    <a:pt x="1555" y="140"/>
                    <a:pt x="1555" y="140"/>
                  </a:cubicBezTo>
                  <a:cubicBezTo>
                    <a:pt x="1565" y="140"/>
                    <a:pt x="1575" y="139"/>
                    <a:pt x="1584" y="139"/>
                  </a:cubicBezTo>
                  <a:cubicBezTo>
                    <a:pt x="1584" y="71"/>
                    <a:pt x="1584" y="71"/>
                    <a:pt x="1584" y="71"/>
                  </a:cubicBezTo>
                  <a:cubicBezTo>
                    <a:pt x="1607" y="71"/>
                    <a:pt x="1629" y="71"/>
                    <a:pt x="1652" y="72"/>
                  </a:cubicBezTo>
                  <a:cubicBezTo>
                    <a:pt x="1653" y="38"/>
                    <a:pt x="1653" y="38"/>
                    <a:pt x="1653" y="38"/>
                  </a:cubicBezTo>
                  <a:cubicBezTo>
                    <a:pt x="1575" y="35"/>
                    <a:pt x="1496" y="39"/>
                    <a:pt x="1418" y="48"/>
                  </a:cubicBezTo>
                  <a:cubicBezTo>
                    <a:pt x="1444" y="250"/>
                    <a:pt x="1444" y="250"/>
                    <a:pt x="1444" y="250"/>
                  </a:cubicBezTo>
                  <a:cubicBezTo>
                    <a:pt x="1413" y="254"/>
                    <a:pt x="1382" y="259"/>
                    <a:pt x="1352" y="264"/>
                  </a:cubicBezTo>
                  <a:cubicBezTo>
                    <a:pt x="1340" y="197"/>
                    <a:pt x="1340" y="197"/>
                    <a:pt x="1340" y="197"/>
                  </a:cubicBezTo>
                  <a:cubicBezTo>
                    <a:pt x="1331" y="199"/>
                    <a:pt x="1321" y="201"/>
                    <a:pt x="1312" y="203"/>
                  </a:cubicBezTo>
                  <a:cubicBezTo>
                    <a:pt x="1317" y="225"/>
                    <a:pt x="1322" y="247"/>
                    <a:pt x="1326" y="269"/>
                  </a:cubicBezTo>
                  <a:cubicBezTo>
                    <a:pt x="1307" y="273"/>
                    <a:pt x="1288" y="278"/>
                    <a:pt x="1269" y="283"/>
                  </a:cubicBezTo>
                  <a:cubicBezTo>
                    <a:pt x="1278" y="315"/>
                    <a:pt x="1278" y="315"/>
                    <a:pt x="1278" y="315"/>
                  </a:cubicBezTo>
                  <a:cubicBezTo>
                    <a:pt x="1341" y="299"/>
                    <a:pt x="1405" y="288"/>
                    <a:pt x="1469" y="282"/>
                  </a:cubicBezTo>
                  <a:close/>
                  <a:moveTo>
                    <a:pt x="1689" y="6"/>
                  </a:moveTo>
                  <a:cubicBezTo>
                    <a:pt x="1687" y="40"/>
                    <a:pt x="1686" y="74"/>
                    <a:pt x="1684" y="108"/>
                  </a:cubicBezTo>
                  <a:cubicBezTo>
                    <a:pt x="1663" y="106"/>
                    <a:pt x="1640" y="106"/>
                    <a:pt x="1618" y="105"/>
                  </a:cubicBezTo>
                  <a:cubicBezTo>
                    <a:pt x="1618" y="139"/>
                    <a:pt x="1618" y="139"/>
                    <a:pt x="1618" y="139"/>
                  </a:cubicBezTo>
                  <a:cubicBezTo>
                    <a:pt x="1640" y="140"/>
                    <a:pt x="1661" y="140"/>
                    <a:pt x="1683" y="142"/>
                  </a:cubicBezTo>
                  <a:cubicBezTo>
                    <a:pt x="1680" y="210"/>
                    <a:pt x="1680" y="210"/>
                    <a:pt x="1680" y="210"/>
                  </a:cubicBezTo>
                  <a:cubicBezTo>
                    <a:pt x="1689" y="210"/>
                    <a:pt x="1698" y="211"/>
                    <a:pt x="1706" y="211"/>
                  </a:cubicBezTo>
                  <a:cubicBezTo>
                    <a:pt x="1724" y="8"/>
                    <a:pt x="1724" y="8"/>
                    <a:pt x="1724" y="8"/>
                  </a:cubicBezTo>
                  <a:cubicBezTo>
                    <a:pt x="1736" y="9"/>
                    <a:pt x="1747" y="10"/>
                    <a:pt x="1758" y="11"/>
                  </a:cubicBezTo>
                  <a:cubicBezTo>
                    <a:pt x="1758" y="11"/>
                    <a:pt x="1758" y="11"/>
                    <a:pt x="1758" y="11"/>
                  </a:cubicBezTo>
                  <a:cubicBezTo>
                    <a:pt x="1850" y="20"/>
                    <a:pt x="1941" y="37"/>
                    <a:pt x="2030" y="62"/>
                  </a:cubicBezTo>
                  <a:cubicBezTo>
                    <a:pt x="2021" y="95"/>
                    <a:pt x="2013" y="127"/>
                    <a:pt x="2004" y="160"/>
                  </a:cubicBezTo>
                  <a:cubicBezTo>
                    <a:pt x="1983" y="154"/>
                    <a:pt x="1961" y="149"/>
                    <a:pt x="1940" y="144"/>
                  </a:cubicBezTo>
                  <a:cubicBezTo>
                    <a:pt x="1932" y="177"/>
                    <a:pt x="1932" y="177"/>
                    <a:pt x="1932" y="177"/>
                  </a:cubicBezTo>
                  <a:cubicBezTo>
                    <a:pt x="1953" y="182"/>
                    <a:pt x="1974" y="187"/>
                    <a:pt x="1995" y="193"/>
                  </a:cubicBezTo>
                  <a:cubicBezTo>
                    <a:pt x="1977" y="259"/>
                    <a:pt x="1977" y="259"/>
                    <a:pt x="1977" y="259"/>
                  </a:cubicBezTo>
                  <a:cubicBezTo>
                    <a:pt x="1986" y="261"/>
                    <a:pt x="1994" y="264"/>
                    <a:pt x="2003" y="266"/>
                  </a:cubicBezTo>
                  <a:cubicBezTo>
                    <a:pt x="2064" y="72"/>
                    <a:pt x="2064" y="72"/>
                    <a:pt x="2064" y="72"/>
                  </a:cubicBezTo>
                  <a:cubicBezTo>
                    <a:pt x="2075" y="75"/>
                    <a:pt x="2086" y="78"/>
                    <a:pt x="2097" y="82"/>
                  </a:cubicBezTo>
                  <a:cubicBezTo>
                    <a:pt x="2097" y="82"/>
                    <a:pt x="2097" y="82"/>
                    <a:pt x="2097" y="82"/>
                  </a:cubicBezTo>
                  <a:cubicBezTo>
                    <a:pt x="2184" y="110"/>
                    <a:pt x="2270" y="147"/>
                    <a:pt x="2351" y="190"/>
                  </a:cubicBezTo>
                  <a:cubicBezTo>
                    <a:pt x="2336" y="220"/>
                    <a:pt x="2320" y="250"/>
                    <a:pt x="2304" y="281"/>
                  </a:cubicBezTo>
                  <a:cubicBezTo>
                    <a:pt x="2285" y="270"/>
                    <a:pt x="2265" y="260"/>
                    <a:pt x="2245" y="251"/>
                  </a:cubicBezTo>
                  <a:cubicBezTo>
                    <a:pt x="2231" y="282"/>
                    <a:pt x="2231" y="282"/>
                    <a:pt x="2231" y="282"/>
                  </a:cubicBezTo>
                  <a:cubicBezTo>
                    <a:pt x="2250" y="291"/>
                    <a:pt x="2270" y="301"/>
                    <a:pt x="2289" y="311"/>
                  </a:cubicBezTo>
                  <a:cubicBezTo>
                    <a:pt x="2257" y="371"/>
                    <a:pt x="2257" y="371"/>
                    <a:pt x="2257" y="371"/>
                  </a:cubicBezTo>
                  <a:cubicBezTo>
                    <a:pt x="2265" y="375"/>
                    <a:pt x="2273" y="380"/>
                    <a:pt x="2281" y="384"/>
                  </a:cubicBezTo>
                  <a:cubicBezTo>
                    <a:pt x="2382" y="207"/>
                    <a:pt x="2382" y="207"/>
                    <a:pt x="2382" y="207"/>
                  </a:cubicBezTo>
                  <a:cubicBezTo>
                    <a:pt x="2392" y="212"/>
                    <a:pt x="2402" y="218"/>
                    <a:pt x="2412" y="224"/>
                  </a:cubicBezTo>
                  <a:cubicBezTo>
                    <a:pt x="2412" y="224"/>
                    <a:pt x="2412" y="224"/>
                    <a:pt x="2412" y="224"/>
                  </a:cubicBezTo>
                  <a:cubicBezTo>
                    <a:pt x="2491" y="271"/>
                    <a:pt x="2567" y="324"/>
                    <a:pt x="2637" y="384"/>
                  </a:cubicBezTo>
                  <a:cubicBezTo>
                    <a:pt x="2615" y="410"/>
                    <a:pt x="2594" y="436"/>
                    <a:pt x="2572" y="463"/>
                  </a:cubicBezTo>
                  <a:cubicBezTo>
                    <a:pt x="2555" y="448"/>
                    <a:pt x="2538" y="434"/>
                    <a:pt x="2521" y="421"/>
                  </a:cubicBezTo>
                  <a:cubicBezTo>
                    <a:pt x="2500" y="448"/>
                    <a:pt x="2500" y="448"/>
                    <a:pt x="2500" y="448"/>
                  </a:cubicBezTo>
                  <a:cubicBezTo>
                    <a:pt x="2517" y="461"/>
                    <a:pt x="2534" y="475"/>
                    <a:pt x="2550" y="489"/>
                  </a:cubicBezTo>
                  <a:cubicBezTo>
                    <a:pt x="2507" y="541"/>
                    <a:pt x="2507" y="541"/>
                    <a:pt x="2507" y="541"/>
                  </a:cubicBezTo>
                  <a:cubicBezTo>
                    <a:pt x="2513" y="547"/>
                    <a:pt x="2520" y="553"/>
                    <a:pt x="2527" y="558"/>
                  </a:cubicBezTo>
                  <a:cubicBezTo>
                    <a:pt x="2664" y="407"/>
                    <a:pt x="2664" y="407"/>
                    <a:pt x="2664" y="407"/>
                  </a:cubicBezTo>
                  <a:cubicBezTo>
                    <a:pt x="2672" y="415"/>
                    <a:pt x="2681" y="422"/>
                    <a:pt x="2689" y="430"/>
                  </a:cubicBezTo>
                  <a:cubicBezTo>
                    <a:pt x="2689" y="430"/>
                    <a:pt x="2689" y="430"/>
                    <a:pt x="2689" y="430"/>
                  </a:cubicBezTo>
                  <a:cubicBezTo>
                    <a:pt x="2757" y="493"/>
                    <a:pt x="2819" y="562"/>
                    <a:pt x="2875" y="635"/>
                  </a:cubicBezTo>
                  <a:cubicBezTo>
                    <a:pt x="2848" y="656"/>
                    <a:pt x="2821" y="677"/>
                    <a:pt x="2794" y="698"/>
                  </a:cubicBezTo>
                  <a:cubicBezTo>
                    <a:pt x="2781" y="680"/>
                    <a:pt x="2767" y="663"/>
                    <a:pt x="2753" y="646"/>
                  </a:cubicBezTo>
                  <a:cubicBezTo>
                    <a:pt x="2727" y="668"/>
                    <a:pt x="2727" y="668"/>
                    <a:pt x="2727" y="668"/>
                  </a:cubicBezTo>
                  <a:cubicBezTo>
                    <a:pt x="2741" y="685"/>
                    <a:pt x="2754" y="702"/>
                    <a:pt x="2767" y="719"/>
                  </a:cubicBezTo>
                  <a:cubicBezTo>
                    <a:pt x="2714" y="760"/>
                    <a:pt x="2714" y="760"/>
                    <a:pt x="2714" y="760"/>
                  </a:cubicBezTo>
                  <a:cubicBezTo>
                    <a:pt x="2719" y="768"/>
                    <a:pt x="2724" y="775"/>
                    <a:pt x="2729" y="782"/>
                  </a:cubicBezTo>
                  <a:cubicBezTo>
                    <a:pt x="2896" y="664"/>
                    <a:pt x="2896" y="664"/>
                    <a:pt x="2896" y="664"/>
                  </a:cubicBezTo>
                  <a:cubicBezTo>
                    <a:pt x="2903" y="673"/>
                    <a:pt x="2909" y="682"/>
                    <a:pt x="2916" y="691"/>
                  </a:cubicBezTo>
                  <a:cubicBezTo>
                    <a:pt x="2916" y="691"/>
                    <a:pt x="2916" y="691"/>
                    <a:pt x="2916" y="691"/>
                  </a:cubicBezTo>
                  <a:cubicBezTo>
                    <a:pt x="2968" y="767"/>
                    <a:pt x="3014" y="848"/>
                    <a:pt x="3053" y="932"/>
                  </a:cubicBezTo>
                  <a:cubicBezTo>
                    <a:pt x="3022" y="946"/>
                    <a:pt x="2991" y="961"/>
                    <a:pt x="2961" y="975"/>
                  </a:cubicBezTo>
                  <a:cubicBezTo>
                    <a:pt x="2951" y="956"/>
                    <a:pt x="2942" y="936"/>
                    <a:pt x="2932" y="916"/>
                  </a:cubicBezTo>
                  <a:cubicBezTo>
                    <a:pt x="2902" y="932"/>
                    <a:pt x="2902" y="932"/>
                    <a:pt x="2902" y="932"/>
                  </a:cubicBezTo>
                  <a:cubicBezTo>
                    <a:pt x="2911" y="951"/>
                    <a:pt x="2921" y="970"/>
                    <a:pt x="2930" y="990"/>
                  </a:cubicBezTo>
                  <a:cubicBezTo>
                    <a:pt x="2868" y="1019"/>
                    <a:pt x="2868" y="1019"/>
                    <a:pt x="2868" y="1019"/>
                  </a:cubicBezTo>
                  <a:cubicBezTo>
                    <a:pt x="2872" y="1027"/>
                    <a:pt x="2876" y="1035"/>
                    <a:pt x="2879" y="1043"/>
                  </a:cubicBezTo>
                  <a:cubicBezTo>
                    <a:pt x="3067" y="964"/>
                    <a:pt x="3067" y="964"/>
                    <a:pt x="3067" y="964"/>
                  </a:cubicBezTo>
                  <a:cubicBezTo>
                    <a:pt x="3072" y="974"/>
                    <a:pt x="3076" y="985"/>
                    <a:pt x="3081" y="995"/>
                  </a:cubicBezTo>
                  <a:cubicBezTo>
                    <a:pt x="3081" y="995"/>
                    <a:pt x="3081" y="995"/>
                    <a:pt x="3081" y="995"/>
                  </a:cubicBezTo>
                  <a:cubicBezTo>
                    <a:pt x="3116" y="1081"/>
                    <a:pt x="3143" y="1169"/>
                    <a:pt x="3163" y="1259"/>
                  </a:cubicBezTo>
                  <a:cubicBezTo>
                    <a:pt x="3130" y="1267"/>
                    <a:pt x="3097" y="1275"/>
                    <a:pt x="3063" y="1282"/>
                  </a:cubicBezTo>
                  <a:cubicBezTo>
                    <a:pt x="3059" y="1261"/>
                    <a:pt x="3054" y="1239"/>
                    <a:pt x="3048" y="1218"/>
                  </a:cubicBezTo>
                  <a:cubicBezTo>
                    <a:pt x="3015" y="1227"/>
                    <a:pt x="3015" y="1227"/>
                    <a:pt x="3015" y="1227"/>
                  </a:cubicBezTo>
                  <a:cubicBezTo>
                    <a:pt x="3021" y="1248"/>
                    <a:pt x="3026" y="1269"/>
                    <a:pt x="3030" y="1290"/>
                  </a:cubicBezTo>
                  <a:cubicBezTo>
                    <a:pt x="2964" y="1305"/>
                    <a:pt x="2964" y="1305"/>
                    <a:pt x="2964" y="1305"/>
                  </a:cubicBezTo>
                  <a:cubicBezTo>
                    <a:pt x="2966" y="1314"/>
                    <a:pt x="2968" y="1323"/>
                    <a:pt x="2969" y="1331"/>
                  </a:cubicBezTo>
                  <a:cubicBezTo>
                    <a:pt x="3170" y="1294"/>
                    <a:pt x="3170" y="1294"/>
                    <a:pt x="3170" y="1294"/>
                  </a:cubicBezTo>
                  <a:cubicBezTo>
                    <a:pt x="3172" y="1305"/>
                    <a:pt x="3175" y="1316"/>
                    <a:pt x="3177" y="1327"/>
                  </a:cubicBezTo>
                  <a:cubicBezTo>
                    <a:pt x="3176" y="1327"/>
                    <a:pt x="3176" y="1327"/>
                    <a:pt x="3176" y="1327"/>
                  </a:cubicBezTo>
                  <a:cubicBezTo>
                    <a:pt x="3192" y="1418"/>
                    <a:pt x="3200" y="1511"/>
                    <a:pt x="3200" y="1603"/>
                  </a:cubicBezTo>
                  <a:cubicBezTo>
                    <a:pt x="3166" y="1603"/>
                    <a:pt x="3132" y="1604"/>
                    <a:pt x="3098" y="1604"/>
                  </a:cubicBezTo>
                  <a:cubicBezTo>
                    <a:pt x="3098" y="1582"/>
                    <a:pt x="3098" y="1560"/>
                    <a:pt x="3097" y="1538"/>
                  </a:cubicBezTo>
                  <a:cubicBezTo>
                    <a:pt x="3063" y="1540"/>
                    <a:pt x="3063" y="1540"/>
                    <a:pt x="3063" y="1540"/>
                  </a:cubicBezTo>
                  <a:cubicBezTo>
                    <a:pt x="3064" y="1561"/>
                    <a:pt x="3064" y="1583"/>
                    <a:pt x="3064" y="1604"/>
                  </a:cubicBezTo>
                  <a:cubicBezTo>
                    <a:pt x="2996" y="1605"/>
                    <a:pt x="2996" y="1605"/>
                    <a:pt x="2996" y="1605"/>
                  </a:cubicBezTo>
                  <a:cubicBezTo>
                    <a:pt x="2996" y="1614"/>
                    <a:pt x="2996" y="1623"/>
                    <a:pt x="2996" y="1632"/>
                  </a:cubicBezTo>
                  <a:cubicBezTo>
                    <a:pt x="3200" y="1638"/>
                    <a:pt x="3200" y="1638"/>
                    <a:pt x="3200" y="1638"/>
                  </a:cubicBezTo>
                  <a:cubicBezTo>
                    <a:pt x="3199" y="1650"/>
                    <a:pt x="3199" y="1661"/>
                    <a:pt x="3199" y="1673"/>
                  </a:cubicBezTo>
                  <a:cubicBezTo>
                    <a:pt x="3199" y="1673"/>
                    <a:pt x="3199" y="1673"/>
                    <a:pt x="3199" y="1673"/>
                  </a:cubicBezTo>
                  <a:cubicBezTo>
                    <a:pt x="3194" y="1765"/>
                    <a:pt x="3182" y="1857"/>
                    <a:pt x="3162" y="1947"/>
                  </a:cubicBezTo>
                  <a:cubicBezTo>
                    <a:pt x="3129" y="1940"/>
                    <a:pt x="3096" y="1933"/>
                    <a:pt x="3063" y="1926"/>
                  </a:cubicBezTo>
                  <a:cubicBezTo>
                    <a:pt x="3067" y="1904"/>
                    <a:pt x="3072" y="1883"/>
                    <a:pt x="3075" y="1861"/>
                  </a:cubicBezTo>
                  <a:cubicBezTo>
                    <a:pt x="3042" y="1856"/>
                    <a:pt x="3042" y="1856"/>
                    <a:pt x="3042" y="1856"/>
                  </a:cubicBezTo>
                  <a:cubicBezTo>
                    <a:pt x="3038" y="1877"/>
                    <a:pt x="3034" y="1898"/>
                    <a:pt x="3029" y="1919"/>
                  </a:cubicBezTo>
                  <a:cubicBezTo>
                    <a:pt x="2963" y="1905"/>
                    <a:pt x="2963" y="1905"/>
                    <a:pt x="2963" y="1905"/>
                  </a:cubicBezTo>
                  <a:cubicBezTo>
                    <a:pt x="2961" y="1914"/>
                    <a:pt x="2959" y="1922"/>
                    <a:pt x="2957" y="1931"/>
                  </a:cubicBezTo>
                  <a:cubicBezTo>
                    <a:pt x="3154" y="1981"/>
                    <a:pt x="3154" y="1981"/>
                    <a:pt x="3154" y="1981"/>
                  </a:cubicBezTo>
                  <a:cubicBezTo>
                    <a:pt x="3152" y="1992"/>
                    <a:pt x="3149" y="2003"/>
                    <a:pt x="3146" y="2014"/>
                  </a:cubicBezTo>
                  <a:cubicBezTo>
                    <a:pt x="3146" y="2014"/>
                    <a:pt x="3146" y="2014"/>
                    <a:pt x="3146" y="2014"/>
                  </a:cubicBezTo>
                  <a:cubicBezTo>
                    <a:pt x="3122" y="2103"/>
                    <a:pt x="3091" y="2191"/>
                    <a:pt x="3052" y="2274"/>
                  </a:cubicBezTo>
                  <a:cubicBezTo>
                    <a:pt x="3021" y="2260"/>
                    <a:pt x="2990" y="2246"/>
                    <a:pt x="2959" y="2232"/>
                  </a:cubicBezTo>
                  <a:cubicBezTo>
                    <a:pt x="2968" y="2212"/>
                    <a:pt x="2977" y="2192"/>
                    <a:pt x="2985" y="2172"/>
                  </a:cubicBezTo>
                  <a:cubicBezTo>
                    <a:pt x="2954" y="2159"/>
                    <a:pt x="2954" y="2159"/>
                    <a:pt x="2954" y="2159"/>
                  </a:cubicBezTo>
                  <a:cubicBezTo>
                    <a:pt x="2945" y="2179"/>
                    <a:pt x="2937" y="2199"/>
                    <a:pt x="2928" y="2218"/>
                  </a:cubicBezTo>
                  <a:cubicBezTo>
                    <a:pt x="2866" y="2190"/>
                    <a:pt x="2866" y="2190"/>
                    <a:pt x="2866" y="2190"/>
                  </a:cubicBezTo>
                  <a:cubicBezTo>
                    <a:pt x="2862" y="2199"/>
                    <a:pt x="2858" y="2206"/>
                    <a:pt x="2854" y="2214"/>
                  </a:cubicBezTo>
                  <a:cubicBezTo>
                    <a:pt x="3037" y="2306"/>
                    <a:pt x="3037" y="2306"/>
                    <a:pt x="3037" y="2306"/>
                  </a:cubicBezTo>
                  <a:cubicBezTo>
                    <a:pt x="3032" y="2316"/>
                    <a:pt x="3027" y="2325"/>
                    <a:pt x="3023" y="2334"/>
                  </a:cubicBezTo>
                  <a:cubicBezTo>
                    <a:pt x="3023" y="2334"/>
                    <a:pt x="3023" y="2334"/>
                    <a:pt x="3023" y="2334"/>
                  </a:cubicBezTo>
                  <a:cubicBezTo>
                    <a:pt x="3021" y="2337"/>
                    <a:pt x="3021" y="2337"/>
                    <a:pt x="3021" y="2337"/>
                  </a:cubicBezTo>
                  <a:cubicBezTo>
                    <a:pt x="3021" y="2337"/>
                    <a:pt x="3021" y="2337"/>
                    <a:pt x="3021" y="2337"/>
                  </a:cubicBezTo>
                  <a:cubicBezTo>
                    <a:pt x="2979" y="2419"/>
                    <a:pt x="2929" y="2497"/>
                    <a:pt x="2873" y="2570"/>
                  </a:cubicBezTo>
                  <a:cubicBezTo>
                    <a:pt x="2846" y="2550"/>
                    <a:pt x="2819" y="2530"/>
                    <a:pt x="2791" y="2509"/>
                  </a:cubicBezTo>
                  <a:cubicBezTo>
                    <a:pt x="2805" y="2492"/>
                    <a:pt x="2818" y="2474"/>
                    <a:pt x="2830" y="2456"/>
                  </a:cubicBezTo>
                  <a:cubicBezTo>
                    <a:pt x="2802" y="2437"/>
                    <a:pt x="2802" y="2437"/>
                    <a:pt x="2802" y="2437"/>
                  </a:cubicBezTo>
                  <a:cubicBezTo>
                    <a:pt x="2790" y="2455"/>
                    <a:pt x="2777" y="2472"/>
                    <a:pt x="2764" y="2489"/>
                  </a:cubicBezTo>
                  <a:cubicBezTo>
                    <a:pt x="2710" y="2449"/>
                    <a:pt x="2710" y="2449"/>
                    <a:pt x="2710" y="2449"/>
                  </a:cubicBezTo>
                  <a:cubicBezTo>
                    <a:pt x="2704" y="2456"/>
                    <a:pt x="2699" y="2463"/>
                    <a:pt x="2693" y="2469"/>
                  </a:cubicBezTo>
                  <a:cubicBezTo>
                    <a:pt x="2852" y="2598"/>
                    <a:pt x="2852" y="2598"/>
                    <a:pt x="2852" y="2598"/>
                  </a:cubicBezTo>
                  <a:cubicBezTo>
                    <a:pt x="2845" y="2607"/>
                    <a:pt x="2837" y="2616"/>
                    <a:pt x="2830" y="2625"/>
                  </a:cubicBezTo>
                  <a:cubicBezTo>
                    <a:pt x="2830" y="2625"/>
                    <a:pt x="2830" y="2625"/>
                    <a:pt x="2830" y="2625"/>
                  </a:cubicBezTo>
                  <a:cubicBezTo>
                    <a:pt x="2771" y="2696"/>
                    <a:pt x="2706" y="2762"/>
                    <a:pt x="2635" y="2821"/>
                  </a:cubicBezTo>
                  <a:cubicBezTo>
                    <a:pt x="2613" y="2796"/>
                    <a:pt x="2591" y="2770"/>
                    <a:pt x="2568" y="2744"/>
                  </a:cubicBezTo>
                  <a:cubicBezTo>
                    <a:pt x="2585" y="2730"/>
                    <a:pt x="2602" y="2715"/>
                    <a:pt x="2618" y="2700"/>
                  </a:cubicBezTo>
                  <a:cubicBezTo>
                    <a:pt x="2595" y="2676"/>
                    <a:pt x="2595" y="2676"/>
                    <a:pt x="2595" y="2676"/>
                  </a:cubicBezTo>
                  <a:cubicBezTo>
                    <a:pt x="2579" y="2690"/>
                    <a:pt x="2563" y="2704"/>
                    <a:pt x="2546" y="2718"/>
                  </a:cubicBezTo>
                  <a:cubicBezTo>
                    <a:pt x="2502" y="2667"/>
                    <a:pt x="2502" y="2667"/>
                    <a:pt x="2502" y="2667"/>
                  </a:cubicBezTo>
                  <a:cubicBezTo>
                    <a:pt x="2495" y="2673"/>
                    <a:pt x="2488" y="2678"/>
                    <a:pt x="2481" y="2684"/>
                  </a:cubicBezTo>
                  <a:cubicBezTo>
                    <a:pt x="2608" y="2844"/>
                    <a:pt x="2608" y="2844"/>
                    <a:pt x="2608" y="2844"/>
                  </a:cubicBezTo>
                  <a:cubicBezTo>
                    <a:pt x="2600" y="2850"/>
                    <a:pt x="2592" y="2857"/>
                    <a:pt x="2584" y="2863"/>
                  </a:cubicBezTo>
                  <a:cubicBezTo>
                    <a:pt x="2584" y="2863"/>
                    <a:pt x="2584" y="2863"/>
                    <a:pt x="2584" y="2863"/>
                  </a:cubicBezTo>
                  <a:cubicBezTo>
                    <a:pt x="2581" y="2865"/>
                    <a:pt x="2581" y="2865"/>
                    <a:pt x="2581" y="2865"/>
                  </a:cubicBezTo>
                  <a:cubicBezTo>
                    <a:pt x="2581" y="2865"/>
                    <a:pt x="2581" y="2865"/>
                    <a:pt x="2581" y="2865"/>
                  </a:cubicBezTo>
                  <a:cubicBezTo>
                    <a:pt x="2508" y="2922"/>
                    <a:pt x="2431" y="2972"/>
                    <a:pt x="2349" y="3015"/>
                  </a:cubicBezTo>
                  <a:cubicBezTo>
                    <a:pt x="2333" y="2985"/>
                    <a:pt x="2316" y="2955"/>
                    <a:pt x="2300" y="2925"/>
                  </a:cubicBezTo>
                  <a:cubicBezTo>
                    <a:pt x="2320" y="2915"/>
                    <a:pt x="2339" y="2904"/>
                    <a:pt x="2358" y="2893"/>
                  </a:cubicBezTo>
                  <a:cubicBezTo>
                    <a:pt x="2340" y="2864"/>
                    <a:pt x="2340" y="2864"/>
                    <a:pt x="2340" y="2864"/>
                  </a:cubicBezTo>
                  <a:cubicBezTo>
                    <a:pt x="2322" y="2875"/>
                    <a:pt x="2303" y="2885"/>
                    <a:pt x="2284" y="2895"/>
                  </a:cubicBezTo>
                  <a:cubicBezTo>
                    <a:pt x="2252" y="2836"/>
                    <a:pt x="2252" y="2836"/>
                    <a:pt x="2252" y="2836"/>
                  </a:cubicBezTo>
                  <a:cubicBezTo>
                    <a:pt x="2244" y="2840"/>
                    <a:pt x="2236" y="2844"/>
                    <a:pt x="2228" y="2848"/>
                  </a:cubicBezTo>
                  <a:cubicBezTo>
                    <a:pt x="2318" y="3031"/>
                    <a:pt x="2318" y="3031"/>
                    <a:pt x="2318" y="3031"/>
                  </a:cubicBezTo>
                  <a:cubicBezTo>
                    <a:pt x="2307" y="3036"/>
                    <a:pt x="2297" y="3041"/>
                    <a:pt x="2287" y="3046"/>
                  </a:cubicBezTo>
                  <a:cubicBezTo>
                    <a:pt x="2287" y="3046"/>
                    <a:pt x="2287" y="3046"/>
                    <a:pt x="2287" y="3046"/>
                  </a:cubicBezTo>
                  <a:cubicBezTo>
                    <a:pt x="2203" y="3086"/>
                    <a:pt x="2117" y="3118"/>
                    <a:pt x="2028" y="3143"/>
                  </a:cubicBezTo>
                  <a:cubicBezTo>
                    <a:pt x="2018" y="3110"/>
                    <a:pt x="2009" y="3077"/>
                    <a:pt x="1999" y="3045"/>
                  </a:cubicBezTo>
                  <a:cubicBezTo>
                    <a:pt x="2021" y="3039"/>
                    <a:pt x="2042" y="3032"/>
                    <a:pt x="2063" y="3026"/>
                  </a:cubicBezTo>
                  <a:cubicBezTo>
                    <a:pt x="2052" y="2993"/>
                    <a:pt x="2052" y="2993"/>
                    <a:pt x="2052" y="2993"/>
                  </a:cubicBezTo>
                  <a:cubicBezTo>
                    <a:pt x="2031" y="3000"/>
                    <a:pt x="2011" y="3006"/>
                    <a:pt x="1990" y="3012"/>
                  </a:cubicBezTo>
                  <a:cubicBezTo>
                    <a:pt x="1971" y="2947"/>
                    <a:pt x="1971" y="2947"/>
                    <a:pt x="1971" y="2947"/>
                  </a:cubicBezTo>
                  <a:cubicBezTo>
                    <a:pt x="1963" y="2949"/>
                    <a:pt x="1954" y="2951"/>
                    <a:pt x="1946" y="2953"/>
                  </a:cubicBezTo>
                  <a:cubicBezTo>
                    <a:pt x="1993" y="3152"/>
                    <a:pt x="1993" y="3152"/>
                    <a:pt x="1993" y="3152"/>
                  </a:cubicBezTo>
                  <a:cubicBezTo>
                    <a:pt x="1982" y="3155"/>
                    <a:pt x="1971" y="3157"/>
                    <a:pt x="1960" y="3160"/>
                  </a:cubicBezTo>
                  <a:cubicBezTo>
                    <a:pt x="1960" y="3160"/>
                    <a:pt x="1960" y="3160"/>
                    <a:pt x="1960" y="3160"/>
                  </a:cubicBezTo>
                  <a:cubicBezTo>
                    <a:pt x="1870" y="3180"/>
                    <a:pt x="1779" y="3193"/>
                    <a:pt x="1686" y="3198"/>
                  </a:cubicBezTo>
                  <a:cubicBezTo>
                    <a:pt x="1684" y="3164"/>
                    <a:pt x="1682" y="3130"/>
                    <a:pt x="1680" y="3096"/>
                  </a:cubicBezTo>
                  <a:cubicBezTo>
                    <a:pt x="1702" y="3095"/>
                    <a:pt x="1724" y="3094"/>
                    <a:pt x="1746" y="3092"/>
                  </a:cubicBezTo>
                  <a:cubicBezTo>
                    <a:pt x="1742" y="3058"/>
                    <a:pt x="1742" y="3058"/>
                    <a:pt x="1742" y="3058"/>
                  </a:cubicBezTo>
                  <a:cubicBezTo>
                    <a:pt x="1721" y="3060"/>
                    <a:pt x="1699" y="3061"/>
                    <a:pt x="1678" y="3063"/>
                  </a:cubicBezTo>
                  <a:cubicBezTo>
                    <a:pt x="1673" y="2995"/>
                    <a:pt x="1673" y="2995"/>
                    <a:pt x="1673" y="2995"/>
                  </a:cubicBezTo>
                  <a:cubicBezTo>
                    <a:pt x="1665" y="2995"/>
                    <a:pt x="1656" y="2995"/>
                    <a:pt x="1647" y="2996"/>
                  </a:cubicBezTo>
                  <a:cubicBezTo>
                    <a:pt x="1651" y="3200"/>
                    <a:pt x="1651" y="3200"/>
                    <a:pt x="1651" y="3200"/>
                  </a:cubicBezTo>
                  <a:cubicBezTo>
                    <a:pt x="1640" y="3200"/>
                    <a:pt x="1628" y="3200"/>
                    <a:pt x="1617" y="3201"/>
                  </a:cubicBezTo>
                  <a:cubicBezTo>
                    <a:pt x="1617" y="3201"/>
                    <a:pt x="1617" y="3201"/>
                    <a:pt x="1617" y="3201"/>
                  </a:cubicBezTo>
                  <a:cubicBezTo>
                    <a:pt x="1525" y="3201"/>
                    <a:pt x="1432" y="3194"/>
                    <a:pt x="1341" y="3179"/>
                  </a:cubicBezTo>
                  <a:cubicBezTo>
                    <a:pt x="1346" y="3146"/>
                    <a:pt x="1352" y="3112"/>
                    <a:pt x="1357" y="3078"/>
                  </a:cubicBezTo>
                  <a:cubicBezTo>
                    <a:pt x="1378" y="3082"/>
                    <a:pt x="1400" y="3085"/>
                    <a:pt x="1422" y="3088"/>
                  </a:cubicBezTo>
                  <a:cubicBezTo>
                    <a:pt x="1426" y="3054"/>
                    <a:pt x="1426" y="3054"/>
                    <a:pt x="1426" y="3054"/>
                  </a:cubicBezTo>
                  <a:cubicBezTo>
                    <a:pt x="1404" y="3051"/>
                    <a:pt x="1383" y="3048"/>
                    <a:pt x="1362" y="3045"/>
                  </a:cubicBezTo>
                  <a:cubicBezTo>
                    <a:pt x="1372" y="2977"/>
                    <a:pt x="1372" y="2977"/>
                    <a:pt x="1372" y="2977"/>
                  </a:cubicBezTo>
                  <a:cubicBezTo>
                    <a:pt x="1364" y="2976"/>
                    <a:pt x="1355" y="2975"/>
                    <a:pt x="1346" y="2973"/>
                  </a:cubicBezTo>
                  <a:cubicBezTo>
                    <a:pt x="1306" y="3173"/>
                    <a:pt x="1306" y="3173"/>
                    <a:pt x="1306" y="3173"/>
                  </a:cubicBezTo>
                  <a:cubicBezTo>
                    <a:pt x="1295" y="3171"/>
                    <a:pt x="1284" y="3169"/>
                    <a:pt x="1273" y="3167"/>
                  </a:cubicBezTo>
                  <a:cubicBezTo>
                    <a:pt x="1273" y="3167"/>
                    <a:pt x="1273" y="3167"/>
                    <a:pt x="1273" y="3167"/>
                  </a:cubicBezTo>
                  <a:cubicBezTo>
                    <a:pt x="1183" y="3148"/>
                    <a:pt x="1094" y="3121"/>
                    <a:pt x="1008" y="3086"/>
                  </a:cubicBezTo>
                  <a:cubicBezTo>
                    <a:pt x="1020" y="3055"/>
                    <a:pt x="1033" y="3023"/>
                    <a:pt x="1045" y="2991"/>
                  </a:cubicBezTo>
                  <a:cubicBezTo>
                    <a:pt x="1065" y="2999"/>
                    <a:pt x="1086" y="3007"/>
                    <a:pt x="1107" y="3015"/>
                  </a:cubicBezTo>
                  <a:cubicBezTo>
                    <a:pt x="1118" y="2982"/>
                    <a:pt x="1118" y="2982"/>
                    <a:pt x="1118" y="2982"/>
                  </a:cubicBezTo>
                  <a:cubicBezTo>
                    <a:pt x="1097" y="2975"/>
                    <a:pt x="1077" y="2968"/>
                    <a:pt x="1057" y="2960"/>
                  </a:cubicBezTo>
                  <a:cubicBezTo>
                    <a:pt x="1082" y="2896"/>
                    <a:pt x="1082" y="2896"/>
                    <a:pt x="1082" y="2896"/>
                  </a:cubicBezTo>
                  <a:cubicBezTo>
                    <a:pt x="1074" y="2893"/>
                    <a:pt x="1065" y="2889"/>
                    <a:pt x="1057" y="2886"/>
                  </a:cubicBezTo>
                  <a:cubicBezTo>
                    <a:pt x="975" y="3073"/>
                    <a:pt x="975" y="3073"/>
                    <a:pt x="975" y="3073"/>
                  </a:cubicBezTo>
                  <a:cubicBezTo>
                    <a:pt x="965" y="3069"/>
                    <a:pt x="955" y="3064"/>
                    <a:pt x="944" y="3059"/>
                  </a:cubicBezTo>
                  <a:cubicBezTo>
                    <a:pt x="944" y="3059"/>
                    <a:pt x="944" y="3059"/>
                    <a:pt x="944" y="3059"/>
                  </a:cubicBezTo>
                  <a:cubicBezTo>
                    <a:pt x="860" y="3021"/>
                    <a:pt x="779" y="2976"/>
                    <a:pt x="703" y="2924"/>
                  </a:cubicBezTo>
                  <a:cubicBezTo>
                    <a:pt x="722" y="2896"/>
                    <a:pt x="740" y="2868"/>
                    <a:pt x="759" y="2839"/>
                  </a:cubicBezTo>
                  <a:cubicBezTo>
                    <a:pt x="777" y="2852"/>
                    <a:pt x="796" y="2864"/>
                    <a:pt x="815" y="2875"/>
                  </a:cubicBezTo>
                  <a:cubicBezTo>
                    <a:pt x="832" y="2846"/>
                    <a:pt x="832" y="2846"/>
                    <a:pt x="832" y="2846"/>
                  </a:cubicBezTo>
                  <a:cubicBezTo>
                    <a:pt x="814" y="2835"/>
                    <a:pt x="796" y="2823"/>
                    <a:pt x="778" y="2811"/>
                  </a:cubicBezTo>
                  <a:cubicBezTo>
                    <a:pt x="816" y="2754"/>
                    <a:pt x="816" y="2754"/>
                    <a:pt x="816" y="2754"/>
                  </a:cubicBezTo>
                  <a:cubicBezTo>
                    <a:pt x="808" y="2749"/>
                    <a:pt x="801" y="2744"/>
                    <a:pt x="794" y="2739"/>
                  </a:cubicBezTo>
                  <a:cubicBezTo>
                    <a:pt x="674" y="2904"/>
                    <a:pt x="674" y="2904"/>
                    <a:pt x="674" y="2904"/>
                  </a:cubicBezTo>
                  <a:cubicBezTo>
                    <a:pt x="665" y="2897"/>
                    <a:pt x="655" y="2891"/>
                    <a:pt x="646" y="2884"/>
                  </a:cubicBezTo>
                  <a:cubicBezTo>
                    <a:pt x="646" y="2884"/>
                    <a:pt x="646" y="2884"/>
                    <a:pt x="646" y="2884"/>
                  </a:cubicBezTo>
                  <a:cubicBezTo>
                    <a:pt x="572" y="2829"/>
                    <a:pt x="503" y="2767"/>
                    <a:pt x="440" y="2700"/>
                  </a:cubicBezTo>
                  <a:cubicBezTo>
                    <a:pt x="464" y="2676"/>
                    <a:pt x="489" y="2653"/>
                    <a:pt x="513" y="2629"/>
                  </a:cubicBezTo>
                  <a:cubicBezTo>
                    <a:pt x="528" y="2645"/>
                    <a:pt x="544" y="2661"/>
                    <a:pt x="559" y="2676"/>
                  </a:cubicBezTo>
                  <a:cubicBezTo>
                    <a:pt x="583" y="2652"/>
                    <a:pt x="583" y="2652"/>
                    <a:pt x="583" y="2652"/>
                  </a:cubicBezTo>
                  <a:cubicBezTo>
                    <a:pt x="567" y="2637"/>
                    <a:pt x="552" y="2621"/>
                    <a:pt x="537" y="2606"/>
                  </a:cubicBezTo>
                  <a:cubicBezTo>
                    <a:pt x="586" y="2558"/>
                    <a:pt x="586" y="2558"/>
                    <a:pt x="586" y="2558"/>
                  </a:cubicBezTo>
                  <a:cubicBezTo>
                    <a:pt x="580" y="2552"/>
                    <a:pt x="574" y="2545"/>
                    <a:pt x="568" y="2539"/>
                  </a:cubicBezTo>
                  <a:cubicBezTo>
                    <a:pt x="416" y="2674"/>
                    <a:pt x="416" y="2674"/>
                    <a:pt x="416" y="2674"/>
                  </a:cubicBezTo>
                  <a:cubicBezTo>
                    <a:pt x="409" y="2666"/>
                    <a:pt x="402" y="2659"/>
                    <a:pt x="395" y="2651"/>
                  </a:cubicBezTo>
                  <a:cubicBezTo>
                    <a:pt x="395" y="2651"/>
                    <a:pt x="395" y="2651"/>
                    <a:pt x="395" y="2651"/>
                  </a:cubicBezTo>
                  <a:cubicBezTo>
                    <a:pt x="393" y="2649"/>
                    <a:pt x="393" y="2649"/>
                    <a:pt x="393" y="2649"/>
                  </a:cubicBezTo>
                  <a:cubicBezTo>
                    <a:pt x="393" y="2649"/>
                    <a:pt x="393" y="2649"/>
                    <a:pt x="393" y="2649"/>
                  </a:cubicBezTo>
                  <a:cubicBezTo>
                    <a:pt x="333" y="2579"/>
                    <a:pt x="278" y="2504"/>
                    <a:pt x="231" y="2425"/>
                  </a:cubicBezTo>
                  <a:cubicBezTo>
                    <a:pt x="260" y="2407"/>
                    <a:pt x="289" y="2389"/>
                    <a:pt x="318" y="2371"/>
                  </a:cubicBezTo>
                  <a:cubicBezTo>
                    <a:pt x="329" y="2390"/>
                    <a:pt x="341" y="2409"/>
                    <a:pt x="353" y="2427"/>
                  </a:cubicBezTo>
                  <a:cubicBezTo>
                    <a:pt x="381" y="2408"/>
                    <a:pt x="381" y="2408"/>
                    <a:pt x="381" y="2408"/>
                  </a:cubicBezTo>
                  <a:cubicBezTo>
                    <a:pt x="369" y="2390"/>
                    <a:pt x="358" y="2372"/>
                    <a:pt x="347" y="2353"/>
                  </a:cubicBezTo>
                  <a:cubicBezTo>
                    <a:pt x="405" y="2318"/>
                    <a:pt x="405" y="2318"/>
                    <a:pt x="405" y="2318"/>
                  </a:cubicBezTo>
                  <a:cubicBezTo>
                    <a:pt x="400" y="2310"/>
                    <a:pt x="396" y="2302"/>
                    <a:pt x="391" y="2295"/>
                  </a:cubicBezTo>
                  <a:cubicBezTo>
                    <a:pt x="213" y="2394"/>
                    <a:pt x="213" y="2394"/>
                    <a:pt x="213" y="2394"/>
                  </a:cubicBezTo>
                  <a:cubicBezTo>
                    <a:pt x="207" y="2384"/>
                    <a:pt x="202" y="2374"/>
                    <a:pt x="196" y="2364"/>
                  </a:cubicBezTo>
                  <a:cubicBezTo>
                    <a:pt x="196" y="2364"/>
                    <a:pt x="196" y="2364"/>
                    <a:pt x="196" y="2364"/>
                  </a:cubicBezTo>
                  <a:cubicBezTo>
                    <a:pt x="152" y="2283"/>
                    <a:pt x="115" y="2198"/>
                    <a:pt x="86" y="2111"/>
                  </a:cubicBezTo>
                  <a:cubicBezTo>
                    <a:pt x="118" y="2100"/>
                    <a:pt x="150" y="2088"/>
                    <a:pt x="182" y="2077"/>
                  </a:cubicBezTo>
                  <a:cubicBezTo>
                    <a:pt x="189" y="2098"/>
                    <a:pt x="197" y="2119"/>
                    <a:pt x="205" y="2139"/>
                  </a:cubicBezTo>
                  <a:cubicBezTo>
                    <a:pt x="236" y="2127"/>
                    <a:pt x="236" y="2127"/>
                    <a:pt x="236" y="2127"/>
                  </a:cubicBezTo>
                  <a:cubicBezTo>
                    <a:pt x="228" y="2107"/>
                    <a:pt x="221" y="2086"/>
                    <a:pt x="214" y="2066"/>
                  </a:cubicBezTo>
                  <a:cubicBezTo>
                    <a:pt x="279" y="2044"/>
                    <a:pt x="279" y="2044"/>
                    <a:pt x="279" y="2044"/>
                  </a:cubicBezTo>
                  <a:cubicBezTo>
                    <a:pt x="276" y="2035"/>
                    <a:pt x="273" y="2027"/>
                    <a:pt x="270" y="2018"/>
                  </a:cubicBezTo>
                  <a:cubicBezTo>
                    <a:pt x="75" y="2077"/>
                    <a:pt x="75" y="2077"/>
                    <a:pt x="75" y="2077"/>
                  </a:cubicBezTo>
                  <a:cubicBezTo>
                    <a:pt x="71" y="2066"/>
                    <a:pt x="68" y="2055"/>
                    <a:pt x="65" y="2044"/>
                  </a:cubicBezTo>
                  <a:cubicBezTo>
                    <a:pt x="65" y="2044"/>
                    <a:pt x="65" y="2044"/>
                    <a:pt x="65" y="2044"/>
                  </a:cubicBezTo>
                  <a:cubicBezTo>
                    <a:pt x="40" y="1956"/>
                    <a:pt x="22" y="1865"/>
                    <a:pt x="12" y="1773"/>
                  </a:cubicBezTo>
                  <a:cubicBezTo>
                    <a:pt x="46" y="1769"/>
                    <a:pt x="79" y="1765"/>
                    <a:pt x="113" y="1761"/>
                  </a:cubicBezTo>
                  <a:cubicBezTo>
                    <a:pt x="116" y="1783"/>
                    <a:pt x="118" y="1805"/>
                    <a:pt x="122" y="1827"/>
                  </a:cubicBezTo>
                  <a:cubicBezTo>
                    <a:pt x="155" y="1821"/>
                    <a:pt x="155" y="1821"/>
                    <a:pt x="155" y="1821"/>
                  </a:cubicBezTo>
                  <a:cubicBezTo>
                    <a:pt x="152" y="1800"/>
                    <a:pt x="149" y="1778"/>
                    <a:pt x="147" y="1757"/>
                  </a:cubicBezTo>
                  <a:cubicBezTo>
                    <a:pt x="215" y="1749"/>
                    <a:pt x="215" y="1749"/>
                    <a:pt x="215" y="1749"/>
                  </a:cubicBezTo>
                  <a:cubicBezTo>
                    <a:pt x="214" y="1740"/>
                    <a:pt x="213" y="1731"/>
                    <a:pt x="212" y="1723"/>
                  </a:cubicBezTo>
                  <a:cubicBezTo>
                    <a:pt x="8" y="1738"/>
                    <a:pt x="8" y="1738"/>
                    <a:pt x="8" y="1738"/>
                  </a:cubicBezTo>
                  <a:cubicBezTo>
                    <a:pt x="7" y="1726"/>
                    <a:pt x="7" y="1715"/>
                    <a:pt x="6" y="1704"/>
                  </a:cubicBezTo>
                  <a:cubicBezTo>
                    <a:pt x="6" y="1704"/>
                    <a:pt x="6" y="1704"/>
                    <a:pt x="6" y="1704"/>
                  </a:cubicBezTo>
                  <a:cubicBezTo>
                    <a:pt x="0" y="1612"/>
                    <a:pt x="2" y="1519"/>
                    <a:pt x="12" y="1427"/>
                  </a:cubicBezTo>
                  <a:cubicBezTo>
                    <a:pt x="46" y="1431"/>
                    <a:pt x="80" y="1434"/>
                    <a:pt x="114" y="1437"/>
                  </a:cubicBezTo>
                  <a:cubicBezTo>
                    <a:pt x="111" y="1459"/>
                    <a:pt x="109" y="1481"/>
                    <a:pt x="108" y="1503"/>
                  </a:cubicBezTo>
                  <a:cubicBezTo>
                    <a:pt x="142" y="1505"/>
                    <a:pt x="142" y="1505"/>
                    <a:pt x="142" y="1505"/>
                  </a:cubicBezTo>
                  <a:cubicBezTo>
                    <a:pt x="143" y="1483"/>
                    <a:pt x="145" y="1462"/>
                    <a:pt x="148" y="1441"/>
                  </a:cubicBezTo>
                  <a:cubicBezTo>
                    <a:pt x="215" y="1447"/>
                    <a:pt x="215" y="1447"/>
                    <a:pt x="215" y="1447"/>
                  </a:cubicBezTo>
                  <a:cubicBezTo>
                    <a:pt x="216" y="1439"/>
                    <a:pt x="217" y="1430"/>
                    <a:pt x="219" y="1421"/>
                  </a:cubicBezTo>
                  <a:cubicBezTo>
                    <a:pt x="16" y="1392"/>
                    <a:pt x="16" y="1392"/>
                    <a:pt x="16" y="1392"/>
                  </a:cubicBezTo>
                  <a:cubicBezTo>
                    <a:pt x="18" y="1381"/>
                    <a:pt x="20" y="1370"/>
                    <a:pt x="21" y="1358"/>
                  </a:cubicBezTo>
                  <a:cubicBezTo>
                    <a:pt x="21" y="1358"/>
                    <a:pt x="21" y="1358"/>
                    <a:pt x="21" y="1358"/>
                  </a:cubicBezTo>
                  <a:cubicBezTo>
                    <a:pt x="35" y="1267"/>
                    <a:pt x="57" y="1177"/>
                    <a:pt x="87" y="1090"/>
                  </a:cubicBezTo>
                  <a:cubicBezTo>
                    <a:pt x="119" y="1100"/>
                    <a:pt x="152" y="1111"/>
                    <a:pt x="184" y="1121"/>
                  </a:cubicBezTo>
                  <a:cubicBezTo>
                    <a:pt x="177" y="1142"/>
                    <a:pt x="170" y="1163"/>
                    <a:pt x="164" y="1184"/>
                  </a:cubicBezTo>
                  <a:cubicBezTo>
                    <a:pt x="197" y="1193"/>
                    <a:pt x="197" y="1193"/>
                    <a:pt x="197" y="1193"/>
                  </a:cubicBezTo>
                  <a:cubicBezTo>
                    <a:pt x="203" y="1173"/>
                    <a:pt x="209" y="1152"/>
                    <a:pt x="216" y="1132"/>
                  </a:cubicBezTo>
                  <a:cubicBezTo>
                    <a:pt x="281" y="1153"/>
                    <a:pt x="281" y="1153"/>
                    <a:pt x="281" y="1153"/>
                  </a:cubicBezTo>
                  <a:cubicBezTo>
                    <a:pt x="284" y="1145"/>
                    <a:pt x="287" y="1136"/>
                    <a:pt x="290" y="1128"/>
                  </a:cubicBezTo>
                  <a:cubicBezTo>
                    <a:pt x="99" y="1056"/>
                    <a:pt x="99" y="1056"/>
                    <a:pt x="99" y="1056"/>
                  </a:cubicBezTo>
                  <a:cubicBezTo>
                    <a:pt x="102" y="1046"/>
                    <a:pt x="106" y="1035"/>
                    <a:pt x="110" y="1024"/>
                  </a:cubicBezTo>
                  <a:cubicBezTo>
                    <a:pt x="111" y="1024"/>
                    <a:pt x="111" y="1024"/>
                    <a:pt x="111" y="1024"/>
                  </a:cubicBezTo>
                  <a:cubicBezTo>
                    <a:pt x="144" y="938"/>
                    <a:pt x="185" y="855"/>
                    <a:pt x="232" y="776"/>
                  </a:cubicBezTo>
                  <a:cubicBezTo>
                    <a:pt x="262" y="793"/>
                    <a:pt x="291" y="811"/>
                    <a:pt x="320" y="828"/>
                  </a:cubicBezTo>
                  <a:cubicBezTo>
                    <a:pt x="309" y="847"/>
                    <a:pt x="298" y="866"/>
                    <a:pt x="287" y="885"/>
                  </a:cubicBezTo>
                  <a:cubicBezTo>
                    <a:pt x="318" y="901"/>
                    <a:pt x="318" y="901"/>
                    <a:pt x="318" y="901"/>
                  </a:cubicBezTo>
                  <a:cubicBezTo>
                    <a:pt x="328" y="882"/>
                    <a:pt x="339" y="864"/>
                    <a:pt x="350" y="845"/>
                  </a:cubicBezTo>
                  <a:cubicBezTo>
                    <a:pt x="408" y="880"/>
                    <a:pt x="408" y="880"/>
                    <a:pt x="408" y="880"/>
                  </a:cubicBezTo>
                  <a:cubicBezTo>
                    <a:pt x="413" y="872"/>
                    <a:pt x="418" y="865"/>
                    <a:pt x="422" y="857"/>
                  </a:cubicBezTo>
                  <a:cubicBezTo>
                    <a:pt x="251" y="746"/>
                    <a:pt x="251" y="746"/>
                    <a:pt x="251" y="746"/>
                  </a:cubicBezTo>
                  <a:cubicBezTo>
                    <a:pt x="257" y="736"/>
                    <a:pt x="263" y="727"/>
                    <a:pt x="269" y="717"/>
                  </a:cubicBezTo>
                  <a:cubicBezTo>
                    <a:pt x="270" y="717"/>
                    <a:pt x="270" y="717"/>
                    <a:pt x="270" y="717"/>
                  </a:cubicBezTo>
                  <a:cubicBezTo>
                    <a:pt x="321" y="640"/>
                    <a:pt x="378" y="568"/>
                    <a:pt x="442" y="501"/>
                  </a:cubicBezTo>
                  <a:cubicBezTo>
                    <a:pt x="467" y="524"/>
                    <a:pt x="492" y="547"/>
                    <a:pt x="517" y="571"/>
                  </a:cubicBezTo>
                  <a:cubicBezTo>
                    <a:pt x="502" y="586"/>
                    <a:pt x="487" y="603"/>
                    <a:pt x="472" y="619"/>
                  </a:cubicBezTo>
                  <a:cubicBezTo>
                    <a:pt x="498" y="641"/>
                    <a:pt x="498" y="641"/>
                    <a:pt x="498" y="641"/>
                  </a:cubicBezTo>
                  <a:cubicBezTo>
                    <a:pt x="512" y="625"/>
                    <a:pt x="527" y="609"/>
                    <a:pt x="542" y="594"/>
                  </a:cubicBezTo>
                  <a:cubicBezTo>
                    <a:pt x="592" y="640"/>
                    <a:pt x="592" y="640"/>
                    <a:pt x="592" y="640"/>
                  </a:cubicBezTo>
                  <a:cubicBezTo>
                    <a:pt x="598" y="634"/>
                    <a:pt x="604" y="627"/>
                    <a:pt x="610" y="621"/>
                  </a:cubicBezTo>
                  <a:cubicBezTo>
                    <a:pt x="467" y="476"/>
                    <a:pt x="467" y="476"/>
                    <a:pt x="467" y="476"/>
                  </a:cubicBezTo>
                  <a:cubicBezTo>
                    <a:pt x="475" y="468"/>
                    <a:pt x="483" y="460"/>
                    <a:pt x="491" y="452"/>
                  </a:cubicBezTo>
                  <a:cubicBezTo>
                    <a:pt x="491" y="452"/>
                    <a:pt x="491" y="452"/>
                    <a:pt x="491" y="452"/>
                  </a:cubicBezTo>
                  <a:cubicBezTo>
                    <a:pt x="557" y="388"/>
                    <a:pt x="629" y="329"/>
                    <a:pt x="706" y="278"/>
                  </a:cubicBezTo>
                  <a:cubicBezTo>
                    <a:pt x="725" y="305"/>
                    <a:pt x="745" y="333"/>
                    <a:pt x="764" y="361"/>
                  </a:cubicBezTo>
                  <a:cubicBezTo>
                    <a:pt x="746" y="374"/>
                    <a:pt x="728" y="386"/>
                    <a:pt x="710" y="400"/>
                  </a:cubicBezTo>
                  <a:cubicBezTo>
                    <a:pt x="731" y="427"/>
                    <a:pt x="731" y="427"/>
                    <a:pt x="731" y="427"/>
                  </a:cubicBezTo>
                  <a:cubicBezTo>
                    <a:pt x="748" y="414"/>
                    <a:pt x="765" y="402"/>
                    <a:pt x="783" y="389"/>
                  </a:cubicBezTo>
                  <a:cubicBezTo>
                    <a:pt x="822" y="445"/>
                    <a:pt x="822" y="445"/>
                    <a:pt x="822" y="445"/>
                  </a:cubicBezTo>
                  <a:cubicBezTo>
                    <a:pt x="829" y="440"/>
                    <a:pt x="837" y="436"/>
                    <a:pt x="844" y="431"/>
                  </a:cubicBezTo>
                  <a:cubicBezTo>
                    <a:pt x="735" y="258"/>
                    <a:pt x="735" y="258"/>
                    <a:pt x="735" y="258"/>
                  </a:cubicBezTo>
                  <a:cubicBezTo>
                    <a:pt x="745" y="252"/>
                    <a:pt x="754" y="246"/>
                    <a:pt x="764" y="240"/>
                  </a:cubicBezTo>
                  <a:cubicBezTo>
                    <a:pt x="764" y="240"/>
                    <a:pt x="764" y="240"/>
                    <a:pt x="764" y="240"/>
                  </a:cubicBezTo>
                  <a:cubicBezTo>
                    <a:pt x="843" y="192"/>
                    <a:pt x="926" y="150"/>
                    <a:pt x="1011" y="116"/>
                  </a:cubicBezTo>
                  <a:cubicBezTo>
                    <a:pt x="1024" y="147"/>
                    <a:pt x="1037" y="179"/>
                    <a:pt x="1050" y="210"/>
                  </a:cubicBezTo>
                  <a:cubicBezTo>
                    <a:pt x="1030" y="219"/>
                    <a:pt x="1009" y="227"/>
                    <a:pt x="989" y="236"/>
                  </a:cubicBezTo>
                  <a:cubicBezTo>
                    <a:pt x="1004" y="267"/>
                    <a:pt x="1004" y="267"/>
                    <a:pt x="1004" y="267"/>
                  </a:cubicBezTo>
                  <a:cubicBezTo>
                    <a:pt x="1023" y="258"/>
                    <a:pt x="1043" y="250"/>
                    <a:pt x="1063" y="242"/>
                  </a:cubicBezTo>
                  <a:cubicBezTo>
                    <a:pt x="1089" y="305"/>
                    <a:pt x="1089" y="305"/>
                    <a:pt x="1089" y="305"/>
                  </a:cubicBezTo>
                  <a:cubicBezTo>
                    <a:pt x="1097" y="302"/>
                    <a:pt x="1105" y="298"/>
                    <a:pt x="1114" y="295"/>
                  </a:cubicBezTo>
                  <a:cubicBezTo>
                    <a:pt x="1044" y="103"/>
                    <a:pt x="1044" y="103"/>
                    <a:pt x="1044" y="103"/>
                  </a:cubicBezTo>
                  <a:cubicBezTo>
                    <a:pt x="1055" y="99"/>
                    <a:pt x="1066" y="95"/>
                    <a:pt x="1076" y="92"/>
                  </a:cubicBezTo>
                  <a:cubicBezTo>
                    <a:pt x="1077" y="92"/>
                    <a:pt x="1077" y="92"/>
                    <a:pt x="1077" y="92"/>
                  </a:cubicBezTo>
                  <a:cubicBezTo>
                    <a:pt x="1164" y="61"/>
                    <a:pt x="1254" y="39"/>
                    <a:pt x="1345" y="24"/>
                  </a:cubicBezTo>
                  <a:cubicBezTo>
                    <a:pt x="1351" y="57"/>
                    <a:pt x="1356" y="91"/>
                    <a:pt x="1362" y="124"/>
                  </a:cubicBezTo>
                  <a:cubicBezTo>
                    <a:pt x="1341" y="128"/>
                    <a:pt x="1319" y="132"/>
                    <a:pt x="1297" y="136"/>
                  </a:cubicBezTo>
                  <a:cubicBezTo>
                    <a:pt x="1304" y="170"/>
                    <a:pt x="1304" y="170"/>
                    <a:pt x="1304" y="170"/>
                  </a:cubicBezTo>
                  <a:cubicBezTo>
                    <a:pt x="1326" y="165"/>
                    <a:pt x="1347" y="161"/>
                    <a:pt x="1368" y="158"/>
                  </a:cubicBezTo>
                  <a:cubicBezTo>
                    <a:pt x="1380" y="225"/>
                    <a:pt x="1380" y="225"/>
                    <a:pt x="1380" y="225"/>
                  </a:cubicBezTo>
                  <a:cubicBezTo>
                    <a:pt x="1388" y="224"/>
                    <a:pt x="1397" y="222"/>
                    <a:pt x="1406" y="221"/>
                  </a:cubicBezTo>
                  <a:cubicBezTo>
                    <a:pt x="1380" y="19"/>
                    <a:pt x="1380" y="19"/>
                    <a:pt x="1380" y="19"/>
                  </a:cubicBezTo>
                  <a:cubicBezTo>
                    <a:pt x="1482" y="4"/>
                    <a:pt x="1586" y="0"/>
                    <a:pt x="1689" y="6"/>
                  </a:cubicBezTo>
                  <a:close/>
                  <a:moveTo>
                    <a:pt x="1088" y="124"/>
                  </a:moveTo>
                  <a:cubicBezTo>
                    <a:pt x="1157" y="316"/>
                    <a:pt x="1157" y="316"/>
                    <a:pt x="1157" y="316"/>
                  </a:cubicBezTo>
                  <a:cubicBezTo>
                    <a:pt x="1128" y="326"/>
                    <a:pt x="1099" y="337"/>
                    <a:pt x="1070" y="349"/>
                  </a:cubicBezTo>
                  <a:cubicBezTo>
                    <a:pt x="1044" y="286"/>
                    <a:pt x="1044" y="286"/>
                    <a:pt x="1044" y="286"/>
                  </a:cubicBezTo>
                  <a:cubicBezTo>
                    <a:pt x="1036" y="290"/>
                    <a:pt x="1027" y="294"/>
                    <a:pt x="1018" y="298"/>
                  </a:cubicBezTo>
                  <a:cubicBezTo>
                    <a:pt x="1027" y="319"/>
                    <a:pt x="1037" y="339"/>
                    <a:pt x="1046" y="360"/>
                  </a:cubicBezTo>
                  <a:cubicBezTo>
                    <a:pt x="1028" y="368"/>
                    <a:pt x="1011" y="376"/>
                    <a:pt x="993" y="385"/>
                  </a:cubicBezTo>
                  <a:cubicBezTo>
                    <a:pt x="1009" y="415"/>
                    <a:pt x="1009" y="415"/>
                    <a:pt x="1009" y="415"/>
                  </a:cubicBezTo>
                  <a:cubicBezTo>
                    <a:pt x="1067" y="386"/>
                    <a:pt x="1127" y="361"/>
                    <a:pt x="1190" y="341"/>
                  </a:cubicBezTo>
                  <a:cubicBezTo>
                    <a:pt x="1129" y="146"/>
                    <a:pt x="1129" y="146"/>
                    <a:pt x="1129" y="146"/>
                  </a:cubicBezTo>
                  <a:cubicBezTo>
                    <a:pt x="1134" y="145"/>
                    <a:pt x="1139" y="143"/>
                    <a:pt x="1144" y="141"/>
                  </a:cubicBezTo>
                  <a:cubicBezTo>
                    <a:pt x="1171" y="133"/>
                    <a:pt x="1198" y="125"/>
                    <a:pt x="1225" y="118"/>
                  </a:cubicBezTo>
                  <a:cubicBezTo>
                    <a:pt x="1243" y="184"/>
                    <a:pt x="1243" y="184"/>
                    <a:pt x="1243" y="184"/>
                  </a:cubicBezTo>
                  <a:cubicBezTo>
                    <a:pt x="1252" y="182"/>
                    <a:pt x="1262" y="179"/>
                    <a:pt x="1271" y="177"/>
                  </a:cubicBezTo>
                  <a:cubicBezTo>
                    <a:pt x="1257" y="111"/>
                    <a:pt x="1257" y="111"/>
                    <a:pt x="1257" y="111"/>
                  </a:cubicBezTo>
                  <a:cubicBezTo>
                    <a:pt x="1279" y="105"/>
                    <a:pt x="1301" y="101"/>
                    <a:pt x="1323" y="97"/>
                  </a:cubicBezTo>
                  <a:cubicBezTo>
                    <a:pt x="1317" y="63"/>
                    <a:pt x="1317" y="63"/>
                    <a:pt x="1317" y="63"/>
                  </a:cubicBezTo>
                  <a:cubicBezTo>
                    <a:pt x="1239" y="78"/>
                    <a:pt x="1163" y="98"/>
                    <a:pt x="1088" y="124"/>
                  </a:cubicBezTo>
                  <a:close/>
                  <a:moveTo>
                    <a:pt x="994" y="461"/>
                  </a:moveTo>
                  <a:cubicBezTo>
                    <a:pt x="992" y="459"/>
                    <a:pt x="991" y="455"/>
                    <a:pt x="990" y="452"/>
                  </a:cubicBezTo>
                  <a:cubicBezTo>
                    <a:pt x="975" y="425"/>
                    <a:pt x="961" y="398"/>
                    <a:pt x="947" y="370"/>
                  </a:cubicBezTo>
                  <a:cubicBezTo>
                    <a:pt x="947" y="370"/>
                    <a:pt x="997" y="345"/>
                    <a:pt x="1001" y="343"/>
                  </a:cubicBezTo>
                  <a:cubicBezTo>
                    <a:pt x="987" y="312"/>
                    <a:pt x="987" y="312"/>
                    <a:pt x="987" y="312"/>
                  </a:cubicBezTo>
                  <a:cubicBezTo>
                    <a:pt x="968" y="321"/>
                    <a:pt x="950" y="330"/>
                    <a:pt x="932" y="340"/>
                  </a:cubicBezTo>
                  <a:cubicBezTo>
                    <a:pt x="900" y="280"/>
                    <a:pt x="900" y="280"/>
                    <a:pt x="900" y="280"/>
                  </a:cubicBezTo>
                  <a:cubicBezTo>
                    <a:pt x="891" y="284"/>
                    <a:pt x="882" y="289"/>
                    <a:pt x="873" y="294"/>
                  </a:cubicBezTo>
                  <a:cubicBezTo>
                    <a:pt x="974" y="471"/>
                    <a:pt x="974" y="471"/>
                    <a:pt x="974" y="471"/>
                  </a:cubicBezTo>
                  <a:cubicBezTo>
                    <a:pt x="900" y="514"/>
                    <a:pt x="829" y="562"/>
                    <a:pt x="763" y="618"/>
                  </a:cubicBezTo>
                  <a:cubicBezTo>
                    <a:pt x="761" y="617"/>
                    <a:pt x="758" y="613"/>
                    <a:pt x="757" y="611"/>
                  </a:cubicBezTo>
                  <a:cubicBezTo>
                    <a:pt x="737" y="587"/>
                    <a:pt x="717" y="564"/>
                    <a:pt x="698" y="540"/>
                  </a:cubicBezTo>
                  <a:cubicBezTo>
                    <a:pt x="697" y="539"/>
                    <a:pt x="741" y="504"/>
                    <a:pt x="745" y="501"/>
                  </a:cubicBezTo>
                  <a:cubicBezTo>
                    <a:pt x="724" y="474"/>
                    <a:pt x="724" y="474"/>
                    <a:pt x="724" y="474"/>
                  </a:cubicBezTo>
                  <a:cubicBezTo>
                    <a:pt x="708" y="487"/>
                    <a:pt x="692" y="500"/>
                    <a:pt x="676" y="514"/>
                  </a:cubicBezTo>
                  <a:cubicBezTo>
                    <a:pt x="632" y="461"/>
                    <a:pt x="632" y="461"/>
                    <a:pt x="632" y="461"/>
                  </a:cubicBezTo>
                  <a:cubicBezTo>
                    <a:pt x="625" y="468"/>
                    <a:pt x="617" y="475"/>
                    <a:pt x="609" y="481"/>
                  </a:cubicBezTo>
                  <a:cubicBezTo>
                    <a:pt x="746" y="633"/>
                    <a:pt x="746" y="633"/>
                    <a:pt x="746" y="633"/>
                  </a:cubicBezTo>
                  <a:cubicBezTo>
                    <a:pt x="682" y="690"/>
                    <a:pt x="623" y="753"/>
                    <a:pt x="571" y="822"/>
                  </a:cubicBezTo>
                  <a:cubicBezTo>
                    <a:pt x="569" y="820"/>
                    <a:pt x="566" y="817"/>
                    <a:pt x="563" y="816"/>
                  </a:cubicBezTo>
                  <a:cubicBezTo>
                    <a:pt x="539" y="797"/>
                    <a:pt x="515" y="778"/>
                    <a:pt x="490" y="759"/>
                  </a:cubicBezTo>
                  <a:cubicBezTo>
                    <a:pt x="490" y="758"/>
                    <a:pt x="525" y="715"/>
                    <a:pt x="528" y="711"/>
                  </a:cubicBezTo>
                  <a:cubicBezTo>
                    <a:pt x="502" y="689"/>
                    <a:pt x="502" y="689"/>
                    <a:pt x="502" y="689"/>
                  </a:cubicBezTo>
                  <a:cubicBezTo>
                    <a:pt x="489" y="705"/>
                    <a:pt x="476" y="722"/>
                    <a:pt x="464" y="738"/>
                  </a:cubicBezTo>
                  <a:cubicBezTo>
                    <a:pt x="410" y="696"/>
                    <a:pt x="410" y="696"/>
                    <a:pt x="410" y="696"/>
                  </a:cubicBezTo>
                  <a:cubicBezTo>
                    <a:pt x="404" y="704"/>
                    <a:pt x="397" y="713"/>
                    <a:pt x="391" y="721"/>
                  </a:cubicBezTo>
                  <a:cubicBezTo>
                    <a:pt x="558" y="839"/>
                    <a:pt x="558" y="839"/>
                    <a:pt x="558" y="839"/>
                  </a:cubicBezTo>
                  <a:cubicBezTo>
                    <a:pt x="547" y="854"/>
                    <a:pt x="537" y="868"/>
                    <a:pt x="527" y="883"/>
                  </a:cubicBezTo>
                  <a:cubicBezTo>
                    <a:pt x="489" y="940"/>
                    <a:pt x="456" y="999"/>
                    <a:pt x="427" y="1061"/>
                  </a:cubicBezTo>
                  <a:cubicBezTo>
                    <a:pt x="425" y="1061"/>
                    <a:pt x="421" y="1058"/>
                    <a:pt x="419" y="1057"/>
                  </a:cubicBezTo>
                  <a:cubicBezTo>
                    <a:pt x="391" y="1044"/>
                    <a:pt x="363" y="1031"/>
                    <a:pt x="335" y="1017"/>
                  </a:cubicBezTo>
                  <a:cubicBezTo>
                    <a:pt x="334" y="1017"/>
                    <a:pt x="360" y="967"/>
                    <a:pt x="362" y="963"/>
                  </a:cubicBezTo>
                  <a:cubicBezTo>
                    <a:pt x="332" y="947"/>
                    <a:pt x="332" y="947"/>
                    <a:pt x="332" y="947"/>
                  </a:cubicBezTo>
                  <a:cubicBezTo>
                    <a:pt x="322" y="965"/>
                    <a:pt x="313" y="984"/>
                    <a:pt x="304" y="1003"/>
                  </a:cubicBezTo>
                  <a:cubicBezTo>
                    <a:pt x="243" y="974"/>
                    <a:pt x="243" y="974"/>
                    <a:pt x="243" y="974"/>
                  </a:cubicBezTo>
                  <a:cubicBezTo>
                    <a:pt x="239" y="983"/>
                    <a:pt x="234" y="992"/>
                    <a:pt x="230" y="1002"/>
                  </a:cubicBezTo>
                  <a:cubicBezTo>
                    <a:pt x="418" y="1081"/>
                    <a:pt x="418" y="1081"/>
                    <a:pt x="418" y="1081"/>
                  </a:cubicBezTo>
                  <a:cubicBezTo>
                    <a:pt x="384" y="1161"/>
                    <a:pt x="357" y="1242"/>
                    <a:pt x="339" y="1326"/>
                  </a:cubicBezTo>
                  <a:cubicBezTo>
                    <a:pt x="336" y="1326"/>
                    <a:pt x="332" y="1325"/>
                    <a:pt x="329" y="1324"/>
                  </a:cubicBezTo>
                  <a:cubicBezTo>
                    <a:pt x="299" y="1317"/>
                    <a:pt x="269" y="1310"/>
                    <a:pt x="239" y="1303"/>
                  </a:cubicBezTo>
                  <a:cubicBezTo>
                    <a:pt x="238" y="1303"/>
                    <a:pt x="252" y="1249"/>
                    <a:pt x="253" y="1244"/>
                  </a:cubicBezTo>
                  <a:cubicBezTo>
                    <a:pt x="221" y="1235"/>
                    <a:pt x="221" y="1235"/>
                    <a:pt x="221" y="1235"/>
                  </a:cubicBezTo>
                  <a:cubicBezTo>
                    <a:pt x="215" y="1255"/>
                    <a:pt x="210" y="1275"/>
                    <a:pt x="206" y="1296"/>
                  </a:cubicBezTo>
                  <a:cubicBezTo>
                    <a:pt x="140" y="1280"/>
                    <a:pt x="140" y="1280"/>
                    <a:pt x="140" y="1280"/>
                  </a:cubicBezTo>
                  <a:cubicBezTo>
                    <a:pt x="137" y="1290"/>
                    <a:pt x="135" y="1300"/>
                    <a:pt x="133" y="1311"/>
                  </a:cubicBezTo>
                  <a:cubicBezTo>
                    <a:pt x="334" y="1348"/>
                    <a:pt x="334" y="1348"/>
                    <a:pt x="334" y="1348"/>
                  </a:cubicBezTo>
                  <a:cubicBezTo>
                    <a:pt x="318" y="1433"/>
                    <a:pt x="309" y="1518"/>
                    <a:pt x="309" y="1604"/>
                  </a:cubicBezTo>
                  <a:cubicBezTo>
                    <a:pt x="306" y="1605"/>
                    <a:pt x="302" y="1604"/>
                    <a:pt x="299" y="1604"/>
                  </a:cubicBezTo>
                  <a:cubicBezTo>
                    <a:pt x="268" y="1604"/>
                    <a:pt x="238" y="1604"/>
                    <a:pt x="207" y="1603"/>
                  </a:cubicBezTo>
                  <a:cubicBezTo>
                    <a:pt x="206" y="1603"/>
                    <a:pt x="208" y="1547"/>
                    <a:pt x="208" y="1543"/>
                  </a:cubicBezTo>
                  <a:cubicBezTo>
                    <a:pt x="174" y="1541"/>
                    <a:pt x="174" y="1541"/>
                    <a:pt x="174" y="1541"/>
                  </a:cubicBezTo>
                  <a:cubicBezTo>
                    <a:pt x="173" y="1561"/>
                    <a:pt x="173" y="1582"/>
                    <a:pt x="173" y="1603"/>
                  </a:cubicBezTo>
                  <a:cubicBezTo>
                    <a:pt x="105" y="1602"/>
                    <a:pt x="105" y="1602"/>
                    <a:pt x="105" y="1602"/>
                  </a:cubicBezTo>
                  <a:cubicBezTo>
                    <a:pt x="105" y="1612"/>
                    <a:pt x="105" y="1623"/>
                    <a:pt x="105" y="1633"/>
                  </a:cubicBezTo>
                  <a:cubicBezTo>
                    <a:pt x="309" y="1626"/>
                    <a:pt x="309" y="1626"/>
                    <a:pt x="309" y="1626"/>
                  </a:cubicBezTo>
                  <a:cubicBezTo>
                    <a:pt x="312" y="1713"/>
                    <a:pt x="321" y="1798"/>
                    <a:pt x="340" y="1882"/>
                  </a:cubicBezTo>
                  <a:cubicBezTo>
                    <a:pt x="337" y="1883"/>
                    <a:pt x="333" y="1884"/>
                    <a:pt x="330" y="1884"/>
                  </a:cubicBezTo>
                  <a:cubicBezTo>
                    <a:pt x="300" y="1890"/>
                    <a:pt x="270" y="1897"/>
                    <a:pt x="240" y="1903"/>
                  </a:cubicBezTo>
                  <a:cubicBezTo>
                    <a:pt x="239" y="1903"/>
                    <a:pt x="229" y="1848"/>
                    <a:pt x="228" y="1844"/>
                  </a:cubicBezTo>
                  <a:cubicBezTo>
                    <a:pt x="194" y="1849"/>
                    <a:pt x="194" y="1849"/>
                    <a:pt x="194" y="1849"/>
                  </a:cubicBezTo>
                  <a:cubicBezTo>
                    <a:pt x="198" y="1869"/>
                    <a:pt x="202" y="1890"/>
                    <a:pt x="206" y="1910"/>
                  </a:cubicBezTo>
                  <a:cubicBezTo>
                    <a:pt x="140" y="1924"/>
                    <a:pt x="140" y="1924"/>
                    <a:pt x="140" y="1924"/>
                  </a:cubicBezTo>
                  <a:cubicBezTo>
                    <a:pt x="142" y="1934"/>
                    <a:pt x="144" y="1944"/>
                    <a:pt x="147" y="1954"/>
                  </a:cubicBezTo>
                  <a:cubicBezTo>
                    <a:pt x="344" y="1904"/>
                    <a:pt x="344" y="1904"/>
                    <a:pt x="344" y="1904"/>
                  </a:cubicBezTo>
                  <a:cubicBezTo>
                    <a:pt x="366" y="1987"/>
                    <a:pt x="393" y="2068"/>
                    <a:pt x="429" y="2147"/>
                  </a:cubicBezTo>
                  <a:cubicBezTo>
                    <a:pt x="427" y="2148"/>
                    <a:pt x="423" y="2150"/>
                    <a:pt x="421" y="2151"/>
                  </a:cubicBezTo>
                  <a:cubicBezTo>
                    <a:pt x="393" y="2163"/>
                    <a:pt x="364" y="2176"/>
                    <a:pt x="336" y="2189"/>
                  </a:cubicBezTo>
                  <a:cubicBezTo>
                    <a:pt x="336" y="2189"/>
                    <a:pt x="314" y="2137"/>
                    <a:pt x="312" y="2133"/>
                  </a:cubicBezTo>
                  <a:cubicBezTo>
                    <a:pt x="280" y="2146"/>
                    <a:pt x="280" y="2146"/>
                    <a:pt x="280" y="2146"/>
                  </a:cubicBezTo>
                  <a:cubicBezTo>
                    <a:pt x="288" y="2165"/>
                    <a:pt x="297" y="2184"/>
                    <a:pt x="305" y="2203"/>
                  </a:cubicBezTo>
                  <a:cubicBezTo>
                    <a:pt x="243" y="2231"/>
                    <a:pt x="243" y="2231"/>
                    <a:pt x="243" y="2231"/>
                  </a:cubicBezTo>
                  <a:cubicBezTo>
                    <a:pt x="247" y="2240"/>
                    <a:pt x="252" y="2249"/>
                    <a:pt x="256" y="2258"/>
                  </a:cubicBezTo>
                  <a:cubicBezTo>
                    <a:pt x="439" y="2167"/>
                    <a:pt x="439" y="2167"/>
                    <a:pt x="439" y="2167"/>
                  </a:cubicBezTo>
                  <a:cubicBezTo>
                    <a:pt x="477" y="2244"/>
                    <a:pt x="522" y="2318"/>
                    <a:pt x="574" y="2386"/>
                  </a:cubicBezTo>
                  <a:cubicBezTo>
                    <a:pt x="572" y="2388"/>
                    <a:pt x="568" y="2390"/>
                    <a:pt x="566" y="2392"/>
                  </a:cubicBezTo>
                  <a:cubicBezTo>
                    <a:pt x="542" y="2410"/>
                    <a:pt x="517" y="2429"/>
                    <a:pt x="492" y="2447"/>
                  </a:cubicBezTo>
                  <a:cubicBezTo>
                    <a:pt x="491" y="2447"/>
                    <a:pt x="459" y="2402"/>
                    <a:pt x="456" y="2398"/>
                  </a:cubicBezTo>
                  <a:cubicBezTo>
                    <a:pt x="428" y="2417"/>
                    <a:pt x="428" y="2417"/>
                    <a:pt x="428" y="2417"/>
                  </a:cubicBezTo>
                  <a:cubicBezTo>
                    <a:pt x="440" y="2434"/>
                    <a:pt x="452" y="2451"/>
                    <a:pt x="465" y="2467"/>
                  </a:cubicBezTo>
                  <a:cubicBezTo>
                    <a:pt x="410" y="2508"/>
                    <a:pt x="410" y="2508"/>
                    <a:pt x="410" y="2508"/>
                  </a:cubicBezTo>
                  <a:cubicBezTo>
                    <a:pt x="416" y="2516"/>
                    <a:pt x="423" y="2524"/>
                    <a:pt x="429" y="2532"/>
                  </a:cubicBezTo>
                  <a:cubicBezTo>
                    <a:pt x="587" y="2404"/>
                    <a:pt x="587" y="2404"/>
                    <a:pt x="587" y="2404"/>
                  </a:cubicBezTo>
                  <a:cubicBezTo>
                    <a:pt x="642" y="2471"/>
                    <a:pt x="701" y="2533"/>
                    <a:pt x="767" y="2589"/>
                  </a:cubicBezTo>
                  <a:cubicBezTo>
                    <a:pt x="765" y="2591"/>
                    <a:pt x="762" y="2594"/>
                    <a:pt x="760" y="2596"/>
                  </a:cubicBezTo>
                  <a:cubicBezTo>
                    <a:pt x="740" y="2619"/>
                    <a:pt x="720" y="2642"/>
                    <a:pt x="700" y="2666"/>
                  </a:cubicBezTo>
                  <a:cubicBezTo>
                    <a:pt x="699" y="2666"/>
                    <a:pt x="658" y="2629"/>
                    <a:pt x="654" y="2626"/>
                  </a:cubicBezTo>
                  <a:cubicBezTo>
                    <a:pt x="631" y="2650"/>
                    <a:pt x="631" y="2650"/>
                    <a:pt x="631" y="2650"/>
                  </a:cubicBezTo>
                  <a:cubicBezTo>
                    <a:pt x="646" y="2664"/>
                    <a:pt x="662" y="2678"/>
                    <a:pt x="677" y="2691"/>
                  </a:cubicBezTo>
                  <a:cubicBezTo>
                    <a:pt x="633" y="2743"/>
                    <a:pt x="633" y="2743"/>
                    <a:pt x="633" y="2743"/>
                  </a:cubicBezTo>
                  <a:cubicBezTo>
                    <a:pt x="641" y="2749"/>
                    <a:pt x="649" y="2756"/>
                    <a:pt x="656" y="2763"/>
                  </a:cubicBezTo>
                  <a:cubicBezTo>
                    <a:pt x="783" y="2603"/>
                    <a:pt x="783" y="2603"/>
                    <a:pt x="783" y="2603"/>
                  </a:cubicBezTo>
                  <a:cubicBezTo>
                    <a:pt x="851" y="2656"/>
                    <a:pt x="922" y="2705"/>
                    <a:pt x="998" y="2745"/>
                  </a:cubicBezTo>
                  <a:cubicBezTo>
                    <a:pt x="998" y="2748"/>
                    <a:pt x="995" y="2751"/>
                    <a:pt x="994" y="2753"/>
                  </a:cubicBezTo>
                  <a:cubicBezTo>
                    <a:pt x="979" y="2781"/>
                    <a:pt x="964" y="2808"/>
                    <a:pt x="949" y="2835"/>
                  </a:cubicBezTo>
                  <a:cubicBezTo>
                    <a:pt x="949" y="2835"/>
                    <a:pt x="900" y="2808"/>
                    <a:pt x="897" y="2805"/>
                  </a:cubicBezTo>
                  <a:cubicBezTo>
                    <a:pt x="879" y="2834"/>
                    <a:pt x="879" y="2834"/>
                    <a:pt x="879" y="2834"/>
                  </a:cubicBezTo>
                  <a:cubicBezTo>
                    <a:pt x="897" y="2845"/>
                    <a:pt x="915" y="2855"/>
                    <a:pt x="933" y="2865"/>
                  </a:cubicBezTo>
                  <a:cubicBezTo>
                    <a:pt x="901" y="2924"/>
                    <a:pt x="901" y="2924"/>
                    <a:pt x="901" y="2924"/>
                  </a:cubicBezTo>
                  <a:cubicBezTo>
                    <a:pt x="910" y="2929"/>
                    <a:pt x="919" y="2934"/>
                    <a:pt x="928" y="2939"/>
                  </a:cubicBezTo>
                  <a:cubicBezTo>
                    <a:pt x="1018" y="2755"/>
                    <a:pt x="1018" y="2755"/>
                    <a:pt x="1018" y="2755"/>
                  </a:cubicBezTo>
                  <a:cubicBezTo>
                    <a:pt x="1095" y="2793"/>
                    <a:pt x="1175" y="2825"/>
                    <a:pt x="1258" y="2848"/>
                  </a:cubicBezTo>
                  <a:cubicBezTo>
                    <a:pt x="1258" y="2851"/>
                    <a:pt x="1256" y="2855"/>
                    <a:pt x="1255" y="2857"/>
                  </a:cubicBezTo>
                  <a:cubicBezTo>
                    <a:pt x="1247" y="2887"/>
                    <a:pt x="1238" y="2916"/>
                    <a:pt x="1230" y="2946"/>
                  </a:cubicBezTo>
                  <a:cubicBezTo>
                    <a:pt x="1230" y="2947"/>
                    <a:pt x="1176" y="2930"/>
                    <a:pt x="1172" y="2929"/>
                  </a:cubicBezTo>
                  <a:cubicBezTo>
                    <a:pt x="1161" y="2961"/>
                    <a:pt x="1161" y="2961"/>
                    <a:pt x="1161" y="2961"/>
                  </a:cubicBezTo>
                  <a:cubicBezTo>
                    <a:pt x="1181" y="2967"/>
                    <a:pt x="1200" y="2973"/>
                    <a:pt x="1220" y="2979"/>
                  </a:cubicBezTo>
                  <a:cubicBezTo>
                    <a:pt x="1201" y="3044"/>
                    <a:pt x="1201" y="3044"/>
                    <a:pt x="1201" y="3044"/>
                  </a:cubicBezTo>
                  <a:cubicBezTo>
                    <a:pt x="1211" y="3047"/>
                    <a:pt x="1221" y="3049"/>
                    <a:pt x="1231" y="3052"/>
                  </a:cubicBezTo>
                  <a:cubicBezTo>
                    <a:pt x="1279" y="2854"/>
                    <a:pt x="1279" y="2854"/>
                    <a:pt x="1279" y="2854"/>
                  </a:cubicBezTo>
                  <a:cubicBezTo>
                    <a:pt x="1363" y="2874"/>
                    <a:pt x="1448" y="2888"/>
                    <a:pt x="1534" y="2893"/>
                  </a:cubicBezTo>
                  <a:cubicBezTo>
                    <a:pt x="1534" y="2895"/>
                    <a:pt x="1534" y="2899"/>
                    <a:pt x="1533" y="2902"/>
                  </a:cubicBezTo>
                  <a:cubicBezTo>
                    <a:pt x="1531" y="2933"/>
                    <a:pt x="1529" y="2964"/>
                    <a:pt x="1527" y="2994"/>
                  </a:cubicBezTo>
                  <a:cubicBezTo>
                    <a:pt x="1527" y="2995"/>
                    <a:pt x="1472" y="2990"/>
                    <a:pt x="1467" y="2990"/>
                  </a:cubicBezTo>
                  <a:cubicBezTo>
                    <a:pt x="1463" y="3024"/>
                    <a:pt x="1463" y="3024"/>
                    <a:pt x="1463" y="3024"/>
                  </a:cubicBezTo>
                  <a:cubicBezTo>
                    <a:pt x="1484" y="3026"/>
                    <a:pt x="1505" y="3027"/>
                    <a:pt x="1525" y="3028"/>
                  </a:cubicBezTo>
                  <a:cubicBezTo>
                    <a:pt x="1521" y="3096"/>
                    <a:pt x="1521" y="3096"/>
                    <a:pt x="1521" y="3096"/>
                  </a:cubicBezTo>
                  <a:cubicBezTo>
                    <a:pt x="1531" y="3097"/>
                    <a:pt x="1541" y="3097"/>
                    <a:pt x="1552" y="3098"/>
                  </a:cubicBezTo>
                  <a:cubicBezTo>
                    <a:pt x="1556" y="2894"/>
                    <a:pt x="1556" y="2894"/>
                    <a:pt x="1556" y="2894"/>
                  </a:cubicBezTo>
                  <a:cubicBezTo>
                    <a:pt x="1642" y="2896"/>
                    <a:pt x="1728" y="2891"/>
                    <a:pt x="1813" y="2877"/>
                  </a:cubicBezTo>
                  <a:cubicBezTo>
                    <a:pt x="1814" y="2879"/>
                    <a:pt x="1814" y="2884"/>
                    <a:pt x="1815" y="2886"/>
                  </a:cubicBezTo>
                  <a:cubicBezTo>
                    <a:pt x="1819" y="2917"/>
                    <a:pt x="1824" y="2947"/>
                    <a:pt x="1829" y="2978"/>
                  </a:cubicBezTo>
                  <a:cubicBezTo>
                    <a:pt x="1829" y="2979"/>
                    <a:pt x="1773" y="2986"/>
                    <a:pt x="1769" y="2986"/>
                  </a:cubicBezTo>
                  <a:cubicBezTo>
                    <a:pt x="1772" y="3020"/>
                    <a:pt x="1772" y="3020"/>
                    <a:pt x="1772" y="3020"/>
                  </a:cubicBezTo>
                  <a:cubicBezTo>
                    <a:pt x="1793" y="3018"/>
                    <a:pt x="1813" y="3015"/>
                    <a:pt x="1834" y="3011"/>
                  </a:cubicBezTo>
                  <a:cubicBezTo>
                    <a:pt x="1844" y="3079"/>
                    <a:pt x="1844" y="3079"/>
                    <a:pt x="1844" y="3079"/>
                  </a:cubicBezTo>
                  <a:cubicBezTo>
                    <a:pt x="1854" y="3077"/>
                    <a:pt x="1864" y="3075"/>
                    <a:pt x="1874" y="3073"/>
                  </a:cubicBezTo>
                  <a:cubicBezTo>
                    <a:pt x="1835" y="2873"/>
                    <a:pt x="1835" y="2873"/>
                    <a:pt x="1835" y="2873"/>
                  </a:cubicBezTo>
                  <a:cubicBezTo>
                    <a:pt x="1919" y="2857"/>
                    <a:pt x="2002" y="2834"/>
                    <a:pt x="2082" y="2802"/>
                  </a:cubicBezTo>
                  <a:cubicBezTo>
                    <a:pt x="2084" y="2804"/>
                    <a:pt x="2085" y="2808"/>
                    <a:pt x="2086" y="2811"/>
                  </a:cubicBezTo>
                  <a:cubicBezTo>
                    <a:pt x="2097" y="2839"/>
                    <a:pt x="2108" y="2868"/>
                    <a:pt x="2119" y="2897"/>
                  </a:cubicBezTo>
                  <a:cubicBezTo>
                    <a:pt x="2119" y="2898"/>
                    <a:pt x="2067" y="2917"/>
                    <a:pt x="2062" y="2918"/>
                  </a:cubicBezTo>
                  <a:cubicBezTo>
                    <a:pt x="2073" y="2950"/>
                    <a:pt x="2073" y="2950"/>
                    <a:pt x="2073" y="2950"/>
                  </a:cubicBezTo>
                  <a:cubicBezTo>
                    <a:pt x="2093" y="2943"/>
                    <a:pt x="2112" y="2936"/>
                    <a:pt x="2131" y="2929"/>
                  </a:cubicBezTo>
                  <a:cubicBezTo>
                    <a:pt x="2156" y="2992"/>
                    <a:pt x="2156" y="2992"/>
                    <a:pt x="2156" y="2992"/>
                  </a:cubicBezTo>
                  <a:cubicBezTo>
                    <a:pt x="2165" y="2988"/>
                    <a:pt x="2175" y="2984"/>
                    <a:pt x="2184" y="2980"/>
                  </a:cubicBezTo>
                  <a:cubicBezTo>
                    <a:pt x="2103" y="2793"/>
                    <a:pt x="2103" y="2793"/>
                    <a:pt x="2103" y="2793"/>
                  </a:cubicBezTo>
                  <a:cubicBezTo>
                    <a:pt x="2182" y="2759"/>
                    <a:pt x="2258" y="2719"/>
                    <a:pt x="2329" y="2670"/>
                  </a:cubicBezTo>
                  <a:cubicBezTo>
                    <a:pt x="2331" y="2672"/>
                    <a:pt x="2333" y="2676"/>
                    <a:pt x="2334" y="2678"/>
                  </a:cubicBezTo>
                  <a:cubicBezTo>
                    <a:pt x="2351" y="2704"/>
                    <a:pt x="2368" y="2729"/>
                    <a:pt x="2385" y="2755"/>
                  </a:cubicBezTo>
                  <a:cubicBezTo>
                    <a:pt x="2386" y="2756"/>
                    <a:pt x="2338" y="2786"/>
                    <a:pt x="2335" y="2788"/>
                  </a:cubicBezTo>
                  <a:cubicBezTo>
                    <a:pt x="2352" y="2817"/>
                    <a:pt x="2352" y="2817"/>
                    <a:pt x="2352" y="2817"/>
                  </a:cubicBezTo>
                  <a:cubicBezTo>
                    <a:pt x="2370" y="2806"/>
                    <a:pt x="2387" y="2795"/>
                    <a:pt x="2404" y="2784"/>
                  </a:cubicBezTo>
                  <a:cubicBezTo>
                    <a:pt x="2442" y="2840"/>
                    <a:pt x="2442" y="2840"/>
                    <a:pt x="2442" y="2840"/>
                  </a:cubicBezTo>
                  <a:cubicBezTo>
                    <a:pt x="2450" y="2835"/>
                    <a:pt x="2459" y="2829"/>
                    <a:pt x="2467" y="2823"/>
                  </a:cubicBezTo>
                  <a:cubicBezTo>
                    <a:pt x="2347" y="2658"/>
                    <a:pt x="2347" y="2658"/>
                    <a:pt x="2347" y="2658"/>
                  </a:cubicBezTo>
                  <a:cubicBezTo>
                    <a:pt x="2417" y="2607"/>
                    <a:pt x="2483" y="2551"/>
                    <a:pt x="2542" y="2489"/>
                  </a:cubicBezTo>
                  <a:cubicBezTo>
                    <a:pt x="2544" y="2490"/>
                    <a:pt x="2547" y="2493"/>
                    <a:pt x="2549" y="2495"/>
                  </a:cubicBezTo>
                  <a:cubicBezTo>
                    <a:pt x="2571" y="2517"/>
                    <a:pt x="2593" y="2538"/>
                    <a:pt x="2615" y="2560"/>
                  </a:cubicBezTo>
                  <a:cubicBezTo>
                    <a:pt x="2616" y="2560"/>
                    <a:pt x="2576" y="2600"/>
                    <a:pt x="2573" y="2603"/>
                  </a:cubicBezTo>
                  <a:cubicBezTo>
                    <a:pt x="2596" y="2628"/>
                    <a:pt x="2596" y="2628"/>
                    <a:pt x="2596" y="2628"/>
                  </a:cubicBezTo>
                  <a:cubicBezTo>
                    <a:pt x="2611" y="2613"/>
                    <a:pt x="2625" y="2598"/>
                    <a:pt x="2639" y="2583"/>
                  </a:cubicBezTo>
                  <a:cubicBezTo>
                    <a:pt x="2688" y="2631"/>
                    <a:pt x="2688" y="2631"/>
                    <a:pt x="2688" y="2631"/>
                  </a:cubicBezTo>
                  <a:cubicBezTo>
                    <a:pt x="2695" y="2623"/>
                    <a:pt x="2702" y="2616"/>
                    <a:pt x="2709" y="2608"/>
                  </a:cubicBezTo>
                  <a:cubicBezTo>
                    <a:pt x="2557" y="2473"/>
                    <a:pt x="2557" y="2473"/>
                    <a:pt x="2557" y="2473"/>
                  </a:cubicBezTo>
                  <a:cubicBezTo>
                    <a:pt x="2614" y="2408"/>
                    <a:pt x="2666" y="2340"/>
                    <a:pt x="2710" y="2266"/>
                  </a:cubicBezTo>
                  <a:cubicBezTo>
                    <a:pt x="2713" y="2267"/>
                    <a:pt x="2716" y="2269"/>
                    <a:pt x="2718" y="2271"/>
                  </a:cubicBezTo>
                  <a:cubicBezTo>
                    <a:pt x="2745" y="2287"/>
                    <a:pt x="2771" y="2303"/>
                    <a:pt x="2797" y="2319"/>
                  </a:cubicBezTo>
                  <a:cubicBezTo>
                    <a:pt x="2798" y="2320"/>
                    <a:pt x="2767" y="2367"/>
                    <a:pt x="2765" y="2371"/>
                  </a:cubicBezTo>
                  <a:cubicBezTo>
                    <a:pt x="2793" y="2390"/>
                    <a:pt x="2793" y="2390"/>
                    <a:pt x="2793" y="2390"/>
                  </a:cubicBezTo>
                  <a:cubicBezTo>
                    <a:pt x="2805" y="2372"/>
                    <a:pt x="2816" y="2355"/>
                    <a:pt x="2826" y="2337"/>
                  </a:cubicBezTo>
                  <a:cubicBezTo>
                    <a:pt x="2884" y="2373"/>
                    <a:pt x="2884" y="2373"/>
                    <a:pt x="2884" y="2373"/>
                  </a:cubicBezTo>
                  <a:cubicBezTo>
                    <a:pt x="2889" y="2364"/>
                    <a:pt x="2895" y="2355"/>
                    <a:pt x="2900" y="2346"/>
                  </a:cubicBezTo>
                  <a:cubicBezTo>
                    <a:pt x="2722" y="2247"/>
                    <a:pt x="2722" y="2247"/>
                    <a:pt x="2722" y="2247"/>
                  </a:cubicBezTo>
                  <a:cubicBezTo>
                    <a:pt x="2764" y="2172"/>
                    <a:pt x="2800" y="2094"/>
                    <a:pt x="2827" y="2012"/>
                  </a:cubicBezTo>
                  <a:cubicBezTo>
                    <a:pt x="2830" y="2012"/>
                    <a:pt x="2834" y="2014"/>
                    <a:pt x="2836" y="2015"/>
                  </a:cubicBezTo>
                  <a:cubicBezTo>
                    <a:pt x="2865" y="2025"/>
                    <a:pt x="2894" y="2035"/>
                    <a:pt x="2923" y="2046"/>
                  </a:cubicBezTo>
                  <a:cubicBezTo>
                    <a:pt x="2924" y="2046"/>
                    <a:pt x="2905" y="2098"/>
                    <a:pt x="2903" y="2102"/>
                  </a:cubicBezTo>
                  <a:cubicBezTo>
                    <a:pt x="2935" y="2115"/>
                    <a:pt x="2935" y="2115"/>
                    <a:pt x="2935" y="2115"/>
                  </a:cubicBezTo>
                  <a:cubicBezTo>
                    <a:pt x="2942" y="2096"/>
                    <a:pt x="2949" y="2076"/>
                    <a:pt x="2956" y="2057"/>
                  </a:cubicBezTo>
                  <a:cubicBezTo>
                    <a:pt x="3020" y="2079"/>
                    <a:pt x="3020" y="2079"/>
                    <a:pt x="3020" y="2079"/>
                  </a:cubicBezTo>
                  <a:cubicBezTo>
                    <a:pt x="3023" y="2069"/>
                    <a:pt x="3026" y="2060"/>
                    <a:pt x="3029" y="2050"/>
                  </a:cubicBezTo>
                  <a:cubicBezTo>
                    <a:pt x="2834" y="1991"/>
                    <a:pt x="2834" y="1991"/>
                    <a:pt x="2834" y="1991"/>
                  </a:cubicBezTo>
                  <a:cubicBezTo>
                    <a:pt x="2859" y="1908"/>
                    <a:pt x="2878" y="1825"/>
                    <a:pt x="2887" y="1739"/>
                  </a:cubicBezTo>
                  <a:cubicBezTo>
                    <a:pt x="2889" y="1739"/>
                    <a:pt x="2893" y="1740"/>
                    <a:pt x="2896" y="1740"/>
                  </a:cubicBezTo>
                  <a:cubicBezTo>
                    <a:pt x="2927" y="1744"/>
                    <a:pt x="2957" y="1747"/>
                    <a:pt x="2988" y="1751"/>
                  </a:cubicBezTo>
                  <a:cubicBezTo>
                    <a:pt x="2989" y="1751"/>
                    <a:pt x="2981" y="1806"/>
                    <a:pt x="2980" y="1811"/>
                  </a:cubicBezTo>
                  <a:cubicBezTo>
                    <a:pt x="3014" y="1816"/>
                    <a:pt x="3014" y="1816"/>
                    <a:pt x="3014" y="1816"/>
                  </a:cubicBezTo>
                  <a:cubicBezTo>
                    <a:pt x="3017" y="1796"/>
                    <a:pt x="3020" y="1775"/>
                    <a:pt x="3022" y="1755"/>
                  </a:cubicBezTo>
                  <a:cubicBezTo>
                    <a:pt x="3089" y="1763"/>
                    <a:pt x="3089" y="1763"/>
                    <a:pt x="3089" y="1763"/>
                  </a:cubicBezTo>
                  <a:cubicBezTo>
                    <a:pt x="3090" y="1753"/>
                    <a:pt x="3091" y="1742"/>
                    <a:pt x="3092" y="1732"/>
                  </a:cubicBezTo>
                  <a:cubicBezTo>
                    <a:pt x="2889" y="1717"/>
                    <a:pt x="2889" y="1717"/>
                    <a:pt x="2889" y="1717"/>
                  </a:cubicBezTo>
                  <a:cubicBezTo>
                    <a:pt x="2895" y="1631"/>
                    <a:pt x="2896" y="1545"/>
                    <a:pt x="2886" y="1459"/>
                  </a:cubicBezTo>
                  <a:cubicBezTo>
                    <a:pt x="2889" y="1458"/>
                    <a:pt x="2893" y="1459"/>
                    <a:pt x="2896" y="1458"/>
                  </a:cubicBezTo>
                  <a:cubicBezTo>
                    <a:pt x="2926" y="1455"/>
                    <a:pt x="2957" y="1452"/>
                    <a:pt x="2988" y="1449"/>
                  </a:cubicBezTo>
                  <a:cubicBezTo>
                    <a:pt x="2988" y="1449"/>
                    <a:pt x="2993" y="1505"/>
                    <a:pt x="2993" y="1510"/>
                  </a:cubicBezTo>
                  <a:cubicBezTo>
                    <a:pt x="3027" y="1508"/>
                    <a:pt x="3027" y="1508"/>
                    <a:pt x="3027" y="1508"/>
                  </a:cubicBezTo>
                  <a:cubicBezTo>
                    <a:pt x="3026" y="1487"/>
                    <a:pt x="3024" y="1467"/>
                    <a:pt x="3021" y="1446"/>
                  </a:cubicBezTo>
                  <a:cubicBezTo>
                    <a:pt x="3089" y="1439"/>
                    <a:pt x="3089" y="1439"/>
                    <a:pt x="3089" y="1439"/>
                  </a:cubicBezTo>
                  <a:cubicBezTo>
                    <a:pt x="3088" y="1429"/>
                    <a:pt x="3087" y="1419"/>
                    <a:pt x="3086" y="1409"/>
                  </a:cubicBezTo>
                  <a:cubicBezTo>
                    <a:pt x="2884" y="1437"/>
                    <a:pt x="2884" y="1437"/>
                    <a:pt x="2884" y="1437"/>
                  </a:cubicBezTo>
                  <a:cubicBezTo>
                    <a:pt x="2873" y="1359"/>
                    <a:pt x="2856" y="1283"/>
                    <a:pt x="2832" y="1208"/>
                  </a:cubicBezTo>
                  <a:cubicBezTo>
                    <a:pt x="2830" y="1201"/>
                    <a:pt x="2828" y="1193"/>
                    <a:pt x="2825" y="1186"/>
                  </a:cubicBezTo>
                  <a:cubicBezTo>
                    <a:pt x="2828" y="1185"/>
                    <a:pt x="2832" y="1184"/>
                    <a:pt x="2834" y="1183"/>
                  </a:cubicBezTo>
                  <a:cubicBezTo>
                    <a:pt x="2864" y="1174"/>
                    <a:pt x="2893" y="1164"/>
                    <a:pt x="2922" y="1155"/>
                  </a:cubicBezTo>
                  <a:cubicBezTo>
                    <a:pt x="2923" y="1155"/>
                    <a:pt x="2939" y="1208"/>
                    <a:pt x="2941" y="1213"/>
                  </a:cubicBezTo>
                  <a:cubicBezTo>
                    <a:pt x="2973" y="1203"/>
                    <a:pt x="2973" y="1203"/>
                    <a:pt x="2973" y="1203"/>
                  </a:cubicBezTo>
                  <a:cubicBezTo>
                    <a:pt x="2968" y="1184"/>
                    <a:pt x="2961" y="1164"/>
                    <a:pt x="2955" y="1144"/>
                  </a:cubicBezTo>
                  <a:cubicBezTo>
                    <a:pt x="3019" y="1123"/>
                    <a:pt x="3019" y="1123"/>
                    <a:pt x="3019" y="1123"/>
                  </a:cubicBezTo>
                  <a:cubicBezTo>
                    <a:pt x="3016" y="1114"/>
                    <a:pt x="3013" y="1104"/>
                    <a:pt x="3009" y="1094"/>
                  </a:cubicBezTo>
                  <a:cubicBezTo>
                    <a:pt x="2818" y="1166"/>
                    <a:pt x="2818" y="1166"/>
                    <a:pt x="2818" y="1166"/>
                  </a:cubicBezTo>
                  <a:cubicBezTo>
                    <a:pt x="2788" y="1085"/>
                    <a:pt x="2752" y="1007"/>
                    <a:pt x="2707" y="933"/>
                  </a:cubicBezTo>
                  <a:cubicBezTo>
                    <a:pt x="2709" y="931"/>
                    <a:pt x="2713" y="929"/>
                    <a:pt x="2716" y="928"/>
                  </a:cubicBezTo>
                  <a:cubicBezTo>
                    <a:pt x="2742" y="912"/>
                    <a:pt x="2769" y="897"/>
                    <a:pt x="2795" y="881"/>
                  </a:cubicBezTo>
                  <a:cubicBezTo>
                    <a:pt x="2796" y="881"/>
                    <a:pt x="2823" y="930"/>
                    <a:pt x="2826" y="934"/>
                  </a:cubicBezTo>
                  <a:cubicBezTo>
                    <a:pt x="2856" y="918"/>
                    <a:pt x="2856" y="918"/>
                    <a:pt x="2856" y="918"/>
                  </a:cubicBezTo>
                  <a:cubicBezTo>
                    <a:pt x="2846" y="900"/>
                    <a:pt x="2835" y="882"/>
                    <a:pt x="2825" y="864"/>
                  </a:cubicBezTo>
                  <a:cubicBezTo>
                    <a:pt x="2883" y="830"/>
                    <a:pt x="2883" y="830"/>
                    <a:pt x="2883" y="830"/>
                  </a:cubicBezTo>
                  <a:cubicBezTo>
                    <a:pt x="2878" y="821"/>
                    <a:pt x="2873" y="812"/>
                    <a:pt x="2867" y="803"/>
                  </a:cubicBezTo>
                  <a:cubicBezTo>
                    <a:pt x="2696" y="914"/>
                    <a:pt x="2696" y="914"/>
                    <a:pt x="2696" y="914"/>
                  </a:cubicBezTo>
                  <a:cubicBezTo>
                    <a:pt x="2649" y="842"/>
                    <a:pt x="2597" y="773"/>
                    <a:pt x="2538" y="711"/>
                  </a:cubicBezTo>
                  <a:cubicBezTo>
                    <a:pt x="2539" y="709"/>
                    <a:pt x="2543" y="706"/>
                    <a:pt x="2545" y="704"/>
                  </a:cubicBezTo>
                  <a:cubicBezTo>
                    <a:pt x="2567" y="683"/>
                    <a:pt x="2590" y="662"/>
                    <a:pt x="2613" y="641"/>
                  </a:cubicBezTo>
                  <a:cubicBezTo>
                    <a:pt x="2613" y="641"/>
                    <a:pt x="2650" y="683"/>
                    <a:pt x="2653" y="686"/>
                  </a:cubicBezTo>
                  <a:cubicBezTo>
                    <a:pt x="2679" y="664"/>
                    <a:pt x="2679" y="664"/>
                    <a:pt x="2679" y="664"/>
                  </a:cubicBezTo>
                  <a:cubicBezTo>
                    <a:pt x="2666" y="649"/>
                    <a:pt x="2652" y="633"/>
                    <a:pt x="2637" y="618"/>
                  </a:cubicBezTo>
                  <a:cubicBezTo>
                    <a:pt x="2687" y="572"/>
                    <a:pt x="2687" y="572"/>
                    <a:pt x="2687" y="572"/>
                  </a:cubicBezTo>
                  <a:cubicBezTo>
                    <a:pt x="2680" y="565"/>
                    <a:pt x="2673" y="557"/>
                    <a:pt x="2666" y="550"/>
                  </a:cubicBezTo>
                  <a:cubicBezTo>
                    <a:pt x="2522" y="695"/>
                    <a:pt x="2522" y="695"/>
                    <a:pt x="2522" y="695"/>
                  </a:cubicBezTo>
                  <a:cubicBezTo>
                    <a:pt x="2461" y="634"/>
                    <a:pt x="2396" y="579"/>
                    <a:pt x="2324" y="530"/>
                  </a:cubicBezTo>
                  <a:cubicBezTo>
                    <a:pt x="2325" y="528"/>
                    <a:pt x="2328" y="525"/>
                    <a:pt x="2330" y="523"/>
                  </a:cubicBezTo>
                  <a:cubicBezTo>
                    <a:pt x="2347" y="497"/>
                    <a:pt x="2365" y="472"/>
                    <a:pt x="2382" y="447"/>
                  </a:cubicBezTo>
                  <a:cubicBezTo>
                    <a:pt x="2383" y="446"/>
                    <a:pt x="2428" y="479"/>
                    <a:pt x="2432" y="481"/>
                  </a:cubicBezTo>
                  <a:cubicBezTo>
                    <a:pt x="2452" y="454"/>
                    <a:pt x="2452" y="454"/>
                    <a:pt x="2452" y="454"/>
                  </a:cubicBezTo>
                  <a:cubicBezTo>
                    <a:pt x="2436" y="442"/>
                    <a:pt x="2419" y="430"/>
                    <a:pt x="2402" y="419"/>
                  </a:cubicBezTo>
                  <a:cubicBezTo>
                    <a:pt x="2441" y="363"/>
                    <a:pt x="2441" y="363"/>
                    <a:pt x="2441" y="363"/>
                  </a:cubicBezTo>
                  <a:cubicBezTo>
                    <a:pt x="2432" y="357"/>
                    <a:pt x="2423" y="351"/>
                    <a:pt x="2415" y="346"/>
                  </a:cubicBezTo>
                  <a:cubicBezTo>
                    <a:pt x="2306" y="518"/>
                    <a:pt x="2306" y="518"/>
                    <a:pt x="2306" y="518"/>
                  </a:cubicBezTo>
                  <a:cubicBezTo>
                    <a:pt x="2233" y="472"/>
                    <a:pt x="2157" y="432"/>
                    <a:pt x="2077" y="400"/>
                  </a:cubicBezTo>
                  <a:cubicBezTo>
                    <a:pt x="2077" y="397"/>
                    <a:pt x="2080" y="394"/>
                    <a:pt x="2081" y="391"/>
                  </a:cubicBezTo>
                  <a:cubicBezTo>
                    <a:pt x="2092" y="363"/>
                    <a:pt x="2104" y="334"/>
                    <a:pt x="2116" y="306"/>
                  </a:cubicBezTo>
                  <a:cubicBezTo>
                    <a:pt x="2116" y="305"/>
                    <a:pt x="2167" y="327"/>
                    <a:pt x="2172" y="329"/>
                  </a:cubicBezTo>
                  <a:cubicBezTo>
                    <a:pt x="2186" y="298"/>
                    <a:pt x="2186" y="298"/>
                    <a:pt x="2186" y="298"/>
                  </a:cubicBezTo>
                  <a:cubicBezTo>
                    <a:pt x="2167" y="290"/>
                    <a:pt x="2148" y="282"/>
                    <a:pt x="2129" y="274"/>
                  </a:cubicBezTo>
                  <a:cubicBezTo>
                    <a:pt x="2155" y="211"/>
                    <a:pt x="2155" y="211"/>
                    <a:pt x="2155" y="211"/>
                  </a:cubicBezTo>
                  <a:cubicBezTo>
                    <a:pt x="2145" y="207"/>
                    <a:pt x="2135" y="204"/>
                    <a:pt x="2126" y="200"/>
                  </a:cubicBezTo>
                  <a:cubicBezTo>
                    <a:pt x="2056" y="392"/>
                    <a:pt x="2056" y="392"/>
                    <a:pt x="2056" y="392"/>
                  </a:cubicBezTo>
                  <a:cubicBezTo>
                    <a:pt x="1982" y="365"/>
                    <a:pt x="1907" y="344"/>
                    <a:pt x="1829" y="330"/>
                  </a:cubicBezTo>
                  <a:cubicBezTo>
                    <a:pt x="1822" y="328"/>
                    <a:pt x="1815" y="327"/>
                    <a:pt x="1807" y="326"/>
                  </a:cubicBezTo>
                  <a:cubicBezTo>
                    <a:pt x="1807" y="323"/>
                    <a:pt x="1809" y="319"/>
                    <a:pt x="1809" y="316"/>
                  </a:cubicBezTo>
                  <a:cubicBezTo>
                    <a:pt x="1814" y="286"/>
                    <a:pt x="1820" y="256"/>
                    <a:pt x="1825" y="225"/>
                  </a:cubicBezTo>
                  <a:cubicBezTo>
                    <a:pt x="1825" y="225"/>
                    <a:pt x="1880" y="235"/>
                    <a:pt x="1885" y="236"/>
                  </a:cubicBezTo>
                  <a:cubicBezTo>
                    <a:pt x="1892" y="203"/>
                    <a:pt x="1892" y="203"/>
                    <a:pt x="1892" y="203"/>
                  </a:cubicBezTo>
                  <a:cubicBezTo>
                    <a:pt x="1872" y="199"/>
                    <a:pt x="1851" y="195"/>
                    <a:pt x="1831" y="192"/>
                  </a:cubicBezTo>
                  <a:cubicBezTo>
                    <a:pt x="1843" y="125"/>
                    <a:pt x="1843" y="125"/>
                    <a:pt x="1843" y="125"/>
                  </a:cubicBezTo>
                  <a:cubicBezTo>
                    <a:pt x="1832" y="123"/>
                    <a:pt x="1822" y="122"/>
                    <a:pt x="1812" y="120"/>
                  </a:cubicBezTo>
                  <a:cubicBezTo>
                    <a:pt x="1786" y="322"/>
                    <a:pt x="1786" y="322"/>
                    <a:pt x="1786" y="322"/>
                  </a:cubicBezTo>
                  <a:cubicBezTo>
                    <a:pt x="1700" y="311"/>
                    <a:pt x="1614" y="306"/>
                    <a:pt x="1528" y="311"/>
                  </a:cubicBezTo>
                  <a:cubicBezTo>
                    <a:pt x="1528" y="309"/>
                    <a:pt x="1528" y="305"/>
                    <a:pt x="1528" y="302"/>
                  </a:cubicBezTo>
                  <a:cubicBezTo>
                    <a:pt x="1527" y="271"/>
                    <a:pt x="1525" y="240"/>
                    <a:pt x="1524" y="209"/>
                  </a:cubicBezTo>
                  <a:cubicBezTo>
                    <a:pt x="1524" y="209"/>
                    <a:pt x="1580" y="207"/>
                    <a:pt x="1584" y="207"/>
                  </a:cubicBezTo>
                  <a:cubicBezTo>
                    <a:pt x="1584" y="173"/>
                    <a:pt x="1584" y="173"/>
                    <a:pt x="1584" y="173"/>
                  </a:cubicBezTo>
                  <a:cubicBezTo>
                    <a:pt x="1564" y="174"/>
                    <a:pt x="1543" y="174"/>
                    <a:pt x="1522" y="175"/>
                  </a:cubicBezTo>
                  <a:cubicBezTo>
                    <a:pt x="1519" y="107"/>
                    <a:pt x="1519" y="107"/>
                    <a:pt x="1519" y="107"/>
                  </a:cubicBezTo>
                  <a:cubicBezTo>
                    <a:pt x="1509" y="108"/>
                    <a:pt x="1499" y="109"/>
                    <a:pt x="1489" y="109"/>
                  </a:cubicBezTo>
                  <a:cubicBezTo>
                    <a:pt x="1506" y="313"/>
                    <a:pt x="1506" y="313"/>
                    <a:pt x="1506" y="313"/>
                  </a:cubicBezTo>
                  <a:cubicBezTo>
                    <a:pt x="1421" y="320"/>
                    <a:pt x="1336" y="334"/>
                    <a:pt x="1253" y="357"/>
                  </a:cubicBezTo>
                  <a:cubicBezTo>
                    <a:pt x="1252" y="355"/>
                    <a:pt x="1252" y="350"/>
                    <a:pt x="1251" y="348"/>
                  </a:cubicBezTo>
                  <a:cubicBezTo>
                    <a:pt x="1243" y="318"/>
                    <a:pt x="1235" y="288"/>
                    <a:pt x="1227" y="258"/>
                  </a:cubicBezTo>
                  <a:cubicBezTo>
                    <a:pt x="1227" y="258"/>
                    <a:pt x="1281" y="244"/>
                    <a:pt x="1286" y="243"/>
                  </a:cubicBezTo>
                  <a:cubicBezTo>
                    <a:pt x="1279" y="210"/>
                    <a:pt x="1279" y="210"/>
                    <a:pt x="1279" y="210"/>
                  </a:cubicBezTo>
                  <a:cubicBezTo>
                    <a:pt x="1258" y="215"/>
                    <a:pt x="1238" y="220"/>
                    <a:pt x="1218" y="226"/>
                  </a:cubicBezTo>
                  <a:cubicBezTo>
                    <a:pt x="1201" y="160"/>
                    <a:pt x="1201" y="160"/>
                    <a:pt x="1201" y="160"/>
                  </a:cubicBezTo>
                  <a:cubicBezTo>
                    <a:pt x="1191" y="163"/>
                    <a:pt x="1181" y="165"/>
                    <a:pt x="1171" y="168"/>
                  </a:cubicBezTo>
                  <a:cubicBezTo>
                    <a:pt x="1232" y="363"/>
                    <a:pt x="1232" y="363"/>
                    <a:pt x="1232" y="363"/>
                  </a:cubicBezTo>
                  <a:cubicBezTo>
                    <a:pt x="1150" y="389"/>
                    <a:pt x="1070" y="420"/>
                    <a:pt x="994" y="461"/>
                  </a:cubicBezTo>
                  <a:close/>
                  <a:moveTo>
                    <a:pt x="782" y="269"/>
                  </a:moveTo>
                  <a:cubicBezTo>
                    <a:pt x="891" y="441"/>
                    <a:pt x="891" y="441"/>
                    <a:pt x="891" y="441"/>
                  </a:cubicBezTo>
                  <a:cubicBezTo>
                    <a:pt x="865" y="458"/>
                    <a:pt x="839" y="475"/>
                    <a:pt x="813" y="493"/>
                  </a:cubicBezTo>
                  <a:cubicBezTo>
                    <a:pt x="775" y="437"/>
                    <a:pt x="775" y="437"/>
                    <a:pt x="775" y="437"/>
                  </a:cubicBezTo>
                  <a:cubicBezTo>
                    <a:pt x="767" y="442"/>
                    <a:pt x="759" y="448"/>
                    <a:pt x="751" y="454"/>
                  </a:cubicBezTo>
                  <a:cubicBezTo>
                    <a:pt x="765" y="472"/>
                    <a:pt x="779" y="490"/>
                    <a:pt x="792" y="508"/>
                  </a:cubicBezTo>
                  <a:cubicBezTo>
                    <a:pt x="776" y="520"/>
                    <a:pt x="761" y="532"/>
                    <a:pt x="746" y="544"/>
                  </a:cubicBezTo>
                  <a:cubicBezTo>
                    <a:pt x="767" y="570"/>
                    <a:pt x="767" y="570"/>
                    <a:pt x="767" y="570"/>
                  </a:cubicBezTo>
                  <a:cubicBezTo>
                    <a:pt x="818" y="529"/>
                    <a:pt x="872" y="492"/>
                    <a:pt x="928" y="459"/>
                  </a:cubicBezTo>
                  <a:cubicBezTo>
                    <a:pt x="827" y="282"/>
                    <a:pt x="827" y="282"/>
                    <a:pt x="827" y="282"/>
                  </a:cubicBezTo>
                  <a:cubicBezTo>
                    <a:pt x="831" y="279"/>
                    <a:pt x="836" y="276"/>
                    <a:pt x="840" y="274"/>
                  </a:cubicBezTo>
                  <a:cubicBezTo>
                    <a:pt x="865" y="260"/>
                    <a:pt x="890" y="246"/>
                    <a:pt x="915" y="234"/>
                  </a:cubicBezTo>
                  <a:cubicBezTo>
                    <a:pt x="946" y="294"/>
                    <a:pt x="946" y="294"/>
                    <a:pt x="946" y="294"/>
                  </a:cubicBezTo>
                  <a:cubicBezTo>
                    <a:pt x="955" y="290"/>
                    <a:pt x="964" y="285"/>
                    <a:pt x="973" y="281"/>
                  </a:cubicBezTo>
                  <a:cubicBezTo>
                    <a:pt x="944" y="220"/>
                    <a:pt x="944" y="220"/>
                    <a:pt x="944" y="220"/>
                  </a:cubicBezTo>
                  <a:cubicBezTo>
                    <a:pt x="964" y="210"/>
                    <a:pt x="985" y="201"/>
                    <a:pt x="1006" y="192"/>
                  </a:cubicBezTo>
                  <a:cubicBezTo>
                    <a:pt x="993" y="160"/>
                    <a:pt x="993" y="160"/>
                    <a:pt x="993" y="160"/>
                  </a:cubicBezTo>
                  <a:cubicBezTo>
                    <a:pt x="920" y="191"/>
                    <a:pt x="850" y="227"/>
                    <a:pt x="782" y="269"/>
                  </a:cubicBezTo>
                  <a:close/>
                  <a:moveTo>
                    <a:pt x="515" y="476"/>
                  </a:moveTo>
                  <a:cubicBezTo>
                    <a:pt x="658" y="621"/>
                    <a:pt x="658" y="621"/>
                    <a:pt x="658" y="621"/>
                  </a:cubicBezTo>
                  <a:cubicBezTo>
                    <a:pt x="636" y="643"/>
                    <a:pt x="614" y="665"/>
                    <a:pt x="593" y="688"/>
                  </a:cubicBezTo>
                  <a:cubicBezTo>
                    <a:pt x="543" y="642"/>
                    <a:pt x="543" y="642"/>
                    <a:pt x="543" y="642"/>
                  </a:cubicBezTo>
                  <a:cubicBezTo>
                    <a:pt x="537" y="649"/>
                    <a:pt x="531" y="656"/>
                    <a:pt x="524" y="663"/>
                  </a:cubicBezTo>
                  <a:cubicBezTo>
                    <a:pt x="541" y="678"/>
                    <a:pt x="559" y="693"/>
                    <a:pt x="576" y="708"/>
                  </a:cubicBezTo>
                  <a:cubicBezTo>
                    <a:pt x="563" y="722"/>
                    <a:pt x="550" y="738"/>
                    <a:pt x="538" y="753"/>
                  </a:cubicBezTo>
                  <a:cubicBezTo>
                    <a:pt x="565" y="774"/>
                    <a:pt x="565" y="774"/>
                    <a:pt x="565" y="774"/>
                  </a:cubicBezTo>
                  <a:cubicBezTo>
                    <a:pt x="606" y="723"/>
                    <a:pt x="650" y="675"/>
                    <a:pt x="698" y="630"/>
                  </a:cubicBezTo>
                  <a:cubicBezTo>
                    <a:pt x="652" y="580"/>
                    <a:pt x="607" y="529"/>
                    <a:pt x="561" y="479"/>
                  </a:cubicBezTo>
                  <a:cubicBezTo>
                    <a:pt x="565" y="476"/>
                    <a:pt x="569" y="472"/>
                    <a:pt x="573" y="468"/>
                  </a:cubicBezTo>
                  <a:cubicBezTo>
                    <a:pt x="593" y="450"/>
                    <a:pt x="615" y="431"/>
                    <a:pt x="637" y="413"/>
                  </a:cubicBezTo>
                  <a:cubicBezTo>
                    <a:pt x="680" y="466"/>
                    <a:pt x="680" y="466"/>
                    <a:pt x="680" y="466"/>
                  </a:cubicBezTo>
                  <a:cubicBezTo>
                    <a:pt x="688" y="459"/>
                    <a:pt x="696" y="453"/>
                    <a:pt x="703" y="447"/>
                  </a:cubicBezTo>
                  <a:cubicBezTo>
                    <a:pt x="662" y="393"/>
                    <a:pt x="662" y="393"/>
                    <a:pt x="662" y="393"/>
                  </a:cubicBezTo>
                  <a:cubicBezTo>
                    <a:pt x="680" y="379"/>
                    <a:pt x="698" y="366"/>
                    <a:pt x="717" y="353"/>
                  </a:cubicBezTo>
                  <a:cubicBezTo>
                    <a:pt x="697" y="325"/>
                    <a:pt x="697" y="325"/>
                    <a:pt x="697" y="325"/>
                  </a:cubicBezTo>
                  <a:cubicBezTo>
                    <a:pt x="633" y="371"/>
                    <a:pt x="572" y="421"/>
                    <a:pt x="515" y="476"/>
                  </a:cubicBezTo>
                  <a:close/>
                  <a:moveTo>
                    <a:pt x="298" y="736"/>
                  </a:moveTo>
                  <a:cubicBezTo>
                    <a:pt x="469" y="847"/>
                    <a:pt x="469" y="847"/>
                    <a:pt x="469" y="847"/>
                  </a:cubicBezTo>
                  <a:cubicBezTo>
                    <a:pt x="452" y="873"/>
                    <a:pt x="436" y="899"/>
                    <a:pt x="420" y="926"/>
                  </a:cubicBezTo>
                  <a:cubicBezTo>
                    <a:pt x="362" y="892"/>
                    <a:pt x="362" y="892"/>
                    <a:pt x="362" y="892"/>
                  </a:cubicBezTo>
                  <a:cubicBezTo>
                    <a:pt x="357" y="900"/>
                    <a:pt x="352" y="909"/>
                    <a:pt x="348" y="917"/>
                  </a:cubicBezTo>
                  <a:cubicBezTo>
                    <a:pt x="368" y="928"/>
                    <a:pt x="388" y="938"/>
                    <a:pt x="408" y="949"/>
                  </a:cubicBezTo>
                  <a:cubicBezTo>
                    <a:pt x="398" y="966"/>
                    <a:pt x="389" y="984"/>
                    <a:pt x="380" y="1001"/>
                  </a:cubicBezTo>
                  <a:cubicBezTo>
                    <a:pt x="411" y="1016"/>
                    <a:pt x="411" y="1016"/>
                    <a:pt x="411" y="1016"/>
                  </a:cubicBezTo>
                  <a:cubicBezTo>
                    <a:pt x="440" y="957"/>
                    <a:pt x="473" y="901"/>
                    <a:pt x="510" y="847"/>
                  </a:cubicBezTo>
                  <a:cubicBezTo>
                    <a:pt x="344" y="729"/>
                    <a:pt x="344" y="729"/>
                    <a:pt x="344" y="729"/>
                  </a:cubicBezTo>
                  <a:cubicBezTo>
                    <a:pt x="347" y="725"/>
                    <a:pt x="350" y="720"/>
                    <a:pt x="353" y="716"/>
                  </a:cubicBezTo>
                  <a:cubicBezTo>
                    <a:pt x="369" y="693"/>
                    <a:pt x="386" y="671"/>
                    <a:pt x="404" y="648"/>
                  </a:cubicBezTo>
                  <a:cubicBezTo>
                    <a:pt x="458" y="690"/>
                    <a:pt x="458" y="690"/>
                    <a:pt x="458" y="690"/>
                  </a:cubicBezTo>
                  <a:cubicBezTo>
                    <a:pt x="464" y="683"/>
                    <a:pt x="470" y="675"/>
                    <a:pt x="476" y="667"/>
                  </a:cubicBezTo>
                  <a:cubicBezTo>
                    <a:pt x="424" y="623"/>
                    <a:pt x="424" y="623"/>
                    <a:pt x="424" y="623"/>
                  </a:cubicBezTo>
                  <a:cubicBezTo>
                    <a:pt x="439" y="606"/>
                    <a:pt x="454" y="589"/>
                    <a:pt x="469" y="572"/>
                  </a:cubicBezTo>
                  <a:cubicBezTo>
                    <a:pt x="444" y="549"/>
                    <a:pt x="444" y="549"/>
                    <a:pt x="444" y="549"/>
                  </a:cubicBezTo>
                  <a:cubicBezTo>
                    <a:pt x="391" y="608"/>
                    <a:pt x="342" y="670"/>
                    <a:pt x="298" y="736"/>
                  </a:cubicBezTo>
                  <a:close/>
                  <a:moveTo>
                    <a:pt x="142" y="1036"/>
                  </a:moveTo>
                  <a:cubicBezTo>
                    <a:pt x="333" y="1108"/>
                    <a:pt x="333" y="1108"/>
                    <a:pt x="333" y="1108"/>
                  </a:cubicBezTo>
                  <a:cubicBezTo>
                    <a:pt x="322" y="1137"/>
                    <a:pt x="312" y="1166"/>
                    <a:pt x="303" y="1196"/>
                  </a:cubicBezTo>
                  <a:cubicBezTo>
                    <a:pt x="238" y="1175"/>
                    <a:pt x="238" y="1175"/>
                    <a:pt x="238" y="1175"/>
                  </a:cubicBezTo>
                  <a:cubicBezTo>
                    <a:pt x="235" y="1184"/>
                    <a:pt x="232" y="1193"/>
                    <a:pt x="230" y="1203"/>
                  </a:cubicBezTo>
                  <a:cubicBezTo>
                    <a:pt x="252" y="1209"/>
                    <a:pt x="273" y="1215"/>
                    <a:pt x="295" y="1221"/>
                  </a:cubicBezTo>
                  <a:cubicBezTo>
                    <a:pt x="290" y="1240"/>
                    <a:pt x="285" y="1259"/>
                    <a:pt x="280" y="1278"/>
                  </a:cubicBezTo>
                  <a:cubicBezTo>
                    <a:pt x="313" y="1286"/>
                    <a:pt x="313" y="1286"/>
                    <a:pt x="313" y="1286"/>
                  </a:cubicBezTo>
                  <a:cubicBezTo>
                    <a:pt x="329" y="1222"/>
                    <a:pt x="349" y="1160"/>
                    <a:pt x="374" y="1099"/>
                  </a:cubicBezTo>
                  <a:cubicBezTo>
                    <a:pt x="186" y="1020"/>
                    <a:pt x="186" y="1020"/>
                    <a:pt x="186" y="1020"/>
                  </a:cubicBezTo>
                  <a:cubicBezTo>
                    <a:pt x="188" y="1015"/>
                    <a:pt x="190" y="1010"/>
                    <a:pt x="192" y="1005"/>
                  </a:cubicBezTo>
                  <a:cubicBezTo>
                    <a:pt x="203" y="979"/>
                    <a:pt x="215" y="954"/>
                    <a:pt x="227" y="928"/>
                  </a:cubicBezTo>
                  <a:cubicBezTo>
                    <a:pt x="288" y="957"/>
                    <a:pt x="288" y="957"/>
                    <a:pt x="288" y="957"/>
                  </a:cubicBezTo>
                  <a:cubicBezTo>
                    <a:pt x="293" y="949"/>
                    <a:pt x="297" y="940"/>
                    <a:pt x="302" y="931"/>
                  </a:cubicBezTo>
                  <a:cubicBezTo>
                    <a:pt x="242" y="899"/>
                    <a:pt x="242" y="899"/>
                    <a:pt x="242" y="899"/>
                  </a:cubicBezTo>
                  <a:cubicBezTo>
                    <a:pt x="252" y="879"/>
                    <a:pt x="263" y="859"/>
                    <a:pt x="274" y="840"/>
                  </a:cubicBezTo>
                  <a:cubicBezTo>
                    <a:pt x="245" y="823"/>
                    <a:pt x="245" y="823"/>
                    <a:pt x="245" y="823"/>
                  </a:cubicBezTo>
                  <a:cubicBezTo>
                    <a:pt x="205" y="891"/>
                    <a:pt x="171" y="963"/>
                    <a:pt x="142" y="1036"/>
                  </a:cubicBezTo>
                  <a:close/>
                  <a:moveTo>
                    <a:pt x="55" y="1363"/>
                  </a:moveTo>
                  <a:cubicBezTo>
                    <a:pt x="257" y="1392"/>
                    <a:pt x="257" y="1392"/>
                    <a:pt x="257" y="1392"/>
                  </a:cubicBezTo>
                  <a:cubicBezTo>
                    <a:pt x="252" y="1423"/>
                    <a:pt x="249" y="1454"/>
                    <a:pt x="246" y="1485"/>
                  </a:cubicBezTo>
                  <a:cubicBezTo>
                    <a:pt x="178" y="1478"/>
                    <a:pt x="178" y="1478"/>
                    <a:pt x="178" y="1478"/>
                  </a:cubicBezTo>
                  <a:cubicBezTo>
                    <a:pt x="177" y="1488"/>
                    <a:pt x="177" y="1497"/>
                    <a:pt x="176" y="1507"/>
                  </a:cubicBezTo>
                  <a:cubicBezTo>
                    <a:pt x="199" y="1508"/>
                    <a:pt x="221" y="1509"/>
                    <a:pt x="244" y="1511"/>
                  </a:cubicBezTo>
                  <a:cubicBezTo>
                    <a:pt x="242" y="1530"/>
                    <a:pt x="242" y="1550"/>
                    <a:pt x="241" y="1570"/>
                  </a:cubicBezTo>
                  <a:cubicBezTo>
                    <a:pt x="275" y="1570"/>
                    <a:pt x="275" y="1570"/>
                    <a:pt x="275" y="1570"/>
                  </a:cubicBezTo>
                  <a:cubicBezTo>
                    <a:pt x="277" y="1505"/>
                    <a:pt x="283" y="1440"/>
                    <a:pt x="294" y="1375"/>
                  </a:cubicBezTo>
                  <a:cubicBezTo>
                    <a:pt x="94" y="1338"/>
                    <a:pt x="94" y="1338"/>
                    <a:pt x="94" y="1338"/>
                  </a:cubicBezTo>
                  <a:cubicBezTo>
                    <a:pt x="95" y="1333"/>
                    <a:pt x="95" y="1327"/>
                    <a:pt x="96" y="1322"/>
                  </a:cubicBezTo>
                  <a:cubicBezTo>
                    <a:pt x="102" y="1295"/>
                    <a:pt x="108" y="1267"/>
                    <a:pt x="114" y="1239"/>
                  </a:cubicBezTo>
                  <a:cubicBezTo>
                    <a:pt x="181" y="1255"/>
                    <a:pt x="181" y="1255"/>
                    <a:pt x="181" y="1255"/>
                  </a:cubicBezTo>
                  <a:cubicBezTo>
                    <a:pt x="183" y="1245"/>
                    <a:pt x="185" y="1236"/>
                    <a:pt x="188" y="1226"/>
                  </a:cubicBezTo>
                  <a:cubicBezTo>
                    <a:pt x="122" y="1208"/>
                    <a:pt x="122" y="1208"/>
                    <a:pt x="122" y="1208"/>
                  </a:cubicBezTo>
                  <a:cubicBezTo>
                    <a:pt x="128" y="1186"/>
                    <a:pt x="134" y="1165"/>
                    <a:pt x="141" y="1143"/>
                  </a:cubicBezTo>
                  <a:cubicBezTo>
                    <a:pt x="109" y="1133"/>
                    <a:pt x="109" y="1133"/>
                    <a:pt x="109" y="1133"/>
                  </a:cubicBezTo>
                  <a:cubicBezTo>
                    <a:pt x="85" y="1208"/>
                    <a:pt x="67" y="1285"/>
                    <a:pt x="55" y="1363"/>
                  </a:cubicBezTo>
                  <a:close/>
                  <a:moveTo>
                    <a:pt x="40" y="1701"/>
                  </a:moveTo>
                  <a:cubicBezTo>
                    <a:pt x="243" y="1686"/>
                    <a:pt x="243" y="1686"/>
                    <a:pt x="243" y="1686"/>
                  </a:cubicBezTo>
                  <a:cubicBezTo>
                    <a:pt x="245" y="1717"/>
                    <a:pt x="248" y="1748"/>
                    <a:pt x="252" y="1779"/>
                  </a:cubicBezTo>
                  <a:cubicBezTo>
                    <a:pt x="185" y="1787"/>
                    <a:pt x="185" y="1787"/>
                    <a:pt x="185" y="1787"/>
                  </a:cubicBezTo>
                  <a:cubicBezTo>
                    <a:pt x="186" y="1796"/>
                    <a:pt x="187" y="1806"/>
                    <a:pt x="189" y="1816"/>
                  </a:cubicBezTo>
                  <a:cubicBezTo>
                    <a:pt x="211" y="1812"/>
                    <a:pt x="234" y="1808"/>
                    <a:pt x="256" y="1805"/>
                  </a:cubicBezTo>
                  <a:cubicBezTo>
                    <a:pt x="259" y="1824"/>
                    <a:pt x="262" y="1843"/>
                    <a:pt x="266" y="1863"/>
                  </a:cubicBezTo>
                  <a:cubicBezTo>
                    <a:pt x="299" y="1856"/>
                    <a:pt x="299" y="1856"/>
                    <a:pt x="299" y="1856"/>
                  </a:cubicBezTo>
                  <a:cubicBezTo>
                    <a:pt x="287" y="1792"/>
                    <a:pt x="279" y="1727"/>
                    <a:pt x="276" y="1662"/>
                  </a:cubicBezTo>
                  <a:cubicBezTo>
                    <a:pt x="72" y="1668"/>
                    <a:pt x="72" y="1668"/>
                    <a:pt x="72" y="1668"/>
                  </a:cubicBezTo>
                  <a:cubicBezTo>
                    <a:pt x="72" y="1663"/>
                    <a:pt x="72" y="1658"/>
                    <a:pt x="71" y="1652"/>
                  </a:cubicBezTo>
                  <a:cubicBezTo>
                    <a:pt x="71" y="1624"/>
                    <a:pt x="70" y="1596"/>
                    <a:pt x="71" y="1568"/>
                  </a:cubicBezTo>
                  <a:cubicBezTo>
                    <a:pt x="139" y="1568"/>
                    <a:pt x="139" y="1568"/>
                    <a:pt x="139" y="1568"/>
                  </a:cubicBezTo>
                  <a:cubicBezTo>
                    <a:pt x="139" y="1559"/>
                    <a:pt x="140" y="1549"/>
                    <a:pt x="140" y="1539"/>
                  </a:cubicBezTo>
                  <a:cubicBezTo>
                    <a:pt x="72" y="1535"/>
                    <a:pt x="72" y="1535"/>
                    <a:pt x="72" y="1535"/>
                  </a:cubicBezTo>
                  <a:cubicBezTo>
                    <a:pt x="73" y="1513"/>
                    <a:pt x="75" y="1490"/>
                    <a:pt x="77" y="1468"/>
                  </a:cubicBezTo>
                  <a:cubicBezTo>
                    <a:pt x="43" y="1464"/>
                    <a:pt x="43" y="1464"/>
                    <a:pt x="43" y="1464"/>
                  </a:cubicBezTo>
                  <a:cubicBezTo>
                    <a:pt x="36" y="1543"/>
                    <a:pt x="35" y="1622"/>
                    <a:pt x="40" y="1701"/>
                  </a:cubicBezTo>
                  <a:close/>
                  <a:moveTo>
                    <a:pt x="98" y="2035"/>
                  </a:moveTo>
                  <a:cubicBezTo>
                    <a:pt x="293" y="1976"/>
                    <a:pt x="293" y="1976"/>
                    <a:pt x="293" y="1976"/>
                  </a:cubicBezTo>
                  <a:cubicBezTo>
                    <a:pt x="302" y="2006"/>
                    <a:pt x="311" y="2035"/>
                    <a:pt x="322" y="2065"/>
                  </a:cubicBezTo>
                  <a:cubicBezTo>
                    <a:pt x="258" y="2087"/>
                    <a:pt x="258" y="2087"/>
                    <a:pt x="258" y="2087"/>
                  </a:cubicBezTo>
                  <a:cubicBezTo>
                    <a:pt x="261" y="2096"/>
                    <a:pt x="264" y="2105"/>
                    <a:pt x="268" y="2114"/>
                  </a:cubicBezTo>
                  <a:cubicBezTo>
                    <a:pt x="289" y="2106"/>
                    <a:pt x="310" y="2097"/>
                    <a:pt x="331" y="2089"/>
                  </a:cubicBezTo>
                  <a:cubicBezTo>
                    <a:pt x="338" y="2107"/>
                    <a:pt x="345" y="2126"/>
                    <a:pt x="353" y="2144"/>
                  </a:cubicBezTo>
                  <a:cubicBezTo>
                    <a:pt x="384" y="2130"/>
                    <a:pt x="384" y="2130"/>
                    <a:pt x="384" y="2130"/>
                  </a:cubicBezTo>
                  <a:cubicBezTo>
                    <a:pt x="358" y="2070"/>
                    <a:pt x="337" y="2008"/>
                    <a:pt x="320" y="1945"/>
                  </a:cubicBezTo>
                  <a:cubicBezTo>
                    <a:pt x="122" y="1995"/>
                    <a:pt x="122" y="1995"/>
                    <a:pt x="122" y="1995"/>
                  </a:cubicBezTo>
                  <a:cubicBezTo>
                    <a:pt x="121" y="1990"/>
                    <a:pt x="119" y="1985"/>
                    <a:pt x="118" y="1980"/>
                  </a:cubicBezTo>
                  <a:cubicBezTo>
                    <a:pt x="111" y="1953"/>
                    <a:pt x="105" y="1925"/>
                    <a:pt x="100" y="1897"/>
                  </a:cubicBezTo>
                  <a:cubicBezTo>
                    <a:pt x="166" y="1884"/>
                    <a:pt x="166" y="1884"/>
                    <a:pt x="166" y="1884"/>
                  </a:cubicBezTo>
                  <a:cubicBezTo>
                    <a:pt x="164" y="1874"/>
                    <a:pt x="162" y="1864"/>
                    <a:pt x="161" y="1855"/>
                  </a:cubicBezTo>
                  <a:cubicBezTo>
                    <a:pt x="94" y="1866"/>
                    <a:pt x="94" y="1866"/>
                    <a:pt x="94" y="1866"/>
                  </a:cubicBezTo>
                  <a:cubicBezTo>
                    <a:pt x="90" y="1843"/>
                    <a:pt x="86" y="1821"/>
                    <a:pt x="83" y="1799"/>
                  </a:cubicBezTo>
                  <a:cubicBezTo>
                    <a:pt x="50" y="1803"/>
                    <a:pt x="50" y="1803"/>
                    <a:pt x="50" y="1803"/>
                  </a:cubicBezTo>
                  <a:cubicBezTo>
                    <a:pt x="60" y="1881"/>
                    <a:pt x="76" y="1959"/>
                    <a:pt x="98" y="2035"/>
                  </a:cubicBezTo>
                  <a:close/>
                  <a:moveTo>
                    <a:pt x="226" y="2348"/>
                  </a:moveTo>
                  <a:cubicBezTo>
                    <a:pt x="404" y="2249"/>
                    <a:pt x="404" y="2249"/>
                    <a:pt x="404" y="2249"/>
                  </a:cubicBezTo>
                  <a:cubicBezTo>
                    <a:pt x="419" y="2276"/>
                    <a:pt x="435" y="2303"/>
                    <a:pt x="451" y="2329"/>
                  </a:cubicBezTo>
                  <a:cubicBezTo>
                    <a:pt x="393" y="2365"/>
                    <a:pt x="393" y="2365"/>
                    <a:pt x="393" y="2365"/>
                  </a:cubicBezTo>
                  <a:cubicBezTo>
                    <a:pt x="399" y="2373"/>
                    <a:pt x="404" y="2381"/>
                    <a:pt x="409" y="2389"/>
                  </a:cubicBezTo>
                  <a:cubicBezTo>
                    <a:pt x="428" y="2376"/>
                    <a:pt x="447" y="2364"/>
                    <a:pt x="465" y="2351"/>
                  </a:cubicBezTo>
                  <a:cubicBezTo>
                    <a:pt x="476" y="2367"/>
                    <a:pt x="487" y="2383"/>
                    <a:pt x="499" y="2399"/>
                  </a:cubicBezTo>
                  <a:cubicBezTo>
                    <a:pt x="526" y="2379"/>
                    <a:pt x="526" y="2379"/>
                    <a:pt x="526" y="2379"/>
                  </a:cubicBezTo>
                  <a:cubicBezTo>
                    <a:pt x="488" y="2326"/>
                    <a:pt x="454" y="2270"/>
                    <a:pt x="424" y="2213"/>
                  </a:cubicBezTo>
                  <a:cubicBezTo>
                    <a:pt x="241" y="2304"/>
                    <a:pt x="241" y="2304"/>
                    <a:pt x="241" y="2304"/>
                  </a:cubicBezTo>
                  <a:cubicBezTo>
                    <a:pt x="239" y="2300"/>
                    <a:pt x="236" y="2295"/>
                    <a:pt x="234" y="2290"/>
                  </a:cubicBezTo>
                  <a:cubicBezTo>
                    <a:pt x="221" y="2265"/>
                    <a:pt x="209" y="2239"/>
                    <a:pt x="198" y="2213"/>
                  </a:cubicBezTo>
                  <a:cubicBezTo>
                    <a:pt x="260" y="2186"/>
                    <a:pt x="260" y="2186"/>
                    <a:pt x="260" y="2186"/>
                  </a:cubicBezTo>
                  <a:cubicBezTo>
                    <a:pt x="256" y="2177"/>
                    <a:pt x="253" y="2168"/>
                    <a:pt x="249" y="2158"/>
                  </a:cubicBezTo>
                  <a:cubicBezTo>
                    <a:pt x="186" y="2184"/>
                    <a:pt x="186" y="2184"/>
                    <a:pt x="186" y="2184"/>
                  </a:cubicBezTo>
                  <a:cubicBezTo>
                    <a:pt x="177" y="2163"/>
                    <a:pt x="169" y="2142"/>
                    <a:pt x="161" y="2121"/>
                  </a:cubicBezTo>
                  <a:cubicBezTo>
                    <a:pt x="129" y="2132"/>
                    <a:pt x="129" y="2132"/>
                    <a:pt x="129" y="2132"/>
                  </a:cubicBezTo>
                  <a:cubicBezTo>
                    <a:pt x="156" y="2206"/>
                    <a:pt x="188" y="2278"/>
                    <a:pt x="226" y="2348"/>
                  </a:cubicBezTo>
                  <a:close/>
                  <a:moveTo>
                    <a:pt x="418" y="2626"/>
                  </a:moveTo>
                  <a:cubicBezTo>
                    <a:pt x="571" y="2491"/>
                    <a:pt x="571" y="2491"/>
                    <a:pt x="571" y="2491"/>
                  </a:cubicBezTo>
                  <a:cubicBezTo>
                    <a:pt x="592" y="2514"/>
                    <a:pt x="613" y="2537"/>
                    <a:pt x="635" y="2559"/>
                  </a:cubicBezTo>
                  <a:cubicBezTo>
                    <a:pt x="586" y="2606"/>
                    <a:pt x="586" y="2606"/>
                    <a:pt x="586" y="2606"/>
                  </a:cubicBezTo>
                  <a:cubicBezTo>
                    <a:pt x="592" y="2613"/>
                    <a:pt x="599" y="2620"/>
                    <a:pt x="606" y="2627"/>
                  </a:cubicBezTo>
                  <a:cubicBezTo>
                    <a:pt x="622" y="2610"/>
                    <a:pt x="637" y="2594"/>
                    <a:pt x="653" y="2577"/>
                  </a:cubicBezTo>
                  <a:cubicBezTo>
                    <a:pt x="667" y="2591"/>
                    <a:pt x="682" y="2605"/>
                    <a:pt x="696" y="2618"/>
                  </a:cubicBezTo>
                  <a:cubicBezTo>
                    <a:pt x="719" y="2592"/>
                    <a:pt x="719" y="2592"/>
                    <a:pt x="719" y="2592"/>
                  </a:cubicBezTo>
                  <a:cubicBezTo>
                    <a:pt x="670" y="2549"/>
                    <a:pt x="624" y="2502"/>
                    <a:pt x="582" y="2451"/>
                  </a:cubicBezTo>
                  <a:cubicBezTo>
                    <a:pt x="424" y="2580"/>
                    <a:pt x="424" y="2580"/>
                    <a:pt x="424" y="2580"/>
                  </a:cubicBezTo>
                  <a:cubicBezTo>
                    <a:pt x="421" y="2576"/>
                    <a:pt x="417" y="2572"/>
                    <a:pt x="414" y="2568"/>
                  </a:cubicBezTo>
                  <a:cubicBezTo>
                    <a:pt x="396" y="2546"/>
                    <a:pt x="379" y="2524"/>
                    <a:pt x="362" y="2501"/>
                  </a:cubicBezTo>
                  <a:cubicBezTo>
                    <a:pt x="417" y="2460"/>
                    <a:pt x="417" y="2460"/>
                    <a:pt x="417" y="2460"/>
                  </a:cubicBezTo>
                  <a:cubicBezTo>
                    <a:pt x="411" y="2452"/>
                    <a:pt x="406" y="2444"/>
                    <a:pt x="400" y="2436"/>
                  </a:cubicBezTo>
                  <a:cubicBezTo>
                    <a:pt x="344" y="2474"/>
                    <a:pt x="344" y="2474"/>
                    <a:pt x="344" y="2474"/>
                  </a:cubicBezTo>
                  <a:cubicBezTo>
                    <a:pt x="331" y="2456"/>
                    <a:pt x="318" y="2437"/>
                    <a:pt x="306" y="2418"/>
                  </a:cubicBezTo>
                  <a:cubicBezTo>
                    <a:pt x="277" y="2436"/>
                    <a:pt x="277" y="2436"/>
                    <a:pt x="277" y="2436"/>
                  </a:cubicBezTo>
                  <a:cubicBezTo>
                    <a:pt x="320" y="2503"/>
                    <a:pt x="367" y="2566"/>
                    <a:pt x="418" y="2626"/>
                  </a:cubicBezTo>
                  <a:close/>
                  <a:moveTo>
                    <a:pt x="666" y="2857"/>
                  </a:moveTo>
                  <a:cubicBezTo>
                    <a:pt x="786" y="2692"/>
                    <a:pt x="786" y="2692"/>
                    <a:pt x="786" y="2692"/>
                  </a:cubicBezTo>
                  <a:cubicBezTo>
                    <a:pt x="811" y="2710"/>
                    <a:pt x="837" y="2728"/>
                    <a:pt x="863" y="2745"/>
                  </a:cubicBezTo>
                  <a:cubicBezTo>
                    <a:pt x="825" y="2801"/>
                    <a:pt x="825" y="2801"/>
                    <a:pt x="825" y="2801"/>
                  </a:cubicBezTo>
                  <a:cubicBezTo>
                    <a:pt x="833" y="2807"/>
                    <a:pt x="842" y="2812"/>
                    <a:pt x="850" y="2817"/>
                  </a:cubicBezTo>
                  <a:cubicBezTo>
                    <a:pt x="862" y="2797"/>
                    <a:pt x="873" y="2778"/>
                    <a:pt x="885" y="2759"/>
                  </a:cubicBezTo>
                  <a:cubicBezTo>
                    <a:pt x="902" y="2769"/>
                    <a:pt x="919" y="2779"/>
                    <a:pt x="936" y="2789"/>
                  </a:cubicBezTo>
                  <a:cubicBezTo>
                    <a:pt x="952" y="2759"/>
                    <a:pt x="952" y="2759"/>
                    <a:pt x="952" y="2759"/>
                  </a:cubicBezTo>
                  <a:cubicBezTo>
                    <a:pt x="895" y="2727"/>
                    <a:pt x="841" y="2691"/>
                    <a:pt x="789" y="2651"/>
                  </a:cubicBezTo>
                  <a:cubicBezTo>
                    <a:pt x="662" y="2810"/>
                    <a:pt x="662" y="2810"/>
                    <a:pt x="662" y="2810"/>
                  </a:cubicBezTo>
                  <a:cubicBezTo>
                    <a:pt x="658" y="2807"/>
                    <a:pt x="654" y="2804"/>
                    <a:pt x="650" y="2801"/>
                  </a:cubicBezTo>
                  <a:cubicBezTo>
                    <a:pt x="627" y="2783"/>
                    <a:pt x="606" y="2765"/>
                    <a:pt x="585" y="2746"/>
                  </a:cubicBezTo>
                  <a:cubicBezTo>
                    <a:pt x="629" y="2695"/>
                    <a:pt x="629" y="2695"/>
                    <a:pt x="629" y="2695"/>
                  </a:cubicBezTo>
                  <a:cubicBezTo>
                    <a:pt x="622" y="2688"/>
                    <a:pt x="615" y="2682"/>
                    <a:pt x="607" y="2675"/>
                  </a:cubicBezTo>
                  <a:cubicBezTo>
                    <a:pt x="561" y="2724"/>
                    <a:pt x="561" y="2724"/>
                    <a:pt x="561" y="2724"/>
                  </a:cubicBezTo>
                  <a:cubicBezTo>
                    <a:pt x="544" y="2709"/>
                    <a:pt x="528" y="2693"/>
                    <a:pt x="512" y="2677"/>
                  </a:cubicBezTo>
                  <a:cubicBezTo>
                    <a:pt x="488" y="2701"/>
                    <a:pt x="488" y="2701"/>
                    <a:pt x="488" y="2701"/>
                  </a:cubicBezTo>
                  <a:cubicBezTo>
                    <a:pt x="543" y="2757"/>
                    <a:pt x="603" y="2809"/>
                    <a:pt x="666" y="2857"/>
                  </a:cubicBezTo>
                  <a:close/>
                  <a:moveTo>
                    <a:pt x="958" y="3028"/>
                  </a:moveTo>
                  <a:cubicBezTo>
                    <a:pt x="1040" y="2841"/>
                    <a:pt x="1040" y="2841"/>
                    <a:pt x="1040" y="2841"/>
                  </a:cubicBezTo>
                  <a:cubicBezTo>
                    <a:pt x="1068" y="2854"/>
                    <a:pt x="1097" y="2866"/>
                    <a:pt x="1126" y="2877"/>
                  </a:cubicBezTo>
                  <a:cubicBezTo>
                    <a:pt x="1101" y="2940"/>
                    <a:pt x="1101" y="2940"/>
                    <a:pt x="1101" y="2940"/>
                  </a:cubicBezTo>
                  <a:cubicBezTo>
                    <a:pt x="1110" y="2943"/>
                    <a:pt x="1119" y="2947"/>
                    <a:pt x="1129" y="2950"/>
                  </a:cubicBezTo>
                  <a:cubicBezTo>
                    <a:pt x="1136" y="2928"/>
                    <a:pt x="1143" y="2907"/>
                    <a:pt x="1150" y="2886"/>
                  </a:cubicBezTo>
                  <a:cubicBezTo>
                    <a:pt x="1169" y="2892"/>
                    <a:pt x="1188" y="2898"/>
                    <a:pt x="1207" y="2904"/>
                  </a:cubicBezTo>
                  <a:cubicBezTo>
                    <a:pt x="1216" y="2871"/>
                    <a:pt x="1216" y="2871"/>
                    <a:pt x="1216" y="2871"/>
                  </a:cubicBezTo>
                  <a:cubicBezTo>
                    <a:pt x="1154" y="2852"/>
                    <a:pt x="1092" y="2829"/>
                    <a:pt x="1033" y="2801"/>
                  </a:cubicBezTo>
                  <a:cubicBezTo>
                    <a:pt x="944" y="2984"/>
                    <a:pt x="944" y="2984"/>
                    <a:pt x="944" y="2984"/>
                  </a:cubicBezTo>
                  <a:cubicBezTo>
                    <a:pt x="939" y="2982"/>
                    <a:pt x="934" y="2980"/>
                    <a:pt x="930" y="2977"/>
                  </a:cubicBezTo>
                  <a:cubicBezTo>
                    <a:pt x="904" y="2965"/>
                    <a:pt x="879" y="2952"/>
                    <a:pt x="855" y="2938"/>
                  </a:cubicBezTo>
                  <a:cubicBezTo>
                    <a:pt x="887" y="2878"/>
                    <a:pt x="887" y="2878"/>
                    <a:pt x="887" y="2878"/>
                  </a:cubicBezTo>
                  <a:cubicBezTo>
                    <a:pt x="878" y="2873"/>
                    <a:pt x="870" y="2869"/>
                    <a:pt x="861" y="2864"/>
                  </a:cubicBezTo>
                  <a:cubicBezTo>
                    <a:pt x="826" y="2922"/>
                    <a:pt x="826" y="2922"/>
                    <a:pt x="826" y="2922"/>
                  </a:cubicBezTo>
                  <a:cubicBezTo>
                    <a:pt x="807" y="2910"/>
                    <a:pt x="788" y="2899"/>
                    <a:pt x="769" y="2886"/>
                  </a:cubicBezTo>
                  <a:cubicBezTo>
                    <a:pt x="750" y="2915"/>
                    <a:pt x="750" y="2915"/>
                    <a:pt x="750" y="2915"/>
                  </a:cubicBezTo>
                  <a:cubicBezTo>
                    <a:pt x="816" y="2958"/>
                    <a:pt x="886" y="2996"/>
                    <a:pt x="958" y="3028"/>
                  </a:cubicBezTo>
                  <a:close/>
                  <a:moveTo>
                    <a:pt x="1280" y="3133"/>
                  </a:moveTo>
                  <a:cubicBezTo>
                    <a:pt x="1319" y="2933"/>
                    <a:pt x="1319" y="2933"/>
                    <a:pt x="1319" y="2933"/>
                  </a:cubicBezTo>
                  <a:cubicBezTo>
                    <a:pt x="1350" y="2939"/>
                    <a:pt x="1380" y="2945"/>
                    <a:pt x="1411" y="2949"/>
                  </a:cubicBezTo>
                  <a:cubicBezTo>
                    <a:pt x="1401" y="3016"/>
                    <a:pt x="1401" y="3016"/>
                    <a:pt x="1401" y="3016"/>
                  </a:cubicBezTo>
                  <a:cubicBezTo>
                    <a:pt x="1410" y="3018"/>
                    <a:pt x="1420" y="3019"/>
                    <a:pt x="1430" y="3020"/>
                  </a:cubicBezTo>
                  <a:cubicBezTo>
                    <a:pt x="1432" y="2998"/>
                    <a:pt x="1434" y="2975"/>
                    <a:pt x="1437" y="2952"/>
                  </a:cubicBezTo>
                  <a:cubicBezTo>
                    <a:pt x="1456" y="2955"/>
                    <a:pt x="1476" y="2957"/>
                    <a:pt x="1496" y="2958"/>
                  </a:cubicBezTo>
                  <a:cubicBezTo>
                    <a:pt x="1498" y="2924"/>
                    <a:pt x="1498" y="2924"/>
                    <a:pt x="1498" y="2924"/>
                  </a:cubicBezTo>
                  <a:cubicBezTo>
                    <a:pt x="1433" y="2919"/>
                    <a:pt x="1368" y="2909"/>
                    <a:pt x="1304" y="2895"/>
                  </a:cubicBezTo>
                  <a:cubicBezTo>
                    <a:pt x="1256" y="3093"/>
                    <a:pt x="1256" y="3093"/>
                    <a:pt x="1256" y="3093"/>
                  </a:cubicBezTo>
                  <a:cubicBezTo>
                    <a:pt x="1251" y="3092"/>
                    <a:pt x="1246" y="3091"/>
                    <a:pt x="1241" y="3090"/>
                  </a:cubicBezTo>
                  <a:cubicBezTo>
                    <a:pt x="1214" y="3083"/>
                    <a:pt x="1186" y="3075"/>
                    <a:pt x="1159" y="3067"/>
                  </a:cubicBezTo>
                  <a:cubicBezTo>
                    <a:pt x="1178" y="3002"/>
                    <a:pt x="1178" y="3002"/>
                    <a:pt x="1178" y="3002"/>
                  </a:cubicBezTo>
                  <a:cubicBezTo>
                    <a:pt x="1169" y="2999"/>
                    <a:pt x="1159" y="2996"/>
                    <a:pt x="1150" y="2993"/>
                  </a:cubicBezTo>
                  <a:cubicBezTo>
                    <a:pt x="1128" y="3058"/>
                    <a:pt x="1128" y="3058"/>
                    <a:pt x="1128" y="3058"/>
                  </a:cubicBezTo>
                  <a:cubicBezTo>
                    <a:pt x="1107" y="3051"/>
                    <a:pt x="1086" y="3043"/>
                    <a:pt x="1064" y="3035"/>
                  </a:cubicBezTo>
                  <a:cubicBezTo>
                    <a:pt x="1052" y="3067"/>
                    <a:pt x="1052" y="3067"/>
                    <a:pt x="1052" y="3067"/>
                  </a:cubicBezTo>
                  <a:cubicBezTo>
                    <a:pt x="1126" y="3095"/>
                    <a:pt x="1202" y="3117"/>
                    <a:pt x="1280" y="3133"/>
                  </a:cubicBezTo>
                  <a:close/>
                  <a:moveTo>
                    <a:pt x="1616" y="3167"/>
                  </a:moveTo>
                  <a:cubicBezTo>
                    <a:pt x="1612" y="2963"/>
                    <a:pt x="1612" y="2963"/>
                    <a:pt x="1612" y="2963"/>
                  </a:cubicBezTo>
                  <a:cubicBezTo>
                    <a:pt x="1643" y="2962"/>
                    <a:pt x="1674" y="2961"/>
                    <a:pt x="1705" y="2958"/>
                  </a:cubicBezTo>
                  <a:cubicBezTo>
                    <a:pt x="1710" y="3026"/>
                    <a:pt x="1710" y="3026"/>
                    <a:pt x="1710" y="3026"/>
                  </a:cubicBezTo>
                  <a:cubicBezTo>
                    <a:pt x="1719" y="3026"/>
                    <a:pt x="1729" y="3025"/>
                    <a:pt x="1738" y="3024"/>
                  </a:cubicBezTo>
                  <a:cubicBezTo>
                    <a:pt x="1736" y="3001"/>
                    <a:pt x="1734" y="2979"/>
                    <a:pt x="1731" y="2956"/>
                  </a:cubicBezTo>
                  <a:cubicBezTo>
                    <a:pt x="1751" y="2954"/>
                    <a:pt x="1770" y="2952"/>
                    <a:pt x="1790" y="2949"/>
                  </a:cubicBezTo>
                  <a:cubicBezTo>
                    <a:pt x="1785" y="2916"/>
                    <a:pt x="1785" y="2916"/>
                    <a:pt x="1785" y="2916"/>
                  </a:cubicBezTo>
                  <a:cubicBezTo>
                    <a:pt x="1720" y="2925"/>
                    <a:pt x="1655" y="2929"/>
                    <a:pt x="1589" y="2928"/>
                  </a:cubicBezTo>
                  <a:cubicBezTo>
                    <a:pt x="1585" y="3133"/>
                    <a:pt x="1585" y="3133"/>
                    <a:pt x="1585" y="3133"/>
                  </a:cubicBezTo>
                  <a:cubicBezTo>
                    <a:pt x="1580" y="3132"/>
                    <a:pt x="1574" y="3132"/>
                    <a:pt x="1569" y="3132"/>
                  </a:cubicBezTo>
                  <a:cubicBezTo>
                    <a:pt x="1541" y="3132"/>
                    <a:pt x="1513" y="3130"/>
                    <a:pt x="1485" y="3128"/>
                  </a:cubicBezTo>
                  <a:cubicBezTo>
                    <a:pt x="1489" y="3060"/>
                    <a:pt x="1489" y="3060"/>
                    <a:pt x="1489" y="3060"/>
                  </a:cubicBezTo>
                  <a:cubicBezTo>
                    <a:pt x="1479" y="3059"/>
                    <a:pt x="1469" y="3059"/>
                    <a:pt x="1460" y="3058"/>
                  </a:cubicBezTo>
                  <a:cubicBezTo>
                    <a:pt x="1452" y="3125"/>
                    <a:pt x="1452" y="3125"/>
                    <a:pt x="1452" y="3125"/>
                  </a:cubicBezTo>
                  <a:cubicBezTo>
                    <a:pt x="1430" y="3123"/>
                    <a:pt x="1408" y="3120"/>
                    <a:pt x="1385" y="3117"/>
                  </a:cubicBezTo>
                  <a:cubicBezTo>
                    <a:pt x="1380" y="3151"/>
                    <a:pt x="1380" y="3151"/>
                    <a:pt x="1380" y="3151"/>
                  </a:cubicBezTo>
                  <a:cubicBezTo>
                    <a:pt x="1458" y="3162"/>
                    <a:pt x="1537" y="3167"/>
                    <a:pt x="1616" y="3167"/>
                  </a:cubicBezTo>
                  <a:close/>
                  <a:moveTo>
                    <a:pt x="1952" y="3127"/>
                  </a:moveTo>
                  <a:cubicBezTo>
                    <a:pt x="1904" y="2928"/>
                    <a:pt x="1904" y="2928"/>
                    <a:pt x="1904" y="2928"/>
                  </a:cubicBezTo>
                  <a:cubicBezTo>
                    <a:pt x="1935" y="2921"/>
                    <a:pt x="1965" y="2913"/>
                    <a:pt x="1994" y="2904"/>
                  </a:cubicBezTo>
                  <a:cubicBezTo>
                    <a:pt x="2013" y="2970"/>
                    <a:pt x="2013" y="2970"/>
                    <a:pt x="2013" y="2970"/>
                  </a:cubicBezTo>
                  <a:cubicBezTo>
                    <a:pt x="2023" y="2967"/>
                    <a:pt x="2032" y="2964"/>
                    <a:pt x="2041" y="2961"/>
                  </a:cubicBezTo>
                  <a:cubicBezTo>
                    <a:pt x="2034" y="2940"/>
                    <a:pt x="2027" y="2918"/>
                    <a:pt x="2019" y="2897"/>
                  </a:cubicBezTo>
                  <a:cubicBezTo>
                    <a:pt x="2038" y="2891"/>
                    <a:pt x="2057" y="2884"/>
                    <a:pt x="2075" y="2877"/>
                  </a:cubicBezTo>
                  <a:cubicBezTo>
                    <a:pt x="2063" y="2846"/>
                    <a:pt x="2063" y="2846"/>
                    <a:pt x="2063" y="2846"/>
                  </a:cubicBezTo>
                  <a:cubicBezTo>
                    <a:pt x="2002" y="2868"/>
                    <a:pt x="1939" y="2887"/>
                    <a:pt x="1875" y="2900"/>
                  </a:cubicBezTo>
                  <a:cubicBezTo>
                    <a:pt x="1914" y="3100"/>
                    <a:pt x="1914" y="3100"/>
                    <a:pt x="1914" y="3100"/>
                  </a:cubicBezTo>
                  <a:cubicBezTo>
                    <a:pt x="1909" y="3101"/>
                    <a:pt x="1904" y="3102"/>
                    <a:pt x="1899" y="3103"/>
                  </a:cubicBezTo>
                  <a:cubicBezTo>
                    <a:pt x="1871" y="3109"/>
                    <a:pt x="1843" y="3114"/>
                    <a:pt x="1815" y="3117"/>
                  </a:cubicBezTo>
                  <a:cubicBezTo>
                    <a:pt x="1805" y="3050"/>
                    <a:pt x="1805" y="3050"/>
                    <a:pt x="1805" y="3050"/>
                  </a:cubicBezTo>
                  <a:cubicBezTo>
                    <a:pt x="1795" y="3052"/>
                    <a:pt x="1786" y="3053"/>
                    <a:pt x="1776" y="3054"/>
                  </a:cubicBezTo>
                  <a:cubicBezTo>
                    <a:pt x="1783" y="3122"/>
                    <a:pt x="1783" y="3122"/>
                    <a:pt x="1783" y="3122"/>
                  </a:cubicBezTo>
                  <a:cubicBezTo>
                    <a:pt x="1761" y="3124"/>
                    <a:pt x="1739" y="3127"/>
                    <a:pt x="1716" y="3128"/>
                  </a:cubicBezTo>
                  <a:cubicBezTo>
                    <a:pt x="1718" y="3162"/>
                    <a:pt x="1718" y="3162"/>
                    <a:pt x="1718" y="3162"/>
                  </a:cubicBezTo>
                  <a:cubicBezTo>
                    <a:pt x="1797" y="3156"/>
                    <a:pt x="1875" y="3144"/>
                    <a:pt x="1952" y="3127"/>
                  </a:cubicBezTo>
                  <a:close/>
                  <a:moveTo>
                    <a:pt x="2272" y="3016"/>
                  </a:moveTo>
                  <a:cubicBezTo>
                    <a:pt x="2183" y="2832"/>
                    <a:pt x="2183" y="2832"/>
                    <a:pt x="2183" y="2832"/>
                  </a:cubicBezTo>
                  <a:cubicBezTo>
                    <a:pt x="2211" y="2819"/>
                    <a:pt x="2238" y="2805"/>
                    <a:pt x="2265" y="2790"/>
                  </a:cubicBezTo>
                  <a:cubicBezTo>
                    <a:pt x="2298" y="2849"/>
                    <a:pt x="2298" y="2849"/>
                    <a:pt x="2298" y="2849"/>
                  </a:cubicBezTo>
                  <a:cubicBezTo>
                    <a:pt x="2306" y="2845"/>
                    <a:pt x="2315" y="2840"/>
                    <a:pt x="2323" y="2835"/>
                  </a:cubicBezTo>
                  <a:cubicBezTo>
                    <a:pt x="2311" y="2815"/>
                    <a:pt x="2300" y="2796"/>
                    <a:pt x="2288" y="2777"/>
                  </a:cubicBezTo>
                  <a:cubicBezTo>
                    <a:pt x="2305" y="2767"/>
                    <a:pt x="2322" y="2756"/>
                    <a:pt x="2338" y="2746"/>
                  </a:cubicBezTo>
                  <a:cubicBezTo>
                    <a:pt x="2319" y="2717"/>
                    <a:pt x="2319" y="2717"/>
                    <a:pt x="2319" y="2717"/>
                  </a:cubicBezTo>
                  <a:cubicBezTo>
                    <a:pt x="2265" y="2753"/>
                    <a:pt x="2207" y="2784"/>
                    <a:pt x="2148" y="2811"/>
                  </a:cubicBezTo>
                  <a:cubicBezTo>
                    <a:pt x="2229" y="2998"/>
                    <a:pt x="2229" y="2998"/>
                    <a:pt x="2229" y="2998"/>
                  </a:cubicBezTo>
                  <a:cubicBezTo>
                    <a:pt x="2224" y="3000"/>
                    <a:pt x="2220" y="3002"/>
                    <a:pt x="2215" y="3004"/>
                  </a:cubicBezTo>
                  <a:cubicBezTo>
                    <a:pt x="2189" y="3016"/>
                    <a:pt x="2163" y="3026"/>
                    <a:pt x="2136" y="3036"/>
                  </a:cubicBezTo>
                  <a:cubicBezTo>
                    <a:pt x="2112" y="2973"/>
                    <a:pt x="2112" y="2973"/>
                    <a:pt x="2112" y="2973"/>
                  </a:cubicBezTo>
                  <a:cubicBezTo>
                    <a:pt x="2103" y="2976"/>
                    <a:pt x="2093" y="2979"/>
                    <a:pt x="2084" y="2983"/>
                  </a:cubicBezTo>
                  <a:cubicBezTo>
                    <a:pt x="2106" y="3047"/>
                    <a:pt x="2106" y="3047"/>
                    <a:pt x="2106" y="3047"/>
                  </a:cubicBezTo>
                  <a:cubicBezTo>
                    <a:pt x="2085" y="3055"/>
                    <a:pt x="2063" y="3061"/>
                    <a:pt x="2042" y="3068"/>
                  </a:cubicBezTo>
                  <a:cubicBezTo>
                    <a:pt x="2051" y="3101"/>
                    <a:pt x="2051" y="3101"/>
                    <a:pt x="2051" y="3101"/>
                  </a:cubicBezTo>
                  <a:cubicBezTo>
                    <a:pt x="2127" y="3078"/>
                    <a:pt x="2201" y="3049"/>
                    <a:pt x="2272" y="3016"/>
                  </a:cubicBezTo>
                  <a:close/>
                  <a:moveTo>
                    <a:pt x="2560" y="2838"/>
                  </a:moveTo>
                  <a:cubicBezTo>
                    <a:pt x="2433" y="2679"/>
                    <a:pt x="2433" y="2679"/>
                    <a:pt x="2433" y="2679"/>
                  </a:cubicBezTo>
                  <a:cubicBezTo>
                    <a:pt x="2458" y="2659"/>
                    <a:pt x="2482" y="2640"/>
                    <a:pt x="2505" y="2619"/>
                  </a:cubicBezTo>
                  <a:cubicBezTo>
                    <a:pt x="2550" y="2670"/>
                    <a:pt x="2550" y="2670"/>
                    <a:pt x="2550" y="2670"/>
                  </a:cubicBezTo>
                  <a:cubicBezTo>
                    <a:pt x="2557" y="2664"/>
                    <a:pt x="2564" y="2657"/>
                    <a:pt x="2571" y="2651"/>
                  </a:cubicBezTo>
                  <a:cubicBezTo>
                    <a:pt x="2556" y="2634"/>
                    <a:pt x="2540" y="2618"/>
                    <a:pt x="2524" y="2602"/>
                  </a:cubicBezTo>
                  <a:cubicBezTo>
                    <a:pt x="2539" y="2588"/>
                    <a:pt x="2553" y="2574"/>
                    <a:pt x="2567" y="2561"/>
                  </a:cubicBezTo>
                  <a:cubicBezTo>
                    <a:pt x="2542" y="2537"/>
                    <a:pt x="2542" y="2537"/>
                    <a:pt x="2542" y="2537"/>
                  </a:cubicBezTo>
                  <a:cubicBezTo>
                    <a:pt x="2497" y="2583"/>
                    <a:pt x="2447" y="2626"/>
                    <a:pt x="2395" y="2665"/>
                  </a:cubicBezTo>
                  <a:cubicBezTo>
                    <a:pt x="2515" y="2830"/>
                    <a:pt x="2515" y="2830"/>
                    <a:pt x="2515" y="2830"/>
                  </a:cubicBezTo>
                  <a:cubicBezTo>
                    <a:pt x="2510" y="2833"/>
                    <a:pt x="2506" y="2837"/>
                    <a:pt x="2502" y="2840"/>
                  </a:cubicBezTo>
                  <a:cubicBezTo>
                    <a:pt x="2479" y="2856"/>
                    <a:pt x="2456" y="2872"/>
                    <a:pt x="2432" y="2887"/>
                  </a:cubicBezTo>
                  <a:cubicBezTo>
                    <a:pt x="2395" y="2831"/>
                    <a:pt x="2395" y="2831"/>
                    <a:pt x="2395" y="2831"/>
                  </a:cubicBezTo>
                  <a:cubicBezTo>
                    <a:pt x="2386" y="2836"/>
                    <a:pt x="2378" y="2841"/>
                    <a:pt x="2370" y="2847"/>
                  </a:cubicBezTo>
                  <a:cubicBezTo>
                    <a:pt x="2405" y="2905"/>
                    <a:pt x="2405" y="2905"/>
                    <a:pt x="2405" y="2905"/>
                  </a:cubicBezTo>
                  <a:cubicBezTo>
                    <a:pt x="2386" y="2917"/>
                    <a:pt x="2366" y="2928"/>
                    <a:pt x="2346" y="2939"/>
                  </a:cubicBezTo>
                  <a:cubicBezTo>
                    <a:pt x="2363" y="2969"/>
                    <a:pt x="2363" y="2969"/>
                    <a:pt x="2363" y="2969"/>
                  </a:cubicBezTo>
                  <a:cubicBezTo>
                    <a:pt x="2432" y="2930"/>
                    <a:pt x="2498" y="2887"/>
                    <a:pt x="2560" y="2838"/>
                  </a:cubicBezTo>
                  <a:close/>
                  <a:moveTo>
                    <a:pt x="2804" y="2603"/>
                  </a:moveTo>
                  <a:cubicBezTo>
                    <a:pt x="2645" y="2474"/>
                    <a:pt x="2645" y="2474"/>
                    <a:pt x="2645" y="2474"/>
                  </a:cubicBezTo>
                  <a:cubicBezTo>
                    <a:pt x="2665" y="2451"/>
                    <a:pt x="2684" y="2426"/>
                    <a:pt x="2703" y="2401"/>
                  </a:cubicBezTo>
                  <a:cubicBezTo>
                    <a:pt x="2757" y="2442"/>
                    <a:pt x="2757" y="2442"/>
                    <a:pt x="2757" y="2442"/>
                  </a:cubicBezTo>
                  <a:cubicBezTo>
                    <a:pt x="2763" y="2434"/>
                    <a:pt x="2768" y="2426"/>
                    <a:pt x="2774" y="2418"/>
                  </a:cubicBezTo>
                  <a:cubicBezTo>
                    <a:pt x="2755" y="2405"/>
                    <a:pt x="2736" y="2392"/>
                    <a:pt x="2718" y="2380"/>
                  </a:cubicBezTo>
                  <a:cubicBezTo>
                    <a:pt x="2729" y="2364"/>
                    <a:pt x="2740" y="2347"/>
                    <a:pt x="2750" y="2331"/>
                  </a:cubicBezTo>
                  <a:cubicBezTo>
                    <a:pt x="2721" y="2313"/>
                    <a:pt x="2721" y="2313"/>
                    <a:pt x="2721" y="2313"/>
                  </a:cubicBezTo>
                  <a:cubicBezTo>
                    <a:pt x="2687" y="2368"/>
                    <a:pt x="2647" y="2420"/>
                    <a:pt x="2605" y="2470"/>
                  </a:cubicBezTo>
                  <a:cubicBezTo>
                    <a:pt x="2757" y="2605"/>
                    <a:pt x="2757" y="2605"/>
                    <a:pt x="2757" y="2605"/>
                  </a:cubicBezTo>
                  <a:cubicBezTo>
                    <a:pt x="2754" y="2609"/>
                    <a:pt x="2750" y="2613"/>
                    <a:pt x="2747" y="2617"/>
                  </a:cubicBezTo>
                  <a:cubicBezTo>
                    <a:pt x="2728" y="2638"/>
                    <a:pt x="2709" y="2659"/>
                    <a:pt x="2689" y="2679"/>
                  </a:cubicBezTo>
                  <a:cubicBezTo>
                    <a:pt x="2640" y="2631"/>
                    <a:pt x="2640" y="2631"/>
                    <a:pt x="2640" y="2631"/>
                  </a:cubicBezTo>
                  <a:cubicBezTo>
                    <a:pt x="2633" y="2638"/>
                    <a:pt x="2626" y="2645"/>
                    <a:pt x="2619" y="2652"/>
                  </a:cubicBezTo>
                  <a:cubicBezTo>
                    <a:pt x="2666" y="2702"/>
                    <a:pt x="2666" y="2702"/>
                    <a:pt x="2666" y="2702"/>
                  </a:cubicBezTo>
                  <a:cubicBezTo>
                    <a:pt x="2650" y="2717"/>
                    <a:pt x="2633" y="2733"/>
                    <a:pt x="2616" y="2748"/>
                  </a:cubicBezTo>
                  <a:cubicBezTo>
                    <a:pt x="2639" y="2773"/>
                    <a:pt x="2639" y="2773"/>
                    <a:pt x="2639" y="2773"/>
                  </a:cubicBezTo>
                  <a:cubicBezTo>
                    <a:pt x="2698" y="2721"/>
                    <a:pt x="2753" y="2664"/>
                    <a:pt x="2804" y="2603"/>
                  </a:cubicBezTo>
                  <a:close/>
                  <a:moveTo>
                    <a:pt x="2991" y="2321"/>
                  </a:moveTo>
                  <a:cubicBezTo>
                    <a:pt x="2809" y="2230"/>
                    <a:pt x="2809" y="2230"/>
                    <a:pt x="2809" y="2230"/>
                  </a:cubicBezTo>
                  <a:cubicBezTo>
                    <a:pt x="2823" y="2202"/>
                    <a:pt x="2836" y="2174"/>
                    <a:pt x="2849" y="2145"/>
                  </a:cubicBezTo>
                  <a:cubicBezTo>
                    <a:pt x="2911" y="2173"/>
                    <a:pt x="2911" y="2173"/>
                    <a:pt x="2911" y="2173"/>
                  </a:cubicBezTo>
                  <a:cubicBezTo>
                    <a:pt x="2915" y="2165"/>
                    <a:pt x="2918" y="2156"/>
                    <a:pt x="2922" y="2147"/>
                  </a:cubicBezTo>
                  <a:cubicBezTo>
                    <a:pt x="2901" y="2138"/>
                    <a:pt x="2880" y="2130"/>
                    <a:pt x="2859" y="2122"/>
                  </a:cubicBezTo>
                  <a:cubicBezTo>
                    <a:pt x="2866" y="2103"/>
                    <a:pt x="2873" y="2085"/>
                    <a:pt x="2880" y="2066"/>
                  </a:cubicBezTo>
                  <a:cubicBezTo>
                    <a:pt x="2848" y="2055"/>
                    <a:pt x="2848" y="2055"/>
                    <a:pt x="2848" y="2055"/>
                  </a:cubicBezTo>
                  <a:cubicBezTo>
                    <a:pt x="2826" y="2117"/>
                    <a:pt x="2799" y="2176"/>
                    <a:pt x="2768" y="2234"/>
                  </a:cubicBezTo>
                  <a:cubicBezTo>
                    <a:pt x="2946" y="2333"/>
                    <a:pt x="2946" y="2333"/>
                    <a:pt x="2946" y="2333"/>
                  </a:cubicBezTo>
                  <a:cubicBezTo>
                    <a:pt x="2943" y="2337"/>
                    <a:pt x="2941" y="2342"/>
                    <a:pt x="2939" y="2347"/>
                  </a:cubicBezTo>
                  <a:cubicBezTo>
                    <a:pt x="2925" y="2372"/>
                    <a:pt x="2910" y="2396"/>
                    <a:pt x="2895" y="2420"/>
                  </a:cubicBezTo>
                  <a:cubicBezTo>
                    <a:pt x="2837" y="2384"/>
                    <a:pt x="2837" y="2384"/>
                    <a:pt x="2837" y="2384"/>
                  </a:cubicBezTo>
                  <a:cubicBezTo>
                    <a:pt x="2832" y="2392"/>
                    <a:pt x="2827" y="2401"/>
                    <a:pt x="2821" y="2409"/>
                  </a:cubicBezTo>
                  <a:cubicBezTo>
                    <a:pt x="2878" y="2447"/>
                    <a:pt x="2878" y="2447"/>
                    <a:pt x="2878" y="2447"/>
                  </a:cubicBezTo>
                  <a:cubicBezTo>
                    <a:pt x="2865" y="2466"/>
                    <a:pt x="2852" y="2484"/>
                    <a:pt x="2839" y="2502"/>
                  </a:cubicBezTo>
                  <a:cubicBezTo>
                    <a:pt x="2866" y="2523"/>
                    <a:pt x="2866" y="2523"/>
                    <a:pt x="2866" y="2523"/>
                  </a:cubicBezTo>
                  <a:cubicBezTo>
                    <a:pt x="2913" y="2459"/>
                    <a:pt x="2955" y="2392"/>
                    <a:pt x="2991" y="2321"/>
                  </a:cubicBezTo>
                  <a:close/>
                  <a:moveTo>
                    <a:pt x="3113" y="2006"/>
                  </a:moveTo>
                  <a:cubicBezTo>
                    <a:pt x="2915" y="1955"/>
                    <a:pt x="2915" y="1955"/>
                    <a:pt x="2915" y="1955"/>
                  </a:cubicBezTo>
                  <a:cubicBezTo>
                    <a:pt x="2923" y="1925"/>
                    <a:pt x="2930" y="1895"/>
                    <a:pt x="2936" y="1865"/>
                  </a:cubicBezTo>
                  <a:cubicBezTo>
                    <a:pt x="3003" y="1879"/>
                    <a:pt x="3003" y="1879"/>
                    <a:pt x="3003" y="1879"/>
                  </a:cubicBezTo>
                  <a:cubicBezTo>
                    <a:pt x="3005" y="1869"/>
                    <a:pt x="3007" y="1860"/>
                    <a:pt x="3008" y="1850"/>
                  </a:cubicBezTo>
                  <a:cubicBezTo>
                    <a:pt x="2986" y="1846"/>
                    <a:pt x="2964" y="1843"/>
                    <a:pt x="2941" y="1839"/>
                  </a:cubicBezTo>
                  <a:cubicBezTo>
                    <a:pt x="2945" y="1820"/>
                    <a:pt x="2948" y="1800"/>
                    <a:pt x="2950" y="1781"/>
                  </a:cubicBezTo>
                  <a:cubicBezTo>
                    <a:pt x="2916" y="1777"/>
                    <a:pt x="2916" y="1777"/>
                    <a:pt x="2916" y="1777"/>
                  </a:cubicBezTo>
                  <a:cubicBezTo>
                    <a:pt x="2908" y="1841"/>
                    <a:pt x="2894" y="1905"/>
                    <a:pt x="2876" y="1968"/>
                  </a:cubicBezTo>
                  <a:cubicBezTo>
                    <a:pt x="3072" y="2027"/>
                    <a:pt x="3072" y="2027"/>
                    <a:pt x="3072" y="2027"/>
                  </a:cubicBezTo>
                  <a:cubicBezTo>
                    <a:pt x="3070" y="2032"/>
                    <a:pt x="3069" y="2037"/>
                    <a:pt x="3067" y="2042"/>
                  </a:cubicBezTo>
                  <a:cubicBezTo>
                    <a:pt x="3059" y="2069"/>
                    <a:pt x="3050" y="2096"/>
                    <a:pt x="3041" y="2122"/>
                  </a:cubicBezTo>
                  <a:cubicBezTo>
                    <a:pt x="2977" y="2100"/>
                    <a:pt x="2977" y="2100"/>
                    <a:pt x="2977" y="2100"/>
                  </a:cubicBezTo>
                  <a:cubicBezTo>
                    <a:pt x="2973" y="2109"/>
                    <a:pt x="2970" y="2118"/>
                    <a:pt x="2966" y="2128"/>
                  </a:cubicBezTo>
                  <a:cubicBezTo>
                    <a:pt x="3029" y="2153"/>
                    <a:pt x="3029" y="2153"/>
                    <a:pt x="3029" y="2153"/>
                  </a:cubicBezTo>
                  <a:cubicBezTo>
                    <a:pt x="3021" y="2174"/>
                    <a:pt x="3013" y="2195"/>
                    <a:pt x="3004" y="2215"/>
                  </a:cubicBezTo>
                  <a:cubicBezTo>
                    <a:pt x="3035" y="2229"/>
                    <a:pt x="3035" y="2229"/>
                    <a:pt x="3035" y="2229"/>
                  </a:cubicBezTo>
                  <a:cubicBezTo>
                    <a:pt x="3066" y="2157"/>
                    <a:pt x="3093" y="2082"/>
                    <a:pt x="3113" y="2006"/>
                  </a:cubicBezTo>
                  <a:close/>
                  <a:moveTo>
                    <a:pt x="3165" y="1671"/>
                  </a:moveTo>
                  <a:cubicBezTo>
                    <a:pt x="2961" y="1665"/>
                    <a:pt x="2961" y="1665"/>
                    <a:pt x="2961" y="1665"/>
                  </a:cubicBezTo>
                  <a:cubicBezTo>
                    <a:pt x="2962" y="1634"/>
                    <a:pt x="2962" y="1602"/>
                    <a:pt x="2962" y="1571"/>
                  </a:cubicBezTo>
                  <a:cubicBezTo>
                    <a:pt x="3030" y="1571"/>
                    <a:pt x="3030" y="1571"/>
                    <a:pt x="3030" y="1571"/>
                  </a:cubicBezTo>
                  <a:cubicBezTo>
                    <a:pt x="3029" y="1561"/>
                    <a:pt x="3029" y="1551"/>
                    <a:pt x="3029" y="1542"/>
                  </a:cubicBezTo>
                  <a:cubicBezTo>
                    <a:pt x="3006" y="1543"/>
                    <a:pt x="2983" y="1544"/>
                    <a:pt x="2961" y="1545"/>
                  </a:cubicBezTo>
                  <a:cubicBezTo>
                    <a:pt x="2960" y="1526"/>
                    <a:pt x="2959" y="1506"/>
                    <a:pt x="2957" y="1486"/>
                  </a:cubicBezTo>
                  <a:cubicBezTo>
                    <a:pt x="2923" y="1490"/>
                    <a:pt x="2923" y="1490"/>
                    <a:pt x="2923" y="1490"/>
                  </a:cubicBezTo>
                  <a:cubicBezTo>
                    <a:pt x="2929" y="1555"/>
                    <a:pt x="2929" y="1620"/>
                    <a:pt x="2925" y="1685"/>
                  </a:cubicBezTo>
                  <a:cubicBezTo>
                    <a:pt x="2993" y="1691"/>
                    <a:pt x="3061" y="1696"/>
                    <a:pt x="3129" y="1701"/>
                  </a:cubicBezTo>
                  <a:cubicBezTo>
                    <a:pt x="3128" y="1706"/>
                    <a:pt x="3128" y="1711"/>
                    <a:pt x="3128" y="1717"/>
                  </a:cubicBezTo>
                  <a:cubicBezTo>
                    <a:pt x="3126" y="1745"/>
                    <a:pt x="3123" y="1773"/>
                    <a:pt x="3119" y="1801"/>
                  </a:cubicBezTo>
                  <a:cubicBezTo>
                    <a:pt x="3051" y="1793"/>
                    <a:pt x="3051" y="1793"/>
                    <a:pt x="3051" y="1793"/>
                  </a:cubicBezTo>
                  <a:cubicBezTo>
                    <a:pt x="3050" y="1802"/>
                    <a:pt x="3049" y="1812"/>
                    <a:pt x="3047" y="1822"/>
                  </a:cubicBezTo>
                  <a:cubicBezTo>
                    <a:pt x="3114" y="1833"/>
                    <a:pt x="3114" y="1833"/>
                    <a:pt x="3114" y="1833"/>
                  </a:cubicBezTo>
                  <a:cubicBezTo>
                    <a:pt x="3111" y="1855"/>
                    <a:pt x="3107" y="1877"/>
                    <a:pt x="3103" y="1900"/>
                  </a:cubicBezTo>
                  <a:cubicBezTo>
                    <a:pt x="3136" y="1907"/>
                    <a:pt x="3136" y="1907"/>
                    <a:pt x="3136" y="1907"/>
                  </a:cubicBezTo>
                  <a:cubicBezTo>
                    <a:pt x="3152" y="1829"/>
                    <a:pt x="3161" y="1750"/>
                    <a:pt x="3165" y="1671"/>
                  </a:cubicBezTo>
                  <a:close/>
                  <a:moveTo>
                    <a:pt x="3143" y="1334"/>
                  </a:moveTo>
                  <a:cubicBezTo>
                    <a:pt x="2942" y="1371"/>
                    <a:pt x="2942" y="1371"/>
                    <a:pt x="2942" y="1371"/>
                  </a:cubicBezTo>
                  <a:cubicBezTo>
                    <a:pt x="2937" y="1340"/>
                    <a:pt x="2931" y="1310"/>
                    <a:pt x="2923" y="1280"/>
                  </a:cubicBezTo>
                  <a:cubicBezTo>
                    <a:pt x="2990" y="1264"/>
                    <a:pt x="2990" y="1264"/>
                    <a:pt x="2990" y="1264"/>
                  </a:cubicBezTo>
                  <a:cubicBezTo>
                    <a:pt x="2987" y="1255"/>
                    <a:pt x="2985" y="1246"/>
                    <a:pt x="2982" y="1236"/>
                  </a:cubicBezTo>
                  <a:cubicBezTo>
                    <a:pt x="2961" y="1242"/>
                    <a:pt x="2939" y="1248"/>
                    <a:pt x="2917" y="1254"/>
                  </a:cubicBezTo>
                  <a:cubicBezTo>
                    <a:pt x="2912" y="1235"/>
                    <a:pt x="2906" y="1217"/>
                    <a:pt x="2901" y="1198"/>
                  </a:cubicBezTo>
                  <a:cubicBezTo>
                    <a:pt x="2868" y="1208"/>
                    <a:pt x="2868" y="1208"/>
                    <a:pt x="2868" y="1208"/>
                  </a:cubicBezTo>
                  <a:cubicBezTo>
                    <a:pt x="2888" y="1271"/>
                    <a:pt x="2902" y="1334"/>
                    <a:pt x="2912" y="1399"/>
                  </a:cubicBezTo>
                  <a:cubicBezTo>
                    <a:pt x="2980" y="1389"/>
                    <a:pt x="3047" y="1380"/>
                    <a:pt x="3115" y="1370"/>
                  </a:cubicBezTo>
                  <a:cubicBezTo>
                    <a:pt x="3115" y="1375"/>
                    <a:pt x="3116" y="1381"/>
                    <a:pt x="3117" y="1386"/>
                  </a:cubicBezTo>
                  <a:cubicBezTo>
                    <a:pt x="3121" y="1414"/>
                    <a:pt x="3124" y="1442"/>
                    <a:pt x="3126" y="1470"/>
                  </a:cubicBezTo>
                  <a:cubicBezTo>
                    <a:pt x="3059" y="1477"/>
                    <a:pt x="3059" y="1477"/>
                    <a:pt x="3059" y="1477"/>
                  </a:cubicBezTo>
                  <a:cubicBezTo>
                    <a:pt x="3059" y="1486"/>
                    <a:pt x="3060" y="1496"/>
                    <a:pt x="3061" y="1506"/>
                  </a:cubicBezTo>
                  <a:cubicBezTo>
                    <a:pt x="3129" y="1502"/>
                    <a:pt x="3129" y="1502"/>
                    <a:pt x="3129" y="1502"/>
                  </a:cubicBezTo>
                  <a:cubicBezTo>
                    <a:pt x="3130" y="1525"/>
                    <a:pt x="3131" y="1547"/>
                    <a:pt x="3132" y="1570"/>
                  </a:cubicBezTo>
                  <a:cubicBezTo>
                    <a:pt x="3166" y="1569"/>
                    <a:pt x="3166" y="1569"/>
                    <a:pt x="3166" y="1569"/>
                  </a:cubicBezTo>
                  <a:cubicBezTo>
                    <a:pt x="3164" y="1490"/>
                    <a:pt x="3157" y="1412"/>
                    <a:pt x="3143" y="1334"/>
                  </a:cubicBezTo>
                  <a:close/>
                  <a:moveTo>
                    <a:pt x="3049" y="1008"/>
                  </a:moveTo>
                  <a:cubicBezTo>
                    <a:pt x="2861" y="1088"/>
                    <a:pt x="2861" y="1088"/>
                    <a:pt x="2861" y="1088"/>
                  </a:cubicBezTo>
                  <a:cubicBezTo>
                    <a:pt x="2849" y="1059"/>
                    <a:pt x="2837" y="1031"/>
                    <a:pt x="2823" y="1003"/>
                  </a:cubicBezTo>
                  <a:cubicBezTo>
                    <a:pt x="2885" y="974"/>
                    <a:pt x="2885" y="974"/>
                    <a:pt x="2885" y="974"/>
                  </a:cubicBezTo>
                  <a:cubicBezTo>
                    <a:pt x="2880" y="965"/>
                    <a:pt x="2876" y="957"/>
                    <a:pt x="2872" y="948"/>
                  </a:cubicBezTo>
                  <a:cubicBezTo>
                    <a:pt x="2851" y="959"/>
                    <a:pt x="2831" y="969"/>
                    <a:pt x="2811" y="980"/>
                  </a:cubicBezTo>
                  <a:cubicBezTo>
                    <a:pt x="2802" y="962"/>
                    <a:pt x="2793" y="945"/>
                    <a:pt x="2783" y="928"/>
                  </a:cubicBezTo>
                  <a:cubicBezTo>
                    <a:pt x="2754" y="945"/>
                    <a:pt x="2754" y="945"/>
                    <a:pt x="2754" y="945"/>
                  </a:cubicBezTo>
                  <a:cubicBezTo>
                    <a:pt x="2786" y="1002"/>
                    <a:pt x="2814" y="1061"/>
                    <a:pt x="2838" y="1122"/>
                  </a:cubicBezTo>
                  <a:cubicBezTo>
                    <a:pt x="3029" y="1050"/>
                    <a:pt x="3029" y="1050"/>
                    <a:pt x="3029" y="1050"/>
                  </a:cubicBezTo>
                  <a:cubicBezTo>
                    <a:pt x="3031" y="1055"/>
                    <a:pt x="3033" y="1060"/>
                    <a:pt x="3035" y="1065"/>
                  </a:cubicBezTo>
                  <a:cubicBezTo>
                    <a:pt x="3045" y="1091"/>
                    <a:pt x="3054" y="1118"/>
                    <a:pt x="3062" y="1145"/>
                  </a:cubicBezTo>
                  <a:cubicBezTo>
                    <a:pt x="2998" y="1166"/>
                    <a:pt x="2998" y="1166"/>
                    <a:pt x="2998" y="1166"/>
                  </a:cubicBezTo>
                  <a:cubicBezTo>
                    <a:pt x="3001" y="1176"/>
                    <a:pt x="3003" y="1185"/>
                    <a:pt x="3006" y="1194"/>
                  </a:cubicBezTo>
                  <a:cubicBezTo>
                    <a:pt x="3072" y="1176"/>
                    <a:pt x="3072" y="1176"/>
                    <a:pt x="3072" y="1176"/>
                  </a:cubicBezTo>
                  <a:cubicBezTo>
                    <a:pt x="3078" y="1198"/>
                    <a:pt x="3084" y="1220"/>
                    <a:pt x="3089" y="1241"/>
                  </a:cubicBezTo>
                  <a:cubicBezTo>
                    <a:pt x="3122" y="1234"/>
                    <a:pt x="3122" y="1234"/>
                    <a:pt x="3122" y="1234"/>
                  </a:cubicBezTo>
                  <a:cubicBezTo>
                    <a:pt x="3104" y="1157"/>
                    <a:pt x="3079" y="1082"/>
                    <a:pt x="3049" y="1008"/>
                  </a:cubicBezTo>
                  <a:close/>
                  <a:moveTo>
                    <a:pt x="2888" y="711"/>
                  </a:moveTo>
                  <a:cubicBezTo>
                    <a:pt x="2721" y="829"/>
                    <a:pt x="2721" y="829"/>
                    <a:pt x="2721" y="829"/>
                  </a:cubicBezTo>
                  <a:cubicBezTo>
                    <a:pt x="2704" y="804"/>
                    <a:pt x="2685" y="779"/>
                    <a:pt x="2666" y="754"/>
                  </a:cubicBezTo>
                  <a:cubicBezTo>
                    <a:pt x="2720" y="713"/>
                    <a:pt x="2720" y="713"/>
                    <a:pt x="2720" y="713"/>
                  </a:cubicBezTo>
                  <a:cubicBezTo>
                    <a:pt x="2714" y="705"/>
                    <a:pt x="2707" y="698"/>
                    <a:pt x="2701" y="690"/>
                  </a:cubicBezTo>
                  <a:cubicBezTo>
                    <a:pt x="2684" y="705"/>
                    <a:pt x="2667" y="719"/>
                    <a:pt x="2649" y="734"/>
                  </a:cubicBezTo>
                  <a:cubicBezTo>
                    <a:pt x="2637" y="719"/>
                    <a:pt x="2624" y="704"/>
                    <a:pt x="2611" y="689"/>
                  </a:cubicBezTo>
                  <a:cubicBezTo>
                    <a:pt x="2586" y="713"/>
                    <a:pt x="2586" y="713"/>
                    <a:pt x="2586" y="713"/>
                  </a:cubicBezTo>
                  <a:cubicBezTo>
                    <a:pt x="2630" y="761"/>
                    <a:pt x="2670" y="813"/>
                    <a:pt x="2706" y="867"/>
                  </a:cubicBezTo>
                  <a:cubicBezTo>
                    <a:pt x="2877" y="756"/>
                    <a:pt x="2877" y="756"/>
                    <a:pt x="2877" y="756"/>
                  </a:cubicBezTo>
                  <a:cubicBezTo>
                    <a:pt x="2880" y="761"/>
                    <a:pt x="2883" y="765"/>
                    <a:pt x="2886" y="769"/>
                  </a:cubicBezTo>
                  <a:cubicBezTo>
                    <a:pt x="2901" y="793"/>
                    <a:pt x="2916" y="817"/>
                    <a:pt x="2930" y="842"/>
                  </a:cubicBezTo>
                  <a:cubicBezTo>
                    <a:pt x="2871" y="876"/>
                    <a:pt x="2871" y="876"/>
                    <a:pt x="2871" y="876"/>
                  </a:cubicBezTo>
                  <a:cubicBezTo>
                    <a:pt x="2876" y="885"/>
                    <a:pt x="2881" y="893"/>
                    <a:pt x="2886" y="902"/>
                  </a:cubicBezTo>
                  <a:cubicBezTo>
                    <a:pt x="2946" y="870"/>
                    <a:pt x="2946" y="870"/>
                    <a:pt x="2946" y="870"/>
                  </a:cubicBezTo>
                  <a:cubicBezTo>
                    <a:pt x="2957" y="890"/>
                    <a:pt x="2967" y="910"/>
                    <a:pt x="2977" y="930"/>
                  </a:cubicBezTo>
                  <a:cubicBezTo>
                    <a:pt x="3008" y="916"/>
                    <a:pt x="3008" y="916"/>
                    <a:pt x="3008" y="916"/>
                  </a:cubicBezTo>
                  <a:cubicBezTo>
                    <a:pt x="2973" y="844"/>
                    <a:pt x="2933" y="776"/>
                    <a:pt x="2888" y="711"/>
                  </a:cubicBezTo>
                  <a:close/>
                  <a:moveTo>
                    <a:pt x="2666" y="455"/>
                  </a:moveTo>
                  <a:cubicBezTo>
                    <a:pt x="2529" y="606"/>
                    <a:pt x="2529" y="606"/>
                    <a:pt x="2529" y="606"/>
                  </a:cubicBezTo>
                  <a:cubicBezTo>
                    <a:pt x="2506" y="585"/>
                    <a:pt x="2483" y="565"/>
                    <a:pt x="2459" y="545"/>
                  </a:cubicBezTo>
                  <a:cubicBezTo>
                    <a:pt x="2502" y="493"/>
                    <a:pt x="2502" y="493"/>
                    <a:pt x="2502" y="493"/>
                  </a:cubicBezTo>
                  <a:cubicBezTo>
                    <a:pt x="2495" y="487"/>
                    <a:pt x="2487" y="481"/>
                    <a:pt x="2480" y="475"/>
                  </a:cubicBezTo>
                  <a:cubicBezTo>
                    <a:pt x="2466" y="493"/>
                    <a:pt x="2452" y="511"/>
                    <a:pt x="2438" y="529"/>
                  </a:cubicBezTo>
                  <a:cubicBezTo>
                    <a:pt x="2423" y="517"/>
                    <a:pt x="2407" y="505"/>
                    <a:pt x="2391" y="494"/>
                  </a:cubicBezTo>
                  <a:cubicBezTo>
                    <a:pt x="2372" y="522"/>
                    <a:pt x="2372" y="522"/>
                    <a:pt x="2372" y="522"/>
                  </a:cubicBezTo>
                  <a:cubicBezTo>
                    <a:pt x="2425" y="560"/>
                    <a:pt x="2475" y="601"/>
                    <a:pt x="2522" y="647"/>
                  </a:cubicBezTo>
                  <a:cubicBezTo>
                    <a:pt x="2570" y="598"/>
                    <a:pt x="2618" y="550"/>
                    <a:pt x="2666" y="502"/>
                  </a:cubicBezTo>
                  <a:cubicBezTo>
                    <a:pt x="2669" y="505"/>
                    <a:pt x="2673" y="509"/>
                    <a:pt x="2677" y="513"/>
                  </a:cubicBezTo>
                  <a:cubicBezTo>
                    <a:pt x="2697" y="533"/>
                    <a:pt x="2717" y="553"/>
                    <a:pt x="2735" y="574"/>
                  </a:cubicBezTo>
                  <a:cubicBezTo>
                    <a:pt x="2686" y="620"/>
                    <a:pt x="2686" y="620"/>
                    <a:pt x="2686" y="620"/>
                  </a:cubicBezTo>
                  <a:cubicBezTo>
                    <a:pt x="2692" y="627"/>
                    <a:pt x="2699" y="635"/>
                    <a:pt x="2705" y="642"/>
                  </a:cubicBezTo>
                  <a:cubicBezTo>
                    <a:pt x="2757" y="598"/>
                    <a:pt x="2757" y="598"/>
                    <a:pt x="2757" y="598"/>
                  </a:cubicBezTo>
                  <a:cubicBezTo>
                    <a:pt x="2772" y="615"/>
                    <a:pt x="2786" y="632"/>
                    <a:pt x="2800" y="650"/>
                  </a:cubicBezTo>
                  <a:cubicBezTo>
                    <a:pt x="2827" y="629"/>
                    <a:pt x="2827" y="629"/>
                    <a:pt x="2827" y="629"/>
                  </a:cubicBezTo>
                  <a:cubicBezTo>
                    <a:pt x="2778" y="567"/>
                    <a:pt x="2724" y="509"/>
                    <a:pt x="2666" y="455"/>
                  </a:cubicBezTo>
                  <a:close/>
                  <a:moveTo>
                    <a:pt x="2395" y="253"/>
                  </a:moveTo>
                  <a:cubicBezTo>
                    <a:pt x="2293" y="430"/>
                    <a:pt x="2293" y="430"/>
                    <a:pt x="2293" y="430"/>
                  </a:cubicBezTo>
                  <a:cubicBezTo>
                    <a:pt x="2267" y="415"/>
                    <a:pt x="2239" y="400"/>
                    <a:pt x="2212" y="386"/>
                  </a:cubicBezTo>
                  <a:cubicBezTo>
                    <a:pt x="2243" y="325"/>
                    <a:pt x="2243" y="325"/>
                    <a:pt x="2243" y="325"/>
                  </a:cubicBezTo>
                  <a:cubicBezTo>
                    <a:pt x="2234" y="321"/>
                    <a:pt x="2225" y="317"/>
                    <a:pt x="2217" y="313"/>
                  </a:cubicBezTo>
                  <a:cubicBezTo>
                    <a:pt x="2207" y="333"/>
                    <a:pt x="2198" y="354"/>
                    <a:pt x="2188" y="374"/>
                  </a:cubicBezTo>
                  <a:cubicBezTo>
                    <a:pt x="2170" y="366"/>
                    <a:pt x="2152" y="358"/>
                    <a:pt x="2134" y="350"/>
                  </a:cubicBezTo>
                  <a:cubicBezTo>
                    <a:pt x="2121" y="381"/>
                    <a:pt x="2121" y="381"/>
                    <a:pt x="2121" y="381"/>
                  </a:cubicBezTo>
                  <a:cubicBezTo>
                    <a:pt x="2181" y="407"/>
                    <a:pt x="2240" y="437"/>
                    <a:pt x="2295" y="471"/>
                  </a:cubicBezTo>
                  <a:cubicBezTo>
                    <a:pt x="2332" y="414"/>
                    <a:pt x="2368" y="356"/>
                    <a:pt x="2404" y="299"/>
                  </a:cubicBezTo>
                  <a:cubicBezTo>
                    <a:pt x="2408" y="302"/>
                    <a:pt x="2413" y="304"/>
                    <a:pt x="2418" y="307"/>
                  </a:cubicBezTo>
                  <a:cubicBezTo>
                    <a:pt x="2441" y="322"/>
                    <a:pt x="2465" y="338"/>
                    <a:pt x="2488" y="354"/>
                  </a:cubicBezTo>
                  <a:cubicBezTo>
                    <a:pt x="2449" y="410"/>
                    <a:pt x="2449" y="410"/>
                    <a:pt x="2449" y="410"/>
                  </a:cubicBezTo>
                  <a:cubicBezTo>
                    <a:pt x="2457" y="416"/>
                    <a:pt x="2465" y="421"/>
                    <a:pt x="2473" y="427"/>
                  </a:cubicBezTo>
                  <a:cubicBezTo>
                    <a:pt x="2514" y="373"/>
                    <a:pt x="2514" y="373"/>
                    <a:pt x="2514" y="373"/>
                  </a:cubicBezTo>
                  <a:cubicBezTo>
                    <a:pt x="2532" y="387"/>
                    <a:pt x="2550" y="400"/>
                    <a:pt x="2568" y="415"/>
                  </a:cubicBezTo>
                  <a:cubicBezTo>
                    <a:pt x="2589" y="388"/>
                    <a:pt x="2589" y="388"/>
                    <a:pt x="2589" y="388"/>
                  </a:cubicBezTo>
                  <a:cubicBezTo>
                    <a:pt x="2528" y="339"/>
                    <a:pt x="2463" y="293"/>
                    <a:pt x="2395" y="253"/>
                  </a:cubicBezTo>
                  <a:close/>
                  <a:moveTo>
                    <a:pt x="2086" y="114"/>
                  </a:moveTo>
                  <a:cubicBezTo>
                    <a:pt x="2025" y="309"/>
                    <a:pt x="2025" y="309"/>
                    <a:pt x="2025" y="309"/>
                  </a:cubicBezTo>
                  <a:cubicBezTo>
                    <a:pt x="1996" y="299"/>
                    <a:pt x="1966" y="291"/>
                    <a:pt x="1936" y="283"/>
                  </a:cubicBezTo>
                  <a:cubicBezTo>
                    <a:pt x="1953" y="217"/>
                    <a:pt x="1953" y="217"/>
                    <a:pt x="1953" y="217"/>
                  </a:cubicBezTo>
                  <a:cubicBezTo>
                    <a:pt x="1944" y="215"/>
                    <a:pt x="1935" y="213"/>
                    <a:pt x="1925" y="210"/>
                  </a:cubicBezTo>
                  <a:cubicBezTo>
                    <a:pt x="1920" y="233"/>
                    <a:pt x="1915" y="255"/>
                    <a:pt x="1911" y="277"/>
                  </a:cubicBezTo>
                  <a:cubicBezTo>
                    <a:pt x="1891" y="272"/>
                    <a:pt x="1872" y="268"/>
                    <a:pt x="1853" y="265"/>
                  </a:cubicBezTo>
                  <a:cubicBezTo>
                    <a:pt x="1847" y="298"/>
                    <a:pt x="1847" y="298"/>
                    <a:pt x="1847" y="298"/>
                  </a:cubicBezTo>
                  <a:cubicBezTo>
                    <a:pt x="1911" y="310"/>
                    <a:pt x="1974" y="327"/>
                    <a:pt x="2036" y="348"/>
                  </a:cubicBezTo>
                  <a:cubicBezTo>
                    <a:pt x="2059" y="284"/>
                    <a:pt x="2082" y="220"/>
                    <a:pt x="2105" y="156"/>
                  </a:cubicBezTo>
                  <a:cubicBezTo>
                    <a:pt x="2110" y="158"/>
                    <a:pt x="2115" y="160"/>
                    <a:pt x="2120" y="162"/>
                  </a:cubicBezTo>
                  <a:cubicBezTo>
                    <a:pt x="2147" y="171"/>
                    <a:pt x="2173" y="182"/>
                    <a:pt x="2199" y="193"/>
                  </a:cubicBezTo>
                  <a:cubicBezTo>
                    <a:pt x="2173" y="256"/>
                    <a:pt x="2173" y="256"/>
                    <a:pt x="2173" y="256"/>
                  </a:cubicBezTo>
                  <a:cubicBezTo>
                    <a:pt x="2182" y="259"/>
                    <a:pt x="2191" y="263"/>
                    <a:pt x="2200" y="267"/>
                  </a:cubicBezTo>
                  <a:cubicBezTo>
                    <a:pt x="2229" y="206"/>
                    <a:pt x="2229" y="206"/>
                    <a:pt x="2229" y="206"/>
                  </a:cubicBezTo>
                  <a:cubicBezTo>
                    <a:pt x="2249" y="215"/>
                    <a:pt x="2270" y="225"/>
                    <a:pt x="2290" y="235"/>
                  </a:cubicBezTo>
                  <a:cubicBezTo>
                    <a:pt x="2305" y="204"/>
                    <a:pt x="2305" y="204"/>
                    <a:pt x="2305" y="204"/>
                  </a:cubicBezTo>
                  <a:cubicBezTo>
                    <a:pt x="2235" y="169"/>
                    <a:pt x="2161" y="139"/>
                    <a:pt x="2086" y="114"/>
                  </a:cubicBezTo>
                  <a:close/>
                  <a:moveTo>
                    <a:pt x="1755" y="45"/>
                  </a:moveTo>
                  <a:cubicBezTo>
                    <a:pt x="1737" y="248"/>
                    <a:pt x="1737" y="248"/>
                    <a:pt x="1737" y="248"/>
                  </a:cubicBezTo>
                  <a:cubicBezTo>
                    <a:pt x="1706" y="245"/>
                    <a:pt x="1675" y="243"/>
                    <a:pt x="1644" y="242"/>
                  </a:cubicBezTo>
                  <a:cubicBezTo>
                    <a:pt x="1647" y="174"/>
                    <a:pt x="1647" y="174"/>
                    <a:pt x="1647" y="174"/>
                  </a:cubicBezTo>
                  <a:cubicBezTo>
                    <a:pt x="1638" y="174"/>
                    <a:pt x="1628" y="173"/>
                    <a:pt x="1618" y="173"/>
                  </a:cubicBezTo>
                  <a:cubicBezTo>
                    <a:pt x="1618" y="196"/>
                    <a:pt x="1618" y="219"/>
                    <a:pt x="1618" y="241"/>
                  </a:cubicBezTo>
                  <a:cubicBezTo>
                    <a:pt x="1599" y="241"/>
                    <a:pt x="1579" y="241"/>
                    <a:pt x="1559" y="242"/>
                  </a:cubicBezTo>
                  <a:cubicBezTo>
                    <a:pt x="1561" y="276"/>
                    <a:pt x="1561" y="276"/>
                    <a:pt x="1561" y="276"/>
                  </a:cubicBezTo>
                  <a:cubicBezTo>
                    <a:pt x="1626" y="274"/>
                    <a:pt x="1691" y="277"/>
                    <a:pt x="1756" y="284"/>
                  </a:cubicBezTo>
                  <a:cubicBezTo>
                    <a:pt x="1783" y="82"/>
                    <a:pt x="1783" y="82"/>
                    <a:pt x="1783" y="82"/>
                  </a:cubicBezTo>
                  <a:cubicBezTo>
                    <a:pt x="1788" y="83"/>
                    <a:pt x="1793" y="83"/>
                    <a:pt x="1798" y="84"/>
                  </a:cubicBezTo>
                  <a:cubicBezTo>
                    <a:pt x="1826" y="88"/>
                    <a:pt x="1854" y="92"/>
                    <a:pt x="1882" y="97"/>
                  </a:cubicBezTo>
                  <a:cubicBezTo>
                    <a:pt x="1870" y="164"/>
                    <a:pt x="1870" y="164"/>
                    <a:pt x="1870" y="164"/>
                  </a:cubicBezTo>
                  <a:cubicBezTo>
                    <a:pt x="1880" y="166"/>
                    <a:pt x="1890" y="168"/>
                    <a:pt x="1899" y="170"/>
                  </a:cubicBezTo>
                  <a:cubicBezTo>
                    <a:pt x="1914" y="103"/>
                    <a:pt x="1914" y="103"/>
                    <a:pt x="1914" y="103"/>
                  </a:cubicBezTo>
                  <a:cubicBezTo>
                    <a:pt x="1936" y="108"/>
                    <a:pt x="1958" y="113"/>
                    <a:pt x="1980" y="119"/>
                  </a:cubicBezTo>
                  <a:cubicBezTo>
                    <a:pt x="1988" y="86"/>
                    <a:pt x="1988" y="86"/>
                    <a:pt x="1988" y="86"/>
                  </a:cubicBezTo>
                  <a:cubicBezTo>
                    <a:pt x="1912" y="66"/>
                    <a:pt x="1834" y="52"/>
                    <a:pt x="1755" y="45"/>
                  </a:cubicBezTo>
                  <a:close/>
                </a:path>
              </a:pathLst>
            </a:custGeom>
            <a:solidFill>
              <a:srgbClr val="B703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8" name="Freeform 107"/>
            <p:cNvSpPr>
              <a:spLocks noEditPoints="1"/>
            </p:cNvSpPr>
            <p:nvPr/>
          </p:nvSpPr>
          <p:spPr bwMode="auto">
            <a:xfrm>
              <a:off x="2168525" y="1908176"/>
              <a:ext cx="2411413" cy="2411413"/>
            </a:xfrm>
            <a:custGeom>
              <a:avLst/>
              <a:gdLst>
                <a:gd name="T0" fmla="*/ 1467 w 2104"/>
                <a:gd name="T1" fmla="*/ 277 h 2104"/>
                <a:gd name="T2" fmla="*/ 1611 w 2104"/>
                <a:gd name="T3" fmla="*/ 259 h 2104"/>
                <a:gd name="T4" fmla="*/ 1827 w 2104"/>
                <a:gd name="T5" fmla="*/ 602 h 2104"/>
                <a:gd name="T6" fmla="*/ 2018 w 2104"/>
                <a:gd name="T7" fmla="*/ 962 h 2104"/>
                <a:gd name="T8" fmla="*/ 1935 w 2104"/>
                <a:gd name="T9" fmla="*/ 1178 h 2104"/>
                <a:gd name="T10" fmla="*/ 1719 w 2104"/>
                <a:gd name="T11" fmla="*/ 1683 h 2104"/>
                <a:gd name="T12" fmla="*/ 1683 w 2104"/>
                <a:gd name="T13" fmla="*/ 1789 h 2104"/>
                <a:gd name="T14" fmla="*/ 1286 w 2104"/>
                <a:gd name="T15" fmla="*/ 1935 h 2104"/>
                <a:gd name="T16" fmla="*/ 746 w 2104"/>
                <a:gd name="T17" fmla="*/ 1972 h 2104"/>
                <a:gd name="T18" fmla="*/ 602 w 2104"/>
                <a:gd name="T19" fmla="*/ 1899 h 2104"/>
                <a:gd name="T20" fmla="*/ 313 w 2104"/>
                <a:gd name="T21" fmla="*/ 1610 h 2104"/>
                <a:gd name="T22" fmla="*/ 175 w 2104"/>
                <a:gd name="T23" fmla="*/ 1467 h 2104"/>
                <a:gd name="T24" fmla="*/ 170 w 2104"/>
                <a:gd name="T25" fmla="*/ 962 h 2104"/>
                <a:gd name="T26" fmla="*/ 205 w 2104"/>
                <a:gd name="T27" fmla="*/ 579 h 2104"/>
                <a:gd name="T28" fmla="*/ 386 w 2104"/>
                <a:gd name="T29" fmla="*/ 385 h 2104"/>
                <a:gd name="T30" fmla="*/ 638 w 2104"/>
                <a:gd name="T31" fmla="*/ 175 h 2104"/>
                <a:gd name="T32" fmla="*/ 962 w 2104"/>
                <a:gd name="T33" fmla="*/ 169 h 2104"/>
                <a:gd name="T34" fmla="*/ 1251 w 2104"/>
                <a:gd name="T35" fmla="*/ 1718 h 2104"/>
                <a:gd name="T36" fmla="*/ 710 w 2104"/>
                <a:gd name="T37" fmla="*/ 1718 h 2104"/>
                <a:gd name="T38" fmla="*/ 854 w 2104"/>
                <a:gd name="T39" fmla="*/ 1826 h 2104"/>
                <a:gd name="T40" fmla="*/ 386 w 2104"/>
                <a:gd name="T41" fmla="*/ 1070 h 2104"/>
                <a:gd name="T42" fmla="*/ 386 w 2104"/>
                <a:gd name="T43" fmla="*/ 637 h 2104"/>
                <a:gd name="T44" fmla="*/ 1791 w 2104"/>
                <a:gd name="T45" fmla="*/ 1286 h 2104"/>
                <a:gd name="T46" fmla="*/ 1719 w 2104"/>
                <a:gd name="T47" fmla="*/ 1250 h 2104"/>
                <a:gd name="T48" fmla="*/ 1791 w 2104"/>
                <a:gd name="T49" fmla="*/ 818 h 2104"/>
                <a:gd name="T50" fmla="*/ 1286 w 2104"/>
                <a:gd name="T51" fmla="*/ 385 h 2104"/>
                <a:gd name="T52" fmla="*/ 1251 w 2104"/>
                <a:gd name="T53" fmla="*/ 313 h 2104"/>
                <a:gd name="T54" fmla="*/ 746 w 2104"/>
                <a:gd name="T55" fmla="*/ 313 h 2104"/>
                <a:gd name="T56" fmla="*/ 1611 w 2104"/>
                <a:gd name="T57" fmla="*/ 710 h 2104"/>
                <a:gd name="T58" fmla="*/ 1611 w 2104"/>
                <a:gd name="T59" fmla="*/ 1467 h 2104"/>
                <a:gd name="T60" fmla="*/ 1683 w 2104"/>
                <a:gd name="T61" fmla="*/ 602 h 2104"/>
                <a:gd name="T62" fmla="*/ 1683 w 2104"/>
                <a:gd name="T63" fmla="*/ 1070 h 2104"/>
                <a:gd name="T64" fmla="*/ 421 w 2104"/>
                <a:gd name="T65" fmla="*/ 818 h 2104"/>
                <a:gd name="T66" fmla="*/ 494 w 2104"/>
                <a:gd name="T67" fmla="*/ 602 h 2104"/>
                <a:gd name="T68" fmla="*/ 494 w 2104"/>
                <a:gd name="T69" fmla="*/ 962 h 2104"/>
                <a:gd name="T70" fmla="*/ 818 w 2104"/>
                <a:gd name="T71" fmla="*/ 1610 h 2104"/>
                <a:gd name="T72" fmla="*/ 1070 w 2104"/>
                <a:gd name="T73" fmla="*/ 1683 h 2104"/>
                <a:gd name="T74" fmla="*/ 818 w 2104"/>
                <a:gd name="T75" fmla="*/ 494 h 2104"/>
                <a:gd name="T76" fmla="*/ 854 w 2104"/>
                <a:gd name="T77" fmla="*/ 494 h 2104"/>
                <a:gd name="T78" fmla="*/ 710 w 2104"/>
                <a:gd name="T79" fmla="*/ 1575 h 2104"/>
                <a:gd name="T80" fmla="*/ 638 w 2104"/>
                <a:gd name="T81" fmla="*/ 529 h 2104"/>
                <a:gd name="T82" fmla="*/ 638 w 2104"/>
                <a:gd name="T83" fmla="*/ 1034 h 2104"/>
                <a:gd name="T84" fmla="*/ 638 w 2104"/>
                <a:gd name="T85" fmla="*/ 926 h 2104"/>
                <a:gd name="T86" fmla="*/ 1395 w 2104"/>
                <a:gd name="T87" fmla="*/ 1575 h 2104"/>
                <a:gd name="T88" fmla="*/ 1575 w 2104"/>
                <a:gd name="T89" fmla="*/ 529 h 2104"/>
                <a:gd name="T90" fmla="*/ 1467 w 2104"/>
                <a:gd name="T91" fmla="*/ 1286 h 2104"/>
                <a:gd name="T92" fmla="*/ 1395 w 2104"/>
                <a:gd name="T93" fmla="*/ 745 h 2104"/>
                <a:gd name="T94" fmla="*/ 962 w 2104"/>
                <a:gd name="T95" fmla="*/ 1394 h 2104"/>
                <a:gd name="T96" fmla="*/ 1178 w 2104"/>
                <a:gd name="T97" fmla="*/ 1467 h 2104"/>
                <a:gd name="T98" fmla="*/ 1035 w 2104"/>
                <a:gd name="T99" fmla="*/ 637 h 2104"/>
                <a:gd name="T100" fmla="*/ 926 w 2104"/>
                <a:gd name="T101" fmla="*/ 529 h 2104"/>
                <a:gd name="T102" fmla="*/ 1251 w 2104"/>
                <a:gd name="T103" fmla="*/ 529 h 2104"/>
                <a:gd name="T104" fmla="*/ 818 w 2104"/>
                <a:gd name="T105" fmla="*/ 1178 h 2104"/>
                <a:gd name="T106" fmla="*/ 1070 w 2104"/>
                <a:gd name="T107" fmla="*/ 745 h 2104"/>
                <a:gd name="T108" fmla="*/ 1286 w 2104"/>
                <a:gd name="T109" fmla="*/ 818 h 2104"/>
                <a:gd name="T110" fmla="*/ 1359 w 2104"/>
                <a:gd name="T111" fmla="*/ 1070 h 2104"/>
                <a:gd name="T112" fmla="*/ 1143 w 2104"/>
                <a:gd name="T113" fmla="*/ 1250 h 2104"/>
                <a:gd name="T114" fmla="*/ 926 w 2104"/>
                <a:gd name="T115" fmla="*/ 1250 h 2104"/>
                <a:gd name="T116" fmla="*/ 926 w 2104"/>
                <a:gd name="T117" fmla="*/ 853 h 2104"/>
                <a:gd name="T118" fmla="*/ 0 w 2104"/>
                <a:gd name="T119" fmla="*/ 1052 h 2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04" h="2104">
                  <a:moveTo>
                    <a:pt x="1070" y="82"/>
                  </a:moveTo>
                  <a:cubicBezTo>
                    <a:pt x="1095" y="82"/>
                    <a:pt x="1119" y="84"/>
                    <a:pt x="1143" y="86"/>
                  </a:cubicBezTo>
                  <a:cubicBezTo>
                    <a:pt x="1143" y="169"/>
                    <a:pt x="1143" y="169"/>
                    <a:pt x="1143" y="169"/>
                  </a:cubicBezTo>
                  <a:cubicBezTo>
                    <a:pt x="1070" y="169"/>
                    <a:pt x="1070" y="169"/>
                    <a:pt x="1070" y="169"/>
                  </a:cubicBezTo>
                  <a:cubicBezTo>
                    <a:pt x="1070" y="82"/>
                    <a:pt x="1070" y="82"/>
                    <a:pt x="1070" y="82"/>
                  </a:cubicBezTo>
                  <a:close/>
                  <a:moveTo>
                    <a:pt x="1178" y="90"/>
                  </a:moveTo>
                  <a:cubicBezTo>
                    <a:pt x="1241" y="98"/>
                    <a:pt x="1301" y="112"/>
                    <a:pt x="1359" y="131"/>
                  </a:cubicBezTo>
                  <a:cubicBezTo>
                    <a:pt x="1359" y="277"/>
                    <a:pt x="1359" y="277"/>
                    <a:pt x="1359" y="277"/>
                  </a:cubicBezTo>
                  <a:cubicBezTo>
                    <a:pt x="1286" y="277"/>
                    <a:pt x="1286" y="277"/>
                    <a:pt x="1286" y="277"/>
                  </a:cubicBezTo>
                  <a:cubicBezTo>
                    <a:pt x="1286" y="169"/>
                    <a:pt x="1286" y="169"/>
                    <a:pt x="1286" y="169"/>
                  </a:cubicBezTo>
                  <a:cubicBezTo>
                    <a:pt x="1178" y="169"/>
                    <a:pt x="1178" y="169"/>
                    <a:pt x="1178" y="169"/>
                  </a:cubicBezTo>
                  <a:cubicBezTo>
                    <a:pt x="1178" y="90"/>
                    <a:pt x="1178" y="90"/>
                    <a:pt x="1178" y="90"/>
                  </a:cubicBezTo>
                  <a:close/>
                  <a:moveTo>
                    <a:pt x="1395" y="144"/>
                  </a:moveTo>
                  <a:cubicBezTo>
                    <a:pt x="1419" y="153"/>
                    <a:pt x="1443" y="164"/>
                    <a:pt x="1467" y="175"/>
                  </a:cubicBezTo>
                  <a:cubicBezTo>
                    <a:pt x="1467" y="277"/>
                    <a:pt x="1467" y="277"/>
                    <a:pt x="1467" y="277"/>
                  </a:cubicBezTo>
                  <a:cubicBezTo>
                    <a:pt x="1395" y="277"/>
                    <a:pt x="1395" y="277"/>
                    <a:pt x="1395" y="277"/>
                  </a:cubicBezTo>
                  <a:cubicBezTo>
                    <a:pt x="1395" y="144"/>
                    <a:pt x="1395" y="144"/>
                    <a:pt x="1395" y="144"/>
                  </a:cubicBezTo>
                  <a:close/>
                  <a:moveTo>
                    <a:pt x="1525" y="205"/>
                  </a:moveTo>
                  <a:cubicBezTo>
                    <a:pt x="1542" y="214"/>
                    <a:pt x="1559" y="224"/>
                    <a:pt x="1575" y="235"/>
                  </a:cubicBezTo>
                  <a:cubicBezTo>
                    <a:pt x="1575" y="277"/>
                    <a:pt x="1575" y="277"/>
                    <a:pt x="1575" y="277"/>
                  </a:cubicBezTo>
                  <a:cubicBezTo>
                    <a:pt x="1503" y="277"/>
                    <a:pt x="1503" y="277"/>
                    <a:pt x="1503" y="277"/>
                  </a:cubicBezTo>
                  <a:cubicBezTo>
                    <a:pt x="1503" y="205"/>
                    <a:pt x="1503" y="205"/>
                    <a:pt x="1503" y="205"/>
                  </a:cubicBezTo>
                  <a:cubicBezTo>
                    <a:pt x="1525" y="205"/>
                    <a:pt x="1525" y="205"/>
                    <a:pt x="1525" y="205"/>
                  </a:cubicBezTo>
                  <a:close/>
                  <a:moveTo>
                    <a:pt x="1611" y="259"/>
                  </a:moveTo>
                  <a:cubicBezTo>
                    <a:pt x="1636" y="276"/>
                    <a:pt x="1660" y="295"/>
                    <a:pt x="1683" y="315"/>
                  </a:cubicBezTo>
                  <a:cubicBezTo>
                    <a:pt x="1683" y="385"/>
                    <a:pt x="1683" y="385"/>
                    <a:pt x="1683" y="385"/>
                  </a:cubicBezTo>
                  <a:cubicBezTo>
                    <a:pt x="1503" y="385"/>
                    <a:pt x="1503" y="385"/>
                    <a:pt x="1503" y="385"/>
                  </a:cubicBezTo>
                  <a:cubicBezTo>
                    <a:pt x="1503" y="313"/>
                    <a:pt x="1503" y="313"/>
                    <a:pt x="1503" y="313"/>
                  </a:cubicBezTo>
                  <a:cubicBezTo>
                    <a:pt x="1611" y="313"/>
                    <a:pt x="1611" y="313"/>
                    <a:pt x="1611" y="313"/>
                  </a:cubicBezTo>
                  <a:cubicBezTo>
                    <a:pt x="1611" y="259"/>
                    <a:pt x="1611" y="259"/>
                    <a:pt x="1611" y="259"/>
                  </a:cubicBezTo>
                  <a:close/>
                  <a:moveTo>
                    <a:pt x="1719" y="347"/>
                  </a:moveTo>
                  <a:cubicBezTo>
                    <a:pt x="1732" y="360"/>
                    <a:pt x="1745" y="372"/>
                    <a:pt x="1757" y="385"/>
                  </a:cubicBezTo>
                  <a:cubicBezTo>
                    <a:pt x="1719" y="385"/>
                    <a:pt x="1719" y="385"/>
                    <a:pt x="1719" y="385"/>
                  </a:cubicBezTo>
                  <a:cubicBezTo>
                    <a:pt x="1719" y="347"/>
                    <a:pt x="1719" y="347"/>
                    <a:pt x="1719" y="347"/>
                  </a:cubicBezTo>
                  <a:close/>
                  <a:moveTo>
                    <a:pt x="1789" y="421"/>
                  </a:moveTo>
                  <a:cubicBezTo>
                    <a:pt x="1809" y="444"/>
                    <a:pt x="1828" y="468"/>
                    <a:pt x="1846" y="494"/>
                  </a:cubicBezTo>
                  <a:cubicBezTo>
                    <a:pt x="1791" y="494"/>
                    <a:pt x="1791" y="494"/>
                    <a:pt x="1791" y="494"/>
                  </a:cubicBezTo>
                  <a:cubicBezTo>
                    <a:pt x="1791" y="602"/>
                    <a:pt x="1791" y="602"/>
                    <a:pt x="1791" y="602"/>
                  </a:cubicBezTo>
                  <a:cubicBezTo>
                    <a:pt x="1719" y="602"/>
                    <a:pt x="1719" y="602"/>
                    <a:pt x="1719" y="602"/>
                  </a:cubicBezTo>
                  <a:cubicBezTo>
                    <a:pt x="1719" y="421"/>
                    <a:pt x="1719" y="421"/>
                    <a:pt x="1719" y="421"/>
                  </a:cubicBezTo>
                  <a:cubicBezTo>
                    <a:pt x="1789" y="421"/>
                    <a:pt x="1789" y="421"/>
                    <a:pt x="1789" y="421"/>
                  </a:cubicBezTo>
                  <a:close/>
                  <a:moveTo>
                    <a:pt x="1870" y="529"/>
                  </a:moveTo>
                  <a:cubicBezTo>
                    <a:pt x="1880" y="545"/>
                    <a:pt x="1890" y="562"/>
                    <a:pt x="1899" y="579"/>
                  </a:cubicBezTo>
                  <a:cubicBezTo>
                    <a:pt x="1899" y="602"/>
                    <a:pt x="1899" y="602"/>
                    <a:pt x="1899" y="602"/>
                  </a:cubicBezTo>
                  <a:cubicBezTo>
                    <a:pt x="1827" y="602"/>
                    <a:pt x="1827" y="602"/>
                    <a:pt x="1827" y="602"/>
                  </a:cubicBezTo>
                  <a:cubicBezTo>
                    <a:pt x="1827" y="529"/>
                    <a:pt x="1827" y="529"/>
                    <a:pt x="1827" y="529"/>
                  </a:cubicBezTo>
                  <a:cubicBezTo>
                    <a:pt x="1870" y="529"/>
                    <a:pt x="1870" y="529"/>
                    <a:pt x="1870" y="529"/>
                  </a:cubicBezTo>
                  <a:close/>
                  <a:moveTo>
                    <a:pt x="1929" y="637"/>
                  </a:moveTo>
                  <a:cubicBezTo>
                    <a:pt x="1941" y="661"/>
                    <a:pt x="1951" y="685"/>
                    <a:pt x="1960" y="710"/>
                  </a:cubicBezTo>
                  <a:cubicBezTo>
                    <a:pt x="1827" y="710"/>
                    <a:pt x="1827" y="710"/>
                    <a:pt x="1827" y="710"/>
                  </a:cubicBezTo>
                  <a:cubicBezTo>
                    <a:pt x="1827" y="637"/>
                    <a:pt x="1827" y="637"/>
                    <a:pt x="1827" y="637"/>
                  </a:cubicBezTo>
                  <a:cubicBezTo>
                    <a:pt x="1929" y="637"/>
                    <a:pt x="1929" y="637"/>
                    <a:pt x="1929" y="637"/>
                  </a:cubicBezTo>
                  <a:close/>
                  <a:moveTo>
                    <a:pt x="1973" y="745"/>
                  </a:moveTo>
                  <a:cubicBezTo>
                    <a:pt x="1992" y="803"/>
                    <a:pt x="2006" y="864"/>
                    <a:pt x="2014" y="926"/>
                  </a:cubicBezTo>
                  <a:cubicBezTo>
                    <a:pt x="1935" y="926"/>
                    <a:pt x="1935" y="926"/>
                    <a:pt x="1935" y="926"/>
                  </a:cubicBezTo>
                  <a:cubicBezTo>
                    <a:pt x="1935" y="818"/>
                    <a:pt x="1935" y="818"/>
                    <a:pt x="1935" y="818"/>
                  </a:cubicBezTo>
                  <a:cubicBezTo>
                    <a:pt x="1827" y="818"/>
                    <a:pt x="1827" y="818"/>
                    <a:pt x="1827" y="818"/>
                  </a:cubicBezTo>
                  <a:cubicBezTo>
                    <a:pt x="1827" y="745"/>
                    <a:pt x="1827" y="745"/>
                    <a:pt x="1827" y="745"/>
                  </a:cubicBezTo>
                  <a:cubicBezTo>
                    <a:pt x="1973" y="745"/>
                    <a:pt x="1973" y="745"/>
                    <a:pt x="1973" y="745"/>
                  </a:cubicBezTo>
                  <a:close/>
                  <a:moveTo>
                    <a:pt x="2018" y="962"/>
                  </a:moveTo>
                  <a:cubicBezTo>
                    <a:pt x="2020" y="986"/>
                    <a:pt x="2022" y="1010"/>
                    <a:pt x="2022" y="1034"/>
                  </a:cubicBezTo>
                  <a:cubicBezTo>
                    <a:pt x="1935" y="1034"/>
                    <a:pt x="1935" y="1034"/>
                    <a:pt x="1935" y="1034"/>
                  </a:cubicBezTo>
                  <a:cubicBezTo>
                    <a:pt x="1935" y="962"/>
                    <a:pt x="1935" y="962"/>
                    <a:pt x="1935" y="962"/>
                  </a:cubicBezTo>
                  <a:cubicBezTo>
                    <a:pt x="2018" y="962"/>
                    <a:pt x="2018" y="962"/>
                    <a:pt x="2018" y="962"/>
                  </a:cubicBezTo>
                  <a:close/>
                  <a:moveTo>
                    <a:pt x="2022" y="1070"/>
                  </a:moveTo>
                  <a:cubicBezTo>
                    <a:pt x="2022" y="1094"/>
                    <a:pt x="2020" y="1118"/>
                    <a:pt x="2018" y="1142"/>
                  </a:cubicBezTo>
                  <a:cubicBezTo>
                    <a:pt x="1935" y="1142"/>
                    <a:pt x="1935" y="1142"/>
                    <a:pt x="1935" y="1142"/>
                  </a:cubicBezTo>
                  <a:cubicBezTo>
                    <a:pt x="1935" y="1070"/>
                    <a:pt x="1935" y="1070"/>
                    <a:pt x="1935" y="1070"/>
                  </a:cubicBezTo>
                  <a:cubicBezTo>
                    <a:pt x="2022" y="1070"/>
                    <a:pt x="2022" y="1070"/>
                    <a:pt x="2022" y="1070"/>
                  </a:cubicBezTo>
                  <a:close/>
                  <a:moveTo>
                    <a:pt x="2014" y="1178"/>
                  </a:moveTo>
                  <a:cubicBezTo>
                    <a:pt x="2006" y="1240"/>
                    <a:pt x="1992" y="1300"/>
                    <a:pt x="1973" y="1358"/>
                  </a:cubicBezTo>
                  <a:cubicBezTo>
                    <a:pt x="1827" y="1358"/>
                    <a:pt x="1827" y="1358"/>
                    <a:pt x="1827" y="1358"/>
                  </a:cubicBezTo>
                  <a:cubicBezTo>
                    <a:pt x="1827" y="1286"/>
                    <a:pt x="1827" y="1286"/>
                    <a:pt x="1827" y="1286"/>
                  </a:cubicBezTo>
                  <a:cubicBezTo>
                    <a:pt x="1935" y="1286"/>
                    <a:pt x="1935" y="1286"/>
                    <a:pt x="1935" y="1286"/>
                  </a:cubicBezTo>
                  <a:cubicBezTo>
                    <a:pt x="1935" y="1178"/>
                    <a:pt x="1935" y="1178"/>
                    <a:pt x="1935" y="1178"/>
                  </a:cubicBezTo>
                  <a:cubicBezTo>
                    <a:pt x="2014" y="1178"/>
                    <a:pt x="2014" y="1178"/>
                    <a:pt x="2014" y="1178"/>
                  </a:cubicBezTo>
                  <a:close/>
                  <a:moveTo>
                    <a:pt x="1960" y="1394"/>
                  </a:moveTo>
                  <a:cubicBezTo>
                    <a:pt x="1951" y="1419"/>
                    <a:pt x="1941" y="1443"/>
                    <a:pt x="1929" y="1467"/>
                  </a:cubicBezTo>
                  <a:cubicBezTo>
                    <a:pt x="1827" y="1467"/>
                    <a:pt x="1827" y="1467"/>
                    <a:pt x="1827" y="1467"/>
                  </a:cubicBezTo>
                  <a:cubicBezTo>
                    <a:pt x="1827" y="1394"/>
                    <a:pt x="1827" y="1394"/>
                    <a:pt x="1827" y="1394"/>
                  </a:cubicBezTo>
                  <a:cubicBezTo>
                    <a:pt x="1960" y="1394"/>
                    <a:pt x="1960" y="1394"/>
                    <a:pt x="1960" y="1394"/>
                  </a:cubicBezTo>
                  <a:close/>
                  <a:moveTo>
                    <a:pt x="1899" y="1525"/>
                  </a:moveTo>
                  <a:cubicBezTo>
                    <a:pt x="1890" y="1542"/>
                    <a:pt x="1880" y="1558"/>
                    <a:pt x="1870" y="1575"/>
                  </a:cubicBezTo>
                  <a:cubicBezTo>
                    <a:pt x="1827" y="1575"/>
                    <a:pt x="1827" y="1575"/>
                    <a:pt x="1827" y="1575"/>
                  </a:cubicBezTo>
                  <a:cubicBezTo>
                    <a:pt x="1827" y="1502"/>
                    <a:pt x="1827" y="1502"/>
                    <a:pt x="1827" y="1502"/>
                  </a:cubicBezTo>
                  <a:cubicBezTo>
                    <a:pt x="1899" y="1502"/>
                    <a:pt x="1899" y="1502"/>
                    <a:pt x="1899" y="1502"/>
                  </a:cubicBezTo>
                  <a:cubicBezTo>
                    <a:pt x="1899" y="1525"/>
                    <a:pt x="1899" y="1525"/>
                    <a:pt x="1899" y="1525"/>
                  </a:cubicBezTo>
                  <a:close/>
                  <a:moveTo>
                    <a:pt x="1846" y="1610"/>
                  </a:moveTo>
                  <a:cubicBezTo>
                    <a:pt x="1828" y="1635"/>
                    <a:pt x="1809" y="1660"/>
                    <a:pt x="1789" y="1683"/>
                  </a:cubicBezTo>
                  <a:cubicBezTo>
                    <a:pt x="1719" y="1683"/>
                    <a:pt x="1719" y="1683"/>
                    <a:pt x="1719" y="1683"/>
                  </a:cubicBezTo>
                  <a:cubicBezTo>
                    <a:pt x="1719" y="1502"/>
                    <a:pt x="1719" y="1502"/>
                    <a:pt x="1719" y="1502"/>
                  </a:cubicBezTo>
                  <a:cubicBezTo>
                    <a:pt x="1791" y="1502"/>
                    <a:pt x="1791" y="1502"/>
                    <a:pt x="1791" y="1502"/>
                  </a:cubicBezTo>
                  <a:cubicBezTo>
                    <a:pt x="1791" y="1610"/>
                    <a:pt x="1791" y="1610"/>
                    <a:pt x="1791" y="1610"/>
                  </a:cubicBezTo>
                  <a:cubicBezTo>
                    <a:pt x="1846" y="1610"/>
                    <a:pt x="1846" y="1610"/>
                    <a:pt x="1846" y="1610"/>
                  </a:cubicBezTo>
                  <a:close/>
                  <a:moveTo>
                    <a:pt x="1757" y="1718"/>
                  </a:moveTo>
                  <a:cubicBezTo>
                    <a:pt x="1745" y="1731"/>
                    <a:pt x="1732" y="1744"/>
                    <a:pt x="1719" y="1757"/>
                  </a:cubicBezTo>
                  <a:cubicBezTo>
                    <a:pt x="1719" y="1718"/>
                    <a:pt x="1719" y="1718"/>
                    <a:pt x="1719" y="1718"/>
                  </a:cubicBezTo>
                  <a:cubicBezTo>
                    <a:pt x="1757" y="1718"/>
                    <a:pt x="1757" y="1718"/>
                    <a:pt x="1757" y="1718"/>
                  </a:cubicBezTo>
                  <a:close/>
                  <a:moveTo>
                    <a:pt x="1683" y="1789"/>
                  </a:moveTo>
                  <a:cubicBezTo>
                    <a:pt x="1660" y="1809"/>
                    <a:pt x="1636" y="1827"/>
                    <a:pt x="1611" y="1845"/>
                  </a:cubicBezTo>
                  <a:cubicBezTo>
                    <a:pt x="1611" y="1791"/>
                    <a:pt x="1611" y="1791"/>
                    <a:pt x="1611" y="1791"/>
                  </a:cubicBezTo>
                  <a:cubicBezTo>
                    <a:pt x="1503" y="1791"/>
                    <a:pt x="1503" y="1791"/>
                    <a:pt x="1503" y="1791"/>
                  </a:cubicBezTo>
                  <a:cubicBezTo>
                    <a:pt x="1503" y="1718"/>
                    <a:pt x="1503" y="1718"/>
                    <a:pt x="1503" y="1718"/>
                  </a:cubicBezTo>
                  <a:cubicBezTo>
                    <a:pt x="1683" y="1718"/>
                    <a:pt x="1683" y="1718"/>
                    <a:pt x="1683" y="1718"/>
                  </a:cubicBezTo>
                  <a:cubicBezTo>
                    <a:pt x="1683" y="1789"/>
                    <a:pt x="1683" y="1789"/>
                    <a:pt x="1683" y="1789"/>
                  </a:cubicBezTo>
                  <a:close/>
                  <a:moveTo>
                    <a:pt x="1575" y="1869"/>
                  </a:moveTo>
                  <a:cubicBezTo>
                    <a:pt x="1559" y="1880"/>
                    <a:pt x="1542" y="1890"/>
                    <a:pt x="1525" y="1899"/>
                  </a:cubicBezTo>
                  <a:cubicBezTo>
                    <a:pt x="1503" y="1899"/>
                    <a:pt x="1503" y="1899"/>
                    <a:pt x="1503" y="1899"/>
                  </a:cubicBezTo>
                  <a:cubicBezTo>
                    <a:pt x="1503" y="1826"/>
                    <a:pt x="1503" y="1826"/>
                    <a:pt x="1503" y="1826"/>
                  </a:cubicBezTo>
                  <a:cubicBezTo>
                    <a:pt x="1575" y="1826"/>
                    <a:pt x="1575" y="1826"/>
                    <a:pt x="1575" y="1826"/>
                  </a:cubicBezTo>
                  <a:cubicBezTo>
                    <a:pt x="1575" y="1869"/>
                    <a:pt x="1575" y="1869"/>
                    <a:pt x="1575" y="1869"/>
                  </a:cubicBezTo>
                  <a:close/>
                  <a:moveTo>
                    <a:pt x="1467" y="1929"/>
                  </a:moveTo>
                  <a:cubicBezTo>
                    <a:pt x="1443" y="1940"/>
                    <a:pt x="1419" y="1951"/>
                    <a:pt x="1395" y="1960"/>
                  </a:cubicBezTo>
                  <a:cubicBezTo>
                    <a:pt x="1395" y="1826"/>
                    <a:pt x="1395" y="1826"/>
                    <a:pt x="1395" y="1826"/>
                  </a:cubicBezTo>
                  <a:cubicBezTo>
                    <a:pt x="1467" y="1826"/>
                    <a:pt x="1467" y="1826"/>
                    <a:pt x="1467" y="1826"/>
                  </a:cubicBezTo>
                  <a:cubicBezTo>
                    <a:pt x="1467" y="1929"/>
                    <a:pt x="1467" y="1929"/>
                    <a:pt x="1467" y="1929"/>
                  </a:cubicBezTo>
                  <a:close/>
                  <a:moveTo>
                    <a:pt x="1359" y="1972"/>
                  </a:moveTo>
                  <a:cubicBezTo>
                    <a:pt x="1301" y="1992"/>
                    <a:pt x="1241" y="2006"/>
                    <a:pt x="1178" y="2014"/>
                  </a:cubicBezTo>
                  <a:cubicBezTo>
                    <a:pt x="1178" y="1935"/>
                    <a:pt x="1178" y="1935"/>
                    <a:pt x="1178" y="1935"/>
                  </a:cubicBezTo>
                  <a:cubicBezTo>
                    <a:pt x="1286" y="1935"/>
                    <a:pt x="1286" y="1935"/>
                    <a:pt x="1286" y="1935"/>
                  </a:cubicBezTo>
                  <a:cubicBezTo>
                    <a:pt x="1286" y="1826"/>
                    <a:pt x="1286" y="1826"/>
                    <a:pt x="1286" y="1826"/>
                  </a:cubicBezTo>
                  <a:cubicBezTo>
                    <a:pt x="1359" y="1826"/>
                    <a:pt x="1359" y="1826"/>
                    <a:pt x="1359" y="1826"/>
                  </a:cubicBezTo>
                  <a:cubicBezTo>
                    <a:pt x="1359" y="1972"/>
                    <a:pt x="1359" y="1972"/>
                    <a:pt x="1359" y="1972"/>
                  </a:cubicBezTo>
                  <a:close/>
                  <a:moveTo>
                    <a:pt x="1143" y="2018"/>
                  </a:moveTo>
                  <a:cubicBezTo>
                    <a:pt x="1119" y="2020"/>
                    <a:pt x="1095" y="2021"/>
                    <a:pt x="1070" y="2022"/>
                  </a:cubicBezTo>
                  <a:cubicBezTo>
                    <a:pt x="1070" y="1935"/>
                    <a:pt x="1070" y="1935"/>
                    <a:pt x="1070" y="1935"/>
                  </a:cubicBezTo>
                  <a:cubicBezTo>
                    <a:pt x="1143" y="1935"/>
                    <a:pt x="1143" y="1935"/>
                    <a:pt x="1143" y="1935"/>
                  </a:cubicBezTo>
                  <a:cubicBezTo>
                    <a:pt x="1143" y="2018"/>
                    <a:pt x="1143" y="2018"/>
                    <a:pt x="1143" y="2018"/>
                  </a:cubicBezTo>
                  <a:close/>
                  <a:moveTo>
                    <a:pt x="1035" y="2022"/>
                  </a:moveTo>
                  <a:cubicBezTo>
                    <a:pt x="1010" y="2021"/>
                    <a:pt x="986" y="2020"/>
                    <a:pt x="962" y="2018"/>
                  </a:cubicBezTo>
                  <a:cubicBezTo>
                    <a:pt x="962" y="1935"/>
                    <a:pt x="962" y="1935"/>
                    <a:pt x="962" y="1935"/>
                  </a:cubicBezTo>
                  <a:cubicBezTo>
                    <a:pt x="1035" y="1935"/>
                    <a:pt x="1035" y="1935"/>
                    <a:pt x="1035" y="1935"/>
                  </a:cubicBezTo>
                  <a:cubicBezTo>
                    <a:pt x="1035" y="2022"/>
                    <a:pt x="1035" y="2022"/>
                    <a:pt x="1035" y="2022"/>
                  </a:cubicBezTo>
                  <a:close/>
                  <a:moveTo>
                    <a:pt x="926" y="2014"/>
                  </a:moveTo>
                  <a:cubicBezTo>
                    <a:pt x="864" y="2006"/>
                    <a:pt x="804" y="1992"/>
                    <a:pt x="746" y="1972"/>
                  </a:cubicBezTo>
                  <a:cubicBezTo>
                    <a:pt x="746" y="1826"/>
                    <a:pt x="746" y="1826"/>
                    <a:pt x="746" y="1826"/>
                  </a:cubicBezTo>
                  <a:cubicBezTo>
                    <a:pt x="818" y="1826"/>
                    <a:pt x="818" y="1826"/>
                    <a:pt x="818" y="1826"/>
                  </a:cubicBezTo>
                  <a:cubicBezTo>
                    <a:pt x="818" y="1935"/>
                    <a:pt x="818" y="1935"/>
                    <a:pt x="818" y="1935"/>
                  </a:cubicBezTo>
                  <a:cubicBezTo>
                    <a:pt x="926" y="1935"/>
                    <a:pt x="926" y="1935"/>
                    <a:pt x="926" y="1935"/>
                  </a:cubicBezTo>
                  <a:cubicBezTo>
                    <a:pt x="926" y="2014"/>
                    <a:pt x="926" y="2014"/>
                    <a:pt x="926" y="2014"/>
                  </a:cubicBezTo>
                  <a:close/>
                  <a:moveTo>
                    <a:pt x="710" y="1960"/>
                  </a:moveTo>
                  <a:cubicBezTo>
                    <a:pt x="686" y="1951"/>
                    <a:pt x="661" y="1940"/>
                    <a:pt x="638" y="1929"/>
                  </a:cubicBezTo>
                  <a:cubicBezTo>
                    <a:pt x="638" y="1826"/>
                    <a:pt x="638" y="1826"/>
                    <a:pt x="638" y="1826"/>
                  </a:cubicBezTo>
                  <a:cubicBezTo>
                    <a:pt x="710" y="1826"/>
                    <a:pt x="710" y="1826"/>
                    <a:pt x="710" y="1826"/>
                  </a:cubicBezTo>
                  <a:cubicBezTo>
                    <a:pt x="710" y="1960"/>
                    <a:pt x="710" y="1960"/>
                    <a:pt x="710" y="1960"/>
                  </a:cubicBezTo>
                  <a:close/>
                  <a:moveTo>
                    <a:pt x="580" y="1899"/>
                  </a:moveTo>
                  <a:cubicBezTo>
                    <a:pt x="563" y="1890"/>
                    <a:pt x="546" y="1880"/>
                    <a:pt x="530" y="1869"/>
                  </a:cubicBezTo>
                  <a:cubicBezTo>
                    <a:pt x="530" y="1826"/>
                    <a:pt x="530" y="1826"/>
                    <a:pt x="530" y="1826"/>
                  </a:cubicBezTo>
                  <a:cubicBezTo>
                    <a:pt x="602" y="1826"/>
                    <a:pt x="602" y="1826"/>
                    <a:pt x="602" y="1826"/>
                  </a:cubicBezTo>
                  <a:cubicBezTo>
                    <a:pt x="602" y="1899"/>
                    <a:pt x="602" y="1899"/>
                    <a:pt x="602" y="1899"/>
                  </a:cubicBezTo>
                  <a:cubicBezTo>
                    <a:pt x="580" y="1899"/>
                    <a:pt x="580" y="1899"/>
                    <a:pt x="580" y="1899"/>
                  </a:cubicBezTo>
                  <a:close/>
                  <a:moveTo>
                    <a:pt x="494" y="1845"/>
                  </a:moveTo>
                  <a:cubicBezTo>
                    <a:pt x="469" y="1827"/>
                    <a:pt x="445" y="1809"/>
                    <a:pt x="421" y="1789"/>
                  </a:cubicBezTo>
                  <a:cubicBezTo>
                    <a:pt x="421" y="1718"/>
                    <a:pt x="421" y="1718"/>
                    <a:pt x="421" y="1718"/>
                  </a:cubicBezTo>
                  <a:cubicBezTo>
                    <a:pt x="602" y="1718"/>
                    <a:pt x="602" y="1718"/>
                    <a:pt x="602" y="1718"/>
                  </a:cubicBezTo>
                  <a:cubicBezTo>
                    <a:pt x="602" y="1791"/>
                    <a:pt x="602" y="1791"/>
                    <a:pt x="602" y="1791"/>
                  </a:cubicBezTo>
                  <a:cubicBezTo>
                    <a:pt x="494" y="1791"/>
                    <a:pt x="494" y="1791"/>
                    <a:pt x="494" y="1791"/>
                  </a:cubicBezTo>
                  <a:cubicBezTo>
                    <a:pt x="494" y="1845"/>
                    <a:pt x="494" y="1845"/>
                    <a:pt x="494" y="1845"/>
                  </a:cubicBezTo>
                  <a:close/>
                  <a:moveTo>
                    <a:pt x="386" y="1757"/>
                  </a:moveTo>
                  <a:cubicBezTo>
                    <a:pt x="373" y="1744"/>
                    <a:pt x="360" y="1731"/>
                    <a:pt x="348" y="1718"/>
                  </a:cubicBezTo>
                  <a:cubicBezTo>
                    <a:pt x="386" y="1718"/>
                    <a:pt x="386" y="1718"/>
                    <a:pt x="386" y="1718"/>
                  </a:cubicBezTo>
                  <a:cubicBezTo>
                    <a:pt x="386" y="1757"/>
                    <a:pt x="386" y="1757"/>
                    <a:pt x="386" y="1757"/>
                  </a:cubicBezTo>
                  <a:close/>
                  <a:moveTo>
                    <a:pt x="316" y="1683"/>
                  </a:moveTo>
                  <a:cubicBezTo>
                    <a:pt x="296" y="1660"/>
                    <a:pt x="277" y="1635"/>
                    <a:pt x="259" y="1610"/>
                  </a:cubicBezTo>
                  <a:cubicBezTo>
                    <a:pt x="313" y="1610"/>
                    <a:pt x="313" y="1610"/>
                    <a:pt x="313" y="1610"/>
                  </a:cubicBezTo>
                  <a:cubicBezTo>
                    <a:pt x="313" y="1502"/>
                    <a:pt x="313" y="1502"/>
                    <a:pt x="313" y="1502"/>
                  </a:cubicBezTo>
                  <a:cubicBezTo>
                    <a:pt x="386" y="1502"/>
                    <a:pt x="386" y="1502"/>
                    <a:pt x="386" y="1502"/>
                  </a:cubicBezTo>
                  <a:cubicBezTo>
                    <a:pt x="386" y="1683"/>
                    <a:pt x="386" y="1683"/>
                    <a:pt x="386" y="1683"/>
                  </a:cubicBezTo>
                  <a:cubicBezTo>
                    <a:pt x="316" y="1683"/>
                    <a:pt x="316" y="1683"/>
                    <a:pt x="316" y="1683"/>
                  </a:cubicBezTo>
                  <a:close/>
                  <a:moveTo>
                    <a:pt x="235" y="1575"/>
                  </a:moveTo>
                  <a:cubicBezTo>
                    <a:pt x="225" y="1558"/>
                    <a:pt x="215" y="1542"/>
                    <a:pt x="205" y="1525"/>
                  </a:cubicBezTo>
                  <a:cubicBezTo>
                    <a:pt x="205" y="1502"/>
                    <a:pt x="205" y="1502"/>
                    <a:pt x="205" y="1502"/>
                  </a:cubicBezTo>
                  <a:cubicBezTo>
                    <a:pt x="278" y="1502"/>
                    <a:pt x="278" y="1502"/>
                    <a:pt x="278" y="1502"/>
                  </a:cubicBezTo>
                  <a:cubicBezTo>
                    <a:pt x="278" y="1575"/>
                    <a:pt x="278" y="1575"/>
                    <a:pt x="278" y="1575"/>
                  </a:cubicBezTo>
                  <a:cubicBezTo>
                    <a:pt x="235" y="1575"/>
                    <a:pt x="235" y="1575"/>
                    <a:pt x="235" y="1575"/>
                  </a:cubicBezTo>
                  <a:close/>
                  <a:moveTo>
                    <a:pt x="175" y="1467"/>
                  </a:moveTo>
                  <a:cubicBezTo>
                    <a:pt x="164" y="1443"/>
                    <a:pt x="154" y="1419"/>
                    <a:pt x="144" y="1394"/>
                  </a:cubicBezTo>
                  <a:cubicBezTo>
                    <a:pt x="278" y="1394"/>
                    <a:pt x="278" y="1394"/>
                    <a:pt x="278" y="1394"/>
                  </a:cubicBezTo>
                  <a:cubicBezTo>
                    <a:pt x="278" y="1467"/>
                    <a:pt x="278" y="1467"/>
                    <a:pt x="278" y="1467"/>
                  </a:cubicBezTo>
                  <a:cubicBezTo>
                    <a:pt x="175" y="1467"/>
                    <a:pt x="175" y="1467"/>
                    <a:pt x="175" y="1467"/>
                  </a:cubicBezTo>
                  <a:close/>
                  <a:moveTo>
                    <a:pt x="132" y="1358"/>
                  </a:moveTo>
                  <a:cubicBezTo>
                    <a:pt x="112" y="1301"/>
                    <a:pt x="99" y="1240"/>
                    <a:pt x="90" y="1178"/>
                  </a:cubicBezTo>
                  <a:cubicBezTo>
                    <a:pt x="170" y="1178"/>
                    <a:pt x="170" y="1178"/>
                    <a:pt x="170" y="1178"/>
                  </a:cubicBezTo>
                  <a:cubicBezTo>
                    <a:pt x="170" y="1286"/>
                    <a:pt x="170" y="1286"/>
                    <a:pt x="170" y="1286"/>
                  </a:cubicBezTo>
                  <a:cubicBezTo>
                    <a:pt x="278" y="1286"/>
                    <a:pt x="278" y="1286"/>
                    <a:pt x="278" y="1286"/>
                  </a:cubicBezTo>
                  <a:cubicBezTo>
                    <a:pt x="278" y="1358"/>
                    <a:pt x="278" y="1358"/>
                    <a:pt x="278" y="1358"/>
                  </a:cubicBezTo>
                  <a:cubicBezTo>
                    <a:pt x="132" y="1358"/>
                    <a:pt x="132" y="1358"/>
                    <a:pt x="132" y="1358"/>
                  </a:cubicBezTo>
                  <a:close/>
                  <a:moveTo>
                    <a:pt x="87" y="1142"/>
                  </a:moveTo>
                  <a:cubicBezTo>
                    <a:pt x="84" y="1118"/>
                    <a:pt x="83" y="1094"/>
                    <a:pt x="83" y="1070"/>
                  </a:cubicBezTo>
                  <a:cubicBezTo>
                    <a:pt x="170" y="1070"/>
                    <a:pt x="170" y="1070"/>
                    <a:pt x="170" y="1070"/>
                  </a:cubicBezTo>
                  <a:cubicBezTo>
                    <a:pt x="170" y="1142"/>
                    <a:pt x="170" y="1142"/>
                    <a:pt x="170" y="1142"/>
                  </a:cubicBezTo>
                  <a:cubicBezTo>
                    <a:pt x="87" y="1142"/>
                    <a:pt x="87" y="1142"/>
                    <a:pt x="87" y="1142"/>
                  </a:cubicBezTo>
                  <a:close/>
                  <a:moveTo>
                    <a:pt x="83" y="1034"/>
                  </a:moveTo>
                  <a:cubicBezTo>
                    <a:pt x="83" y="1010"/>
                    <a:pt x="84" y="986"/>
                    <a:pt x="87" y="962"/>
                  </a:cubicBezTo>
                  <a:cubicBezTo>
                    <a:pt x="170" y="962"/>
                    <a:pt x="170" y="962"/>
                    <a:pt x="170" y="962"/>
                  </a:cubicBezTo>
                  <a:cubicBezTo>
                    <a:pt x="170" y="1034"/>
                    <a:pt x="170" y="1034"/>
                    <a:pt x="170" y="1034"/>
                  </a:cubicBezTo>
                  <a:cubicBezTo>
                    <a:pt x="83" y="1034"/>
                    <a:pt x="83" y="1034"/>
                    <a:pt x="83" y="1034"/>
                  </a:cubicBezTo>
                  <a:close/>
                  <a:moveTo>
                    <a:pt x="90" y="926"/>
                  </a:moveTo>
                  <a:cubicBezTo>
                    <a:pt x="98" y="864"/>
                    <a:pt x="113" y="803"/>
                    <a:pt x="132" y="745"/>
                  </a:cubicBezTo>
                  <a:cubicBezTo>
                    <a:pt x="278" y="745"/>
                    <a:pt x="278" y="745"/>
                    <a:pt x="278" y="745"/>
                  </a:cubicBezTo>
                  <a:cubicBezTo>
                    <a:pt x="278" y="818"/>
                    <a:pt x="278" y="818"/>
                    <a:pt x="278" y="818"/>
                  </a:cubicBezTo>
                  <a:cubicBezTo>
                    <a:pt x="170" y="818"/>
                    <a:pt x="170" y="818"/>
                    <a:pt x="170" y="818"/>
                  </a:cubicBezTo>
                  <a:cubicBezTo>
                    <a:pt x="170" y="926"/>
                    <a:pt x="170" y="926"/>
                    <a:pt x="170" y="926"/>
                  </a:cubicBezTo>
                  <a:cubicBezTo>
                    <a:pt x="90" y="926"/>
                    <a:pt x="90" y="926"/>
                    <a:pt x="90" y="926"/>
                  </a:cubicBezTo>
                  <a:close/>
                  <a:moveTo>
                    <a:pt x="144" y="710"/>
                  </a:moveTo>
                  <a:cubicBezTo>
                    <a:pt x="154" y="685"/>
                    <a:pt x="164" y="661"/>
                    <a:pt x="175" y="637"/>
                  </a:cubicBezTo>
                  <a:cubicBezTo>
                    <a:pt x="278" y="637"/>
                    <a:pt x="278" y="637"/>
                    <a:pt x="278" y="637"/>
                  </a:cubicBezTo>
                  <a:cubicBezTo>
                    <a:pt x="278" y="710"/>
                    <a:pt x="278" y="710"/>
                    <a:pt x="278" y="710"/>
                  </a:cubicBezTo>
                  <a:cubicBezTo>
                    <a:pt x="144" y="710"/>
                    <a:pt x="144" y="710"/>
                    <a:pt x="144" y="710"/>
                  </a:cubicBezTo>
                  <a:close/>
                  <a:moveTo>
                    <a:pt x="205" y="579"/>
                  </a:moveTo>
                  <a:cubicBezTo>
                    <a:pt x="215" y="562"/>
                    <a:pt x="225" y="545"/>
                    <a:pt x="235" y="529"/>
                  </a:cubicBezTo>
                  <a:cubicBezTo>
                    <a:pt x="278" y="529"/>
                    <a:pt x="278" y="529"/>
                    <a:pt x="278" y="529"/>
                  </a:cubicBezTo>
                  <a:cubicBezTo>
                    <a:pt x="278" y="602"/>
                    <a:pt x="278" y="602"/>
                    <a:pt x="278" y="602"/>
                  </a:cubicBezTo>
                  <a:cubicBezTo>
                    <a:pt x="205" y="602"/>
                    <a:pt x="205" y="602"/>
                    <a:pt x="205" y="602"/>
                  </a:cubicBezTo>
                  <a:cubicBezTo>
                    <a:pt x="205" y="579"/>
                    <a:pt x="205" y="579"/>
                    <a:pt x="205" y="579"/>
                  </a:cubicBezTo>
                  <a:close/>
                  <a:moveTo>
                    <a:pt x="259" y="494"/>
                  </a:moveTo>
                  <a:cubicBezTo>
                    <a:pt x="277" y="468"/>
                    <a:pt x="296" y="444"/>
                    <a:pt x="316" y="421"/>
                  </a:cubicBezTo>
                  <a:cubicBezTo>
                    <a:pt x="386" y="421"/>
                    <a:pt x="386" y="421"/>
                    <a:pt x="386" y="421"/>
                  </a:cubicBezTo>
                  <a:cubicBezTo>
                    <a:pt x="386" y="602"/>
                    <a:pt x="386" y="602"/>
                    <a:pt x="386" y="602"/>
                  </a:cubicBezTo>
                  <a:cubicBezTo>
                    <a:pt x="313" y="602"/>
                    <a:pt x="313" y="602"/>
                    <a:pt x="313" y="602"/>
                  </a:cubicBezTo>
                  <a:cubicBezTo>
                    <a:pt x="313" y="494"/>
                    <a:pt x="313" y="494"/>
                    <a:pt x="313" y="494"/>
                  </a:cubicBezTo>
                  <a:cubicBezTo>
                    <a:pt x="259" y="494"/>
                    <a:pt x="259" y="494"/>
                    <a:pt x="259" y="494"/>
                  </a:cubicBezTo>
                  <a:close/>
                  <a:moveTo>
                    <a:pt x="348" y="385"/>
                  </a:moveTo>
                  <a:cubicBezTo>
                    <a:pt x="360" y="372"/>
                    <a:pt x="373" y="360"/>
                    <a:pt x="386" y="347"/>
                  </a:cubicBezTo>
                  <a:cubicBezTo>
                    <a:pt x="386" y="385"/>
                    <a:pt x="386" y="385"/>
                    <a:pt x="386" y="385"/>
                  </a:cubicBezTo>
                  <a:cubicBezTo>
                    <a:pt x="348" y="385"/>
                    <a:pt x="348" y="385"/>
                    <a:pt x="348" y="385"/>
                  </a:cubicBezTo>
                  <a:close/>
                  <a:moveTo>
                    <a:pt x="421" y="315"/>
                  </a:moveTo>
                  <a:cubicBezTo>
                    <a:pt x="445" y="295"/>
                    <a:pt x="469" y="276"/>
                    <a:pt x="494" y="259"/>
                  </a:cubicBezTo>
                  <a:cubicBezTo>
                    <a:pt x="494" y="313"/>
                    <a:pt x="494" y="313"/>
                    <a:pt x="494" y="313"/>
                  </a:cubicBezTo>
                  <a:cubicBezTo>
                    <a:pt x="602" y="313"/>
                    <a:pt x="602" y="313"/>
                    <a:pt x="602" y="313"/>
                  </a:cubicBezTo>
                  <a:cubicBezTo>
                    <a:pt x="602" y="385"/>
                    <a:pt x="602" y="385"/>
                    <a:pt x="602" y="385"/>
                  </a:cubicBezTo>
                  <a:cubicBezTo>
                    <a:pt x="421" y="385"/>
                    <a:pt x="421" y="385"/>
                    <a:pt x="421" y="385"/>
                  </a:cubicBezTo>
                  <a:cubicBezTo>
                    <a:pt x="421" y="315"/>
                    <a:pt x="421" y="315"/>
                    <a:pt x="421" y="315"/>
                  </a:cubicBezTo>
                  <a:close/>
                  <a:moveTo>
                    <a:pt x="530" y="235"/>
                  </a:moveTo>
                  <a:cubicBezTo>
                    <a:pt x="546" y="224"/>
                    <a:pt x="563" y="214"/>
                    <a:pt x="580" y="205"/>
                  </a:cubicBezTo>
                  <a:cubicBezTo>
                    <a:pt x="602" y="205"/>
                    <a:pt x="602" y="205"/>
                    <a:pt x="602" y="205"/>
                  </a:cubicBezTo>
                  <a:cubicBezTo>
                    <a:pt x="602" y="277"/>
                    <a:pt x="602" y="277"/>
                    <a:pt x="602" y="277"/>
                  </a:cubicBezTo>
                  <a:cubicBezTo>
                    <a:pt x="530" y="277"/>
                    <a:pt x="530" y="277"/>
                    <a:pt x="530" y="277"/>
                  </a:cubicBezTo>
                  <a:cubicBezTo>
                    <a:pt x="530" y="235"/>
                    <a:pt x="530" y="235"/>
                    <a:pt x="530" y="235"/>
                  </a:cubicBezTo>
                  <a:close/>
                  <a:moveTo>
                    <a:pt x="638" y="175"/>
                  </a:moveTo>
                  <a:cubicBezTo>
                    <a:pt x="661" y="164"/>
                    <a:pt x="686" y="153"/>
                    <a:pt x="710" y="144"/>
                  </a:cubicBezTo>
                  <a:cubicBezTo>
                    <a:pt x="710" y="277"/>
                    <a:pt x="710" y="277"/>
                    <a:pt x="710" y="277"/>
                  </a:cubicBezTo>
                  <a:cubicBezTo>
                    <a:pt x="638" y="277"/>
                    <a:pt x="638" y="277"/>
                    <a:pt x="638" y="277"/>
                  </a:cubicBezTo>
                  <a:cubicBezTo>
                    <a:pt x="638" y="175"/>
                    <a:pt x="638" y="175"/>
                    <a:pt x="638" y="175"/>
                  </a:cubicBezTo>
                  <a:close/>
                  <a:moveTo>
                    <a:pt x="746" y="131"/>
                  </a:moveTo>
                  <a:cubicBezTo>
                    <a:pt x="804" y="112"/>
                    <a:pt x="864" y="98"/>
                    <a:pt x="926" y="90"/>
                  </a:cubicBezTo>
                  <a:cubicBezTo>
                    <a:pt x="926" y="169"/>
                    <a:pt x="926" y="169"/>
                    <a:pt x="926" y="169"/>
                  </a:cubicBezTo>
                  <a:cubicBezTo>
                    <a:pt x="818" y="169"/>
                    <a:pt x="818" y="169"/>
                    <a:pt x="818" y="169"/>
                  </a:cubicBezTo>
                  <a:cubicBezTo>
                    <a:pt x="818" y="277"/>
                    <a:pt x="818" y="277"/>
                    <a:pt x="818" y="277"/>
                  </a:cubicBezTo>
                  <a:cubicBezTo>
                    <a:pt x="746" y="277"/>
                    <a:pt x="746" y="277"/>
                    <a:pt x="746" y="277"/>
                  </a:cubicBezTo>
                  <a:cubicBezTo>
                    <a:pt x="746" y="131"/>
                    <a:pt x="746" y="131"/>
                    <a:pt x="746" y="131"/>
                  </a:cubicBezTo>
                  <a:close/>
                  <a:moveTo>
                    <a:pt x="962" y="86"/>
                  </a:moveTo>
                  <a:cubicBezTo>
                    <a:pt x="986" y="84"/>
                    <a:pt x="1010" y="82"/>
                    <a:pt x="1035" y="82"/>
                  </a:cubicBezTo>
                  <a:cubicBezTo>
                    <a:pt x="1035" y="169"/>
                    <a:pt x="1035" y="169"/>
                    <a:pt x="1035" y="169"/>
                  </a:cubicBezTo>
                  <a:cubicBezTo>
                    <a:pt x="962" y="169"/>
                    <a:pt x="962" y="169"/>
                    <a:pt x="962" y="169"/>
                  </a:cubicBezTo>
                  <a:cubicBezTo>
                    <a:pt x="962" y="86"/>
                    <a:pt x="962" y="86"/>
                    <a:pt x="962" y="86"/>
                  </a:cubicBezTo>
                  <a:close/>
                  <a:moveTo>
                    <a:pt x="1467" y="1791"/>
                  </a:moveTo>
                  <a:cubicBezTo>
                    <a:pt x="1467" y="1718"/>
                    <a:pt x="1467" y="1718"/>
                    <a:pt x="1467" y="1718"/>
                  </a:cubicBezTo>
                  <a:cubicBezTo>
                    <a:pt x="1395" y="1718"/>
                    <a:pt x="1395" y="1718"/>
                    <a:pt x="1395" y="1718"/>
                  </a:cubicBezTo>
                  <a:cubicBezTo>
                    <a:pt x="1395" y="1791"/>
                    <a:pt x="1395" y="1791"/>
                    <a:pt x="1395" y="1791"/>
                  </a:cubicBezTo>
                  <a:cubicBezTo>
                    <a:pt x="1467" y="1791"/>
                    <a:pt x="1467" y="1791"/>
                    <a:pt x="1467" y="1791"/>
                  </a:cubicBezTo>
                  <a:close/>
                  <a:moveTo>
                    <a:pt x="1359" y="1791"/>
                  </a:moveTo>
                  <a:cubicBezTo>
                    <a:pt x="1359" y="1718"/>
                    <a:pt x="1359" y="1718"/>
                    <a:pt x="1359" y="1718"/>
                  </a:cubicBezTo>
                  <a:cubicBezTo>
                    <a:pt x="1286" y="1718"/>
                    <a:pt x="1286" y="1718"/>
                    <a:pt x="1286" y="1718"/>
                  </a:cubicBezTo>
                  <a:cubicBezTo>
                    <a:pt x="1286" y="1791"/>
                    <a:pt x="1286" y="1791"/>
                    <a:pt x="1286" y="1791"/>
                  </a:cubicBezTo>
                  <a:cubicBezTo>
                    <a:pt x="1359" y="1791"/>
                    <a:pt x="1359" y="1791"/>
                    <a:pt x="1359" y="1791"/>
                  </a:cubicBezTo>
                  <a:close/>
                  <a:moveTo>
                    <a:pt x="1143" y="1899"/>
                  </a:moveTo>
                  <a:cubicBezTo>
                    <a:pt x="1143" y="1791"/>
                    <a:pt x="1143" y="1791"/>
                    <a:pt x="1143" y="1791"/>
                  </a:cubicBezTo>
                  <a:cubicBezTo>
                    <a:pt x="1251" y="1791"/>
                    <a:pt x="1251" y="1791"/>
                    <a:pt x="1251" y="1791"/>
                  </a:cubicBezTo>
                  <a:cubicBezTo>
                    <a:pt x="1251" y="1718"/>
                    <a:pt x="1251" y="1718"/>
                    <a:pt x="1251" y="1718"/>
                  </a:cubicBezTo>
                  <a:cubicBezTo>
                    <a:pt x="1070" y="1718"/>
                    <a:pt x="1070" y="1718"/>
                    <a:pt x="1070" y="1718"/>
                  </a:cubicBezTo>
                  <a:cubicBezTo>
                    <a:pt x="1070" y="1899"/>
                    <a:pt x="1070" y="1899"/>
                    <a:pt x="1070" y="1899"/>
                  </a:cubicBezTo>
                  <a:cubicBezTo>
                    <a:pt x="1143" y="1899"/>
                    <a:pt x="1143" y="1899"/>
                    <a:pt x="1143" y="1899"/>
                  </a:cubicBezTo>
                  <a:close/>
                  <a:moveTo>
                    <a:pt x="1178" y="1899"/>
                  </a:moveTo>
                  <a:cubicBezTo>
                    <a:pt x="1251" y="1899"/>
                    <a:pt x="1251" y="1899"/>
                    <a:pt x="1251" y="1899"/>
                  </a:cubicBezTo>
                  <a:cubicBezTo>
                    <a:pt x="1251" y="1826"/>
                    <a:pt x="1251" y="1826"/>
                    <a:pt x="1251" y="1826"/>
                  </a:cubicBezTo>
                  <a:cubicBezTo>
                    <a:pt x="1178" y="1826"/>
                    <a:pt x="1178" y="1826"/>
                    <a:pt x="1178" y="1826"/>
                  </a:cubicBezTo>
                  <a:cubicBezTo>
                    <a:pt x="1178" y="1899"/>
                    <a:pt x="1178" y="1899"/>
                    <a:pt x="1178" y="1899"/>
                  </a:cubicBezTo>
                  <a:close/>
                  <a:moveTo>
                    <a:pt x="818" y="1791"/>
                  </a:moveTo>
                  <a:cubicBezTo>
                    <a:pt x="818" y="1718"/>
                    <a:pt x="818" y="1718"/>
                    <a:pt x="818" y="1718"/>
                  </a:cubicBezTo>
                  <a:cubicBezTo>
                    <a:pt x="746" y="1718"/>
                    <a:pt x="746" y="1718"/>
                    <a:pt x="746" y="1718"/>
                  </a:cubicBezTo>
                  <a:cubicBezTo>
                    <a:pt x="746" y="1791"/>
                    <a:pt x="746" y="1791"/>
                    <a:pt x="746" y="1791"/>
                  </a:cubicBezTo>
                  <a:cubicBezTo>
                    <a:pt x="818" y="1791"/>
                    <a:pt x="818" y="1791"/>
                    <a:pt x="818" y="1791"/>
                  </a:cubicBezTo>
                  <a:close/>
                  <a:moveTo>
                    <a:pt x="710" y="1791"/>
                  </a:moveTo>
                  <a:cubicBezTo>
                    <a:pt x="710" y="1718"/>
                    <a:pt x="710" y="1718"/>
                    <a:pt x="710" y="1718"/>
                  </a:cubicBezTo>
                  <a:cubicBezTo>
                    <a:pt x="638" y="1718"/>
                    <a:pt x="638" y="1718"/>
                    <a:pt x="638" y="1718"/>
                  </a:cubicBezTo>
                  <a:cubicBezTo>
                    <a:pt x="638" y="1791"/>
                    <a:pt x="638" y="1791"/>
                    <a:pt x="638" y="1791"/>
                  </a:cubicBezTo>
                  <a:cubicBezTo>
                    <a:pt x="710" y="1791"/>
                    <a:pt x="710" y="1791"/>
                    <a:pt x="710" y="1791"/>
                  </a:cubicBezTo>
                  <a:close/>
                  <a:moveTo>
                    <a:pt x="854" y="1791"/>
                  </a:moveTo>
                  <a:cubicBezTo>
                    <a:pt x="962" y="1791"/>
                    <a:pt x="962" y="1791"/>
                    <a:pt x="962" y="1791"/>
                  </a:cubicBezTo>
                  <a:cubicBezTo>
                    <a:pt x="962" y="1899"/>
                    <a:pt x="962" y="1899"/>
                    <a:pt x="962" y="1899"/>
                  </a:cubicBezTo>
                  <a:cubicBezTo>
                    <a:pt x="1035" y="1899"/>
                    <a:pt x="1035" y="1899"/>
                    <a:pt x="1035" y="1899"/>
                  </a:cubicBezTo>
                  <a:cubicBezTo>
                    <a:pt x="1035" y="1718"/>
                    <a:pt x="1035" y="1718"/>
                    <a:pt x="1035" y="1718"/>
                  </a:cubicBezTo>
                  <a:cubicBezTo>
                    <a:pt x="854" y="1718"/>
                    <a:pt x="854" y="1718"/>
                    <a:pt x="854" y="1718"/>
                  </a:cubicBezTo>
                  <a:cubicBezTo>
                    <a:pt x="854" y="1791"/>
                    <a:pt x="854" y="1791"/>
                    <a:pt x="854" y="1791"/>
                  </a:cubicBezTo>
                  <a:close/>
                  <a:moveTo>
                    <a:pt x="854" y="1826"/>
                  </a:moveTo>
                  <a:cubicBezTo>
                    <a:pt x="854" y="1899"/>
                    <a:pt x="854" y="1899"/>
                    <a:pt x="854" y="1899"/>
                  </a:cubicBezTo>
                  <a:cubicBezTo>
                    <a:pt x="926" y="1899"/>
                    <a:pt x="926" y="1899"/>
                    <a:pt x="926" y="1899"/>
                  </a:cubicBezTo>
                  <a:cubicBezTo>
                    <a:pt x="926" y="1826"/>
                    <a:pt x="926" y="1826"/>
                    <a:pt x="926" y="1826"/>
                  </a:cubicBezTo>
                  <a:cubicBezTo>
                    <a:pt x="854" y="1826"/>
                    <a:pt x="854" y="1826"/>
                    <a:pt x="854" y="1826"/>
                  </a:cubicBezTo>
                  <a:close/>
                  <a:moveTo>
                    <a:pt x="313" y="1467"/>
                  </a:moveTo>
                  <a:cubicBezTo>
                    <a:pt x="386" y="1467"/>
                    <a:pt x="386" y="1467"/>
                    <a:pt x="386" y="1467"/>
                  </a:cubicBezTo>
                  <a:cubicBezTo>
                    <a:pt x="386" y="1394"/>
                    <a:pt x="386" y="1394"/>
                    <a:pt x="386" y="1394"/>
                  </a:cubicBezTo>
                  <a:cubicBezTo>
                    <a:pt x="313" y="1394"/>
                    <a:pt x="313" y="1394"/>
                    <a:pt x="313" y="1394"/>
                  </a:cubicBezTo>
                  <a:cubicBezTo>
                    <a:pt x="313" y="1467"/>
                    <a:pt x="313" y="1467"/>
                    <a:pt x="313" y="1467"/>
                  </a:cubicBezTo>
                  <a:close/>
                  <a:moveTo>
                    <a:pt x="313" y="1358"/>
                  </a:moveTo>
                  <a:cubicBezTo>
                    <a:pt x="386" y="1358"/>
                    <a:pt x="386" y="1358"/>
                    <a:pt x="386" y="1358"/>
                  </a:cubicBezTo>
                  <a:cubicBezTo>
                    <a:pt x="386" y="1286"/>
                    <a:pt x="386" y="1286"/>
                    <a:pt x="386" y="1286"/>
                  </a:cubicBezTo>
                  <a:cubicBezTo>
                    <a:pt x="313" y="1286"/>
                    <a:pt x="313" y="1286"/>
                    <a:pt x="313" y="1286"/>
                  </a:cubicBezTo>
                  <a:cubicBezTo>
                    <a:pt x="313" y="1358"/>
                    <a:pt x="313" y="1358"/>
                    <a:pt x="313" y="1358"/>
                  </a:cubicBezTo>
                  <a:close/>
                  <a:moveTo>
                    <a:pt x="205" y="1142"/>
                  </a:moveTo>
                  <a:cubicBezTo>
                    <a:pt x="313" y="1142"/>
                    <a:pt x="313" y="1142"/>
                    <a:pt x="313" y="1142"/>
                  </a:cubicBezTo>
                  <a:cubicBezTo>
                    <a:pt x="313" y="1250"/>
                    <a:pt x="313" y="1250"/>
                    <a:pt x="313" y="1250"/>
                  </a:cubicBezTo>
                  <a:cubicBezTo>
                    <a:pt x="386" y="1250"/>
                    <a:pt x="386" y="1250"/>
                    <a:pt x="386" y="1250"/>
                  </a:cubicBezTo>
                  <a:cubicBezTo>
                    <a:pt x="386" y="1070"/>
                    <a:pt x="386" y="1070"/>
                    <a:pt x="386" y="1070"/>
                  </a:cubicBezTo>
                  <a:cubicBezTo>
                    <a:pt x="205" y="1070"/>
                    <a:pt x="205" y="1070"/>
                    <a:pt x="205" y="1070"/>
                  </a:cubicBezTo>
                  <a:cubicBezTo>
                    <a:pt x="205" y="1142"/>
                    <a:pt x="205" y="1142"/>
                    <a:pt x="205" y="1142"/>
                  </a:cubicBezTo>
                  <a:close/>
                  <a:moveTo>
                    <a:pt x="205" y="1178"/>
                  </a:moveTo>
                  <a:cubicBezTo>
                    <a:pt x="205" y="1250"/>
                    <a:pt x="205" y="1250"/>
                    <a:pt x="205" y="1250"/>
                  </a:cubicBezTo>
                  <a:cubicBezTo>
                    <a:pt x="278" y="1250"/>
                    <a:pt x="278" y="1250"/>
                    <a:pt x="278" y="1250"/>
                  </a:cubicBezTo>
                  <a:cubicBezTo>
                    <a:pt x="278" y="1178"/>
                    <a:pt x="278" y="1178"/>
                    <a:pt x="278" y="1178"/>
                  </a:cubicBezTo>
                  <a:cubicBezTo>
                    <a:pt x="205" y="1178"/>
                    <a:pt x="205" y="1178"/>
                    <a:pt x="205" y="1178"/>
                  </a:cubicBezTo>
                  <a:close/>
                  <a:moveTo>
                    <a:pt x="313" y="818"/>
                  </a:moveTo>
                  <a:cubicBezTo>
                    <a:pt x="386" y="818"/>
                    <a:pt x="386" y="818"/>
                    <a:pt x="386" y="818"/>
                  </a:cubicBezTo>
                  <a:cubicBezTo>
                    <a:pt x="386" y="745"/>
                    <a:pt x="386" y="745"/>
                    <a:pt x="386" y="745"/>
                  </a:cubicBezTo>
                  <a:cubicBezTo>
                    <a:pt x="313" y="745"/>
                    <a:pt x="313" y="745"/>
                    <a:pt x="313" y="745"/>
                  </a:cubicBezTo>
                  <a:cubicBezTo>
                    <a:pt x="313" y="818"/>
                    <a:pt x="313" y="818"/>
                    <a:pt x="313" y="818"/>
                  </a:cubicBezTo>
                  <a:close/>
                  <a:moveTo>
                    <a:pt x="313" y="710"/>
                  </a:moveTo>
                  <a:cubicBezTo>
                    <a:pt x="386" y="710"/>
                    <a:pt x="386" y="710"/>
                    <a:pt x="386" y="710"/>
                  </a:cubicBezTo>
                  <a:cubicBezTo>
                    <a:pt x="386" y="637"/>
                    <a:pt x="386" y="637"/>
                    <a:pt x="386" y="637"/>
                  </a:cubicBezTo>
                  <a:cubicBezTo>
                    <a:pt x="313" y="637"/>
                    <a:pt x="313" y="637"/>
                    <a:pt x="313" y="637"/>
                  </a:cubicBezTo>
                  <a:cubicBezTo>
                    <a:pt x="313" y="710"/>
                    <a:pt x="313" y="710"/>
                    <a:pt x="313" y="710"/>
                  </a:cubicBezTo>
                  <a:close/>
                  <a:moveTo>
                    <a:pt x="313" y="853"/>
                  </a:moveTo>
                  <a:cubicBezTo>
                    <a:pt x="313" y="962"/>
                    <a:pt x="313" y="962"/>
                    <a:pt x="313" y="962"/>
                  </a:cubicBezTo>
                  <a:cubicBezTo>
                    <a:pt x="205" y="962"/>
                    <a:pt x="205" y="962"/>
                    <a:pt x="205" y="962"/>
                  </a:cubicBezTo>
                  <a:cubicBezTo>
                    <a:pt x="205" y="1034"/>
                    <a:pt x="205" y="1034"/>
                    <a:pt x="205" y="1034"/>
                  </a:cubicBezTo>
                  <a:cubicBezTo>
                    <a:pt x="386" y="1034"/>
                    <a:pt x="386" y="1034"/>
                    <a:pt x="386" y="1034"/>
                  </a:cubicBezTo>
                  <a:cubicBezTo>
                    <a:pt x="386" y="853"/>
                    <a:pt x="386" y="853"/>
                    <a:pt x="386" y="853"/>
                  </a:cubicBezTo>
                  <a:cubicBezTo>
                    <a:pt x="313" y="853"/>
                    <a:pt x="313" y="853"/>
                    <a:pt x="313" y="853"/>
                  </a:cubicBezTo>
                  <a:close/>
                  <a:moveTo>
                    <a:pt x="278" y="853"/>
                  </a:moveTo>
                  <a:cubicBezTo>
                    <a:pt x="205" y="853"/>
                    <a:pt x="205" y="853"/>
                    <a:pt x="205" y="853"/>
                  </a:cubicBezTo>
                  <a:cubicBezTo>
                    <a:pt x="205" y="926"/>
                    <a:pt x="205" y="926"/>
                    <a:pt x="205" y="926"/>
                  </a:cubicBezTo>
                  <a:cubicBezTo>
                    <a:pt x="278" y="926"/>
                    <a:pt x="278" y="926"/>
                    <a:pt x="278" y="926"/>
                  </a:cubicBezTo>
                  <a:cubicBezTo>
                    <a:pt x="278" y="853"/>
                    <a:pt x="278" y="853"/>
                    <a:pt x="278" y="853"/>
                  </a:cubicBezTo>
                  <a:close/>
                  <a:moveTo>
                    <a:pt x="1791" y="1286"/>
                  </a:moveTo>
                  <a:cubicBezTo>
                    <a:pt x="1719" y="1286"/>
                    <a:pt x="1719" y="1286"/>
                    <a:pt x="1719" y="1286"/>
                  </a:cubicBezTo>
                  <a:cubicBezTo>
                    <a:pt x="1719" y="1358"/>
                    <a:pt x="1719" y="1358"/>
                    <a:pt x="1719" y="1358"/>
                  </a:cubicBezTo>
                  <a:cubicBezTo>
                    <a:pt x="1791" y="1358"/>
                    <a:pt x="1791" y="1358"/>
                    <a:pt x="1791" y="1358"/>
                  </a:cubicBezTo>
                  <a:cubicBezTo>
                    <a:pt x="1791" y="1286"/>
                    <a:pt x="1791" y="1286"/>
                    <a:pt x="1791" y="1286"/>
                  </a:cubicBezTo>
                  <a:close/>
                  <a:moveTo>
                    <a:pt x="1791" y="1394"/>
                  </a:moveTo>
                  <a:cubicBezTo>
                    <a:pt x="1719" y="1394"/>
                    <a:pt x="1719" y="1394"/>
                    <a:pt x="1719" y="1394"/>
                  </a:cubicBezTo>
                  <a:cubicBezTo>
                    <a:pt x="1719" y="1467"/>
                    <a:pt x="1719" y="1467"/>
                    <a:pt x="1719" y="1467"/>
                  </a:cubicBezTo>
                  <a:cubicBezTo>
                    <a:pt x="1791" y="1467"/>
                    <a:pt x="1791" y="1467"/>
                    <a:pt x="1791" y="1467"/>
                  </a:cubicBezTo>
                  <a:cubicBezTo>
                    <a:pt x="1791" y="1394"/>
                    <a:pt x="1791" y="1394"/>
                    <a:pt x="1791" y="1394"/>
                  </a:cubicBezTo>
                  <a:close/>
                  <a:moveTo>
                    <a:pt x="1791" y="1250"/>
                  </a:moveTo>
                  <a:cubicBezTo>
                    <a:pt x="1791" y="1142"/>
                    <a:pt x="1791" y="1142"/>
                    <a:pt x="1791" y="1142"/>
                  </a:cubicBezTo>
                  <a:cubicBezTo>
                    <a:pt x="1899" y="1142"/>
                    <a:pt x="1899" y="1142"/>
                    <a:pt x="1899" y="1142"/>
                  </a:cubicBezTo>
                  <a:cubicBezTo>
                    <a:pt x="1899" y="1070"/>
                    <a:pt x="1899" y="1070"/>
                    <a:pt x="1899" y="1070"/>
                  </a:cubicBezTo>
                  <a:cubicBezTo>
                    <a:pt x="1719" y="1070"/>
                    <a:pt x="1719" y="1070"/>
                    <a:pt x="1719" y="1070"/>
                  </a:cubicBezTo>
                  <a:cubicBezTo>
                    <a:pt x="1719" y="1250"/>
                    <a:pt x="1719" y="1250"/>
                    <a:pt x="1719" y="1250"/>
                  </a:cubicBezTo>
                  <a:cubicBezTo>
                    <a:pt x="1791" y="1250"/>
                    <a:pt x="1791" y="1250"/>
                    <a:pt x="1791" y="1250"/>
                  </a:cubicBezTo>
                  <a:close/>
                  <a:moveTo>
                    <a:pt x="1827" y="1250"/>
                  </a:moveTo>
                  <a:cubicBezTo>
                    <a:pt x="1899" y="1250"/>
                    <a:pt x="1899" y="1250"/>
                    <a:pt x="1899" y="1250"/>
                  </a:cubicBezTo>
                  <a:cubicBezTo>
                    <a:pt x="1899" y="1178"/>
                    <a:pt x="1899" y="1178"/>
                    <a:pt x="1899" y="1178"/>
                  </a:cubicBezTo>
                  <a:cubicBezTo>
                    <a:pt x="1827" y="1178"/>
                    <a:pt x="1827" y="1178"/>
                    <a:pt x="1827" y="1178"/>
                  </a:cubicBezTo>
                  <a:cubicBezTo>
                    <a:pt x="1827" y="1250"/>
                    <a:pt x="1827" y="1250"/>
                    <a:pt x="1827" y="1250"/>
                  </a:cubicBezTo>
                  <a:close/>
                  <a:moveTo>
                    <a:pt x="1791" y="637"/>
                  </a:moveTo>
                  <a:cubicBezTo>
                    <a:pt x="1719" y="637"/>
                    <a:pt x="1719" y="637"/>
                    <a:pt x="1719" y="637"/>
                  </a:cubicBezTo>
                  <a:cubicBezTo>
                    <a:pt x="1719" y="710"/>
                    <a:pt x="1719" y="710"/>
                    <a:pt x="1719" y="710"/>
                  </a:cubicBezTo>
                  <a:cubicBezTo>
                    <a:pt x="1791" y="710"/>
                    <a:pt x="1791" y="710"/>
                    <a:pt x="1791" y="710"/>
                  </a:cubicBezTo>
                  <a:cubicBezTo>
                    <a:pt x="1791" y="637"/>
                    <a:pt x="1791" y="637"/>
                    <a:pt x="1791" y="637"/>
                  </a:cubicBezTo>
                  <a:close/>
                  <a:moveTo>
                    <a:pt x="1791" y="745"/>
                  </a:moveTo>
                  <a:cubicBezTo>
                    <a:pt x="1719" y="745"/>
                    <a:pt x="1719" y="745"/>
                    <a:pt x="1719" y="745"/>
                  </a:cubicBezTo>
                  <a:cubicBezTo>
                    <a:pt x="1719" y="818"/>
                    <a:pt x="1719" y="818"/>
                    <a:pt x="1719" y="818"/>
                  </a:cubicBezTo>
                  <a:cubicBezTo>
                    <a:pt x="1791" y="818"/>
                    <a:pt x="1791" y="818"/>
                    <a:pt x="1791" y="818"/>
                  </a:cubicBezTo>
                  <a:cubicBezTo>
                    <a:pt x="1791" y="745"/>
                    <a:pt x="1791" y="745"/>
                    <a:pt x="1791" y="745"/>
                  </a:cubicBezTo>
                  <a:close/>
                  <a:moveTo>
                    <a:pt x="1899" y="962"/>
                  </a:moveTo>
                  <a:cubicBezTo>
                    <a:pt x="1791" y="962"/>
                    <a:pt x="1791" y="962"/>
                    <a:pt x="1791" y="962"/>
                  </a:cubicBezTo>
                  <a:cubicBezTo>
                    <a:pt x="1791" y="853"/>
                    <a:pt x="1791" y="853"/>
                    <a:pt x="1791" y="853"/>
                  </a:cubicBezTo>
                  <a:cubicBezTo>
                    <a:pt x="1719" y="853"/>
                    <a:pt x="1719" y="853"/>
                    <a:pt x="1719" y="853"/>
                  </a:cubicBezTo>
                  <a:cubicBezTo>
                    <a:pt x="1719" y="1034"/>
                    <a:pt x="1719" y="1034"/>
                    <a:pt x="1719" y="1034"/>
                  </a:cubicBezTo>
                  <a:cubicBezTo>
                    <a:pt x="1899" y="1034"/>
                    <a:pt x="1899" y="1034"/>
                    <a:pt x="1899" y="1034"/>
                  </a:cubicBezTo>
                  <a:cubicBezTo>
                    <a:pt x="1899" y="962"/>
                    <a:pt x="1899" y="962"/>
                    <a:pt x="1899" y="962"/>
                  </a:cubicBezTo>
                  <a:close/>
                  <a:moveTo>
                    <a:pt x="1899" y="926"/>
                  </a:moveTo>
                  <a:cubicBezTo>
                    <a:pt x="1899" y="853"/>
                    <a:pt x="1899" y="853"/>
                    <a:pt x="1899" y="853"/>
                  </a:cubicBezTo>
                  <a:cubicBezTo>
                    <a:pt x="1827" y="853"/>
                    <a:pt x="1827" y="853"/>
                    <a:pt x="1827" y="853"/>
                  </a:cubicBezTo>
                  <a:cubicBezTo>
                    <a:pt x="1827" y="926"/>
                    <a:pt x="1827" y="926"/>
                    <a:pt x="1827" y="926"/>
                  </a:cubicBezTo>
                  <a:cubicBezTo>
                    <a:pt x="1899" y="926"/>
                    <a:pt x="1899" y="926"/>
                    <a:pt x="1899" y="926"/>
                  </a:cubicBezTo>
                  <a:close/>
                  <a:moveTo>
                    <a:pt x="1286" y="313"/>
                  </a:moveTo>
                  <a:cubicBezTo>
                    <a:pt x="1286" y="385"/>
                    <a:pt x="1286" y="385"/>
                    <a:pt x="1286" y="385"/>
                  </a:cubicBezTo>
                  <a:cubicBezTo>
                    <a:pt x="1359" y="385"/>
                    <a:pt x="1359" y="385"/>
                    <a:pt x="1359" y="385"/>
                  </a:cubicBezTo>
                  <a:cubicBezTo>
                    <a:pt x="1359" y="313"/>
                    <a:pt x="1359" y="313"/>
                    <a:pt x="1359" y="313"/>
                  </a:cubicBezTo>
                  <a:cubicBezTo>
                    <a:pt x="1286" y="313"/>
                    <a:pt x="1286" y="313"/>
                    <a:pt x="1286" y="313"/>
                  </a:cubicBezTo>
                  <a:close/>
                  <a:moveTo>
                    <a:pt x="1395" y="313"/>
                  </a:moveTo>
                  <a:cubicBezTo>
                    <a:pt x="1395" y="385"/>
                    <a:pt x="1395" y="385"/>
                    <a:pt x="1395" y="385"/>
                  </a:cubicBezTo>
                  <a:cubicBezTo>
                    <a:pt x="1467" y="385"/>
                    <a:pt x="1467" y="385"/>
                    <a:pt x="1467" y="385"/>
                  </a:cubicBezTo>
                  <a:cubicBezTo>
                    <a:pt x="1467" y="313"/>
                    <a:pt x="1467" y="313"/>
                    <a:pt x="1467" y="313"/>
                  </a:cubicBezTo>
                  <a:cubicBezTo>
                    <a:pt x="1395" y="313"/>
                    <a:pt x="1395" y="313"/>
                    <a:pt x="1395" y="313"/>
                  </a:cubicBezTo>
                  <a:close/>
                  <a:moveTo>
                    <a:pt x="1251" y="313"/>
                  </a:moveTo>
                  <a:cubicBezTo>
                    <a:pt x="1143" y="313"/>
                    <a:pt x="1143" y="313"/>
                    <a:pt x="1143" y="313"/>
                  </a:cubicBezTo>
                  <a:cubicBezTo>
                    <a:pt x="1143" y="205"/>
                    <a:pt x="1143" y="205"/>
                    <a:pt x="1143" y="205"/>
                  </a:cubicBezTo>
                  <a:cubicBezTo>
                    <a:pt x="1070" y="205"/>
                    <a:pt x="1070" y="205"/>
                    <a:pt x="1070" y="205"/>
                  </a:cubicBezTo>
                  <a:cubicBezTo>
                    <a:pt x="1070" y="385"/>
                    <a:pt x="1070" y="385"/>
                    <a:pt x="1070" y="385"/>
                  </a:cubicBezTo>
                  <a:cubicBezTo>
                    <a:pt x="1251" y="385"/>
                    <a:pt x="1251" y="385"/>
                    <a:pt x="1251" y="385"/>
                  </a:cubicBezTo>
                  <a:cubicBezTo>
                    <a:pt x="1251" y="313"/>
                    <a:pt x="1251" y="313"/>
                    <a:pt x="1251" y="313"/>
                  </a:cubicBezTo>
                  <a:close/>
                  <a:moveTo>
                    <a:pt x="1251" y="277"/>
                  </a:moveTo>
                  <a:cubicBezTo>
                    <a:pt x="1251" y="205"/>
                    <a:pt x="1251" y="205"/>
                    <a:pt x="1251" y="205"/>
                  </a:cubicBezTo>
                  <a:cubicBezTo>
                    <a:pt x="1178" y="205"/>
                    <a:pt x="1178" y="205"/>
                    <a:pt x="1178" y="205"/>
                  </a:cubicBezTo>
                  <a:cubicBezTo>
                    <a:pt x="1178" y="277"/>
                    <a:pt x="1178" y="277"/>
                    <a:pt x="1178" y="277"/>
                  </a:cubicBezTo>
                  <a:cubicBezTo>
                    <a:pt x="1251" y="277"/>
                    <a:pt x="1251" y="277"/>
                    <a:pt x="1251" y="277"/>
                  </a:cubicBezTo>
                  <a:close/>
                  <a:moveTo>
                    <a:pt x="638" y="313"/>
                  </a:moveTo>
                  <a:cubicBezTo>
                    <a:pt x="638" y="385"/>
                    <a:pt x="638" y="385"/>
                    <a:pt x="638" y="385"/>
                  </a:cubicBezTo>
                  <a:cubicBezTo>
                    <a:pt x="710" y="385"/>
                    <a:pt x="710" y="385"/>
                    <a:pt x="710" y="385"/>
                  </a:cubicBezTo>
                  <a:cubicBezTo>
                    <a:pt x="710" y="313"/>
                    <a:pt x="710" y="313"/>
                    <a:pt x="710" y="313"/>
                  </a:cubicBezTo>
                  <a:cubicBezTo>
                    <a:pt x="638" y="313"/>
                    <a:pt x="638" y="313"/>
                    <a:pt x="638" y="313"/>
                  </a:cubicBezTo>
                  <a:close/>
                  <a:moveTo>
                    <a:pt x="746" y="313"/>
                  </a:moveTo>
                  <a:cubicBezTo>
                    <a:pt x="746" y="385"/>
                    <a:pt x="746" y="385"/>
                    <a:pt x="746" y="385"/>
                  </a:cubicBezTo>
                  <a:cubicBezTo>
                    <a:pt x="818" y="385"/>
                    <a:pt x="818" y="385"/>
                    <a:pt x="818" y="385"/>
                  </a:cubicBezTo>
                  <a:cubicBezTo>
                    <a:pt x="818" y="313"/>
                    <a:pt x="818" y="313"/>
                    <a:pt x="818" y="313"/>
                  </a:cubicBezTo>
                  <a:cubicBezTo>
                    <a:pt x="746" y="313"/>
                    <a:pt x="746" y="313"/>
                    <a:pt x="746" y="313"/>
                  </a:cubicBezTo>
                  <a:close/>
                  <a:moveTo>
                    <a:pt x="962" y="205"/>
                  </a:moveTo>
                  <a:cubicBezTo>
                    <a:pt x="962" y="313"/>
                    <a:pt x="962" y="313"/>
                    <a:pt x="962" y="313"/>
                  </a:cubicBezTo>
                  <a:cubicBezTo>
                    <a:pt x="854" y="313"/>
                    <a:pt x="854" y="313"/>
                    <a:pt x="854" y="313"/>
                  </a:cubicBezTo>
                  <a:cubicBezTo>
                    <a:pt x="854" y="385"/>
                    <a:pt x="854" y="385"/>
                    <a:pt x="854" y="385"/>
                  </a:cubicBezTo>
                  <a:cubicBezTo>
                    <a:pt x="1035" y="385"/>
                    <a:pt x="1035" y="385"/>
                    <a:pt x="1035" y="385"/>
                  </a:cubicBezTo>
                  <a:cubicBezTo>
                    <a:pt x="1035" y="205"/>
                    <a:pt x="1035" y="205"/>
                    <a:pt x="1035" y="205"/>
                  </a:cubicBezTo>
                  <a:cubicBezTo>
                    <a:pt x="962" y="205"/>
                    <a:pt x="962" y="205"/>
                    <a:pt x="962" y="205"/>
                  </a:cubicBezTo>
                  <a:close/>
                  <a:moveTo>
                    <a:pt x="926" y="205"/>
                  </a:moveTo>
                  <a:cubicBezTo>
                    <a:pt x="854" y="205"/>
                    <a:pt x="854" y="205"/>
                    <a:pt x="854" y="205"/>
                  </a:cubicBezTo>
                  <a:cubicBezTo>
                    <a:pt x="854" y="277"/>
                    <a:pt x="854" y="277"/>
                    <a:pt x="854" y="277"/>
                  </a:cubicBezTo>
                  <a:cubicBezTo>
                    <a:pt x="926" y="277"/>
                    <a:pt x="926" y="277"/>
                    <a:pt x="926" y="277"/>
                  </a:cubicBezTo>
                  <a:cubicBezTo>
                    <a:pt x="926" y="205"/>
                    <a:pt x="926" y="205"/>
                    <a:pt x="926" y="205"/>
                  </a:cubicBezTo>
                  <a:close/>
                  <a:moveTo>
                    <a:pt x="1683" y="637"/>
                  </a:moveTo>
                  <a:cubicBezTo>
                    <a:pt x="1611" y="637"/>
                    <a:pt x="1611" y="637"/>
                    <a:pt x="1611" y="637"/>
                  </a:cubicBezTo>
                  <a:cubicBezTo>
                    <a:pt x="1611" y="710"/>
                    <a:pt x="1611" y="710"/>
                    <a:pt x="1611" y="710"/>
                  </a:cubicBezTo>
                  <a:cubicBezTo>
                    <a:pt x="1683" y="710"/>
                    <a:pt x="1683" y="710"/>
                    <a:pt x="1683" y="710"/>
                  </a:cubicBezTo>
                  <a:cubicBezTo>
                    <a:pt x="1683" y="637"/>
                    <a:pt x="1683" y="637"/>
                    <a:pt x="1683" y="637"/>
                  </a:cubicBezTo>
                  <a:close/>
                  <a:moveTo>
                    <a:pt x="1683" y="745"/>
                  </a:moveTo>
                  <a:cubicBezTo>
                    <a:pt x="1611" y="745"/>
                    <a:pt x="1611" y="745"/>
                    <a:pt x="1611" y="745"/>
                  </a:cubicBezTo>
                  <a:cubicBezTo>
                    <a:pt x="1611" y="818"/>
                    <a:pt x="1611" y="818"/>
                    <a:pt x="1611" y="818"/>
                  </a:cubicBezTo>
                  <a:cubicBezTo>
                    <a:pt x="1683" y="818"/>
                    <a:pt x="1683" y="818"/>
                    <a:pt x="1683" y="818"/>
                  </a:cubicBezTo>
                  <a:cubicBezTo>
                    <a:pt x="1683" y="745"/>
                    <a:pt x="1683" y="745"/>
                    <a:pt x="1683" y="745"/>
                  </a:cubicBezTo>
                  <a:close/>
                  <a:moveTo>
                    <a:pt x="1683" y="1286"/>
                  </a:moveTo>
                  <a:cubicBezTo>
                    <a:pt x="1611" y="1286"/>
                    <a:pt x="1611" y="1286"/>
                    <a:pt x="1611" y="1286"/>
                  </a:cubicBezTo>
                  <a:cubicBezTo>
                    <a:pt x="1611" y="1358"/>
                    <a:pt x="1611" y="1358"/>
                    <a:pt x="1611" y="1358"/>
                  </a:cubicBezTo>
                  <a:cubicBezTo>
                    <a:pt x="1683" y="1358"/>
                    <a:pt x="1683" y="1358"/>
                    <a:pt x="1683" y="1358"/>
                  </a:cubicBezTo>
                  <a:cubicBezTo>
                    <a:pt x="1683" y="1286"/>
                    <a:pt x="1683" y="1286"/>
                    <a:pt x="1683" y="1286"/>
                  </a:cubicBezTo>
                  <a:close/>
                  <a:moveTo>
                    <a:pt x="1683" y="1394"/>
                  </a:moveTo>
                  <a:cubicBezTo>
                    <a:pt x="1611" y="1394"/>
                    <a:pt x="1611" y="1394"/>
                    <a:pt x="1611" y="1394"/>
                  </a:cubicBezTo>
                  <a:cubicBezTo>
                    <a:pt x="1611" y="1467"/>
                    <a:pt x="1611" y="1467"/>
                    <a:pt x="1611" y="1467"/>
                  </a:cubicBezTo>
                  <a:cubicBezTo>
                    <a:pt x="1683" y="1467"/>
                    <a:pt x="1683" y="1467"/>
                    <a:pt x="1683" y="1467"/>
                  </a:cubicBezTo>
                  <a:cubicBezTo>
                    <a:pt x="1683" y="1394"/>
                    <a:pt x="1683" y="1394"/>
                    <a:pt x="1683" y="1394"/>
                  </a:cubicBezTo>
                  <a:close/>
                  <a:moveTo>
                    <a:pt x="1683" y="1683"/>
                  </a:moveTo>
                  <a:cubicBezTo>
                    <a:pt x="1683" y="1502"/>
                    <a:pt x="1683" y="1502"/>
                    <a:pt x="1683" y="1502"/>
                  </a:cubicBezTo>
                  <a:cubicBezTo>
                    <a:pt x="1611" y="1502"/>
                    <a:pt x="1611" y="1502"/>
                    <a:pt x="1611" y="1502"/>
                  </a:cubicBezTo>
                  <a:cubicBezTo>
                    <a:pt x="1611" y="1610"/>
                    <a:pt x="1611" y="1610"/>
                    <a:pt x="1611" y="1610"/>
                  </a:cubicBezTo>
                  <a:cubicBezTo>
                    <a:pt x="1503" y="1610"/>
                    <a:pt x="1503" y="1610"/>
                    <a:pt x="1503" y="1610"/>
                  </a:cubicBezTo>
                  <a:cubicBezTo>
                    <a:pt x="1503" y="1683"/>
                    <a:pt x="1503" y="1683"/>
                    <a:pt x="1503" y="1683"/>
                  </a:cubicBezTo>
                  <a:cubicBezTo>
                    <a:pt x="1683" y="1683"/>
                    <a:pt x="1683" y="1683"/>
                    <a:pt x="1683" y="1683"/>
                  </a:cubicBezTo>
                  <a:close/>
                  <a:moveTo>
                    <a:pt x="1683" y="421"/>
                  </a:moveTo>
                  <a:cubicBezTo>
                    <a:pt x="1503" y="421"/>
                    <a:pt x="1503" y="421"/>
                    <a:pt x="1503" y="421"/>
                  </a:cubicBezTo>
                  <a:cubicBezTo>
                    <a:pt x="1503" y="494"/>
                    <a:pt x="1503" y="494"/>
                    <a:pt x="1503" y="494"/>
                  </a:cubicBezTo>
                  <a:cubicBezTo>
                    <a:pt x="1611" y="494"/>
                    <a:pt x="1611" y="494"/>
                    <a:pt x="1611" y="494"/>
                  </a:cubicBezTo>
                  <a:cubicBezTo>
                    <a:pt x="1611" y="602"/>
                    <a:pt x="1611" y="602"/>
                    <a:pt x="1611" y="602"/>
                  </a:cubicBezTo>
                  <a:cubicBezTo>
                    <a:pt x="1683" y="602"/>
                    <a:pt x="1683" y="602"/>
                    <a:pt x="1683" y="602"/>
                  </a:cubicBezTo>
                  <a:cubicBezTo>
                    <a:pt x="1683" y="421"/>
                    <a:pt x="1683" y="421"/>
                    <a:pt x="1683" y="421"/>
                  </a:cubicBezTo>
                  <a:close/>
                  <a:moveTo>
                    <a:pt x="1683" y="1034"/>
                  </a:moveTo>
                  <a:cubicBezTo>
                    <a:pt x="1683" y="853"/>
                    <a:pt x="1683" y="853"/>
                    <a:pt x="1683" y="853"/>
                  </a:cubicBezTo>
                  <a:cubicBezTo>
                    <a:pt x="1611" y="853"/>
                    <a:pt x="1611" y="853"/>
                    <a:pt x="1611" y="853"/>
                  </a:cubicBezTo>
                  <a:cubicBezTo>
                    <a:pt x="1611" y="962"/>
                    <a:pt x="1611" y="962"/>
                    <a:pt x="1611" y="962"/>
                  </a:cubicBezTo>
                  <a:cubicBezTo>
                    <a:pt x="1503" y="962"/>
                    <a:pt x="1503" y="962"/>
                    <a:pt x="1503" y="962"/>
                  </a:cubicBezTo>
                  <a:cubicBezTo>
                    <a:pt x="1503" y="1034"/>
                    <a:pt x="1503" y="1034"/>
                    <a:pt x="1503" y="1034"/>
                  </a:cubicBezTo>
                  <a:cubicBezTo>
                    <a:pt x="1683" y="1034"/>
                    <a:pt x="1683" y="1034"/>
                    <a:pt x="1683" y="1034"/>
                  </a:cubicBezTo>
                  <a:close/>
                  <a:moveTo>
                    <a:pt x="1683" y="1070"/>
                  </a:moveTo>
                  <a:cubicBezTo>
                    <a:pt x="1503" y="1070"/>
                    <a:pt x="1503" y="1070"/>
                    <a:pt x="1503" y="1070"/>
                  </a:cubicBezTo>
                  <a:cubicBezTo>
                    <a:pt x="1503" y="1142"/>
                    <a:pt x="1503" y="1142"/>
                    <a:pt x="1503" y="1142"/>
                  </a:cubicBezTo>
                  <a:cubicBezTo>
                    <a:pt x="1611" y="1142"/>
                    <a:pt x="1611" y="1142"/>
                    <a:pt x="1611" y="1142"/>
                  </a:cubicBezTo>
                  <a:cubicBezTo>
                    <a:pt x="1611" y="1250"/>
                    <a:pt x="1611" y="1250"/>
                    <a:pt x="1611" y="1250"/>
                  </a:cubicBezTo>
                  <a:cubicBezTo>
                    <a:pt x="1683" y="1250"/>
                    <a:pt x="1683" y="1250"/>
                    <a:pt x="1683" y="1250"/>
                  </a:cubicBezTo>
                  <a:cubicBezTo>
                    <a:pt x="1683" y="1070"/>
                    <a:pt x="1683" y="1070"/>
                    <a:pt x="1683" y="1070"/>
                  </a:cubicBezTo>
                  <a:close/>
                  <a:moveTo>
                    <a:pt x="421" y="1467"/>
                  </a:moveTo>
                  <a:cubicBezTo>
                    <a:pt x="494" y="1467"/>
                    <a:pt x="494" y="1467"/>
                    <a:pt x="494" y="1467"/>
                  </a:cubicBezTo>
                  <a:cubicBezTo>
                    <a:pt x="494" y="1394"/>
                    <a:pt x="494" y="1394"/>
                    <a:pt x="494" y="1394"/>
                  </a:cubicBezTo>
                  <a:cubicBezTo>
                    <a:pt x="421" y="1394"/>
                    <a:pt x="421" y="1394"/>
                    <a:pt x="421" y="1394"/>
                  </a:cubicBezTo>
                  <a:cubicBezTo>
                    <a:pt x="421" y="1467"/>
                    <a:pt x="421" y="1467"/>
                    <a:pt x="421" y="1467"/>
                  </a:cubicBezTo>
                  <a:close/>
                  <a:moveTo>
                    <a:pt x="421" y="1358"/>
                  </a:moveTo>
                  <a:cubicBezTo>
                    <a:pt x="494" y="1358"/>
                    <a:pt x="494" y="1358"/>
                    <a:pt x="494" y="1358"/>
                  </a:cubicBezTo>
                  <a:cubicBezTo>
                    <a:pt x="494" y="1286"/>
                    <a:pt x="494" y="1286"/>
                    <a:pt x="494" y="1286"/>
                  </a:cubicBezTo>
                  <a:cubicBezTo>
                    <a:pt x="421" y="1286"/>
                    <a:pt x="421" y="1286"/>
                    <a:pt x="421" y="1286"/>
                  </a:cubicBezTo>
                  <a:cubicBezTo>
                    <a:pt x="421" y="1358"/>
                    <a:pt x="421" y="1358"/>
                    <a:pt x="421" y="1358"/>
                  </a:cubicBezTo>
                  <a:close/>
                  <a:moveTo>
                    <a:pt x="421" y="818"/>
                  </a:moveTo>
                  <a:cubicBezTo>
                    <a:pt x="494" y="818"/>
                    <a:pt x="494" y="818"/>
                    <a:pt x="494" y="818"/>
                  </a:cubicBezTo>
                  <a:cubicBezTo>
                    <a:pt x="494" y="745"/>
                    <a:pt x="494" y="745"/>
                    <a:pt x="494" y="745"/>
                  </a:cubicBezTo>
                  <a:cubicBezTo>
                    <a:pt x="421" y="745"/>
                    <a:pt x="421" y="745"/>
                    <a:pt x="421" y="745"/>
                  </a:cubicBezTo>
                  <a:cubicBezTo>
                    <a:pt x="421" y="818"/>
                    <a:pt x="421" y="818"/>
                    <a:pt x="421" y="818"/>
                  </a:cubicBezTo>
                  <a:close/>
                  <a:moveTo>
                    <a:pt x="421" y="710"/>
                  </a:moveTo>
                  <a:cubicBezTo>
                    <a:pt x="494" y="710"/>
                    <a:pt x="494" y="710"/>
                    <a:pt x="494" y="710"/>
                  </a:cubicBezTo>
                  <a:cubicBezTo>
                    <a:pt x="494" y="637"/>
                    <a:pt x="494" y="637"/>
                    <a:pt x="494" y="637"/>
                  </a:cubicBezTo>
                  <a:cubicBezTo>
                    <a:pt x="421" y="637"/>
                    <a:pt x="421" y="637"/>
                    <a:pt x="421" y="637"/>
                  </a:cubicBezTo>
                  <a:cubicBezTo>
                    <a:pt x="421" y="710"/>
                    <a:pt x="421" y="710"/>
                    <a:pt x="421" y="710"/>
                  </a:cubicBezTo>
                  <a:close/>
                  <a:moveTo>
                    <a:pt x="421" y="1683"/>
                  </a:moveTo>
                  <a:cubicBezTo>
                    <a:pt x="602" y="1683"/>
                    <a:pt x="602" y="1683"/>
                    <a:pt x="602" y="1683"/>
                  </a:cubicBezTo>
                  <a:cubicBezTo>
                    <a:pt x="602" y="1610"/>
                    <a:pt x="602" y="1610"/>
                    <a:pt x="602" y="1610"/>
                  </a:cubicBezTo>
                  <a:cubicBezTo>
                    <a:pt x="494" y="1610"/>
                    <a:pt x="494" y="1610"/>
                    <a:pt x="494" y="1610"/>
                  </a:cubicBezTo>
                  <a:cubicBezTo>
                    <a:pt x="494" y="1502"/>
                    <a:pt x="494" y="1502"/>
                    <a:pt x="494" y="1502"/>
                  </a:cubicBezTo>
                  <a:cubicBezTo>
                    <a:pt x="421" y="1502"/>
                    <a:pt x="421" y="1502"/>
                    <a:pt x="421" y="1502"/>
                  </a:cubicBezTo>
                  <a:cubicBezTo>
                    <a:pt x="421" y="1683"/>
                    <a:pt x="421" y="1683"/>
                    <a:pt x="421" y="1683"/>
                  </a:cubicBezTo>
                  <a:close/>
                  <a:moveTo>
                    <a:pt x="421" y="421"/>
                  </a:moveTo>
                  <a:cubicBezTo>
                    <a:pt x="421" y="602"/>
                    <a:pt x="421" y="602"/>
                    <a:pt x="421" y="602"/>
                  </a:cubicBezTo>
                  <a:cubicBezTo>
                    <a:pt x="494" y="602"/>
                    <a:pt x="494" y="602"/>
                    <a:pt x="494" y="602"/>
                  </a:cubicBezTo>
                  <a:cubicBezTo>
                    <a:pt x="494" y="494"/>
                    <a:pt x="494" y="494"/>
                    <a:pt x="494" y="494"/>
                  </a:cubicBezTo>
                  <a:cubicBezTo>
                    <a:pt x="602" y="494"/>
                    <a:pt x="602" y="494"/>
                    <a:pt x="602" y="494"/>
                  </a:cubicBezTo>
                  <a:cubicBezTo>
                    <a:pt x="602" y="421"/>
                    <a:pt x="602" y="421"/>
                    <a:pt x="602" y="421"/>
                  </a:cubicBezTo>
                  <a:cubicBezTo>
                    <a:pt x="421" y="421"/>
                    <a:pt x="421" y="421"/>
                    <a:pt x="421" y="421"/>
                  </a:cubicBezTo>
                  <a:close/>
                  <a:moveTo>
                    <a:pt x="421" y="1070"/>
                  </a:moveTo>
                  <a:cubicBezTo>
                    <a:pt x="421" y="1250"/>
                    <a:pt x="421" y="1250"/>
                    <a:pt x="421" y="1250"/>
                  </a:cubicBezTo>
                  <a:cubicBezTo>
                    <a:pt x="494" y="1250"/>
                    <a:pt x="494" y="1250"/>
                    <a:pt x="494" y="1250"/>
                  </a:cubicBezTo>
                  <a:cubicBezTo>
                    <a:pt x="494" y="1142"/>
                    <a:pt x="494" y="1142"/>
                    <a:pt x="494" y="1142"/>
                  </a:cubicBezTo>
                  <a:cubicBezTo>
                    <a:pt x="602" y="1142"/>
                    <a:pt x="602" y="1142"/>
                    <a:pt x="602" y="1142"/>
                  </a:cubicBezTo>
                  <a:cubicBezTo>
                    <a:pt x="602" y="1070"/>
                    <a:pt x="602" y="1070"/>
                    <a:pt x="602" y="1070"/>
                  </a:cubicBezTo>
                  <a:cubicBezTo>
                    <a:pt x="421" y="1070"/>
                    <a:pt x="421" y="1070"/>
                    <a:pt x="421" y="1070"/>
                  </a:cubicBezTo>
                  <a:close/>
                  <a:moveTo>
                    <a:pt x="421" y="1034"/>
                  </a:moveTo>
                  <a:cubicBezTo>
                    <a:pt x="602" y="1034"/>
                    <a:pt x="602" y="1034"/>
                    <a:pt x="602" y="1034"/>
                  </a:cubicBezTo>
                  <a:cubicBezTo>
                    <a:pt x="602" y="962"/>
                    <a:pt x="602" y="962"/>
                    <a:pt x="602" y="962"/>
                  </a:cubicBezTo>
                  <a:cubicBezTo>
                    <a:pt x="494" y="962"/>
                    <a:pt x="494" y="962"/>
                    <a:pt x="494" y="962"/>
                  </a:cubicBezTo>
                  <a:cubicBezTo>
                    <a:pt x="494" y="853"/>
                    <a:pt x="494" y="853"/>
                    <a:pt x="494" y="853"/>
                  </a:cubicBezTo>
                  <a:cubicBezTo>
                    <a:pt x="421" y="853"/>
                    <a:pt x="421" y="853"/>
                    <a:pt x="421" y="853"/>
                  </a:cubicBezTo>
                  <a:cubicBezTo>
                    <a:pt x="421" y="1034"/>
                    <a:pt x="421" y="1034"/>
                    <a:pt x="421" y="1034"/>
                  </a:cubicBezTo>
                  <a:close/>
                  <a:moveTo>
                    <a:pt x="1467" y="1683"/>
                  </a:moveTo>
                  <a:cubicBezTo>
                    <a:pt x="1467" y="1610"/>
                    <a:pt x="1467" y="1610"/>
                    <a:pt x="1467" y="1610"/>
                  </a:cubicBezTo>
                  <a:cubicBezTo>
                    <a:pt x="1395" y="1610"/>
                    <a:pt x="1395" y="1610"/>
                    <a:pt x="1395" y="1610"/>
                  </a:cubicBezTo>
                  <a:cubicBezTo>
                    <a:pt x="1395" y="1683"/>
                    <a:pt x="1395" y="1683"/>
                    <a:pt x="1395" y="1683"/>
                  </a:cubicBezTo>
                  <a:cubicBezTo>
                    <a:pt x="1467" y="1683"/>
                    <a:pt x="1467" y="1683"/>
                    <a:pt x="1467" y="1683"/>
                  </a:cubicBezTo>
                  <a:close/>
                  <a:moveTo>
                    <a:pt x="1359" y="1683"/>
                  </a:moveTo>
                  <a:cubicBezTo>
                    <a:pt x="1359" y="1610"/>
                    <a:pt x="1359" y="1610"/>
                    <a:pt x="1359" y="1610"/>
                  </a:cubicBezTo>
                  <a:cubicBezTo>
                    <a:pt x="1286" y="1610"/>
                    <a:pt x="1286" y="1610"/>
                    <a:pt x="1286" y="1610"/>
                  </a:cubicBezTo>
                  <a:cubicBezTo>
                    <a:pt x="1286" y="1683"/>
                    <a:pt x="1286" y="1683"/>
                    <a:pt x="1286" y="1683"/>
                  </a:cubicBezTo>
                  <a:cubicBezTo>
                    <a:pt x="1359" y="1683"/>
                    <a:pt x="1359" y="1683"/>
                    <a:pt x="1359" y="1683"/>
                  </a:cubicBezTo>
                  <a:close/>
                  <a:moveTo>
                    <a:pt x="818" y="1683"/>
                  </a:moveTo>
                  <a:cubicBezTo>
                    <a:pt x="818" y="1610"/>
                    <a:pt x="818" y="1610"/>
                    <a:pt x="818" y="1610"/>
                  </a:cubicBezTo>
                  <a:cubicBezTo>
                    <a:pt x="746" y="1610"/>
                    <a:pt x="746" y="1610"/>
                    <a:pt x="746" y="1610"/>
                  </a:cubicBezTo>
                  <a:cubicBezTo>
                    <a:pt x="746" y="1683"/>
                    <a:pt x="746" y="1683"/>
                    <a:pt x="746" y="1683"/>
                  </a:cubicBezTo>
                  <a:cubicBezTo>
                    <a:pt x="818" y="1683"/>
                    <a:pt x="818" y="1683"/>
                    <a:pt x="818" y="1683"/>
                  </a:cubicBezTo>
                  <a:close/>
                  <a:moveTo>
                    <a:pt x="710" y="1683"/>
                  </a:moveTo>
                  <a:cubicBezTo>
                    <a:pt x="710" y="1610"/>
                    <a:pt x="710" y="1610"/>
                    <a:pt x="710" y="1610"/>
                  </a:cubicBezTo>
                  <a:cubicBezTo>
                    <a:pt x="638" y="1610"/>
                    <a:pt x="638" y="1610"/>
                    <a:pt x="638" y="1610"/>
                  </a:cubicBezTo>
                  <a:cubicBezTo>
                    <a:pt x="638" y="1683"/>
                    <a:pt x="638" y="1683"/>
                    <a:pt x="638" y="1683"/>
                  </a:cubicBezTo>
                  <a:cubicBezTo>
                    <a:pt x="710" y="1683"/>
                    <a:pt x="710" y="1683"/>
                    <a:pt x="710" y="1683"/>
                  </a:cubicBezTo>
                  <a:close/>
                  <a:moveTo>
                    <a:pt x="1070" y="1683"/>
                  </a:moveTo>
                  <a:cubicBezTo>
                    <a:pt x="1251" y="1683"/>
                    <a:pt x="1251" y="1683"/>
                    <a:pt x="1251" y="1683"/>
                  </a:cubicBezTo>
                  <a:cubicBezTo>
                    <a:pt x="1251" y="1610"/>
                    <a:pt x="1251" y="1610"/>
                    <a:pt x="1251" y="1610"/>
                  </a:cubicBezTo>
                  <a:cubicBezTo>
                    <a:pt x="1143" y="1610"/>
                    <a:pt x="1143" y="1610"/>
                    <a:pt x="1143" y="1610"/>
                  </a:cubicBezTo>
                  <a:cubicBezTo>
                    <a:pt x="1143" y="1502"/>
                    <a:pt x="1143" y="1502"/>
                    <a:pt x="1143" y="1502"/>
                  </a:cubicBezTo>
                  <a:cubicBezTo>
                    <a:pt x="1070" y="1502"/>
                    <a:pt x="1070" y="1502"/>
                    <a:pt x="1070" y="1502"/>
                  </a:cubicBezTo>
                  <a:cubicBezTo>
                    <a:pt x="1070" y="1683"/>
                    <a:pt x="1070" y="1683"/>
                    <a:pt x="1070" y="1683"/>
                  </a:cubicBezTo>
                  <a:close/>
                  <a:moveTo>
                    <a:pt x="1035" y="1683"/>
                  </a:moveTo>
                  <a:cubicBezTo>
                    <a:pt x="1035" y="1502"/>
                    <a:pt x="1035" y="1502"/>
                    <a:pt x="1035" y="1502"/>
                  </a:cubicBezTo>
                  <a:cubicBezTo>
                    <a:pt x="962" y="1502"/>
                    <a:pt x="962" y="1502"/>
                    <a:pt x="962" y="1502"/>
                  </a:cubicBezTo>
                  <a:cubicBezTo>
                    <a:pt x="962" y="1610"/>
                    <a:pt x="962" y="1610"/>
                    <a:pt x="962" y="1610"/>
                  </a:cubicBezTo>
                  <a:cubicBezTo>
                    <a:pt x="854" y="1610"/>
                    <a:pt x="854" y="1610"/>
                    <a:pt x="854" y="1610"/>
                  </a:cubicBezTo>
                  <a:cubicBezTo>
                    <a:pt x="854" y="1683"/>
                    <a:pt x="854" y="1683"/>
                    <a:pt x="854" y="1683"/>
                  </a:cubicBezTo>
                  <a:cubicBezTo>
                    <a:pt x="1035" y="1683"/>
                    <a:pt x="1035" y="1683"/>
                    <a:pt x="1035" y="1683"/>
                  </a:cubicBezTo>
                  <a:close/>
                  <a:moveTo>
                    <a:pt x="638" y="421"/>
                  </a:moveTo>
                  <a:cubicBezTo>
                    <a:pt x="638" y="494"/>
                    <a:pt x="638" y="494"/>
                    <a:pt x="638" y="494"/>
                  </a:cubicBezTo>
                  <a:cubicBezTo>
                    <a:pt x="710" y="494"/>
                    <a:pt x="710" y="494"/>
                    <a:pt x="710" y="494"/>
                  </a:cubicBezTo>
                  <a:cubicBezTo>
                    <a:pt x="710" y="421"/>
                    <a:pt x="710" y="421"/>
                    <a:pt x="710" y="421"/>
                  </a:cubicBezTo>
                  <a:cubicBezTo>
                    <a:pt x="638" y="421"/>
                    <a:pt x="638" y="421"/>
                    <a:pt x="638" y="421"/>
                  </a:cubicBezTo>
                  <a:close/>
                  <a:moveTo>
                    <a:pt x="746" y="421"/>
                  </a:moveTo>
                  <a:cubicBezTo>
                    <a:pt x="746" y="494"/>
                    <a:pt x="746" y="494"/>
                    <a:pt x="746" y="494"/>
                  </a:cubicBezTo>
                  <a:cubicBezTo>
                    <a:pt x="818" y="494"/>
                    <a:pt x="818" y="494"/>
                    <a:pt x="818" y="494"/>
                  </a:cubicBezTo>
                  <a:cubicBezTo>
                    <a:pt x="818" y="421"/>
                    <a:pt x="818" y="421"/>
                    <a:pt x="818" y="421"/>
                  </a:cubicBezTo>
                  <a:cubicBezTo>
                    <a:pt x="746" y="421"/>
                    <a:pt x="746" y="421"/>
                    <a:pt x="746" y="421"/>
                  </a:cubicBezTo>
                  <a:close/>
                  <a:moveTo>
                    <a:pt x="1286" y="421"/>
                  </a:moveTo>
                  <a:cubicBezTo>
                    <a:pt x="1286" y="494"/>
                    <a:pt x="1286" y="494"/>
                    <a:pt x="1286" y="494"/>
                  </a:cubicBezTo>
                  <a:cubicBezTo>
                    <a:pt x="1359" y="494"/>
                    <a:pt x="1359" y="494"/>
                    <a:pt x="1359" y="494"/>
                  </a:cubicBezTo>
                  <a:cubicBezTo>
                    <a:pt x="1359" y="421"/>
                    <a:pt x="1359" y="421"/>
                    <a:pt x="1359" y="421"/>
                  </a:cubicBezTo>
                  <a:cubicBezTo>
                    <a:pt x="1286" y="421"/>
                    <a:pt x="1286" y="421"/>
                    <a:pt x="1286" y="421"/>
                  </a:cubicBezTo>
                  <a:close/>
                  <a:moveTo>
                    <a:pt x="1395" y="421"/>
                  </a:moveTo>
                  <a:cubicBezTo>
                    <a:pt x="1395" y="494"/>
                    <a:pt x="1395" y="494"/>
                    <a:pt x="1395" y="494"/>
                  </a:cubicBezTo>
                  <a:cubicBezTo>
                    <a:pt x="1467" y="494"/>
                    <a:pt x="1467" y="494"/>
                    <a:pt x="1467" y="494"/>
                  </a:cubicBezTo>
                  <a:cubicBezTo>
                    <a:pt x="1467" y="421"/>
                    <a:pt x="1467" y="421"/>
                    <a:pt x="1467" y="421"/>
                  </a:cubicBezTo>
                  <a:cubicBezTo>
                    <a:pt x="1395" y="421"/>
                    <a:pt x="1395" y="421"/>
                    <a:pt x="1395" y="421"/>
                  </a:cubicBezTo>
                  <a:close/>
                  <a:moveTo>
                    <a:pt x="1035" y="421"/>
                  </a:moveTo>
                  <a:cubicBezTo>
                    <a:pt x="854" y="421"/>
                    <a:pt x="854" y="421"/>
                    <a:pt x="854" y="421"/>
                  </a:cubicBezTo>
                  <a:cubicBezTo>
                    <a:pt x="854" y="494"/>
                    <a:pt x="854" y="494"/>
                    <a:pt x="854" y="494"/>
                  </a:cubicBezTo>
                  <a:cubicBezTo>
                    <a:pt x="962" y="494"/>
                    <a:pt x="962" y="494"/>
                    <a:pt x="962" y="494"/>
                  </a:cubicBezTo>
                  <a:cubicBezTo>
                    <a:pt x="962" y="602"/>
                    <a:pt x="962" y="602"/>
                    <a:pt x="962" y="602"/>
                  </a:cubicBezTo>
                  <a:cubicBezTo>
                    <a:pt x="1035" y="602"/>
                    <a:pt x="1035" y="602"/>
                    <a:pt x="1035" y="602"/>
                  </a:cubicBezTo>
                  <a:cubicBezTo>
                    <a:pt x="1035" y="421"/>
                    <a:pt x="1035" y="421"/>
                    <a:pt x="1035" y="421"/>
                  </a:cubicBezTo>
                  <a:close/>
                  <a:moveTo>
                    <a:pt x="1070" y="421"/>
                  </a:moveTo>
                  <a:cubicBezTo>
                    <a:pt x="1070" y="602"/>
                    <a:pt x="1070" y="602"/>
                    <a:pt x="1070" y="602"/>
                  </a:cubicBezTo>
                  <a:cubicBezTo>
                    <a:pt x="1143" y="602"/>
                    <a:pt x="1143" y="602"/>
                    <a:pt x="1143" y="602"/>
                  </a:cubicBezTo>
                  <a:cubicBezTo>
                    <a:pt x="1143" y="494"/>
                    <a:pt x="1143" y="494"/>
                    <a:pt x="1143" y="494"/>
                  </a:cubicBezTo>
                  <a:cubicBezTo>
                    <a:pt x="1251" y="494"/>
                    <a:pt x="1251" y="494"/>
                    <a:pt x="1251" y="494"/>
                  </a:cubicBezTo>
                  <a:cubicBezTo>
                    <a:pt x="1251" y="421"/>
                    <a:pt x="1251" y="421"/>
                    <a:pt x="1251" y="421"/>
                  </a:cubicBezTo>
                  <a:cubicBezTo>
                    <a:pt x="1070" y="421"/>
                    <a:pt x="1070" y="421"/>
                    <a:pt x="1070" y="421"/>
                  </a:cubicBezTo>
                  <a:close/>
                  <a:moveTo>
                    <a:pt x="530" y="1467"/>
                  </a:moveTo>
                  <a:cubicBezTo>
                    <a:pt x="638" y="1467"/>
                    <a:pt x="638" y="1467"/>
                    <a:pt x="638" y="1467"/>
                  </a:cubicBezTo>
                  <a:cubicBezTo>
                    <a:pt x="638" y="1575"/>
                    <a:pt x="638" y="1575"/>
                    <a:pt x="638" y="1575"/>
                  </a:cubicBezTo>
                  <a:cubicBezTo>
                    <a:pt x="710" y="1575"/>
                    <a:pt x="710" y="1575"/>
                    <a:pt x="710" y="1575"/>
                  </a:cubicBezTo>
                  <a:cubicBezTo>
                    <a:pt x="710" y="1394"/>
                    <a:pt x="710" y="1394"/>
                    <a:pt x="710" y="1394"/>
                  </a:cubicBezTo>
                  <a:cubicBezTo>
                    <a:pt x="530" y="1394"/>
                    <a:pt x="530" y="1394"/>
                    <a:pt x="530" y="1394"/>
                  </a:cubicBezTo>
                  <a:cubicBezTo>
                    <a:pt x="530" y="1467"/>
                    <a:pt x="530" y="1467"/>
                    <a:pt x="530" y="1467"/>
                  </a:cubicBezTo>
                  <a:close/>
                  <a:moveTo>
                    <a:pt x="530" y="1502"/>
                  </a:moveTo>
                  <a:cubicBezTo>
                    <a:pt x="530" y="1575"/>
                    <a:pt x="530" y="1575"/>
                    <a:pt x="530" y="1575"/>
                  </a:cubicBezTo>
                  <a:cubicBezTo>
                    <a:pt x="602" y="1575"/>
                    <a:pt x="602" y="1575"/>
                    <a:pt x="602" y="1575"/>
                  </a:cubicBezTo>
                  <a:cubicBezTo>
                    <a:pt x="602" y="1502"/>
                    <a:pt x="602" y="1502"/>
                    <a:pt x="602" y="1502"/>
                  </a:cubicBezTo>
                  <a:cubicBezTo>
                    <a:pt x="530" y="1502"/>
                    <a:pt x="530" y="1502"/>
                    <a:pt x="530" y="1502"/>
                  </a:cubicBezTo>
                  <a:close/>
                  <a:moveTo>
                    <a:pt x="638" y="529"/>
                  </a:moveTo>
                  <a:cubicBezTo>
                    <a:pt x="638" y="637"/>
                    <a:pt x="638" y="637"/>
                    <a:pt x="638" y="637"/>
                  </a:cubicBezTo>
                  <a:cubicBezTo>
                    <a:pt x="530" y="637"/>
                    <a:pt x="530" y="637"/>
                    <a:pt x="530" y="637"/>
                  </a:cubicBezTo>
                  <a:cubicBezTo>
                    <a:pt x="530" y="710"/>
                    <a:pt x="530" y="710"/>
                    <a:pt x="530" y="710"/>
                  </a:cubicBezTo>
                  <a:cubicBezTo>
                    <a:pt x="710" y="710"/>
                    <a:pt x="710" y="710"/>
                    <a:pt x="710" y="710"/>
                  </a:cubicBezTo>
                  <a:cubicBezTo>
                    <a:pt x="710" y="529"/>
                    <a:pt x="710" y="529"/>
                    <a:pt x="710" y="529"/>
                  </a:cubicBezTo>
                  <a:cubicBezTo>
                    <a:pt x="638" y="529"/>
                    <a:pt x="638" y="529"/>
                    <a:pt x="638" y="529"/>
                  </a:cubicBezTo>
                  <a:close/>
                  <a:moveTo>
                    <a:pt x="602" y="529"/>
                  </a:moveTo>
                  <a:cubicBezTo>
                    <a:pt x="530" y="529"/>
                    <a:pt x="530" y="529"/>
                    <a:pt x="530" y="529"/>
                  </a:cubicBezTo>
                  <a:cubicBezTo>
                    <a:pt x="530" y="602"/>
                    <a:pt x="530" y="602"/>
                    <a:pt x="530" y="602"/>
                  </a:cubicBezTo>
                  <a:cubicBezTo>
                    <a:pt x="602" y="602"/>
                    <a:pt x="602" y="602"/>
                    <a:pt x="602" y="602"/>
                  </a:cubicBezTo>
                  <a:cubicBezTo>
                    <a:pt x="602" y="529"/>
                    <a:pt x="602" y="529"/>
                    <a:pt x="602" y="529"/>
                  </a:cubicBezTo>
                  <a:close/>
                  <a:moveTo>
                    <a:pt x="638" y="1142"/>
                  </a:moveTo>
                  <a:cubicBezTo>
                    <a:pt x="710" y="1142"/>
                    <a:pt x="710" y="1142"/>
                    <a:pt x="710" y="1142"/>
                  </a:cubicBezTo>
                  <a:cubicBezTo>
                    <a:pt x="710" y="1070"/>
                    <a:pt x="710" y="1070"/>
                    <a:pt x="710" y="1070"/>
                  </a:cubicBezTo>
                  <a:cubicBezTo>
                    <a:pt x="638" y="1070"/>
                    <a:pt x="638" y="1070"/>
                    <a:pt x="638" y="1070"/>
                  </a:cubicBezTo>
                  <a:cubicBezTo>
                    <a:pt x="638" y="1142"/>
                    <a:pt x="638" y="1142"/>
                    <a:pt x="638" y="1142"/>
                  </a:cubicBezTo>
                  <a:close/>
                  <a:moveTo>
                    <a:pt x="638" y="1034"/>
                  </a:moveTo>
                  <a:cubicBezTo>
                    <a:pt x="710" y="1034"/>
                    <a:pt x="710" y="1034"/>
                    <a:pt x="710" y="1034"/>
                  </a:cubicBezTo>
                  <a:cubicBezTo>
                    <a:pt x="710" y="962"/>
                    <a:pt x="710" y="962"/>
                    <a:pt x="710" y="962"/>
                  </a:cubicBezTo>
                  <a:cubicBezTo>
                    <a:pt x="638" y="962"/>
                    <a:pt x="638" y="962"/>
                    <a:pt x="638" y="962"/>
                  </a:cubicBezTo>
                  <a:cubicBezTo>
                    <a:pt x="638" y="1034"/>
                    <a:pt x="638" y="1034"/>
                    <a:pt x="638" y="1034"/>
                  </a:cubicBezTo>
                  <a:close/>
                  <a:moveTo>
                    <a:pt x="638" y="1178"/>
                  </a:moveTo>
                  <a:cubicBezTo>
                    <a:pt x="638" y="1286"/>
                    <a:pt x="638" y="1286"/>
                    <a:pt x="638" y="1286"/>
                  </a:cubicBezTo>
                  <a:cubicBezTo>
                    <a:pt x="530" y="1286"/>
                    <a:pt x="530" y="1286"/>
                    <a:pt x="530" y="1286"/>
                  </a:cubicBezTo>
                  <a:cubicBezTo>
                    <a:pt x="530" y="1358"/>
                    <a:pt x="530" y="1358"/>
                    <a:pt x="530" y="1358"/>
                  </a:cubicBezTo>
                  <a:cubicBezTo>
                    <a:pt x="710" y="1358"/>
                    <a:pt x="710" y="1358"/>
                    <a:pt x="710" y="1358"/>
                  </a:cubicBezTo>
                  <a:cubicBezTo>
                    <a:pt x="710" y="1178"/>
                    <a:pt x="710" y="1178"/>
                    <a:pt x="710" y="1178"/>
                  </a:cubicBezTo>
                  <a:cubicBezTo>
                    <a:pt x="638" y="1178"/>
                    <a:pt x="638" y="1178"/>
                    <a:pt x="638" y="1178"/>
                  </a:cubicBezTo>
                  <a:close/>
                  <a:moveTo>
                    <a:pt x="602" y="1178"/>
                  </a:moveTo>
                  <a:cubicBezTo>
                    <a:pt x="530" y="1178"/>
                    <a:pt x="530" y="1178"/>
                    <a:pt x="530" y="1178"/>
                  </a:cubicBezTo>
                  <a:cubicBezTo>
                    <a:pt x="530" y="1250"/>
                    <a:pt x="530" y="1250"/>
                    <a:pt x="530" y="1250"/>
                  </a:cubicBezTo>
                  <a:cubicBezTo>
                    <a:pt x="602" y="1250"/>
                    <a:pt x="602" y="1250"/>
                    <a:pt x="602" y="1250"/>
                  </a:cubicBezTo>
                  <a:cubicBezTo>
                    <a:pt x="602" y="1178"/>
                    <a:pt x="602" y="1178"/>
                    <a:pt x="602" y="1178"/>
                  </a:cubicBezTo>
                  <a:close/>
                  <a:moveTo>
                    <a:pt x="530" y="818"/>
                  </a:moveTo>
                  <a:cubicBezTo>
                    <a:pt x="638" y="818"/>
                    <a:pt x="638" y="818"/>
                    <a:pt x="638" y="818"/>
                  </a:cubicBezTo>
                  <a:cubicBezTo>
                    <a:pt x="638" y="926"/>
                    <a:pt x="638" y="926"/>
                    <a:pt x="638" y="926"/>
                  </a:cubicBezTo>
                  <a:cubicBezTo>
                    <a:pt x="710" y="926"/>
                    <a:pt x="710" y="926"/>
                    <a:pt x="710" y="926"/>
                  </a:cubicBezTo>
                  <a:cubicBezTo>
                    <a:pt x="710" y="745"/>
                    <a:pt x="710" y="745"/>
                    <a:pt x="710" y="745"/>
                  </a:cubicBezTo>
                  <a:cubicBezTo>
                    <a:pt x="530" y="745"/>
                    <a:pt x="530" y="745"/>
                    <a:pt x="530" y="745"/>
                  </a:cubicBezTo>
                  <a:cubicBezTo>
                    <a:pt x="530" y="818"/>
                    <a:pt x="530" y="818"/>
                    <a:pt x="530" y="818"/>
                  </a:cubicBezTo>
                  <a:close/>
                  <a:moveTo>
                    <a:pt x="530" y="853"/>
                  </a:moveTo>
                  <a:cubicBezTo>
                    <a:pt x="530" y="926"/>
                    <a:pt x="530" y="926"/>
                    <a:pt x="530" y="926"/>
                  </a:cubicBezTo>
                  <a:cubicBezTo>
                    <a:pt x="602" y="926"/>
                    <a:pt x="602" y="926"/>
                    <a:pt x="602" y="926"/>
                  </a:cubicBezTo>
                  <a:cubicBezTo>
                    <a:pt x="602" y="853"/>
                    <a:pt x="602" y="853"/>
                    <a:pt x="602" y="853"/>
                  </a:cubicBezTo>
                  <a:cubicBezTo>
                    <a:pt x="530" y="853"/>
                    <a:pt x="530" y="853"/>
                    <a:pt x="530" y="853"/>
                  </a:cubicBezTo>
                  <a:close/>
                  <a:moveTo>
                    <a:pt x="1467" y="1575"/>
                  </a:moveTo>
                  <a:cubicBezTo>
                    <a:pt x="1467" y="1467"/>
                    <a:pt x="1467" y="1467"/>
                    <a:pt x="1467" y="1467"/>
                  </a:cubicBezTo>
                  <a:cubicBezTo>
                    <a:pt x="1575" y="1467"/>
                    <a:pt x="1575" y="1467"/>
                    <a:pt x="1575" y="1467"/>
                  </a:cubicBezTo>
                  <a:cubicBezTo>
                    <a:pt x="1575" y="1394"/>
                    <a:pt x="1575" y="1394"/>
                    <a:pt x="1575" y="1394"/>
                  </a:cubicBezTo>
                  <a:cubicBezTo>
                    <a:pt x="1395" y="1394"/>
                    <a:pt x="1395" y="1394"/>
                    <a:pt x="1395" y="1394"/>
                  </a:cubicBezTo>
                  <a:cubicBezTo>
                    <a:pt x="1395" y="1575"/>
                    <a:pt x="1395" y="1575"/>
                    <a:pt x="1395" y="1575"/>
                  </a:cubicBezTo>
                  <a:cubicBezTo>
                    <a:pt x="1467" y="1575"/>
                    <a:pt x="1467" y="1575"/>
                    <a:pt x="1467" y="1575"/>
                  </a:cubicBezTo>
                  <a:close/>
                  <a:moveTo>
                    <a:pt x="1503" y="1575"/>
                  </a:moveTo>
                  <a:cubicBezTo>
                    <a:pt x="1575" y="1575"/>
                    <a:pt x="1575" y="1575"/>
                    <a:pt x="1575" y="1575"/>
                  </a:cubicBezTo>
                  <a:cubicBezTo>
                    <a:pt x="1575" y="1502"/>
                    <a:pt x="1575" y="1502"/>
                    <a:pt x="1575" y="1502"/>
                  </a:cubicBezTo>
                  <a:cubicBezTo>
                    <a:pt x="1503" y="1502"/>
                    <a:pt x="1503" y="1502"/>
                    <a:pt x="1503" y="1502"/>
                  </a:cubicBezTo>
                  <a:cubicBezTo>
                    <a:pt x="1503" y="1575"/>
                    <a:pt x="1503" y="1575"/>
                    <a:pt x="1503" y="1575"/>
                  </a:cubicBezTo>
                  <a:close/>
                  <a:moveTo>
                    <a:pt x="1575" y="637"/>
                  </a:moveTo>
                  <a:cubicBezTo>
                    <a:pt x="1467" y="637"/>
                    <a:pt x="1467" y="637"/>
                    <a:pt x="1467" y="637"/>
                  </a:cubicBezTo>
                  <a:cubicBezTo>
                    <a:pt x="1467" y="529"/>
                    <a:pt x="1467" y="529"/>
                    <a:pt x="1467" y="529"/>
                  </a:cubicBezTo>
                  <a:cubicBezTo>
                    <a:pt x="1395" y="529"/>
                    <a:pt x="1395" y="529"/>
                    <a:pt x="1395" y="529"/>
                  </a:cubicBezTo>
                  <a:cubicBezTo>
                    <a:pt x="1395" y="710"/>
                    <a:pt x="1395" y="710"/>
                    <a:pt x="1395" y="710"/>
                  </a:cubicBezTo>
                  <a:cubicBezTo>
                    <a:pt x="1575" y="710"/>
                    <a:pt x="1575" y="710"/>
                    <a:pt x="1575" y="710"/>
                  </a:cubicBezTo>
                  <a:cubicBezTo>
                    <a:pt x="1575" y="637"/>
                    <a:pt x="1575" y="637"/>
                    <a:pt x="1575" y="637"/>
                  </a:cubicBezTo>
                  <a:close/>
                  <a:moveTo>
                    <a:pt x="1575" y="602"/>
                  </a:moveTo>
                  <a:cubicBezTo>
                    <a:pt x="1575" y="529"/>
                    <a:pt x="1575" y="529"/>
                    <a:pt x="1575" y="529"/>
                  </a:cubicBezTo>
                  <a:cubicBezTo>
                    <a:pt x="1503" y="529"/>
                    <a:pt x="1503" y="529"/>
                    <a:pt x="1503" y="529"/>
                  </a:cubicBezTo>
                  <a:cubicBezTo>
                    <a:pt x="1503" y="602"/>
                    <a:pt x="1503" y="602"/>
                    <a:pt x="1503" y="602"/>
                  </a:cubicBezTo>
                  <a:cubicBezTo>
                    <a:pt x="1575" y="602"/>
                    <a:pt x="1575" y="602"/>
                    <a:pt x="1575" y="602"/>
                  </a:cubicBezTo>
                  <a:close/>
                  <a:moveTo>
                    <a:pt x="1467" y="962"/>
                  </a:moveTo>
                  <a:cubicBezTo>
                    <a:pt x="1395" y="962"/>
                    <a:pt x="1395" y="962"/>
                    <a:pt x="1395" y="962"/>
                  </a:cubicBezTo>
                  <a:cubicBezTo>
                    <a:pt x="1395" y="1034"/>
                    <a:pt x="1395" y="1034"/>
                    <a:pt x="1395" y="1034"/>
                  </a:cubicBezTo>
                  <a:cubicBezTo>
                    <a:pt x="1467" y="1034"/>
                    <a:pt x="1467" y="1034"/>
                    <a:pt x="1467" y="1034"/>
                  </a:cubicBezTo>
                  <a:cubicBezTo>
                    <a:pt x="1467" y="962"/>
                    <a:pt x="1467" y="962"/>
                    <a:pt x="1467" y="962"/>
                  </a:cubicBezTo>
                  <a:close/>
                  <a:moveTo>
                    <a:pt x="1467" y="1070"/>
                  </a:moveTo>
                  <a:cubicBezTo>
                    <a:pt x="1395" y="1070"/>
                    <a:pt x="1395" y="1070"/>
                    <a:pt x="1395" y="1070"/>
                  </a:cubicBezTo>
                  <a:cubicBezTo>
                    <a:pt x="1395" y="1142"/>
                    <a:pt x="1395" y="1142"/>
                    <a:pt x="1395" y="1142"/>
                  </a:cubicBezTo>
                  <a:cubicBezTo>
                    <a:pt x="1467" y="1142"/>
                    <a:pt x="1467" y="1142"/>
                    <a:pt x="1467" y="1142"/>
                  </a:cubicBezTo>
                  <a:cubicBezTo>
                    <a:pt x="1467" y="1070"/>
                    <a:pt x="1467" y="1070"/>
                    <a:pt x="1467" y="1070"/>
                  </a:cubicBezTo>
                  <a:close/>
                  <a:moveTo>
                    <a:pt x="1575" y="1286"/>
                  </a:moveTo>
                  <a:cubicBezTo>
                    <a:pt x="1467" y="1286"/>
                    <a:pt x="1467" y="1286"/>
                    <a:pt x="1467" y="1286"/>
                  </a:cubicBezTo>
                  <a:cubicBezTo>
                    <a:pt x="1467" y="1178"/>
                    <a:pt x="1467" y="1178"/>
                    <a:pt x="1467" y="1178"/>
                  </a:cubicBezTo>
                  <a:cubicBezTo>
                    <a:pt x="1395" y="1178"/>
                    <a:pt x="1395" y="1178"/>
                    <a:pt x="1395" y="1178"/>
                  </a:cubicBezTo>
                  <a:cubicBezTo>
                    <a:pt x="1395" y="1358"/>
                    <a:pt x="1395" y="1358"/>
                    <a:pt x="1395" y="1358"/>
                  </a:cubicBezTo>
                  <a:cubicBezTo>
                    <a:pt x="1575" y="1358"/>
                    <a:pt x="1575" y="1358"/>
                    <a:pt x="1575" y="1358"/>
                  </a:cubicBezTo>
                  <a:cubicBezTo>
                    <a:pt x="1575" y="1286"/>
                    <a:pt x="1575" y="1286"/>
                    <a:pt x="1575" y="1286"/>
                  </a:cubicBezTo>
                  <a:close/>
                  <a:moveTo>
                    <a:pt x="1575" y="1250"/>
                  </a:moveTo>
                  <a:cubicBezTo>
                    <a:pt x="1575" y="1178"/>
                    <a:pt x="1575" y="1178"/>
                    <a:pt x="1575" y="1178"/>
                  </a:cubicBezTo>
                  <a:cubicBezTo>
                    <a:pt x="1503" y="1178"/>
                    <a:pt x="1503" y="1178"/>
                    <a:pt x="1503" y="1178"/>
                  </a:cubicBezTo>
                  <a:cubicBezTo>
                    <a:pt x="1503" y="1250"/>
                    <a:pt x="1503" y="1250"/>
                    <a:pt x="1503" y="1250"/>
                  </a:cubicBezTo>
                  <a:cubicBezTo>
                    <a:pt x="1575" y="1250"/>
                    <a:pt x="1575" y="1250"/>
                    <a:pt x="1575" y="1250"/>
                  </a:cubicBezTo>
                  <a:close/>
                  <a:moveTo>
                    <a:pt x="1467" y="926"/>
                  </a:moveTo>
                  <a:cubicBezTo>
                    <a:pt x="1467" y="818"/>
                    <a:pt x="1467" y="818"/>
                    <a:pt x="1467" y="818"/>
                  </a:cubicBezTo>
                  <a:cubicBezTo>
                    <a:pt x="1575" y="818"/>
                    <a:pt x="1575" y="818"/>
                    <a:pt x="1575" y="818"/>
                  </a:cubicBezTo>
                  <a:cubicBezTo>
                    <a:pt x="1575" y="745"/>
                    <a:pt x="1575" y="745"/>
                    <a:pt x="1575" y="745"/>
                  </a:cubicBezTo>
                  <a:cubicBezTo>
                    <a:pt x="1395" y="745"/>
                    <a:pt x="1395" y="745"/>
                    <a:pt x="1395" y="745"/>
                  </a:cubicBezTo>
                  <a:cubicBezTo>
                    <a:pt x="1395" y="926"/>
                    <a:pt x="1395" y="926"/>
                    <a:pt x="1395" y="926"/>
                  </a:cubicBezTo>
                  <a:cubicBezTo>
                    <a:pt x="1467" y="926"/>
                    <a:pt x="1467" y="926"/>
                    <a:pt x="1467" y="926"/>
                  </a:cubicBezTo>
                  <a:close/>
                  <a:moveTo>
                    <a:pt x="1503" y="926"/>
                  </a:moveTo>
                  <a:cubicBezTo>
                    <a:pt x="1575" y="926"/>
                    <a:pt x="1575" y="926"/>
                    <a:pt x="1575" y="926"/>
                  </a:cubicBezTo>
                  <a:cubicBezTo>
                    <a:pt x="1575" y="853"/>
                    <a:pt x="1575" y="853"/>
                    <a:pt x="1575" y="853"/>
                  </a:cubicBezTo>
                  <a:cubicBezTo>
                    <a:pt x="1503" y="853"/>
                    <a:pt x="1503" y="853"/>
                    <a:pt x="1503" y="853"/>
                  </a:cubicBezTo>
                  <a:cubicBezTo>
                    <a:pt x="1503" y="926"/>
                    <a:pt x="1503" y="926"/>
                    <a:pt x="1503" y="926"/>
                  </a:cubicBezTo>
                  <a:close/>
                  <a:moveTo>
                    <a:pt x="1143" y="1467"/>
                  </a:moveTo>
                  <a:cubicBezTo>
                    <a:pt x="1143" y="1394"/>
                    <a:pt x="1143" y="1394"/>
                    <a:pt x="1143" y="1394"/>
                  </a:cubicBezTo>
                  <a:cubicBezTo>
                    <a:pt x="1070" y="1394"/>
                    <a:pt x="1070" y="1394"/>
                    <a:pt x="1070" y="1394"/>
                  </a:cubicBezTo>
                  <a:cubicBezTo>
                    <a:pt x="1070" y="1467"/>
                    <a:pt x="1070" y="1467"/>
                    <a:pt x="1070" y="1467"/>
                  </a:cubicBezTo>
                  <a:cubicBezTo>
                    <a:pt x="1143" y="1467"/>
                    <a:pt x="1143" y="1467"/>
                    <a:pt x="1143" y="1467"/>
                  </a:cubicBezTo>
                  <a:close/>
                  <a:moveTo>
                    <a:pt x="1035" y="1467"/>
                  </a:moveTo>
                  <a:cubicBezTo>
                    <a:pt x="1035" y="1394"/>
                    <a:pt x="1035" y="1394"/>
                    <a:pt x="1035" y="1394"/>
                  </a:cubicBezTo>
                  <a:cubicBezTo>
                    <a:pt x="962" y="1394"/>
                    <a:pt x="962" y="1394"/>
                    <a:pt x="962" y="1394"/>
                  </a:cubicBezTo>
                  <a:cubicBezTo>
                    <a:pt x="962" y="1467"/>
                    <a:pt x="962" y="1467"/>
                    <a:pt x="962" y="1467"/>
                  </a:cubicBezTo>
                  <a:cubicBezTo>
                    <a:pt x="1035" y="1467"/>
                    <a:pt x="1035" y="1467"/>
                    <a:pt x="1035" y="1467"/>
                  </a:cubicBezTo>
                  <a:close/>
                  <a:moveTo>
                    <a:pt x="818" y="1575"/>
                  </a:moveTo>
                  <a:cubicBezTo>
                    <a:pt x="818" y="1467"/>
                    <a:pt x="818" y="1467"/>
                    <a:pt x="818" y="1467"/>
                  </a:cubicBezTo>
                  <a:cubicBezTo>
                    <a:pt x="926" y="1467"/>
                    <a:pt x="926" y="1467"/>
                    <a:pt x="926" y="1467"/>
                  </a:cubicBezTo>
                  <a:cubicBezTo>
                    <a:pt x="926" y="1394"/>
                    <a:pt x="926" y="1394"/>
                    <a:pt x="926" y="1394"/>
                  </a:cubicBezTo>
                  <a:cubicBezTo>
                    <a:pt x="746" y="1394"/>
                    <a:pt x="746" y="1394"/>
                    <a:pt x="746" y="1394"/>
                  </a:cubicBezTo>
                  <a:cubicBezTo>
                    <a:pt x="746" y="1575"/>
                    <a:pt x="746" y="1575"/>
                    <a:pt x="746" y="1575"/>
                  </a:cubicBezTo>
                  <a:cubicBezTo>
                    <a:pt x="818" y="1575"/>
                    <a:pt x="818" y="1575"/>
                    <a:pt x="818" y="1575"/>
                  </a:cubicBezTo>
                  <a:close/>
                  <a:moveTo>
                    <a:pt x="854" y="1575"/>
                  </a:moveTo>
                  <a:cubicBezTo>
                    <a:pt x="926" y="1575"/>
                    <a:pt x="926" y="1575"/>
                    <a:pt x="926" y="1575"/>
                  </a:cubicBezTo>
                  <a:cubicBezTo>
                    <a:pt x="926" y="1502"/>
                    <a:pt x="926" y="1502"/>
                    <a:pt x="926" y="1502"/>
                  </a:cubicBezTo>
                  <a:cubicBezTo>
                    <a:pt x="854" y="1502"/>
                    <a:pt x="854" y="1502"/>
                    <a:pt x="854" y="1502"/>
                  </a:cubicBezTo>
                  <a:cubicBezTo>
                    <a:pt x="854" y="1575"/>
                    <a:pt x="854" y="1575"/>
                    <a:pt x="854" y="1575"/>
                  </a:cubicBezTo>
                  <a:close/>
                  <a:moveTo>
                    <a:pt x="1178" y="1467"/>
                  </a:moveTo>
                  <a:cubicBezTo>
                    <a:pt x="1286" y="1467"/>
                    <a:pt x="1286" y="1467"/>
                    <a:pt x="1286" y="1467"/>
                  </a:cubicBezTo>
                  <a:cubicBezTo>
                    <a:pt x="1286" y="1575"/>
                    <a:pt x="1286" y="1575"/>
                    <a:pt x="1286" y="1575"/>
                  </a:cubicBezTo>
                  <a:cubicBezTo>
                    <a:pt x="1359" y="1575"/>
                    <a:pt x="1359" y="1575"/>
                    <a:pt x="1359" y="1575"/>
                  </a:cubicBezTo>
                  <a:cubicBezTo>
                    <a:pt x="1359" y="1394"/>
                    <a:pt x="1359" y="1394"/>
                    <a:pt x="1359" y="1394"/>
                  </a:cubicBezTo>
                  <a:cubicBezTo>
                    <a:pt x="1178" y="1394"/>
                    <a:pt x="1178" y="1394"/>
                    <a:pt x="1178" y="1394"/>
                  </a:cubicBezTo>
                  <a:cubicBezTo>
                    <a:pt x="1178" y="1467"/>
                    <a:pt x="1178" y="1467"/>
                    <a:pt x="1178" y="1467"/>
                  </a:cubicBezTo>
                  <a:close/>
                  <a:moveTo>
                    <a:pt x="1178" y="1502"/>
                  </a:moveTo>
                  <a:cubicBezTo>
                    <a:pt x="1178" y="1575"/>
                    <a:pt x="1178" y="1575"/>
                    <a:pt x="1178" y="1575"/>
                  </a:cubicBezTo>
                  <a:cubicBezTo>
                    <a:pt x="1251" y="1575"/>
                    <a:pt x="1251" y="1575"/>
                    <a:pt x="1251" y="1575"/>
                  </a:cubicBezTo>
                  <a:cubicBezTo>
                    <a:pt x="1251" y="1502"/>
                    <a:pt x="1251" y="1502"/>
                    <a:pt x="1251" y="1502"/>
                  </a:cubicBezTo>
                  <a:cubicBezTo>
                    <a:pt x="1178" y="1502"/>
                    <a:pt x="1178" y="1502"/>
                    <a:pt x="1178" y="1502"/>
                  </a:cubicBezTo>
                  <a:close/>
                  <a:moveTo>
                    <a:pt x="962" y="637"/>
                  </a:moveTo>
                  <a:cubicBezTo>
                    <a:pt x="962" y="710"/>
                    <a:pt x="962" y="710"/>
                    <a:pt x="962" y="710"/>
                  </a:cubicBezTo>
                  <a:cubicBezTo>
                    <a:pt x="1035" y="710"/>
                    <a:pt x="1035" y="710"/>
                    <a:pt x="1035" y="710"/>
                  </a:cubicBezTo>
                  <a:cubicBezTo>
                    <a:pt x="1035" y="637"/>
                    <a:pt x="1035" y="637"/>
                    <a:pt x="1035" y="637"/>
                  </a:cubicBezTo>
                  <a:cubicBezTo>
                    <a:pt x="962" y="637"/>
                    <a:pt x="962" y="637"/>
                    <a:pt x="962" y="637"/>
                  </a:cubicBezTo>
                  <a:close/>
                  <a:moveTo>
                    <a:pt x="1070" y="637"/>
                  </a:moveTo>
                  <a:cubicBezTo>
                    <a:pt x="1070" y="710"/>
                    <a:pt x="1070" y="710"/>
                    <a:pt x="1070" y="710"/>
                  </a:cubicBezTo>
                  <a:cubicBezTo>
                    <a:pt x="1143" y="710"/>
                    <a:pt x="1143" y="710"/>
                    <a:pt x="1143" y="710"/>
                  </a:cubicBezTo>
                  <a:cubicBezTo>
                    <a:pt x="1143" y="637"/>
                    <a:pt x="1143" y="637"/>
                    <a:pt x="1143" y="637"/>
                  </a:cubicBezTo>
                  <a:cubicBezTo>
                    <a:pt x="1070" y="637"/>
                    <a:pt x="1070" y="637"/>
                    <a:pt x="1070" y="637"/>
                  </a:cubicBezTo>
                  <a:close/>
                  <a:moveTo>
                    <a:pt x="926" y="637"/>
                  </a:moveTo>
                  <a:cubicBezTo>
                    <a:pt x="818" y="637"/>
                    <a:pt x="818" y="637"/>
                    <a:pt x="818" y="637"/>
                  </a:cubicBezTo>
                  <a:cubicBezTo>
                    <a:pt x="818" y="529"/>
                    <a:pt x="818" y="529"/>
                    <a:pt x="818" y="529"/>
                  </a:cubicBezTo>
                  <a:cubicBezTo>
                    <a:pt x="746" y="529"/>
                    <a:pt x="746" y="529"/>
                    <a:pt x="746" y="529"/>
                  </a:cubicBezTo>
                  <a:cubicBezTo>
                    <a:pt x="746" y="710"/>
                    <a:pt x="746" y="710"/>
                    <a:pt x="746" y="710"/>
                  </a:cubicBezTo>
                  <a:cubicBezTo>
                    <a:pt x="926" y="710"/>
                    <a:pt x="926" y="710"/>
                    <a:pt x="926" y="710"/>
                  </a:cubicBezTo>
                  <a:cubicBezTo>
                    <a:pt x="926" y="637"/>
                    <a:pt x="926" y="637"/>
                    <a:pt x="926" y="637"/>
                  </a:cubicBezTo>
                  <a:close/>
                  <a:moveTo>
                    <a:pt x="926" y="602"/>
                  </a:moveTo>
                  <a:cubicBezTo>
                    <a:pt x="926" y="529"/>
                    <a:pt x="926" y="529"/>
                    <a:pt x="926" y="529"/>
                  </a:cubicBezTo>
                  <a:cubicBezTo>
                    <a:pt x="854" y="529"/>
                    <a:pt x="854" y="529"/>
                    <a:pt x="854" y="529"/>
                  </a:cubicBezTo>
                  <a:cubicBezTo>
                    <a:pt x="854" y="602"/>
                    <a:pt x="854" y="602"/>
                    <a:pt x="854" y="602"/>
                  </a:cubicBezTo>
                  <a:cubicBezTo>
                    <a:pt x="926" y="602"/>
                    <a:pt x="926" y="602"/>
                    <a:pt x="926" y="602"/>
                  </a:cubicBezTo>
                  <a:close/>
                  <a:moveTo>
                    <a:pt x="1286" y="529"/>
                  </a:moveTo>
                  <a:cubicBezTo>
                    <a:pt x="1286" y="637"/>
                    <a:pt x="1286" y="637"/>
                    <a:pt x="1286" y="637"/>
                  </a:cubicBezTo>
                  <a:cubicBezTo>
                    <a:pt x="1178" y="637"/>
                    <a:pt x="1178" y="637"/>
                    <a:pt x="1178" y="637"/>
                  </a:cubicBezTo>
                  <a:cubicBezTo>
                    <a:pt x="1178" y="710"/>
                    <a:pt x="1178" y="710"/>
                    <a:pt x="1178" y="710"/>
                  </a:cubicBezTo>
                  <a:cubicBezTo>
                    <a:pt x="1359" y="710"/>
                    <a:pt x="1359" y="710"/>
                    <a:pt x="1359" y="710"/>
                  </a:cubicBezTo>
                  <a:cubicBezTo>
                    <a:pt x="1359" y="529"/>
                    <a:pt x="1359" y="529"/>
                    <a:pt x="1359" y="529"/>
                  </a:cubicBezTo>
                  <a:cubicBezTo>
                    <a:pt x="1286" y="529"/>
                    <a:pt x="1286" y="529"/>
                    <a:pt x="1286" y="529"/>
                  </a:cubicBezTo>
                  <a:close/>
                  <a:moveTo>
                    <a:pt x="1251" y="529"/>
                  </a:moveTo>
                  <a:cubicBezTo>
                    <a:pt x="1178" y="529"/>
                    <a:pt x="1178" y="529"/>
                    <a:pt x="1178" y="529"/>
                  </a:cubicBezTo>
                  <a:cubicBezTo>
                    <a:pt x="1178" y="602"/>
                    <a:pt x="1178" y="602"/>
                    <a:pt x="1178" y="602"/>
                  </a:cubicBezTo>
                  <a:cubicBezTo>
                    <a:pt x="1251" y="602"/>
                    <a:pt x="1251" y="602"/>
                    <a:pt x="1251" y="602"/>
                  </a:cubicBezTo>
                  <a:cubicBezTo>
                    <a:pt x="1251" y="529"/>
                    <a:pt x="1251" y="529"/>
                    <a:pt x="1251" y="529"/>
                  </a:cubicBezTo>
                  <a:close/>
                  <a:moveTo>
                    <a:pt x="1143" y="1358"/>
                  </a:moveTo>
                  <a:cubicBezTo>
                    <a:pt x="1143" y="1286"/>
                    <a:pt x="1143" y="1286"/>
                    <a:pt x="1143" y="1286"/>
                  </a:cubicBezTo>
                  <a:cubicBezTo>
                    <a:pt x="1070" y="1286"/>
                    <a:pt x="1070" y="1286"/>
                    <a:pt x="1070" y="1286"/>
                  </a:cubicBezTo>
                  <a:cubicBezTo>
                    <a:pt x="1070" y="1358"/>
                    <a:pt x="1070" y="1358"/>
                    <a:pt x="1070" y="1358"/>
                  </a:cubicBezTo>
                  <a:cubicBezTo>
                    <a:pt x="1143" y="1358"/>
                    <a:pt x="1143" y="1358"/>
                    <a:pt x="1143" y="1358"/>
                  </a:cubicBezTo>
                  <a:close/>
                  <a:moveTo>
                    <a:pt x="1035" y="1358"/>
                  </a:moveTo>
                  <a:cubicBezTo>
                    <a:pt x="1035" y="1286"/>
                    <a:pt x="1035" y="1286"/>
                    <a:pt x="1035" y="1286"/>
                  </a:cubicBezTo>
                  <a:cubicBezTo>
                    <a:pt x="962" y="1286"/>
                    <a:pt x="962" y="1286"/>
                    <a:pt x="962" y="1286"/>
                  </a:cubicBezTo>
                  <a:cubicBezTo>
                    <a:pt x="962" y="1358"/>
                    <a:pt x="962" y="1358"/>
                    <a:pt x="962" y="1358"/>
                  </a:cubicBezTo>
                  <a:cubicBezTo>
                    <a:pt x="1035" y="1358"/>
                    <a:pt x="1035" y="1358"/>
                    <a:pt x="1035" y="1358"/>
                  </a:cubicBezTo>
                  <a:close/>
                  <a:moveTo>
                    <a:pt x="746" y="1358"/>
                  </a:moveTo>
                  <a:cubicBezTo>
                    <a:pt x="926" y="1358"/>
                    <a:pt x="926" y="1358"/>
                    <a:pt x="926" y="1358"/>
                  </a:cubicBezTo>
                  <a:cubicBezTo>
                    <a:pt x="926" y="1286"/>
                    <a:pt x="926" y="1286"/>
                    <a:pt x="926" y="1286"/>
                  </a:cubicBezTo>
                  <a:cubicBezTo>
                    <a:pt x="818" y="1286"/>
                    <a:pt x="818" y="1286"/>
                    <a:pt x="818" y="1286"/>
                  </a:cubicBezTo>
                  <a:cubicBezTo>
                    <a:pt x="818" y="1178"/>
                    <a:pt x="818" y="1178"/>
                    <a:pt x="818" y="1178"/>
                  </a:cubicBezTo>
                  <a:cubicBezTo>
                    <a:pt x="746" y="1178"/>
                    <a:pt x="746" y="1178"/>
                    <a:pt x="746" y="1178"/>
                  </a:cubicBezTo>
                  <a:cubicBezTo>
                    <a:pt x="746" y="1358"/>
                    <a:pt x="746" y="1358"/>
                    <a:pt x="746" y="1358"/>
                  </a:cubicBezTo>
                  <a:close/>
                  <a:moveTo>
                    <a:pt x="1359" y="1358"/>
                  </a:moveTo>
                  <a:cubicBezTo>
                    <a:pt x="1359" y="1178"/>
                    <a:pt x="1359" y="1178"/>
                    <a:pt x="1359" y="1178"/>
                  </a:cubicBezTo>
                  <a:cubicBezTo>
                    <a:pt x="1286" y="1178"/>
                    <a:pt x="1286" y="1178"/>
                    <a:pt x="1286" y="1178"/>
                  </a:cubicBezTo>
                  <a:cubicBezTo>
                    <a:pt x="1286" y="1286"/>
                    <a:pt x="1286" y="1286"/>
                    <a:pt x="1286" y="1286"/>
                  </a:cubicBezTo>
                  <a:cubicBezTo>
                    <a:pt x="1178" y="1286"/>
                    <a:pt x="1178" y="1286"/>
                    <a:pt x="1178" y="1286"/>
                  </a:cubicBezTo>
                  <a:cubicBezTo>
                    <a:pt x="1178" y="1358"/>
                    <a:pt x="1178" y="1358"/>
                    <a:pt x="1178" y="1358"/>
                  </a:cubicBezTo>
                  <a:cubicBezTo>
                    <a:pt x="1359" y="1358"/>
                    <a:pt x="1359" y="1358"/>
                    <a:pt x="1359" y="1358"/>
                  </a:cubicBezTo>
                  <a:close/>
                  <a:moveTo>
                    <a:pt x="962" y="745"/>
                  </a:moveTo>
                  <a:cubicBezTo>
                    <a:pt x="962" y="818"/>
                    <a:pt x="962" y="818"/>
                    <a:pt x="962" y="818"/>
                  </a:cubicBezTo>
                  <a:cubicBezTo>
                    <a:pt x="1035" y="818"/>
                    <a:pt x="1035" y="818"/>
                    <a:pt x="1035" y="818"/>
                  </a:cubicBezTo>
                  <a:cubicBezTo>
                    <a:pt x="1035" y="745"/>
                    <a:pt x="1035" y="745"/>
                    <a:pt x="1035" y="745"/>
                  </a:cubicBezTo>
                  <a:cubicBezTo>
                    <a:pt x="962" y="745"/>
                    <a:pt x="962" y="745"/>
                    <a:pt x="962" y="745"/>
                  </a:cubicBezTo>
                  <a:close/>
                  <a:moveTo>
                    <a:pt x="1070" y="745"/>
                  </a:moveTo>
                  <a:cubicBezTo>
                    <a:pt x="1070" y="818"/>
                    <a:pt x="1070" y="818"/>
                    <a:pt x="1070" y="818"/>
                  </a:cubicBezTo>
                  <a:cubicBezTo>
                    <a:pt x="1143" y="818"/>
                    <a:pt x="1143" y="818"/>
                    <a:pt x="1143" y="818"/>
                  </a:cubicBezTo>
                  <a:cubicBezTo>
                    <a:pt x="1143" y="745"/>
                    <a:pt x="1143" y="745"/>
                    <a:pt x="1143" y="745"/>
                  </a:cubicBezTo>
                  <a:cubicBezTo>
                    <a:pt x="1070" y="745"/>
                    <a:pt x="1070" y="745"/>
                    <a:pt x="1070" y="745"/>
                  </a:cubicBezTo>
                  <a:close/>
                  <a:moveTo>
                    <a:pt x="746" y="745"/>
                  </a:moveTo>
                  <a:cubicBezTo>
                    <a:pt x="746" y="926"/>
                    <a:pt x="746" y="926"/>
                    <a:pt x="746" y="926"/>
                  </a:cubicBezTo>
                  <a:cubicBezTo>
                    <a:pt x="818" y="926"/>
                    <a:pt x="818" y="926"/>
                    <a:pt x="818" y="926"/>
                  </a:cubicBezTo>
                  <a:cubicBezTo>
                    <a:pt x="818" y="818"/>
                    <a:pt x="818" y="818"/>
                    <a:pt x="818" y="818"/>
                  </a:cubicBezTo>
                  <a:cubicBezTo>
                    <a:pt x="926" y="818"/>
                    <a:pt x="926" y="818"/>
                    <a:pt x="926" y="818"/>
                  </a:cubicBezTo>
                  <a:cubicBezTo>
                    <a:pt x="926" y="745"/>
                    <a:pt x="926" y="745"/>
                    <a:pt x="926" y="745"/>
                  </a:cubicBezTo>
                  <a:cubicBezTo>
                    <a:pt x="746" y="745"/>
                    <a:pt x="746" y="745"/>
                    <a:pt x="746" y="745"/>
                  </a:cubicBezTo>
                  <a:close/>
                  <a:moveTo>
                    <a:pt x="1359" y="745"/>
                  </a:moveTo>
                  <a:cubicBezTo>
                    <a:pt x="1178" y="745"/>
                    <a:pt x="1178" y="745"/>
                    <a:pt x="1178" y="745"/>
                  </a:cubicBezTo>
                  <a:cubicBezTo>
                    <a:pt x="1178" y="818"/>
                    <a:pt x="1178" y="818"/>
                    <a:pt x="1178" y="818"/>
                  </a:cubicBezTo>
                  <a:cubicBezTo>
                    <a:pt x="1286" y="818"/>
                    <a:pt x="1286" y="818"/>
                    <a:pt x="1286" y="818"/>
                  </a:cubicBezTo>
                  <a:cubicBezTo>
                    <a:pt x="1286" y="926"/>
                    <a:pt x="1286" y="926"/>
                    <a:pt x="1286" y="926"/>
                  </a:cubicBezTo>
                  <a:cubicBezTo>
                    <a:pt x="1359" y="926"/>
                    <a:pt x="1359" y="926"/>
                    <a:pt x="1359" y="926"/>
                  </a:cubicBezTo>
                  <a:cubicBezTo>
                    <a:pt x="1359" y="745"/>
                    <a:pt x="1359" y="745"/>
                    <a:pt x="1359" y="745"/>
                  </a:cubicBezTo>
                  <a:close/>
                  <a:moveTo>
                    <a:pt x="746" y="1142"/>
                  </a:moveTo>
                  <a:cubicBezTo>
                    <a:pt x="818" y="1142"/>
                    <a:pt x="818" y="1142"/>
                    <a:pt x="818" y="1142"/>
                  </a:cubicBezTo>
                  <a:cubicBezTo>
                    <a:pt x="818" y="1070"/>
                    <a:pt x="818" y="1070"/>
                    <a:pt x="818" y="1070"/>
                  </a:cubicBezTo>
                  <a:cubicBezTo>
                    <a:pt x="746" y="1070"/>
                    <a:pt x="746" y="1070"/>
                    <a:pt x="746" y="1070"/>
                  </a:cubicBezTo>
                  <a:cubicBezTo>
                    <a:pt x="746" y="1142"/>
                    <a:pt x="746" y="1142"/>
                    <a:pt x="746" y="1142"/>
                  </a:cubicBezTo>
                  <a:close/>
                  <a:moveTo>
                    <a:pt x="746" y="1034"/>
                  </a:moveTo>
                  <a:cubicBezTo>
                    <a:pt x="818" y="1034"/>
                    <a:pt x="818" y="1034"/>
                    <a:pt x="818" y="1034"/>
                  </a:cubicBezTo>
                  <a:cubicBezTo>
                    <a:pt x="818" y="962"/>
                    <a:pt x="818" y="962"/>
                    <a:pt x="818" y="962"/>
                  </a:cubicBezTo>
                  <a:cubicBezTo>
                    <a:pt x="746" y="962"/>
                    <a:pt x="746" y="962"/>
                    <a:pt x="746" y="962"/>
                  </a:cubicBezTo>
                  <a:cubicBezTo>
                    <a:pt x="746" y="1034"/>
                    <a:pt x="746" y="1034"/>
                    <a:pt x="746" y="1034"/>
                  </a:cubicBezTo>
                  <a:close/>
                  <a:moveTo>
                    <a:pt x="1359" y="1142"/>
                  </a:moveTo>
                  <a:cubicBezTo>
                    <a:pt x="1359" y="1070"/>
                    <a:pt x="1359" y="1070"/>
                    <a:pt x="1359" y="1070"/>
                  </a:cubicBezTo>
                  <a:cubicBezTo>
                    <a:pt x="1286" y="1070"/>
                    <a:pt x="1286" y="1070"/>
                    <a:pt x="1286" y="1070"/>
                  </a:cubicBezTo>
                  <a:cubicBezTo>
                    <a:pt x="1286" y="1142"/>
                    <a:pt x="1286" y="1142"/>
                    <a:pt x="1286" y="1142"/>
                  </a:cubicBezTo>
                  <a:cubicBezTo>
                    <a:pt x="1359" y="1142"/>
                    <a:pt x="1359" y="1142"/>
                    <a:pt x="1359" y="1142"/>
                  </a:cubicBezTo>
                  <a:close/>
                  <a:moveTo>
                    <a:pt x="1359" y="962"/>
                  </a:moveTo>
                  <a:cubicBezTo>
                    <a:pt x="1286" y="962"/>
                    <a:pt x="1286" y="962"/>
                    <a:pt x="1286" y="962"/>
                  </a:cubicBezTo>
                  <a:cubicBezTo>
                    <a:pt x="1286" y="1034"/>
                    <a:pt x="1286" y="1034"/>
                    <a:pt x="1286" y="1034"/>
                  </a:cubicBezTo>
                  <a:cubicBezTo>
                    <a:pt x="1359" y="1034"/>
                    <a:pt x="1359" y="1034"/>
                    <a:pt x="1359" y="1034"/>
                  </a:cubicBezTo>
                  <a:cubicBezTo>
                    <a:pt x="1359" y="962"/>
                    <a:pt x="1359" y="962"/>
                    <a:pt x="1359" y="962"/>
                  </a:cubicBezTo>
                  <a:close/>
                  <a:moveTo>
                    <a:pt x="1143" y="1250"/>
                  </a:moveTo>
                  <a:cubicBezTo>
                    <a:pt x="1143" y="1142"/>
                    <a:pt x="1143" y="1142"/>
                    <a:pt x="1143" y="1142"/>
                  </a:cubicBezTo>
                  <a:cubicBezTo>
                    <a:pt x="1251" y="1142"/>
                    <a:pt x="1251" y="1142"/>
                    <a:pt x="1251" y="1142"/>
                  </a:cubicBezTo>
                  <a:cubicBezTo>
                    <a:pt x="1251" y="1070"/>
                    <a:pt x="1251" y="1070"/>
                    <a:pt x="1251" y="1070"/>
                  </a:cubicBezTo>
                  <a:cubicBezTo>
                    <a:pt x="1070" y="1070"/>
                    <a:pt x="1070" y="1070"/>
                    <a:pt x="1070" y="1070"/>
                  </a:cubicBezTo>
                  <a:cubicBezTo>
                    <a:pt x="1070" y="1250"/>
                    <a:pt x="1070" y="1250"/>
                    <a:pt x="1070" y="1250"/>
                  </a:cubicBezTo>
                  <a:cubicBezTo>
                    <a:pt x="1143" y="1250"/>
                    <a:pt x="1143" y="1250"/>
                    <a:pt x="1143" y="1250"/>
                  </a:cubicBezTo>
                  <a:close/>
                  <a:moveTo>
                    <a:pt x="1178" y="1250"/>
                  </a:moveTo>
                  <a:cubicBezTo>
                    <a:pt x="1251" y="1250"/>
                    <a:pt x="1251" y="1250"/>
                    <a:pt x="1251" y="1250"/>
                  </a:cubicBezTo>
                  <a:cubicBezTo>
                    <a:pt x="1251" y="1178"/>
                    <a:pt x="1251" y="1178"/>
                    <a:pt x="1251" y="1178"/>
                  </a:cubicBezTo>
                  <a:cubicBezTo>
                    <a:pt x="1178" y="1178"/>
                    <a:pt x="1178" y="1178"/>
                    <a:pt x="1178" y="1178"/>
                  </a:cubicBezTo>
                  <a:cubicBezTo>
                    <a:pt x="1178" y="1250"/>
                    <a:pt x="1178" y="1250"/>
                    <a:pt x="1178" y="1250"/>
                  </a:cubicBezTo>
                  <a:close/>
                  <a:moveTo>
                    <a:pt x="854" y="1142"/>
                  </a:moveTo>
                  <a:cubicBezTo>
                    <a:pt x="962" y="1142"/>
                    <a:pt x="962" y="1142"/>
                    <a:pt x="962" y="1142"/>
                  </a:cubicBezTo>
                  <a:cubicBezTo>
                    <a:pt x="962" y="1250"/>
                    <a:pt x="962" y="1250"/>
                    <a:pt x="962" y="1250"/>
                  </a:cubicBezTo>
                  <a:cubicBezTo>
                    <a:pt x="1035" y="1250"/>
                    <a:pt x="1035" y="1250"/>
                    <a:pt x="1035" y="1250"/>
                  </a:cubicBezTo>
                  <a:cubicBezTo>
                    <a:pt x="1035" y="1070"/>
                    <a:pt x="1035" y="1070"/>
                    <a:pt x="1035" y="1070"/>
                  </a:cubicBezTo>
                  <a:cubicBezTo>
                    <a:pt x="854" y="1070"/>
                    <a:pt x="854" y="1070"/>
                    <a:pt x="854" y="1070"/>
                  </a:cubicBezTo>
                  <a:cubicBezTo>
                    <a:pt x="854" y="1142"/>
                    <a:pt x="854" y="1142"/>
                    <a:pt x="854" y="1142"/>
                  </a:cubicBezTo>
                  <a:close/>
                  <a:moveTo>
                    <a:pt x="854" y="1178"/>
                  </a:moveTo>
                  <a:cubicBezTo>
                    <a:pt x="854" y="1250"/>
                    <a:pt x="854" y="1250"/>
                    <a:pt x="854" y="1250"/>
                  </a:cubicBezTo>
                  <a:cubicBezTo>
                    <a:pt x="926" y="1250"/>
                    <a:pt x="926" y="1250"/>
                    <a:pt x="926" y="1250"/>
                  </a:cubicBezTo>
                  <a:cubicBezTo>
                    <a:pt x="926" y="1178"/>
                    <a:pt x="926" y="1178"/>
                    <a:pt x="926" y="1178"/>
                  </a:cubicBezTo>
                  <a:cubicBezTo>
                    <a:pt x="854" y="1178"/>
                    <a:pt x="854" y="1178"/>
                    <a:pt x="854" y="1178"/>
                  </a:cubicBezTo>
                  <a:close/>
                  <a:moveTo>
                    <a:pt x="1251" y="962"/>
                  </a:moveTo>
                  <a:cubicBezTo>
                    <a:pt x="1143" y="962"/>
                    <a:pt x="1143" y="962"/>
                    <a:pt x="1143" y="962"/>
                  </a:cubicBezTo>
                  <a:cubicBezTo>
                    <a:pt x="1143" y="853"/>
                    <a:pt x="1143" y="853"/>
                    <a:pt x="1143" y="853"/>
                  </a:cubicBezTo>
                  <a:cubicBezTo>
                    <a:pt x="1070" y="853"/>
                    <a:pt x="1070" y="853"/>
                    <a:pt x="1070" y="853"/>
                  </a:cubicBezTo>
                  <a:cubicBezTo>
                    <a:pt x="1070" y="1034"/>
                    <a:pt x="1070" y="1034"/>
                    <a:pt x="1070" y="1034"/>
                  </a:cubicBezTo>
                  <a:cubicBezTo>
                    <a:pt x="1251" y="1034"/>
                    <a:pt x="1251" y="1034"/>
                    <a:pt x="1251" y="1034"/>
                  </a:cubicBezTo>
                  <a:cubicBezTo>
                    <a:pt x="1251" y="962"/>
                    <a:pt x="1251" y="962"/>
                    <a:pt x="1251" y="962"/>
                  </a:cubicBezTo>
                  <a:close/>
                  <a:moveTo>
                    <a:pt x="1251" y="926"/>
                  </a:moveTo>
                  <a:cubicBezTo>
                    <a:pt x="1251" y="853"/>
                    <a:pt x="1251" y="853"/>
                    <a:pt x="1251" y="853"/>
                  </a:cubicBezTo>
                  <a:cubicBezTo>
                    <a:pt x="1178" y="853"/>
                    <a:pt x="1178" y="853"/>
                    <a:pt x="1178" y="853"/>
                  </a:cubicBezTo>
                  <a:cubicBezTo>
                    <a:pt x="1178" y="926"/>
                    <a:pt x="1178" y="926"/>
                    <a:pt x="1178" y="926"/>
                  </a:cubicBezTo>
                  <a:cubicBezTo>
                    <a:pt x="1251" y="926"/>
                    <a:pt x="1251" y="926"/>
                    <a:pt x="1251" y="926"/>
                  </a:cubicBezTo>
                  <a:close/>
                  <a:moveTo>
                    <a:pt x="926" y="853"/>
                  </a:moveTo>
                  <a:cubicBezTo>
                    <a:pt x="854" y="853"/>
                    <a:pt x="854" y="853"/>
                    <a:pt x="854" y="853"/>
                  </a:cubicBezTo>
                  <a:cubicBezTo>
                    <a:pt x="854" y="926"/>
                    <a:pt x="854" y="926"/>
                    <a:pt x="854" y="926"/>
                  </a:cubicBezTo>
                  <a:cubicBezTo>
                    <a:pt x="926" y="926"/>
                    <a:pt x="926" y="926"/>
                    <a:pt x="926" y="926"/>
                  </a:cubicBezTo>
                  <a:cubicBezTo>
                    <a:pt x="926" y="853"/>
                    <a:pt x="926" y="853"/>
                    <a:pt x="926" y="853"/>
                  </a:cubicBezTo>
                  <a:close/>
                  <a:moveTo>
                    <a:pt x="962" y="853"/>
                  </a:moveTo>
                  <a:cubicBezTo>
                    <a:pt x="962" y="962"/>
                    <a:pt x="962" y="962"/>
                    <a:pt x="962" y="962"/>
                  </a:cubicBezTo>
                  <a:cubicBezTo>
                    <a:pt x="854" y="962"/>
                    <a:pt x="854" y="962"/>
                    <a:pt x="854" y="962"/>
                  </a:cubicBezTo>
                  <a:cubicBezTo>
                    <a:pt x="854" y="1034"/>
                    <a:pt x="854" y="1034"/>
                    <a:pt x="854" y="1034"/>
                  </a:cubicBezTo>
                  <a:cubicBezTo>
                    <a:pt x="1035" y="1034"/>
                    <a:pt x="1035" y="1034"/>
                    <a:pt x="1035" y="1034"/>
                  </a:cubicBezTo>
                  <a:cubicBezTo>
                    <a:pt x="1035" y="853"/>
                    <a:pt x="1035" y="853"/>
                    <a:pt x="1035" y="853"/>
                  </a:cubicBezTo>
                  <a:cubicBezTo>
                    <a:pt x="962" y="853"/>
                    <a:pt x="962" y="853"/>
                    <a:pt x="962" y="853"/>
                  </a:cubicBezTo>
                  <a:close/>
                  <a:moveTo>
                    <a:pt x="1052" y="0"/>
                  </a:moveTo>
                  <a:cubicBezTo>
                    <a:pt x="1633" y="0"/>
                    <a:pt x="2104" y="471"/>
                    <a:pt x="2104" y="1052"/>
                  </a:cubicBezTo>
                  <a:cubicBezTo>
                    <a:pt x="2104" y="1633"/>
                    <a:pt x="1633" y="2104"/>
                    <a:pt x="1052" y="2104"/>
                  </a:cubicBezTo>
                  <a:cubicBezTo>
                    <a:pt x="471" y="2104"/>
                    <a:pt x="0" y="1633"/>
                    <a:pt x="0" y="1052"/>
                  </a:cubicBezTo>
                  <a:cubicBezTo>
                    <a:pt x="0" y="471"/>
                    <a:pt x="471" y="0"/>
                    <a:pt x="1052" y="0"/>
                  </a:cubicBezTo>
                  <a:close/>
                </a:path>
              </a:pathLst>
            </a:custGeom>
            <a:solidFill>
              <a:srgbClr val="CF71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10" name="文本框 1109"/>
          <p:cNvSpPr txBox="1"/>
          <p:nvPr/>
        </p:nvSpPr>
        <p:spPr>
          <a:xfrm>
            <a:off x="4437902" y="2459504"/>
            <a:ext cx="7680308" cy="1938992"/>
          </a:xfrm>
          <a:prstGeom prst="rect">
            <a:avLst/>
          </a:prstGeom>
          <a:noFill/>
        </p:spPr>
        <p:txBody>
          <a:bodyPr wrap="none" rtlCol="0">
            <a:spAutoFit/>
          </a:bodyPr>
          <a:lstStyle/>
          <a:p>
            <a:r>
              <a:rPr lang="zh-CN" altLang="en-US" sz="4000" b="1" dirty="0">
                <a:solidFill>
                  <a:srgbClr val="B70321"/>
                </a:solidFill>
                <a:latin typeface="叶根友刀锋黑草" panose="02010601030101010101" pitchFamily="2" charset="-122"/>
                <a:ea typeface="叶根友刀锋黑草" panose="02010601030101010101" pitchFamily="2" charset="-122"/>
              </a:rPr>
              <a:t>实现中华民族伟大</a:t>
            </a:r>
            <a:r>
              <a:rPr lang="zh-CN" altLang="en-US" sz="4000" b="1" dirty="0" smtClean="0">
                <a:solidFill>
                  <a:srgbClr val="B70321"/>
                </a:solidFill>
                <a:latin typeface="叶根友刀锋黑草" panose="02010601030101010101" pitchFamily="2" charset="-122"/>
                <a:ea typeface="叶根友刀锋黑草" panose="02010601030101010101" pitchFamily="2" charset="-122"/>
              </a:rPr>
              <a:t>复兴</a:t>
            </a:r>
            <a:endParaRPr lang="en-US" altLang="zh-CN" sz="4000" b="1" dirty="0">
              <a:solidFill>
                <a:srgbClr val="B70321"/>
              </a:solidFill>
              <a:latin typeface="叶根友刀锋黑草" panose="02010601030101010101" pitchFamily="2" charset="-122"/>
              <a:ea typeface="叶根友刀锋黑草" panose="02010601030101010101" pitchFamily="2" charset="-122"/>
            </a:endParaRPr>
          </a:p>
          <a:p>
            <a:r>
              <a:rPr lang="zh-CN" altLang="en-US" sz="4000" b="1" dirty="0">
                <a:solidFill>
                  <a:srgbClr val="B70321"/>
                </a:solidFill>
                <a:latin typeface="叶根友刀锋黑草" panose="02010601030101010101" pitchFamily="2" charset="-122"/>
                <a:ea typeface="叶根友刀锋黑草" panose="02010601030101010101" pitchFamily="2" charset="-122"/>
              </a:rPr>
              <a:t>就是中华民族近代以来最伟大</a:t>
            </a:r>
            <a:r>
              <a:rPr lang="zh-CN" altLang="en-US" sz="4000" b="1" dirty="0" smtClean="0">
                <a:solidFill>
                  <a:srgbClr val="B70321"/>
                </a:solidFill>
                <a:latin typeface="叶根友刀锋黑草" panose="02010601030101010101" pitchFamily="2" charset="-122"/>
                <a:ea typeface="叶根友刀锋黑草" panose="02010601030101010101" pitchFamily="2" charset="-122"/>
              </a:rPr>
              <a:t>梦想</a:t>
            </a:r>
            <a:endParaRPr lang="en-US" altLang="zh-CN" sz="4000" b="1" dirty="0">
              <a:solidFill>
                <a:srgbClr val="B70321"/>
              </a:solidFill>
              <a:latin typeface="叶根友刀锋黑草" panose="02010601030101010101" pitchFamily="2" charset="-122"/>
              <a:ea typeface="叶根友刀锋黑草" panose="02010601030101010101" pitchFamily="2" charset="-122"/>
            </a:endParaRPr>
          </a:p>
          <a:p>
            <a:r>
              <a:rPr lang="en-US" altLang="zh-CN" sz="4000" b="1" dirty="0">
                <a:solidFill>
                  <a:srgbClr val="B70321"/>
                </a:solidFill>
                <a:latin typeface="叶根友刀锋黑草" panose="02010601030101010101" pitchFamily="2" charset="-122"/>
                <a:ea typeface="叶根友刀锋黑草" panose="02010601030101010101" pitchFamily="2" charset="-122"/>
              </a:rPr>
              <a:t>——</a:t>
            </a:r>
            <a:r>
              <a:rPr lang="zh-CN" altLang="en-US" sz="4000" b="1" dirty="0">
                <a:solidFill>
                  <a:srgbClr val="B70321"/>
                </a:solidFill>
                <a:latin typeface="叶根友刀锋黑草" panose="02010601030101010101" pitchFamily="2" charset="-122"/>
                <a:ea typeface="叶根友刀锋黑草" panose="02010601030101010101" pitchFamily="2" charset="-122"/>
              </a:rPr>
              <a:t>习近</a:t>
            </a:r>
            <a:r>
              <a:rPr lang="zh-CN" altLang="en-US" sz="4000" b="1" dirty="0" smtClean="0">
                <a:solidFill>
                  <a:srgbClr val="B70321"/>
                </a:solidFill>
                <a:latin typeface="叶根友刀锋黑草" panose="02010601030101010101" pitchFamily="2" charset="-122"/>
                <a:ea typeface="叶根友刀锋黑草" panose="02010601030101010101" pitchFamily="2" charset="-122"/>
              </a:rPr>
              <a:t>平</a:t>
            </a:r>
            <a:endParaRPr lang="zh-CN" altLang="en-US" sz="4000" b="1" dirty="0">
              <a:solidFill>
                <a:srgbClr val="B70321"/>
              </a:solidFill>
              <a:latin typeface="叶根友刀锋黑草" panose="02010601030101010101" pitchFamily="2" charset="-122"/>
              <a:ea typeface="叶根友刀锋黑草" panose="02010601030101010101" pitchFamily="2" charset="-122"/>
            </a:endParaRPr>
          </a:p>
        </p:txBody>
      </p:sp>
    </p:spTree>
    <p:extLst>
      <p:ext uri="{BB962C8B-B14F-4D97-AF65-F5344CB8AC3E}">
        <p14:creationId xmlns:p14="http://schemas.microsoft.com/office/powerpoint/2010/main" val="652385580"/>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3942260" cy="380195"/>
            <a:chOff x="0" y="0"/>
            <a:chExt cx="13942260" cy="380195"/>
          </a:xfrm>
        </p:grpSpPr>
        <p:sp>
          <p:nvSpPr>
            <p:cNvPr id="5"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0" y="6477805"/>
            <a:ext cx="13942260" cy="380195"/>
            <a:chOff x="0" y="0"/>
            <a:chExt cx="13942260" cy="380195"/>
          </a:xfrm>
        </p:grpSpPr>
        <p:sp>
          <p:nvSpPr>
            <p:cNvPr id="12"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9" name="组合 28"/>
          <p:cNvGrpSpPr/>
          <p:nvPr/>
        </p:nvGrpSpPr>
        <p:grpSpPr>
          <a:xfrm>
            <a:off x="4905173" y="1278272"/>
            <a:ext cx="2529227" cy="4301457"/>
            <a:chOff x="4881143" y="415039"/>
            <a:chExt cx="2529227" cy="4301457"/>
          </a:xfrm>
        </p:grpSpPr>
        <p:sp>
          <p:nvSpPr>
            <p:cNvPr id="26" name="文本框 25"/>
            <p:cNvSpPr txBox="1"/>
            <p:nvPr/>
          </p:nvSpPr>
          <p:spPr>
            <a:xfrm>
              <a:off x="5748377" y="415039"/>
              <a:ext cx="1396536" cy="1569660"/>
            </a:xfrm>
            <a:prstGeom prst="rect">
              <a:avLst/>
            </a:prstGeom>
            <a:noFill/>
          </p:spPr>
          <p:txBody>
            <a:bodyPr wrap="none" rtlCol="0">
              <a:spAutoFit/>
            </a:bodyPr>
            <a:lstStyle/>
            <a:p>
              <a:r>
                <a:rPr lang="zh-CN" altLang="en-US" sz="9600" b="1" dirty="0" smtClean="0">
                  <a:solidFill>
                    <a:srgbClr val="B70321"/>
                  </a:solidFill>
                  <a:latin typeface="叶根友唐楷简" panose="02010601030101010101" pitchFamily="2" charset="-122"/>
                  <a:ea typeface="叶根友唐楷简" panose="02010601030101010101" pitchFamily="2" charset="-122"/>
                </a:rPr>
                <a:t>党</a:t>
              </a:r>
              <a:endParaRPr lang="zh-CN" altLang="en-US" sz="9600" b="1" dirty="0">
                <a:solidFill>
                  <a:srgbClr val="B70321"/>
                </a:solidFill>
                <a:latin typeface="叶根友唐楷简" panose="02010601030101010101" pitchFamily="2" charset="-122"/>
                <a:ea typeface="叶根友唐楷简" panose="02010601030101010101" pitchFamily="2" charset="-122"/>
              </a:endParaRPr>
            </a:p>
          </p:txBody>
        </p:sp>
        <p:sp>
          <p:nvSpPr>
            <p:cNvPr id="27" name="文本框 26"/>
            <p:cNvSpPr txBox="1"/>
            <p:nvPr/>
          </p:nvSpPr>
          <p:spPr>
            <a:xfrm>
              <a:off x="4881143" y="1309535"/>
              <a:ext cx="1382110" cy="1569660"/>
            </a:xfrm>
            <a:prstGeom prst="rect">
              <a:avLst/>
            </a:prstGeom>
            <a:noFill/>
          </p:spPr>
          <p:txBody>
            <a:bodyPr wrap="none" rtlCol="0">
              <a:spAutoFit/>
            </a:bodyPr>
            <a:lstStyle/>
            <a:p>
              <a:r>
                <a:rPr lang="zh-CN" altLang="en-US" sz="9600" b="1" dirty="0" smtClean="0">
                  <a:solidFill>
                    <a:srgbClr val="B70321"/>
                  </a:solidFill>
                  <a:latin typeface="叶根友唐楷简" panose="02010601030101010101" pitchFamily="2" charset="-122"/>
                  <a:ea typeface="叶根友唐楷简" panose="02010601030101010101" pitchFamily="2" charset="-122"/>
                </a:rPr>
                <a:t>的</a:t>
              </a:r>
              <a:endParaRPr lang="zh-CN" altLang="en-US" sz="9600" b="1" dirty="0">
                <a:solidFill>
                  <a:srgbClr val="B70321"/>
                </a:solidFill>
                <a:latin typeface="叶根友唐楷简" panose="02010601030101010101" pitchFamily="2" charset="-122"/>
                <a:ea typeface="叶根友唐楷简" panose="02010601030101010101" pitchFamily="2" charset="-122"/>
              </a:endParaRPr>
            </a:p>
          </p:txBody>
        </p:sp>
        <p:sp>
          <p:nvSpPr>
            <p:cNvPr id="28" name="文本框 27"/>
            <p:cNvSpPr txBox="1"/>
            <p:nvPr/>
          </p:nvSpPr>
          <p:spPr>
            <a:xfrm>
              <a:off x="5748377" y="2127439"/>
              <a:ext cx="1661993" cy="2589057"/>
            </a:xfrm>
            <a:prstGeom prst="rect">
              <a:avLst/>
            </a:prstGeom>
            <a:noFill/>
          </p:spPr>
          <p:txBody>
            <a:bodyPr vert="eaVert" wrap="square" rtlCol="0">
              <a:spAutoFit/>
            </a:bodyPr>
            <a:lstStyle/>
            <a:p>
              <a:r>
                <a:rPr lang="zh-CN" altLang="en-US" sz="9600" b="1" dirty="0" smtClean="0">
                  <a:solidFill>
                    <a:srgbClr val="B70321"/>
                  </a:solidFill>
                  <a:latin typeface="叶根友唐楷简" panose="02010601030101010101" pitchFamily="2" charset="-122"/>
                  <a:ea typeface="叶根友唐楷简" panose="02010601030101010101" pitchFamily="2" charset="-122"/>
                </a:rPr>
                <a:t>今日</a:t>
              </a:r>
              <a:endParaRPr lang="zh-CN" altLang="en-US" sz="9600" b="1" dirty="0">
                <a:solidFill>
                  <a:srgbClr val="B70321"/>
                </a:solidFill>
                <a:latin typeface="叶根友唐楷简" panose="02010601030101010101" pitchFamily="2" charset="-122"/>
                <a:ea typeface="叶根友唐楷简" panose="02010601030101010101" pitchFamily="2" charset="-122"/>
              </a:endParaRPr>
            </a:p>
          </p:txBody>
        </p:sp>
      </p:grpSp>
      <p:grpSp>
        <p:nvGrpSpPr>
          <p:cNvPr id="75" name="组合 74"/>
          <p:cNvGrpSpPr/>
          <p:nvPr/>
        </p:nvGrpSpPr>
        <p:grpSpPr>
          <a:xfrm>
            <a:off x="0" y="396519"/>
            <a:ext cx="2194357" cy="923330"/>
            <a:chOff x="1628999" y="513709"/>
            <a:chExt cx="2194357" cy="923330"/>
          </a:xfrm>
        </p:grpSpPr>
        <p:sp>
          <p:nvSpPr>
            <p:cNvPr id="58" name="Freeform 9"/>
            <p:cNvSpPr>
              <a:spLocks/>
            </p:cNvSpPr>
            <p:nvPr/>
          </p:nvSpPr>
          <p:spPr bwMode="auto">
            <a:xfrm>
              <a:off x="1628999" y="604027"/>
              <a:ext cx="828186" cy="742695"/>
            </a:xfrm>
            <a:custGeom>
              <a:avLst/>
              <a:gdLst>
                <a:gd name="T0" fmla="*/ 167 w 390"/>
                <a:gd name="T1" fmla="*/ 4 h 350"/>
                <a:gd name="T2" fmla="*/ 260 w 390"/>
                <a:gd name="T3" fmla="*/ 223 h 350"/>
                <a:gd name="T4" fmla="*/ 151 w 390"/>
                <a:gd name="T5" fmla="*/ 113 h 350"/>
                <a:gd name="T6" fmla="*/ 193 w 390"/>
                <a:gd name="T7" fmla="*/ 71 h 350"/>
                <a:gd name="T8" fmla="*/ 167 w 390"/>
                <a:gd name="T9" fmla="*/ 45 h 350"/>
                <a:gd name="T10" fmla="*/ 114 w 390"/>
                <a:gd name="T11" fmla="*/ 56 h 350"/>
                <a:gd name="T12" fmla="*/ 31 w 390"/>
                <a:gd name="T13" fmla="*/ 139 h 350"/>
                <a:gd name="T14" fmla="*/ 78 w 390"/>
                <a:gd name="T15" fmla="*/ 186 h 350"/>
                <a:gd name="T16" fmla="*/ 109 w 390"/>
                <a:gd name="T17" fmla="*/ 155 h 350"/>
                <a:gd name="T18" fmla="*/ 218 w 390"/>
                <a:gd name="T19" fmla="*/ 264 h 350"/>
                <a:gd name="T20" fmla="*/ 36 w 390"/>
                <a:gd name="T21" fmla="*/ 227 h 350"/>
                <a:gd name="T22" fmla="*/ 10 w 390"/>
                <a:gd name="T23" fmla="*/ 254 h 350"/>
                <a:gd name="T24" fmla="*/ 33 w 390"/>
                <a:gd name="T25" fmla="*/ 283 h 350"/>
                <a:gd name="T26" fmla="*/ 30 w 390"/>
                <a:gd name="T27" fmla="*/ 286 h 350"/>
                <a:gd name="T28" fmla="*/ 25 w 390"/>
                <a:gd name="T29" fmla="*/ 285 h 350"/>
                <a:gd name="T30" fmla="*/ 0 w 390"/>
                <a:gd name="T31" fmla="*/ 311 h 350"/>
                <a:gd name="T32" fmla="*/ 25 w 390"/>
                <a:gd name="T33" fmla="*/ 337 h 350"/>
                <a:gd name="T34" fmla="*/ 52 w 390"/>
                <a:gd name="T35" fmla="*/ 311 h 350"/>
                <a:gd name="T36" fmla="*/ 51 w 390"/>
                <a:gd name="T37" fmla="*/ 307 h 350"/>
                <a:gd name="T38" fmla="*/ 55 w 390"/>
                <a:gd name="T39" fmla="*/ 303 h 350"/>
                <a:gd name="T40" fmla="*/ 260 w 390"/>
                <a:gd name="T41" fmla="*/ 306 h 350"/>
                <a:gd name="T42" fmla="*/ 291 w 390"/>
                <a:gd name="T43" fmla="*/ 337 h 350"/>
                <a:gd name="T44" fmla="*/ 333 w 390"/>
                <a:gd name="T45" fmla="*/ 295 h 350"/>
                <a:gd name="T46" fmla="*/ 302 w 390"/>
                <a:gd name="T47" fmla="*/ 264 h 350"/>
                <a:gd name="T48" fmla="*/ 167 w 390"/>
                <a:gd name="T49" fmla="*/ 4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4"/>
                  </a:moveTo>
                  <a:cubicBezTo>
                    <a:pt x="253" y="36"/>
                    <a:pt x="305" y="139"/>
                    <a:pt x="260" y="223"/>
                  </a:cubicBezTo>
                  <a:cubicBezTo>
                    <a:pt x="151" y="113"/>
                    <a:pt x="151" y="113"/>
                    <a:pt x="151" y="113"/>
                  </a:cubicBezTo>
                  <a:cubicBezTo>
                    <a:pt x="193" y="71"/>
                    <a:pt x="193" y="71"/>
                    <a:pt x="193" y="71"/>
                  </a:cubicBezTo>
                  <a:cubicBezTo>
                    <a:pt x="167" y="45"/>
                    <a:pt x="167" y="45"/>
                    <a:pt x="167" y="45"/>
                  </a:cubicBezTo>
                  <a:cubicBezTo>
                    <a:pt x="152" y="59"/>
                    <a:pt x="129" y="62"/>
                    <a:pt x="114" y="56"/>
                  </a:cubicBezTo>
                  <a:cubicBezTo>
                    <a:pt x="31" y="139"/>
                    <a:pt x="31" y="139"/>
                    <a:pt x="31" y="139"/>
                  </a:cubicBezTo>
                  <a:cubicBezTo>
                    <a:pt x="78" y="186"/>
                    <a:pt x="78" y="186"/>
                    <a:pt x="78" y="186"/>
                  </a:cubicBezTo>
                  <a:cubicBezTo>
                    <a:pt x="109" y="155"/>
                    <a:pt x="109" y="155"/>
                    <a:pt x="109" y="155"/>
                  </a:cubicBezTo>
                  <a:cubicBezTo>
                    <a:pt x="218" y="264"/>
                    <a:pt x="218" y="264"/>
                    <a:pt x="218" y="264"/>
                  </a:cubicBezTo>
                  <a:cubicBezTo>
                    <a:pt x="165" y="293"/>
                    <a:pt x="91" y="284"/>
                    <a:pt x="36" y="227"/>
                  </a:cubicBezTo>
                  <a:cubicBezTo>
                    <a:pt x="10" y="254"/>
                    <a:pt x="10" y="254"/>
                    <a:pt x="10" y="254"/>
                  </a:cubicBezTo>
                  <a:cubicBezTo>
                    <a:pt x="18" y="265"/>
                    <a:pt x="25" y="275"/>
                    <a:pt x="33" y="283"/>
                  </a:cubicBezTo>
                  <a:cubicBezTo>
                    <a:pt x="32" y="284"/>
                    <a:pt x="30" y="286"/>
                    <a:pt x="30" y="286"/>
                  </a:cubicBezTo>
                  <a:cubicBezTo>
                    <a:pt x="28" y="286"/>
                    <a:pt x="27" y="285"/>
                    <a:pt x="25" y="285"/>
                  </a:cubicBezTo>
                  <a:cubicBezTo>
                    <a:pt x="11" y="285"/>
                    <a:pt x="0" y="297"/>
                    <a:pt x="0" y="311"/>
                  </a:cubicBezTo>
                  <a:cubicBezTo>
                    <a:pt x="0" y="325"/>
                    <a:pt x="11" y="337"/>
                    <a:pt x="25" y="337"/>
                  </a:cubicBezTo>
                  <a:cubicBezTo>
                    <a:pt x="39" y="337"/>
                    <a:pt x="52" y="325"/>
                    <a:pt x="52" y="311"/>
                  </a:cubicBezTo>
                  <a:cubicBezTo>
                    <a:pt x="52" y="310"/>
                    <a:pt x="51" y="308"/>
                    <a:pt x="51" y="307"/>
                  </a:cubicBezTo>
                  <a:cubicBezTo>
                    <a:pt x="55" y="303"/>
                    <a:pt x="55" y="303"/>
                    <a:pt x="55" y="303"/>
                  </a:cubicBezTo>
                  <a:cubicBezTo>
                    <a:pt x="118" y="345"/>
                    <a:pt x="186" y="350"/>
                    <a:pt x="260" y="306"/>
                  </a:cubicBezTo>
                  <a:cubicBezTo>
                    <a:pt x="291" y="337"/>
                    <a:pt x="291" y="337"/>
                    <a:pt x="291" y="337"/>
                  </a:cubicBezTo>
                  <a:cubicBezTo>
                    <a:pt x="333" y="295"/>
                    <a:pt x="333" y="295"/>
                    <a:pt x="333" y="295"/>
                  </a:cubicBezTo>
                  <a:cubicBezTo>
                    <a:pt x="302" y="264"/>
                    <a:pt x="302" y="264"/>
                    <a:pt x="302" y="264"/>
                  </a:cubicBezTo>
                  <a:cubicBezTo>
                    <a:pt x="390" y="131"/>
                    <a:pt x="273" y="0"/>
                    <a:pt x="167" y="4"/>
                  </a:cubicBezTo>
                  <a:close/>
                </a:path>
              </a:pathLst>
            </a:custGeom>
            <a:solidFill>
              <a:srgbClr val="B70321"/>
            </a:solidFill>
            <a:ln w="7938" cap="flat">
              <a:solidFill>
                <a:srgbClr val="B7032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4" name="文本框 73"/>
            <p:cNvSpPr txBox="1"/>
            <p:nvPr/>
          </p:nvSpPr>
          <p:spPr>
            <a:xfrm>
              <a:off x="2282550" y="513709"/>
              <a:ext cx="1540806" cy="923330"/>
            </a:xfrm>
            <a:prstGeom prst="rect">
              <a:avLst/>
            </a:prstGeom>
            <a:noFill/>
          </p:spPr>
          <p:txBody>
            <a:bodyPr wrap="none" rtlCol="0">
              <a:spAutoFit/>
            </a:bodyPr>
            <a:lstStyle/>
            <a:p>
              <a:r>
                <a:rPr lang="zh-CN" altLang="en-US" sz="5400" b="1" dirty="0" smtClean="0">
                  <a:solidFill>
                    <a:srgbClr val="B70321"/>
                  </a:solidFill>
                  <a:latin typeface="叶根友唐楷简" panose="02010601030101010101" pitchFamily="2" charset="-122"/>
                  <a:ea typeface="叶根友唐楷简" panose="02010601030101010101" pitchFamily="2" charset="-122"/>
                </a:rPr>
                <a:t>目录</a:t>
              </a:r>
              <a:endParaRPr lang="zh-CN" altLang="en-US" sz="5400" b="1" dirty="0">
                <a:solidFill>
                  <a:srgbClr val="B70321"/>
                </a:solidFill>
                <a:latin typeface="叶根友唐楷简" panose="02010601030101010101" pitchFamily="2" charset="-122"/>
                <a:ea typeface="叶根友唐楷简" panose="02010601030101010101" pitchFamily="2" charset="-122"/>
              </a:endParaRPr>
            </a:p>
          </p:txBody>
        </p:sp>
      </p:grpSp>
      <p:grpSp>
        <p:nvGrpSpPr>
          <p:cNvPr id="76" name="组合 75"/>
          <p:cNvGrpSpPr/>
          <p:nvPr/>
        </p:nvGrpSpPr>
        <p:grpSpPr>
          <a:xfrm>
            <a:off x="1094000" y="1278272"/>
            <a:ext cx="2529227" cy="4301457"/>
            <a:chOff x="4881143" y="415039"/>
            <a:chExt cx="2529227" cy="4301457"/>
          </a:xfrm>
        </p:grpSpPr>
        <p:sp>
          <p:nvSpPr>
            <p:cNvPr id="77" name="文本框 76"/>
            <p:cNvSpPr txBox="1"/>
            <p:nvPr/>
          </p:nvSpPr>
          <p:spPr>
            <a:xfrm>
              <a:off x="5748377" y="415039"/>
              <a:ext cx="1396536" cy="1569660"/>
            </a:xfrm>
            <a:prstGeom prst="rect">
              <a:avLst/>
            </a:prstGeom>
            <a:noFill/>
          </p:spPr>
          <p:txBody>
            <a:bodyPr wrap="none" rtlCol="0">
              <a:spAutoFit/>
            </a:bodyPr>
            <a:lstStyle/>
            <a:p>
              <a:r>
                <a:rPr lang="zh-CN" altLang="en-US" sz="9600" b="1" dirty="0" smtClean="0">
                  <a:solidFill>
                    <a:srgbClr val="B70321"/>
                  </a:solidFill>
                  <a:latin typeface="叶根友唐楷简" panose="02010601030101010101" pitchFamily="2" charset="-122"/>
                  <a:ea typeface="叶根友唐楷简" panose="02010601030101010101" pitchFamily="2" charset="-122"/>
                </a:rPr>
                <a:t>党</a:t>
              </a:r>
              <a:endParaRPr lang="zh-CN" altLang="en-US" sz="9600" b="1" dirty="0">
                <a:solidFill>
                  <a:srgbClr val="B70321"/>
                </a:solidFill>
                <a:latin typeface="叶根友唐楷简" panose="02010601030101010101" pitchFamily="2" charset="-122"/>
                <a:ea typeface="叶根友唐楷简" panose="02010601030101010101" pitchFamily="2" charset="-122"/>
              </a:endParaRPr>
            </a:p>
          </p:txBody>
        </p:sp>
        <p:sp>
          <p:nvSpPr>
            <p:cNvPr id="78" name="文本框 77"/>
            <p:cNvSpPr txBox="1"/>
            <p:nvPr/>
          </p:nvSpPr>
          <p:spPr>
            <a:xfrm>
              <a:off x="4881143" y="1309535"/>
              <a:ext cx="1382110" cy="1569660"/>
            </a:xfrm>
            <a:prstGeom prst="rect">
              <a:avLst/>
            </a:prstGeom>
            <a:noFill/>
          </p:spPr>
          <p:txBody>
            <a:bodyPr wrap="none" rtlCol="0">
              <a:spAutoFit/>
            </a:bodyPr>
            <a:lstStyle/>
            <a:p>
              <a:r>
                <a:rPr lang="zh-CN" altLang="en-US" sz="9600" b="1" dirty="0" smtClean="0">
                  <a:solidFill>
                    <a:srgbClr val="B70321"/>
                  </a:solidFill>
                  <a:latin typeface="叶根友唐楷简" panose="02010601030101010101" pitchFamily="2" charset="-122"/>
                  <a:ea typeface="叶根友唐楷简" panose="02010601030101010101" pitchFamily="2" charset="-122"/>
                </a:rPr>
                <a:t>的</a:t>
              </a:r>
              <a:endParaRPr lang="zh-CN" altLang="en-US" sz="9600" b="1" dirty="0">
                <a:solidFill>
                  <a:srgbClr val="B70321"/>
                </a:solidFill>
                <a:latin typeface="叶根友唐楷简" panose="02010601030101010101" pitchFamily="2" charset="-122"/>
                <a:ea typeface="叶根友唐楷简" panose="02010601030101010101" pitchFamily="2" charset="-122"/>
              </a:endParaRPr>
            </a:p>
          </p:txBody>
        </p:sp>
        <p:sp>
          <p:nvSpPr>
            <p:cNvPr id="79" name="文本框 78"/>
            <p:cNvSpPr txBox="1"/>
            <p:nvPr/>
          </p:nvSpPr>
          <p:spPr>
            <a:xfrm>
              <a:off x="5748377" y="2127439"/>
              <a:ext cx="1661993" cy="2589057"/>
            </a:xfrm>
            <a:prstGeom prst="rect">
              <a:avLst/>
            </a:prstGeom>
            <a:noFill/>
          </p:spPr>
          <p:txBody>
            <a:bodyPr vert="eaVert" wrap="square" rtlCol="0">
              <a:spAutoFit/>
            </a:bodyPr>
            <a:lstStyle/>
            <a:p>
              <a:r>
                <a:rPr lang="zh-CN" altLang="en-US" sz="9600" b="1" dirty="0" smtClean="0">
                  <a:solidFill>
                    <a:srgbClr val="B70321"/>
                  </a:solidFill>
                  <a:latin typeface="叶根友唐楷简" panose="02010601030101010101" pitchFamily="2" charset="-122"/>
                  <a:ea typeface="叶根友唐楷简" panose="02010601030101010101" pitchFamily="2" charset="-122"/>
                </a:rPr>
                <a:t>昨日</a:t>
              </a:r>
              <a:endParaRPr lang="zh-CN" altLang="en-US" sz="9600" b="1" dirty="0">
                <a:solidFill>
                  <a:srgbClr val="B70321"/>
                </a:solidFill>
                <a:latin typeface="叶根友唐楷简" panose="02010601030101010101" pitchFamily="2" charset="-122"/>
                <a:ea typeface="叶根友唐楷简" panose="02010601030101010101" pitchFamily="2" charset="-122"/>
              </a:endParaRPr>
            </a:p>
          </p:txBody>
        </p:sp>
      </p:grpSp>
      <p:grpSp>
        <p:nvGrpSpPr>
          <p:cNvPr id="80" name="组合 79"/>
          <p:cNvGrpSpPr/>
          <p:nvPr/>
        </p:nvGrpSpPr>
        <p:grpSpPr>
          <a:xfrm>
            <a:off x="8716345" y="1229532"/>
            <a:ext cx="2529227" cy="4301457"/>
            <a:chOff x="4881143" y="415039"/>
            <a:chExt cx="2529227" cy="4301457"/>
          </a:xfrm>
        </p:grpSpPr>
        <p:sp>
          <p:nvSpPr>
            <p:cNvPr id="81" name="文本框 80"/>
            <p:cNvSpPr txBox="1"/>
            <p:nvPr/>
          </p:nvSpPr>
          <p:spPr>
            <a:xfrm>
              <a:off x="5748377" y="415039"/>
              <a:ext cx="1396536" cy="1569660"/>
            </a:xfrm>
            <a:prstGeom prst="rect">
              <a:avLst/>
            </a:prstGeom>
            <a:noFill/>
          </p:spPr>
          <p:txBody>
            <a:bodyPr wrap="none" rtlCol="0">
              <a:spAutoFit/>
            </a:bodyPr>
            <a:lstStyle/>
            <a:p>
              <a:r>
                <a:rPr lang="zh-CN" altLang="en-US" sz="9600" b="1" dirty="0" smtClean="0">
                  <a:solidFill>
                    <a:srgbClr val="B70321"/>
                  </a:solidFill>
                  <a:latin typeface="叶根友唐楷简" panose="02010601030101010101" pitchFamily="2" charset="-122"/>
                  <a:ea typeface="叶根友唐楷简" panose="02010601030101010101" pitchFamily="2" charset="-122"/>
                </a:rPr>
                <a:t>党</a:t>
              </a:r>
              <a:endParaRPr lang="zh-CN" altLang="en-US" sz="9600" b="1" dirty="0">
                <a:solidFill>
                  <a:srgbClr val="B70321"/>
                </a:solidFill>
                <a:latin typeface="叶根友唐楷简" panose="02010601030101010101" pitchFamily="2" charset="-122"/>
                <a:ea typeface="叶根友唐楷简" panose="02010601030101010101" pitchFamily="2" charset="-122"/>
              </a:endParaRPr>
            </a:p>
          </p:txBody>
        </p:sp>
        <p:sp>
          <p:nvSpPr>
            <p:cNvPr id="82" name="文本框 81"/>
            <p:cNvSpPr txBox="1"/>
            <p:nvPr/>
          </p:nvSpPr>
          <p:spPr>
            <a:xfrm>
              <a:off x="4881143" y="1309535"/>
              <a:ext cx="1382110" cy="1569660"/>
            </a:xfrm>
            <a:prstGeom prst="rect">
              <a:avLst/>
            </a:prstGeom>
            <a:noFill/>
          </p:spPr>
          <p:txBody>
            <a:bodyPr wrap="none" rtlCol="0">
              <a:spAutoFit/>
            </a:bodyPr>
            <a:lstStyle/>
            <a:p>
              <a:r>
                <a:rPr lang="zh-CN" altLang="en-US" sz="9600" b="1" dirty="0" smtClean="0">
                  <a:solidFill>
                    <a:srgbClr val="B70321"/>
                  </a:solidFill>
                  <a:latin typeface="叶根友唐楷简" panose="02010601030101010101" pitchFamily="2" charset="-122"/>
                  <a:ea typeface="叶根友唐楷简" panose="02010601030101010101" pitchFamily="2" charset="-122"/>
                </a:rPr>
                <a:t>的</a:t>
              </a:r>
              <a:endParaRPr lang="zh-CN" altLang="en-US" sz="9600" b="1" dirty="0">
                <a:solidFill>
                  <a:srgbClr val="B70321"/>
                </a:solidFill>
                <a:latin typeface="叶根友唐楷简" panose="02010601030101010101" pitchFamily="2" charset="-122"/>
                <a:ea typeface="叶根友唐楷简" panose="02010601030101010101" pitchFamily="2" charset="-122"/>
              </a:endParaRPr>
            </a:p>
          </p:txBody>
        </p:sp>
        <p:sp>
          <p:nvSpPr>
            <p:cNvPr id="83" name="文本框 82"/>
            <p:cNvSpPr txBox="1"/>
            <p:nvPr/>
          </p:nvSpPr>
          <p:spPr>
            <a:xfrm>
              <a:off x="5748377" y="2127439"/>
              <a:ext cx="1661993" cy="2589057"/>
            </a:xfrm>
            <a:prstGeom prst="rect">
              <a:avLst/>
            </a:prstGeom>
            <a:noFill/>
          </p:spPr>
          <p:txBody>
            <a:bodyPr vert="eaVert" wrap="square" rtlCol="0">
              <a:spAutoFit/>
            </a:bodyPr>
            <a:lstStyle/>
            <a:p>
              <a:r>
                <a:rPr lang="zh-CN" altLang="en-US" sz="9600" b="1" dirty="0">
                  <a:solidFill>
                    <a:srgbClr val="B70321"/>
                  </a:solidFill>
                  <a:latin typeface="叶根友唐楷简" panose="02010601030101010101" pitchFamily="2" charset="-122"/>
                  <a:ea typeface="叶根友唐楷简" panose="02010601030101010101" pitchFamily="2" charset="-122"/>
                </a:rPr>
                <a:t>明</a:t>
              </a:r>
              <a:r>
                <a:rPr lang="zh-CN" altLang="en-US" sz="9600" b="1" dirty="0" smtClean="0">
                  <a:solidFill>
                    <a:srgbClr val="B70321"/>
                  </a:solidFill>
                  <a:latin typeface="叶根友唐楷简" panose="02010601030101010101" pitchFamily="2" charset="-122"/>
                  <a:ea typeface="叶根友唐楷简" panose="02010601030101010101" pitchFamily="2" charset="-122"/>
                </a:rPr>
                <a:t>日</a:t>
              </a:r>
              <a:endParaRPr lang="zh-CN" altLang="en-US" sz="9600" b="1" dirty="0">
                <a:solidFill>
                  <a:srgbClr val="B70321"/>
                </a:solidFill>
                <a:latin typeface="叶根友唐楷简" panose="02010601030101010101" pitchFamily="2" charset="-122"/>
                <a:ea typeface="叶根友唐楷简" panose="02010601030101010101" pitchFamily="2" charset="-122"/>
              </a:endParaRPr>
            </a:p>
          </p:txBody>
        </p:sp>
      </p:grpSp>
    </p:spTree>
    <p:extLst>
      <p:ext uri="{BB962C8B-B14F-4D97-AF65-F5344CB8AC3E}">
        <p14:creationId xmlns:p14="http://schemas.microsoft.com/office/powerpoint/2010/main" val="1731331999"/>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3942260" cy="380195"/>
            <a:chOff x="0" y="0"/>
            <a:chExt cx="13942260" cy="380195"/>
          </a:xfrm>
        </p:grpSpPr>
        <p:sp>
          <p:nvSpPr>
            <p:cNvPr id="3"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0" y="6477805"/>
            <a:ext cx="13942260" cy="380195"/>
            <a:chOff x="0" y="0"/>
            <a:chExt cx="13942260" cy="380195"/>
          </a:xfrm>
        </p:grpSpPr>
        <p:sp>
          <p:nvSpPr>
            <p:cNvPr id="10"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7" name="组合 16"/>
          <p:cNvGrpSpPr/>
          <p:nvPr/>
        </p:nvGrpSpPr>
        <p:grpSpPr>
          <a:xfrm>
            <a:off x="0" y="396519"/>
            <a:ext cx="3550498" cy="923330"/>
            <a:chOff x="1628999" y="513709"/>
            <a:chExt cx="3550498" cy="923330"/>
          </a:xfrm>
        </p:grpSpPr>
        <p:sp>
          <p:nvSpPr>
            <p:cNvPr id="18" name="Freeform 9"/>
            <p:cNvSpPr>
              <a:spLocks/>
            </p:cNvSpPr>
            <p:nvPr/>
          </p:nvSpPr>
          <p:spPr bwMode="auto">
            <a:xfrm>
              <a:off x="1628999" y="604027"/>
              <a:ext cx="828186" cy="742695"/>
            </a:xfrm>
            <a:custGeom>
              <a:avLst/>
              <a:gdLst>
                <a:gd name="T0" fmla="*/ 167 w 390"/>
                <a:gd name="T1" fmla="*/ 4 h 350"/>
                <a:gd name="T2" fmla="*/ 260 w 390"/>
                <a:gd name="T3" fmla="*/ 223 h 350"/>
                <a:gd name="T4" fmla="*/ 151 w 390"/>
                <a:gd name="T5" fmla="*/ 113 h 350"/>
                <a:gd name="T6" fmla="*/ 193 w 390"/>
                <a:gd name="T7" fmla="*/ 71 h 350"/>
                <a:gd name="T8" fmla="*/ 167 w 390"/>
                <a:gd name="T9" fmla="*/ 45 h 350"/>
                <a:gd name="T10" fmla="*/ 114 w 390"/>
                <a:gd name="T11" fmla="*/ 56 h 350"/>
                <a:gd name="T12" fmla="*/ 31 w 390"/>
                <a:gd name="T13" fmla="*/ 139 h 350"/>
                <a:gd name="T14" fmla="*/ 78 w 390"/>
                <a:gd name="T15" fmla="*/ 186 h 350"/>
                <a:gd name="T16" fmla="*/ 109 w 390"/>
                <a:gd name="T17" fmla="*/ 155 h 350"/>
                <a:gd name="T18" fmla="*/ 218 w 390"/>
                <a:gd name="T19" fmla="*/ 264 h 350"/>
                <a:gd name="T20" fmla="*/ 36 w 390"/>
                <a:gd name="T21" fmla="*/ 227 h 350"/>
                <a:gd name="T22" fmla="*/ 10 w 390"/>
                <a:gd name="T23" fmla="*/ 254 h 350"/>
                <a:gd name="T24" fmla="*/ 33 w 390"/>
                <a:gd name="T25" fmla="*/ 283 h 350"/>
                <a:gd name="T26" fmla="*/ 30 w 390"/>
                <a:gd name="T27" fmla="*/ 286 h 350"/>
                <a:gd name="T28" fmla="*/ 25 w 390"/>
                <a:gd name="T29" fmla="*/ 285 h 350"/>
                <a:gd name="T30" fmla="*/ 0 w 390"/>
                <a:gd name="T31" fmla="*/ 311 h 350"/>
                <a:gd name="T32" fmla="*/ 25 w 390"/>
                <a:gd name="T33" fmla="*/ 337 h 350"/>
                <a:gd name="T34" fmla="*/ 52 w 390"/>
                <a:gd name="T35" fmla="*/ 311 h 350"/>
                <a:gd name="T36" fmla="*/ 51 w 390"/>
                <a:gd name="T37" fmla="*/ 307 h 350"/>
                <a:gd name="T38" fmla="*/ 55 w 390"/>
                <a:gd name="T39" fmla="*/ 303 h 350"/>
                <a:gd name="T40" fmla="*/ 260 w 390"/>
                <a:gd name="T41" fmla="*/ 306 h 350"/>
                <a:gd name="T42" fmla="*/ 291 w 390"/>
                <a:gd name="T43" fmla="*/ 337 h 350"/>
                <a:gd name="T44" fmla="*/ 333 w 390"/>
                <a:gd name="T45" fmla="*/ 295 h 350"/>
                <a:gd name="T46" fmla="*/ 302 w 390"/>
                <a:gd name="T47" fmla="*/ 264 h 350"/>
                <a:gd name="T48" fmla="*/ 167 w 390"/>
                <a:gd name="T49" fmla="*/ 4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4"/>
                  </a:moveTo>
                  <a:cubicBezTo>
                    <a:pt x="253" y="36"/>
                    <a:pt x="305" y="139"/>
                    <a:pt x="260" y="223"/>
                  </a:cubicBezTo>
                  <a:cubicBezTo>
                    <a:pt x="151" y="113"/>
                    <a:pt x="151" y="113"/>
                    <a:pt x="151" y="113"/>
                  </a:cubicBezTo>
                  <a:cubicBezTo>
                    <a:pt x="193" y="71"/>
                    <a:pt x="193" y="71"/>
                    <a:pt x="193" y="71"/>
                  </a:cubicBezTo>
                  <a:cubicBezTo>
                    <a:pt x="167" y="45"/>
                    <a:pt x="167" y="45"/>
                    <a:pt x="167" y="45"/>
                  </a:cubicBezTo>
                  <a:cubicBezTo>
                    <a:pt x="152" y="59"/>
                    <a:pt x="129" y="62"/>
                    <a:pt x="114" y="56"/>
                  </a:cubicBezTo>
                  <a:cubicBezTo>
                    <a:pt x="31" y="139"/>
                    <a:pt x="31" y="139"/>
                    <a:pt x="31" y="139"/>
                  </a:cubicBezTo>
                  <a:cubicBezTo>
                    <a:pt x="78" y="186"/>
                    <a:pt x="78" y="186"/>
                    <a:pt x="78" y="186"/>
                  </a:cubicBezTo>
                  <a:cubicBezTo>
                    <a:pt x="109" y="155"/>
                    <a:pt x="109" y="155"/>
                    <a:pt x="109" y="155"/>
                  </a:cubicBezTo>
                  <a:cubicBezTo>
                    <a:pt x="218" y="264"/>
                    <a:pt x="218" y="264"/>
                    <a:pt x="218" y="264"/>
                  </a:cubicBezTo>
                  <a:cubicBezTo>
                    <a:pt x="165" y="293"/>
                    <a:pt x="91" y="284"/>
                    <a:pt x="36" y="227"/>
                  </a:cubicBezTo>
                  <a:cubicBezTo>
                    <a:pt x="10" y="254"/>
                    <a:pt x="10" y="254"/>
                    <a:pt x="10" y="254"/>
                  </a:cubicBezTo>
                  <a:cubicBezTo>
                    <a:pt x="18" y="265"/>
                    <a:pt x="25" y="275"/>
                    <a:pt x="33" y="283"/>
                  </a:cubicBezTo>
                  <a:cubicBezTo>
                    <a:pt x="32" y="284"/>
                    <a:pt x="30" y="286"/>
                    <a:pt x="30" y="286"/>
                  </a:cubicBezTo>
                  <a:cubicBezTo>
                    <a:pt x="28" y="286"/>
                    <a:pt x="27" y="285"/>
                    <a:pt x="25" y="285"/>
                  </a:cubicBezTo>
                  <a:cubicBezTo>
                    <a:pt x="11" y="285"/>
                    <a:pt x="0" y="297"/>
                    <a:pt x="0" y="311"/>
                  </a:cubicBezTo>
                  <a:cubicBezTo>
                    <a:pt x="0" y="325"/>
                    <a:pt x="11" y="337"/>
                    <a:pt x="25" y="337"/>
                  </a:cubicBezTo>
                  <a:cubicBezTo>
                    <a:pt x="39" y="337"/>
                    <a:pt x="52" y="325"/>
                    <a:pt x="52" y="311"/>
                  </a:cubicBezTo>
                  <a:cubicBezTo>
                    <a:pt x="52" y="310"/>
                    <a:pt x="51" y="308"/>
                    <a:pt x="51" y="307"/>
                  </a:cubicBezTo>
                  <a:cubicBezTo>
                    <a:pt x="55" y="303"/>
                    <a:pt x="55" y="303"/>
                    <a:pt x="55" y="303"/>
                  </a:cubicBezTo>
                  <a:cubicBezTo>
                    <a:pt x="118" y="345"/>
                    <a:pt x="186" y="350"/>
                    <a:pt x="260" y="306"/>
                  </a:cubicBezTo>
                  <a:cubicBezTo>
                    <a:pt x="291" y="337"/>
                    <a:pt x="291" y="337"/>
                    <a:pt x="291" y="337"/>
                  </a:cubicBezTo>
                  <a:cubicBezTo>
                    <a:pt x="333" y="295"/>
                    <a:pt x="333" y="295"/>
                    <a:pt x="333" y="295"/>
                  </a:cubicBezTo>
                  <a:cubicBezTo>
                    <a:pt x="302" y="264"/>
                    <a:pt x="302" y="264"/>
                    <a:pt x="302" y="264"/>
                  </a:cubicBezTo>
                  <a:cubicBezTo>
                    <a:pt x="390" y="131"/>
                    <a:pt x="273" y="0"/>
                    <a:pt x="167" y="4"/>
                  </a:cubicBezTo>
                  <a:close/>
                </a:path>
              </a:pathLst>
            </a:custGeom>
            <a:solidFill>
              <a:srgbClr val="B70321"/>
            </a:solidFill>
            <a:ln w="7938" cap="flat">
              <a:solidFill>
                <a:srgbClr val="B7032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文本框 18"/>
            <p:cNvSpPr txBox="1"/>
            <p:nvPr/>
          </p:nvSpPr>
          <p:spPr>
            <a:xfrm>
              <a:off x="2282550" y="513709"/>
              <a:ext cx="2896947" cy="923330"/>
            </a:xfrm>
            <a:prstGeom prst="rect">
              <a:avLst/>
            </a:prstGeom>
            <a:noFill/>
          </p:spPr>
          <p:txBody>
            <a:bodyPr wrap="none" rtlCol="0">
              <a:spAutoFit/>
            </a:bodyPr>
            <a:lstStyle/>
            <a:p>
              <a:r>
                <a:rPr lang="zh-CN" altLang="en-US" sz="5400" b="1" dirty="0" smtClean="0">
                  <a:solidFill>
                    <a:srgbClr val="B70321"/>
                  </a:solidFill>
                  <a:latin typeface="叶根友唐楷简" panose="02010601030101010101" pitchFamily="2" charset="-122"/>
                  <a:ea typeface="叶根友唐楷简" panose="02010601030101010101" pitchFamily="2" charset="-122"/>
                </a:rPr>
                <a:t>党的昨日</a:t>
              </a:r>
              <a:endParaRPr lang="zh-CN" altLang="en-US" sz="5400" b="1" dirty="0">
                <a:solidFill>
                  <a:srgbClr val="B70321"/>
                </a:solidFill>
                <a:latin typeface="叶根友唐楷简" panose="02010601030101010101" pitchFamily="2" charset="-122"/>
                <a:ea typeface="叶根友唐楷简" panose="02010601030101010101" pitchFamily="2" charset="-122"/>
              </a:endParaRPr>
            </a:p>
          </p:txBody>
        </p:sp>
      </p:grpSp>
      <p:sp>
        <p:nvSpPr>
          <p:cNvPr id="48" name="文本框 47"/>
          <p:cNvSpPr txBox="1"/>
          <p:nvPr/>
        </p:nvSpPr>
        <p:spPr>
          <a:xfrm>
            <a:off x="5439022" y="1575671"/>
            <a:ext cx="5674455" cy="4524315"/>
          </a:xfrm>
          <a:prstGeom prst="rect">
            <a:avLst/>
          </a:prstGeom>
          <a:noFill/>
        </p:spPr>
        <p:txBody>
          <a:bodyPr wrap="square" rtlCol="0">
            <a:spAutoFit/>
          </a:bodyPr>
          <a:lstStyle/>
          <a:p>
            <a:pPr algn="just"/>
            <a:r>
              <a:rPr lang="en-US" altLang="zh-CN" sz="3200" dirty="0">
                <a:solidFill>
                  <a:schemeClr val="tx1">
                    <a:lumMod val="85000"/>
                    <a:lumOff val="15000"/>
                  </a:schemeClr>
                </a:solidFill>
                <a:latin typeface="叶根友唐楷简" panose="02010601030101010101" pitchFamily="2" charset="-122"/>
                <a:ea typeface="叶根友唐楷简" panose="02010601030101010101" pitchFamily="2" charset="-122"/>
              </a:rPr>
              <a:t>1921</a:t>
            </a:r>
            <a:r>
              <a:rPr lang="zh-CN" altLang="en-US" sz="3200" dirty="0">
                <a:solidFill>
                  <a:schemeClr val="tx1">
                    <a:lumMod val="85000"/>
                    <a:lumOff val="15000"/>
                  </a:schemeClr>
                </a:solidFill>
                <a:latin typeface="叶根友唐楷简" panose="02010601030101010101" pitchFamily="2" charset="-122"/>
                <a:ea typeface="叶根友唐楷简" panose="02010601030101010101" pitchFamily="2" charset="-122"/>
              </a:rPr>
              <a:t>年</a:t>
            </a:r>
            <a:r>
              <a:rPr lang="en-US" altLang="zh-CN" sz="3200" dirty="0">
                <a:solidFill>
                  <a:schemeClr val="tx1">
                    <a:lumMod val="85000"/>
                    <a:lumOff val="15000"/>
                  </a:schemeClr>
                </a:solidFill>
                <a:latin typeface="叶根友唐楷简" panose="02010601030101010101" pitchFamily="2" charset="-122"/>
                <a:ea typeface="叶根友唐楷简" panose="02010601030101010101" pitchFamily="2" charset="-122"/>
              </a:rPr>
              <a:t>7</a:t>
            </a:r>
            <a:r>
              <a:rPr lang="zh-CN" altLang="en-US" sz="3200" dirty="0">
                <a:solidFill>
                  <a:schemeClr val="tx1">
                    <a:lumMod val="85000"/>
                    <a:lumOff val="15000"/>
                  </a:schemeClr>
                </a:solidFill>
                <a:latin typeface="叶根友唐楷简" panose="02010601030101010101" pitchFamily="2" charset="-122"/>
                <a:ea typeface="叶根友唐楷简" panose="02010601030101010101" pitchFamily="2" charset="-122"/>
              </a:rPr>
              <a:t>月</a:t>
            </a:r>
            <a:r>
              <a:rPr lang="en-US" altLang="zh-CN" sz="3200" dirty="0">
                <a:solidFill>
                  <a:schemeClr val="tx1">
                    <a:lumMod val="85000"/>
                    <a:lumOff val="15000"/>
                  </a:schemeClr>
                </a:solidFill>
                <a:latin typeface="叶根友唐楷简" panose="02010601030101010101" pitchFamily="2" charset="-122"/>
                <a:ea typeface="叶根友唐楷简" panose="02010601030101010101" pitchFamily="2" charset="-122"/>
              </a:rPr>
              <a:t>23</a:t>
            </a:r>
            <a:r>
              <a:rPr lang="zh-CN" altLang="en-US" sz="3200" dirty="0">
                <a:solidFill>
                  <a:schemeClr val="tx1">
                    <a:lumMod val="85000"/>
                    <a:lumOff val="15000"/>
                  </a:schemeClr>
                </a:solidFill>
                <a:latin typeface="叶根友唐楷简" panose="02010601030101010101" pitchFamily="2" charset="-122"/>
                <a:ea typeface="叶根友唐楷简" panose="02010601030101010101" pitchFamily="2" charset="-122"/>
              </a:rPr>
              <a:t>日至</a:t>
            </a:r>
            <a:r>
              <a:rPr lang="en-US" altLang="zh-CN" sz="3200" dirty="0">
                <a:solidFill>
                  <a:schemeClr val="tx1">
                    <a:lumMod val="85000"/>
                    <a:lumOff val="15000"/>
                  </a:schemeClr>
                </a:solidFill>
                <a:latin typeface="叶根友唐楷简" panose="02010601030101010101" pitchFamily="2" charset="-122"/>
                <a:ea typeface="叶根友唐楷简" panose="02010601030101010101" pitchFamily="2" charset="-122"/>
              </a:rPr>
              <a:t>31</a:t>
            </a:r>
            <a:r>
              <a:rPr lang="zh-CN" altLang="en-US" sz="3200" dirty="0">
                <a:solidFill>
                  <a:schemeClr val="tx1">
                    <a:lumMod val="85000"/>
                    <a:lumOff val="15000"/>
                  </a:schemeClr>
                </a:solidFill>
                <a:latin typeface="叶根友唐楷简" panose="02010601030101010101" pitchFamily="2" charset="-122"/>
                <a:ea typeface="叶根友唐楷简" panose="02010601030101010101" pitchFamily="2" charset="-122"/>
              </a:rPr>
              <a:t>日，中国共产党在上海召开第一次全国</a:t>
            </a:r>
            <a:r>
              <a:rPr lang="zh-CN" altLang="en-US" sz="3200" dirty="0" smtClean="0">
                <a:solidFill>
                  <a:schemeClr val="tx1">
                    <a:lumMod val="85000"/>
                    <a:lumOff val="15000"/>
                  </a:schemeClr>
                </a:solidFill>
                <a:latin typeface="叶根友唐楷简" panose="02010601030101010101" pitchFamily="2" charset="-122"/>
                <a:ea typeface="叶根友唐楷简" panose="02010601030101010101" pitchFamily="2" charset="-122"/>
              </a:rPr>
              <a:t>代表大会。</a:t>
            </a:r>
            <a:r>
              <a:rPr lang="zh-CN" altLang="en-US" sz="3200" dirty="0">
                <a:solidFill>
                  <a:schemeClr val="tx1">
                    <a:lumMod val="85000"/>
                    <a:lumOff val="15000"/>
                  </a:schemeClr>
                </a:solidFill>
                <a:latin typeface="叶根友唐楷简" panose="02010601030101010101" pitchFamily="2" charset="-122"/>
                <a:ea typeface="叶根友唐楷简" panose="02010601030101010101" pitchFamily="2" charset="-122"/>
              </a:rPr>
              <a:t>大会讨论了</a:t>
            </a:r>
            <a:r>
              <a:rPr lang="zh-CN" altLang="en-US" sz="3200" dirty="0">
                <a:solidFill>
                  <a:srgbClr val="B70321"/>
                </a:solidFill>
                <a:latin typeface="叶根友唐楷简" panose="02010601030101010101" pitchFamily="2" charset="-122"/>
                <a:ea typeface="叶根友唐楷简" panose="02010601030101010101" pitchFamily="2" charset="-122"/>
              </a:rPr>
              <a:t>政治形势</a:t>
            </a:r>
            <a:r>
              <a:rPr lang="zh-CN" altLang="en-US" sz="3200" dirty="0">
                <a:solidFill>
                  <a:schemeClr val="tx1">
                    <a:lumMod val="85000"/>
                    <a:lumOff val="15000"/>
                  </a:schemeClr>
                </a:solidFill>
                <a:latin typeface="叶根友唐楷简" panose="02010601030101010101" pitchFamily="2" charset="-122"/>
                <a:ea typeface="叶根友唐楷简" panose="02010601030101010101" pitchFamily="2" charset="-122"/>
              </a:rPr>
              <a:t>、</a:t>
            </a:r>
            <a:r>
              <a:rPr lang="zh-CN" altLang="en-US" sz="3200" dirty="0">
                <a:solidFill>
                  <a:srgbClr val="B70321"/>
                </a:solidFill>
                <a:latin typeface="叶根友唐楷简" panose="02010601030101010101" pitchFamily="2" charset="-122"/>
                <a:ea typeface="叶根友唐楷简" panose="02010601030101010101" pitchFamily="2" charset="-122"/>
              </a:rPr>
              <a:t>党的基本任务</a:t>
            </a:r>
            <a:r>
              <a:rPr lang="zh-CN" altLang="en-US" sz="3200" dirty="0">
                <a:solidFill>
                  <a:schemeClr val="tx1">
                    <a:lumMod val="85000"/>
                    <a:lumOff val="15000"/>
                  </a:schemeClr>
                </a:solidFill>
                <a:latin typeface="叶根友唐楷简" panose="02010601030101010101" pitchFamily="2" charset="-122"/>
                <a:ea typeface="叶根友唐楷简" panose="02010601030101010101" pitchFamily="2" charset="-122"/>
              </a:rPr>
              <a:t>、</a:t>
            </a:r>
            <a:r>
              <a:rPr lang="zh-CN" altLang="en-US" sz="3200" dirty="0">
                <a:solidFill>
                  <a:srgbClr val="B70321"/>
                </a:solidFill>
                <a:latin typeface="叶根友唐楷简" panose="02010601030101010101" pitchFamily="2" charset="-122"/>
                <a:ea typeface="叶根友唐楷简" panose="02010601030101010101" pitchFamily="2" charset="-122"/>
              </a:rPr>
              <a:t>党的组织原则</a:t>
            </a:r>
            <a:r>
              <a:rPr lang="zh-CN" altLang="en-US" sz="3200" dirty="0">
                <a:solidFill>
                  <a:schemeClr val="tx1">
                    <a:lumMod val="85000"/>
                    <a:lumOff val="15000"/>
                  </a:schemeClr>
                </a:solidFill>
                <a:latin typeface="叶根友唐楷简" panose="02010601030101010101" pitchFamily="2" charset="-122"/>
                <a:ea typeface="叶根友唐楷简" panose="02010601030101010101" pitchFamily="2" charset="-122"/>
              </a:rPr>
              <a:t>和</a:t>
            </a:r>
            <a:r>
              <a:rPr lang="zh-CN" altLang="en-US" sz="3200" dirty="0">
                <a:solidFill>
                  <a:srgbClr val="B70321"/>
                </a:solidFill>
                <a:latin typeface="叶根友唐楷简" panose="02010601030101010101" pitchFamily="2" charset="-122"/>
                <a:ea typeface="叶根友唐楷简" panose="02010601030101010101" pitchFamily="2" charset="-122"/>
              </a:rPr>
              <a:t>组织机构</a:t>
            </a:r>
            <a:r>
              <a:rPr lang="zh-CN" altLang="en-US" sz="3200" dirty="0">
                <a:solidFill>
                  <a:schemeClr val="tx1">
                    <a:lumMod val="85000"/>
                    <a:lumOff val="15000"/>
                  </a:schemeClr>
                </a:solidFill>
                <a:latin typeface="叶根友唐楷简" panose="02010601030101010101" pitchFamily="2" charset="-122"/>
                <a:ea typeface="叶根友唐楷简" panose="02010601030101010101" pitchFamily="2" charset="-122"/>
              </a:rPr>
              <a:t>等问题，通过了</a:t>
            </a:r>
            <a:r>
              <a:rPr lang="en-US" altLang="zh-CN" sz="3200" dirty="0">
                <a:solidFill>
                  <a:schemeClr val="tx1">
                    <a:lumMod val="85000"/>
                    <a:lumOff val="15000"/>
                  </a:schemeClr>
                </a:solidFill>
                <a:latin typeface="叶根友唐楷简" panose="02010601030101010101" pitchFamily="2" charset="-122"/>
                <a:ea typeface="叶根友唐楷简" panose="02010601030101010101" pitchFamily="2" charset="-122"/>
              </a:rPr>
              <a:t>《</a:t>
            </a:r>
            <a:r>
              <a:rPr lang="zh-CN" altLang="en-US" sz="3200" dirty="0">
                <a:solidFill>
                  <a:schemeClr val="tx1">
                    <a:lumMod val="85000"/>
                    <a:lumOff val="15000"/>
                  </a:schemeClr>
                </a:solidFill>
                <a:latin typeface="叶根友唐楷简" panose="02010601030101010101" pitchFamily="2" charset="-122"/>
                <a:ea typeface="叶根友唐楷简" panose="02010601030101010101" pitchFamily="2" charset="-122"/>
              </a:rPr>
              <a:t>中国共产党的第一个纲领</a:t>
            </a:r>
            <a:r>
              <a:rPr lang="en-US" altLang="zh-CN" sz="3200" dirty="0">
                <a:solidFill>
                  <a:schemeClr val="tx1">
                    <a:lumMod val="85000"/>
                    <a:lumOff val="15000"/>
                  </a:schemeClr>
                </a:solidFill>
                <a:latin typeface="叶根友唐楷简" panose="02010601030101010101" pitchFamily="2" charset="-122"/>
                <a:ea typeface="叶根友唐楷简" panose="02010601030101010101" pitchFamily="2" charset="-122"/>
              </a:rPr>
              <a:t>》</a:t>
            </a:r>
            <a:r>
              <a:rPr lang="zh-CN" altLang="en-US" sz="3200" dirty="0">
                <a:solidFill>
                  <a:schemeClr val="tx1">
                    <a:lumMod val="85000"/>
                    <a:lumOff val="15000"/>
                  </a:schemeClr>
                </a:solidFill>
                <a:latin typeface="叶根友唐楷简" panose="02010601030101010101" pitchFamily="2" charset="-122"/>
                <a:ea typeface="叶根友唐楷简" panose="02010601030101010101" pitchFamily="2" charset="-122"/>
              </a:rPr>
              <a:t>和</a:t>
            </a:r>
            <a:r>
              <a:rPr lang="en-US" altLang="zh-CN" sz="3200" dirty="0">
                <a:solidFill>
                  <a:schemeClr val="tx1">
                    <a:lumMod val="85000"/>
                    <a:lumOff val="15000"/>
                  </a:schemeClr>
                </a:solidFill>
                <a:latin typeface="叶根友唐楷简" panose="02010601030101010101" pitchFamily="2" charset="-122"/>
                <a:ea typeface="叶根友唐楷简" panose="02010601030101010101" pitchFamily="2" charset="-122"/>
              </a:rPr>
              <a:t>《</a:t>
            </a:r>
            <a:r>
              <a:rPr lang="zh-CN" altLang="en-US" sz="3200" dirty="0">
                <a:solidFill>
                  <a:schemeClr val="tx1">
                    <a:lumMod val="85000"/>
                    <a:lumOff val="15000"/>
                  </a:schemeClr>
                </a:solidFill>
                <a:latin typeface="叶根友唐楷简" panose="02010601030101010101" pitchFamily="2" charset="-122"/>
                <a:ea typeface="叶根友唐楷简" panose="02010601030101010101" pitchFamily="2" charset="-122"/>
              </a:rPr>
              <a:t>中国共产党的第一个决议</a:t>
            </a:r>
            <a:r>
              <a:rPr lang="en-US" altLang="zh-CN" sz="3200" dirty="0">
                <a:solidFill>
                  <a:schemeClr val="tx1">
                    <a:lumMod val="85000"/>
                    <a:lumOff val="15000"/>
                  </a:schemeClr>
                </a:solidFill>
                <a:latin typeface="叶根友唐楷简" panose="02010601030101010101" pitchFamily="2" charset="-122"/>
                <a:ea typeface="叶根友唐楷简" panose="02010601030101010101" pitchFamily="2" charset="-122"/>
              </a:rPr>
              <a:t>》</a:t>
            </a:r>
            <a:r>
              <a:rPr lang="zh-CN" altLang="en-US" sz="3200" dirty="0">
                <a:solidFill>
                  <a:schemeClr val="tx1">
                    <a:lumMod val="85000"/>
                    <a:lumOff val="15000"/>
                  </a:schemeClr>
                </a:solidFill>
                <a:latin typeface="叶根友唐楷简" panose="02010601030101010101" pitchFamily="2" charset="-122"/>
                <a:ea typeface="叶根友唐楷简" panose="02010601030101010101" pitchFamily="2" charset="-122"/>
              </a:rPr>
              <a:t>。第一次全国代表大会的召开，宣告了中国共产党的成立。</a:t>
            </a:r>
          </a:p>
        </p:txBody>
      </p:sp>
      <p:grpSp>
        <p:nvGrpSpPr>
          <p:cNvPr id="21" name="组合 20"/>
          <p:cNvGrpSpPr/>
          <p:nvPr/>
        </p:nvGrpSpPr>
        <p:grpSpPr>
          <a:xfrm>
            <a:off x="69234" y="1547870"/>
            <a:ext cx="4791980" cy="3962480"/>
            <a:chOff x="3030538" y="890588"/>
            <a:chExt cx="6126162" cy="5065712"/>
          </a:xfrm>
          <a:blipFill dpi="0" rotWithShape="1">
            <a:blip r:embed="rId2"/>
            <a:srcRect/>
            <a:tile tx="0" ty="0" sx="100000" sy="100000" flip="none" algn="tl"/>
          </a:blipFill>
        </p:grpSpPr>
        <p:sp>
          <p:nvSpPr>
            <p:cNvPr id="22" name="Freeform 7"/>
            <p:cNvSpPr>
              <a:spLocks/>
            </p:cNvSpPr>
            <p:nvPr/>
          </p:nvSpPr>
          <p:spPr bwMode="auto">
            <a:xfrm>
              <a:off x="6303963" y="3006725"/>
              <a:ext cx="346075" cy="571500"/>
            </a:xfrm>
            <a:custGeom>
              <a:avLst/>
              <a:gdLst>
                <a:gd name="T0" fmla="*/ 46 w 92"/>
                <a:gd name="T1" fmla="*/ 29 h 152"/>
                <a:gd name="T2" fmla="*/ 46 w 92"/>
                <a:gd name="T3" fmla="*/ 43 h 152"/>
                <a:gd name="T4" fmla="*/ 42 w 92"/>
                <a:gd name="T5" fmla="*/ 54 h 152"/>
                <a:gd name="T6" fmla="*/ 38 w 92"/>
                <a:gd name="T7" fmla="*/ 62 h 152"/>
                <a:gd name="T8" fmla="*/ 37 w 92"/>
                <a:gd name="T9" fmla="*/ 61 h 152"/>
                <a:gd name="T10" fmla="*/ 22 w 92"/>
                <a:gd name="T11" fmla="*/ 65 h 152"/>
                <a:gd name="T12" fmla="*/ 6 w 92"/>
                <a:gd name="T13" fmla="*/ 67 h 152"/>
                <a:gd name="T14" fmla="*/ 4 w 92"/>
                <a:gd name="T15" fmla="*/ 70 h 152"/>
                <a:gd name="T16" fmla="*/ 19 w 92"/>
                <a:gd name="T17" fmla="*/ 72 h 152"/>
                <a:gd name="T18" fmla="*/ 20 w 92"/>
                <a:gd name="T19" fmla="*/ 72 h 152"/>
                <a:gd name="T20" fmla="*/ 24 w 92"/>
                <a:gd name="T21" fmla="*/ 81 h 152"/>
                <a:gd name="T22" fmla="*/ 30 w 92"/>
                <a:gd name="T23" fmla="*/ 92 h 152"/>
                <a:gd name="T24" fmla="*/ 35 w 92"/>
                <a:gd name="T25" fmla="*/ 108 h 152"/>
                <a:gd name="T26" fmla="*/ 36 w 92"/>
                <a:gd name="T27" fmla="*/ 108 h 152"/>
                <a:gd name="T28" fmla="*/ 38 w 92"/>
                <a:gd name="T29" fmla="*/ 116 h 152"/>
                <a:gd name="T30" fmla="*/ 36 w 92"/>
                <a:gd name="T31" fmla="*/ 124 h 152"/>
                <a:gd name="T32" fmla="*/ 36 w 92"/>
                <a:gd name="T33" fmla="*/ 132 h 152"/>
                <a:gd name="T34" fmla="*/ 50 w 92"/>
                <a:gd name="T35" fmla="*/ 140 h 152"/>
                <a:gd name="T36" fmla="*/ 58 w 92"/>
                <a:gd name="T37" fmla="*/ 151 h 152"/>
                <a:gd name="T38" fmla="*/ 62 w 92"/>
                <a:gd name="T39" fmla="*/ 152 h 152"/>
                <a:gd name="T40" fmla="*/ 61 w 92"/>
                <a:gd name="T41" fmla="*/ 139 h 152"/>
                <a:gd name="T42" fmla="*/ 70 w 92"/>
                <a:gd name="T43" fmla="*/ 134 h 152"/>
                <a:gd name="T44" fmla="*/ 71 w 92"/>
                <a:gd name="T45" fmla="*/ 134 h 152"/>
                <a:gd name="T46" fmla="*/ 72 w 92"/>
                <a:gd name="T47" fmla="*/ 134 h 152"/>
                <a:gd name="T48" fmla="*/ 78 w 92"/>
                <a:gd name="T49" fmla="*/ 133 h 152"/>
                <a:gd name="T50" fmla="*/ 79 w 92"/>
                <a:gd name="T51" fmla="*/ 122 h 152"/>
                <a:gd name="T52" fmla="*/ 74 w 92"/>
                <a:gd name="T53" fmla="*/ 116 h 152"/>
                <a:gd name="T54" fmla="*/ 69 w 92"/>
                <a:gd name="T55" fmla="*/ 116 h 152"/>
                <a:gd name="T56" fmla="*/ 66 w 92"/>
                <a:gd name="T57" fmla="*/ 105 h 152"/>
                <a:gd name="T58" fmla="*/ 68 w 92"/>
                <a:gd name="T59" fmla="*/ 84 h 152"/>
                <a:gd name="T60" fmla="*/ 82 w 92"/>
                <a:gd name="T61" fmla="*/ 80 h 152"/>
                <a:gd name="T62" fmla="*/ 92 w 92"/>
                <a:gd name="T63" fmla="*/ 54 h 152"/>
                <a:gd name="T64" fmla="*/ 84 w 92"/>
                <a:gd name="T65" fmla="*/ 48 h 152"/>
                <a:gd name="T66" fmla="*/ 83 w 92"/>
                <a:gd name="T67" fmla="*/ 48 h 152"/>
                <a:gd name="T68" fmla="*/ 76 w 92"/>
                <a:gd name="T69" fmla="*/ 48 h 152"/>
                <a:gd name="T70" fmla="*/ 72 w 92"/>
                <a:gd name="T71" fmla="*/ 42 h 152"/>
                <a:gd name="T72" fmla="*/ 71 w 92"/>
                <a:gd name="T73" fmla="*/ 42 h 152"/>
                <a:gd name="T74" fmla="*/ 73 w 92"/>
                <a:gd name="T75" fmla="*/ 26 h 152"/>
                <a:gd name="T76" fmla="*/ 76 w 92"/>
                <a:gd name="T77" fmla="*/ 18 h 152"/>
                <a:gd name="T78" fmla="*/ 78 w 92"/>
                <a:gd name="T79" fmla="*/ 10 h 152"/>
                <a:gd name="T80" fmla="*/ 64 w 92"/>
                <a:gd name="T8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2" h="152">
                  <a:moveTo>
                    <a:pt x="54" y="9"/>
                  </a:moveTo>
                  <a:cubicBezTo>
                    <a:pt x="46" y="29"/>
                    <a:pt x="46" y="29"/>
                    <a:pt x="46" y="29"/>
                  </a:cubicBezTo>
                  <a:cubicBezTo>
                    <a:pt x="46" y="42"/>
                    <a:pt x="46" y="42"/>
                    <a:pt x="46" y="42"/>
                  </a:cubicBezTo>
                  <a:cubicBezTo>
                    <a:pt x="46" y="43"/>
                    <a:pt x="46" y="43"/>
                    <a:pt x="46" y="43"/>
                  </a:cubicBezTo>
                  <a:cubicBezTo>
                    <a:pt x="42" y="50"/>
                    <a:pt x="42" y="50"/>
                    <a:pt x="42" y="50"/>
                  </a:cubicBezTo>
                  <a:cubicBezTo>
                    <a:pt x="42" y="54"/>
                    <a:pt x="42" y="54"/>
                    <a:pt x="42" y="54"/>
                  </a:cubicBezTo>
                  <a:cubicBezTo>
                    <a:pt x="42" y="57"/>
                    <a:pt x="41" y="60"/>
                    <a:pt x="38" y="61"/>
                  </a:cubicBezTo>
                  <a:cubicBezTo>
                    <a:pt x="38" y="62"/>
                    <a:pt x="38" y="62"/>
                    <a:pt x="38" y="62"/>
                  </a:cubicBezTo>
                  <a:cubicBezTo>
                    <a:pt x="37" y="62"/>
                    <a:pt x="37" y="62"/>
                    <a:pt x="37" y="62"/>
                  </a:cubicBezTo>
                  <a:cubicBezTo>
                    <a:pt x="37" y="61"/>
                    <a:pt x="37" y="61"/>
                    <a:pt x="37" y="61"/>
                  </a:cubicBezTo>
                  <a:cubicBezTo>
                    <a:pt x="27" y="60"/>
                    <a:pt x="27" y="60"/>
                    <a:pt x="27" y="60"/>
                  </a:cubicBezTo>
                  <a:cubicBezTo>
                    <a:pt x="22" y="65"/>
                    <a:pt x="22" y="65"/>
                    <a:pt x="22" y="65"/>
                  </a:cubicBezTo>
                  <a:cubicBezTo>
                    <a:pt x="6" y="67"/>
                    <a:pt x="6" y="67"/>
                    <a:pt x="6" y="67"/>
                  </a:cubicBezTo>
                  <a:cubicBezTo>
                    <a:pt x="6" y="67"/>
                    <a:pt x="6" y="67"/>
                    <a:pt x="6" y="67"/>
                  </a:cubicBezTo>
                  <a:cubicBezTo>
                    <a:pt x="0" y="67"/>
                    <a:pt x="0" y="67"/>
                    <a:pt x="0" y="67"/>
                  </a:cubicBezTo>
                  <a:cubicBezTo>
                    <a:pt x="4" y="70"/>
                    <a:pt x="4" y="70"/>
                    <a:pt x="4" y="70"/>
                  </a:cubicBezTo>
                  <a:cubicBezTo>
                    <a:pt x="18" y="72"/>
                    <a:pt x="18" y="72"/>
                    <a:pt x="18" y="72"/>
                  </a:cubicBezTo>
                  <a:cubicBezTo>
                    <a:pt x="19" y="72"/>
                    <a:pt x="19" y="72"/>
                    <a:pt x="19" y="72"/>
                  </a:cubicBezTo>
                  <a:cubicBezTo>
                    <a:pt x="20" y="72"/>
                    <a:pt x="20" y="72"/>
                    <a:pt x="20" y="72"/>
                  </a:cubicBezTo>
                  <a:cubicBezTo>
                    <a:pt x="20" y="72"/>
                    <a:pt x="20" y="72"/>
                    <a:pt x="20" y="72"/>
                  </a:cubicBezTo>
                  <a:cubicBezTo>
                    <a:pt x="20" y="72"/>
                    <a:pt x="20" y="72"/>
                    <a:pt x="20" y="72"/>
                  </a:cubicBezTo>
                  <a:cubicBezTo>
                    <a:pt x="24" y="81"/>
                    <a:pt x="24" y="81"/>
                    <a:pt x="24" y="81"/>
                  </a:cubicBezTo>
                  <a:cubicBezTo>
                    <a:pt x="28" y="84"/>
                    <a:pt x="28" y="84"/>
                    <a:pt x="28" y="84"/>
                  </a:cubicBezTo>
                  <a:cubicBezTo>
                    <a:pt x="29" y="86"/>
                    <a:pt x="30" y="88"/>
                    <a:pt x="30" y="92"/>
                  </a:cubicBezTo>
                  <a:cubicBezTo>
                    <a:pt x="30" y="103"/>
                    <a:pt x="30" y="103"/>
                    <a:pt x="30" y="103"/>
                  </a:cubicBezTo>
                  <a:cubicBezTo>
                    <a:pt x="35" y="108"/>
                    <a:pt x="35" y="108"/>
                    <a:pt x="35" y="108"/>
                  </a:cubicBezTo>
                  <a:cubicBezTo>
                    <a:pt x="36" y="108"/>
                    <a:pt x="36" y="108"/>
                    <a:pt x="36" y="108"/>
                  </a:cubicBezTo>
                  <a:cubicBezTo>
                    <a:pt x="36" y="108"/>
                    <a:pt x="36" y="108"/>
                    <a:pt x="36" y="108"/>
                  </a:cubicBezTo>
                  <a:cubicBezTo>
                    <a:pt x="36" y="108"/>
                    <a:pt x="36" y="108"/>
                    <a:pt x="36" y="108"/>
                  </a:cubicBezTo>
                  <a:cubicBezTo>
                    <a:pt x="38" y="116"/>
                    <a:pt x="38" y="116"/>
                    <a:pt x="38" y="116"/>
                  </a:cubicBezTo>
                  <a:cubicBezTo>
                    <a:pt x="38" y="120"/>
                    <a:pt x="38" y="120"/>
                    <a:pt x="38" y="120"/>
                  </a:cubicBezTo>
                  <a:cubicBezTo>
                    <a:pt x="36" y="124"/>
                    <a:pt x="36" y="124"/>
                    <a:pt x="36" y="124"/>
                  </a:cubicBezTo>
                  <a:cubicBezTo>
                    <a:pt x="35" y="128"/>
                    <a:pt x="35" y="128"/>
                    <a:pt x="35" y="128"/>
                  </a:cubicBezTo>
                  <a:cubicBezTo>
                    <a:pt x="36" y="132"/>
                    <a:pt x="36" y="132"/>
                    <a:pt x="36" y="132"/>
                  </a:cubicBezTo>
                  <a:cubicBezTo>
                    <a:pt x="41" y="135"/>
                    <a:pt x="41" y="135"/>
                    <a:pt x="41" y="135"/>
                  </a:cubicBezTo>
                  <a:cubicBezTo>
                    <a:pt x="46" y="137"/>
                    <a:pt x="49" y="138"/>
                    <a:pt x="50" y="140"/>
                  </a:cubicBezTo>
                  <a:cubicBezTo>
                    <a:pt x="53" y="146"/>
                    <a:pt x="53" y="146"/>
                    <a:pt x="53" y="146"/>
                  </a:cubicBezTo>
                  <a:cubicBezTo>
                    <a:pt x="56" y="148"/>
                    <a:pt x="58" y="150"/>
                    <a:pt x="58" y="151"/>
                  </a:cubicBezTo>
                  <a:cubicBezTo>
                    <a:pt x="62" y="152"/>
                    <a:pt x="62" y="152"/>
                    <a:pt x="62" y="152"/>
                  </a:cubicBezTo>
                  <a:cubicBezTo>
                    <a:pt x="62" y="152"/>
                    <a:pt x="62" y="152"/>
                    <a:pt x="62" y="152"/>
                  </a:cubicBezTo>
                  <a:cubicBezTo>
                    <a:pt x="61" y="144"/>
                    <a:pt x="61" y="144"/>
                    <a:pt x="61" y="144"/>
                  </a:cubicBezTo>
                  <a:cubicBezTo>
                    <a:pt x="60" y="142"/>
                    <a:pt x="60" y="140"/>
                    <a:pt x="61" y="139"/>
                  </a:cubicBezTo>
                  <a:cubicBezTo>
                    <a:pt x="62" y="138"/>
                    <a:pt x="63" y="137"/>
                    <a:pt x="64" y="136"/>
                  </a:cubicBezTo>
                  <a:cubicBezTo>
                    <a:pt x="70" y="134"/>
                    <a:pt x="70" y="134"/>
                    <a:pt x="70" y="134"/>
                  </a:cubicBezTo>
                  <a:cubicBezTo>
                    <a:pt x="70" y="134"/>
                    <a:pt x="70" y="134"/>
                    <a:pt x="70" y="134"/>
                  </a:cubicBezTo>
                  <a:cubicBezTo>
                    <a:pt x="71" y="134"/>
                    <a:pt x="71" y="134"/>
                    <a:pt x="71" y="134"/>
                  </a:cubicBezTo>
                  <a:cubicBezTo>
                    <a:pt x="71" y="134"/>
                    <a:pt x="71" y="134"/>
                    <a:pt x="71" y="134"/>
                  </a:cubicBezTo>
                  <a:cubicBezTo>
                    <a:pt x="72" y="134"/>
                    <a:pt x="72" y="134"/>
                    <a:pt x="72" y="134"/>
                  </a:cubicBezTo>
                  <a:cubicBezTo>
                    <a:pt x="74" y="135"/>
                    <a:pt x="74" y="135"/>
                    <a:pt x="74" y="135"/>
                  </a:cubicBezTo>
                  <a:cubicBezTo>
                    <a:pt x="78" y="133"/>
                    <a:pt x="78" y="133"/>
                    <a:pt x="78" y="133"/>
                  </a:cubicBezTo>
                  <a:cubicBezTo>
                    <a:pt x="78" y="132"/>
                    <a:pt x="78" y="132"/>
                    <a:pt x="78" y="132"/>
                  </a:cubicBezTo>
                  <a:cubicBezTo>
                    <a:pt x="79" y="122"/>
                    <a:pt x="79" y="122"/>
                    <a:pt x="79" y="122"/>
                  </a:cubicBezTo>
                  <a:cubicBezTo>
                    <a:pt x="77" y="118"/>
                    <a:pt x="77" y="118"/>
                    <a:pt x="77" y="118"/>
                  </a:cubicBezTo>
                  <a:cubicBezTo>
                    <a:pt x="74" y="116"/>
                    <a:pt x="74" y="116"/>
                    <a:pt x="74" y="116"/>
                  </a:cubicBezTo>
                  <a:cubicBezTo>
                    <a:pt x="70" y="116"/>
                    <a:pt x="70" y="116"/>
                    <a:pt x="70" y="116"/>
                  </a:cubicBezTo>
                  <a:cubicBezTo>
                    <a:pt x="69" y="116"/>
                    <a:pt x="69" y="116"/>
                    <a:pt x="69" y="116"/>
                  </a:cubicBezTo>
                  <a:cubicBezTo>
                    <a:pt x="68" y="115"/>
                    <a:pt x="68" y="115"/>
                    <a:pt x="68" y="115"/>
                  </a:cubicBezTo>
                  <a:cubicBezTo>
                    <a:pt x="66" y="105"/>
                    <a:pt x="66" y="105"/>
                    <a:pt x="66" y="105"/>
                  </a:cubicBezTo>
                  <a:cubicBezTo>
                    <a:pt x="67" y="84"/>
                    <a:pt x="67" y="84"/>
                    <a:pt x="67" y="84"/>
                  </a:cubicBezTo>
                  <a:cubicBezTo>
                    <a:pt x="68" y="84"/>
                    <a:pt x="68" y="84"/>
                    <a:pt x="68" y="84"/>
                  </a:cubicBezTo>
                  <a:cubicBezTo>
                    <a:pt x="74" y="75"/>
                    <a:pt x="74" y="75"/>
                    <a:pt x="74" y="75"/>
                  </a:cubicBezTo>
                  <a:cubicBezTo>
                    <a:pt x="82" y="80"/>
                    <a:pt x="82" y="80"/>
                    <a:pt x="82" y="80"/>
                  </a:cubicBezTo>
                  <a:cubicBezTo>
                    <a:pt x="88" y="80"/>
                    <a:pt x="88" y="80"/>
                    <a:pt x="88" y="80"/>
                  </a:cubicBezTo>
                  <a:cubicBezTo>
                    <a:pt x="92" y="54"/>
                    <a:pt x="92" y="54"/>
                    <a:pt x="92" y="54"/>
                  </a:cubicBezTo>
                  <a:cubicBezTo>
                    <a:pt x="90" y="51"/>
                    <a:pt x="89" y="49"/>
                    <a:pt x="87" y="48"/>
                  </a:cubicBezTo>
                  <a:cubicBezTo>
                    <a:pt x="84" y="48"/>
                    <a:pt x="84" y="48"/>
                    <a:pt x="84" y="48"/>
                  </a:cubicBezTo>
                  <a:cubicBezTo>
                    <a:pt x="84" y="48"/>
                    <a:pt x="84" y="48"/>
                    <a:pt x="84" y="48"/>
                  </a:cubicBezTo>
                  <a:cubicBezTo>
                    <a:pt x="83" y="48"/>
                    <a:pt x="83" y="48"/>
                    <a:pt x="83" y="48"/>
                  </a:cubicBezTo>
                  <a:cubicBezTo>
                    <a:pt x="77" y="49"/>
                    <a:pt x="77" y="49"/>
                    <a:pt x="77" y="49"/>
                  </a:cubicBezTo>
                  <a:cubicBezTo>
                    <a:pt x="76" y="48"/>
                    <a:pt x="76" y="48"/>
                    <a:pt x="76" y="48"/>
                  </a:cubicBezTo>
                  <a:cubicBezTo>
                    <a:pt x="76" y="48"/>
                    <a:pt x="76" y="48"/>
                    <a:pt x="76" y="48"/>
                  </a:cubicBezTo>
                  <a:cubicBezTo>
                    <a:pt x="72" y="42"/>
                    <a:pt x="72" y="42"/>
                    <a:pt x="72" y="42"/>
                  </a:cubicBezTo>
                  <a:cubicBezTo>
                    <a:pt x="72" y="42"/>
                    <a:pt x="72" y="42"/>
                    <a:pt x="72" y="42"/>
                  </a:cubicBezTo>
                  <a:cubicBezTo>
                    <a:pt x="71" y="42"/>
                    <a:pt x="71" y="42"/>
                    <a:pt x="71" y="42"/>
                  </a:cubicBezTo>
                  <a:cubicBezTo>
                    <a:pt x="71" y="32"/>
                    <a:pt x="71" y="32"/>
                    <a:pt x="71" y="32"/>
                  </a:cubicBezTo>
                  <a:cubicBezTo>
                    <a:pt x="73" y="26"/>
                    <a:pt x="73" y="26"/>
                    <a:pt x="73" y="26"/>
                  </a:cubicBezTo>
                  <a:cubicBezTo>
                    <a:pt x="74" y="24"/>
                    <a:pt x="74" y="24"/>
                    <a:pt x="74" y="24"/>
                  </a:cubicBezTo>
                  <a:cubicBezTo>
                    <a:pt x="74" y="22"/>
                    <a:pt x="75" y="20"/>
                    <a:pt x="76" y="18"/>
                  </a:cubicBezTo>
                  <a:cubicBezTo>
                    <a:pt x="78" y="16"/>
                    <a:pt x="78" y="16"/>
                    <a:pt x="78" y="16"/>
                  </a:cubicBezTo>
                  <a:cubicBezTo>
                    <a:pt x="78" y="10"/>
                    <a:pt x="78" y="10"/>
                    <a:pt x="78" y="10"/>
                  </a:cubicBezTo>
                  <a:cubicBezTo>
                    <a:pt x="72" y="4"/>
                    <a:pt x="72" y="4"/>
                    <a:pt x="72" y="4"/>
                  </a:cubicBezTo>
                  <a:cubicBezTo>
                    <a:pt x="64" y="0"/>
                    <a:pt x="64" y="0"/>
                    <a:pt x="64" y="0"/>
                  </a:cubicBezTo>
                  <a:lnTo>
                    <a:pt x="5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
            <p:cNvSpPr>
              <a:spLocks/>
            </p:cNvSpPr>
            <p:nvPr/>
          </p:nvSpPr>
          <p:spPr bwMode="auto">
            <a:xfrm>
              <a:off x="5602288" y="955675"/>
              <a:ext cx="2682875" cy="2287588"/>
            </a:xfrm>
            <a:custGeom>
              <a:avLst/>
              <a:gdLst>
                <a:gd name="T0" fmla="*/ 673 w 714"/>
                <a:gd name="T1" fmla="*/ 51 h 609"/>
                <a:gd name="T2" fmla="*/ 632 w 714"/>
                <a:gd name="T3" fmla="*/ 59 h 609"/>
                <a:gd name="T4" fmla="*/ 609 w 714"/>
                <a:gd name="T5" fmla="*/ 28 h 609"/>
                <a:gd name="T6" fmla="*/ 584 w 714"/>
                <a:gd name="T7" fmla="*/ 30 h 609"/>
                <a:gd name="T8" fmla="*/ 564 w 714"/>
                <a:gd name="T9" fmla="*/ 11 h 609"/>
                <a:gd name="T10" fmla="*/ 570 w 714"/>
                <a:gd name="T11" fmla="*/ 22 h 609"/>
                <a:gd name="T12" fmla="*/ 575 w 714"/>
                <a:gd name="T13" fmla="*/ 42 h 609"/>
                <a:gd name="T14" fmla="*/ 553 w 714"/>
                <a:gd name="T15" fmla="*/ 122 h 609"/>
                <a:gd name="T16" fmla="*/ 491 w 714"/>
                <a:gd name="T17" fmla="*/ 157 h 609"/>
                <a:gd name="T18" fmla="*/ 522 w 714"/>
                <a:gd name="T19" fmla="*/ 214 h 609"/>
                <a:gd name="T20" fmla="*/ 568 w 714"/>
                <a:gd name="T21" fmla="*/ 214 h 609"/>
                <a:gd name="T22" fmla="*/ 509 w 714"/>
                <a:gd name="T23" fmla="*/ 270 h 609"/>
                <a:gd name="T24" fmla="*/ 455 w 714"/>
                <a:gd name="T25" fmla="*/ 332 h 609"/>
                <a:gd name="T26" fmla="*/ 393 w 714"/>
                <a:gd name="T27" fmla="*/ 364 h 609"/>
                <a:gd name="T28" fmla="*/ 353 w 714"/>
                <a:gd name="T29" fmla="*/ 422 h 609"/>
                <a:gd name="T30" fmla="*/ 215 w 714"/>
                <a:gd name="T31" fmla="*/ 465 h 609"/>
                <a:gd name="T32" fmla="*/ 101 w 714"/>
                <a:gd name="T33" fmla="*/ 427 h 609"/>
                <a:gd name="T34" fmla="*/ 1 w 714"/>
                <a:gd name="T35" fmla="*/ 422 h 609"/>
                <a:gd name="T36" fmla="*/ 12 w 714"/>
                <a:gd name="T37" fmla="*/ 454 h 609"/>
                <a:gd name="T38" fmla="*/ 23 w 714"/>
                <a:gd name="T39" fmla="*/ 494 h 609"/>
                <a:gd name="T40" fmla="*/ 69 w 714"/>
                <a:gd name="T41" fmla="*/ 483 h 609"/>
                <a:gd name="T42" fmla="*/ 69 w 714"/>
                <a:gd name="T43" fmla="*/ 522 h 609"/>
                <a:gd name="T44" fmla="*/ 95 w 714"/>
                <a:gd name="T45" fmla="*/ 541 h 609"/>
                <a:gd name="T46" fmla="*/ 109 w 714"/>
                <a:gd name="T47" fmla="*/ 559 h 609"/>
                <a:gd name="T48" fmla="*/ 121 w 714"/>
                <a:gd name="T49" fmla="*/ 556 h 609"/>
                <a:gd name="T50" fmla="*/ 180 w 714"/>
                <a:gd name="T51" fmla="*/ 535 h 609"/>
                <a:gd name="T52" fmla="*/ 191 w 714"/>
                <a:gd name="T53" fmla="*/ 562 h 609"/>
                <a:gd name="T54" fmla="*/ 167 w 714"/>
                <a:gd name="T55" fmla="*/ 581 h 609"/>
                <a:gd name="T56" fmla="*/ 209 w 714"/>
                <a:gd name="T57" fmla="*/ 605 h 609"/>
                <a:gd name="T58" fmla="*/ 237 w 714"/>
                <a:gd name="T59" fmla="*/ 553 h 609"/>
                <a:gd name="T60" fmla="*/ 261 w 714"/>
                <a:gd name="T61" fmla="*/ 546 h 609"/>
                <a:gd name="T62" fmla="*/ 270 w 714"/>
                <a:gd name="T63" fmla="*/ 590 h 609"/>
                <a:gd name="T64" fmla="*/ 307 w 714"/>
                <a:gd name="T65" fmla="*/ 608 h 609"/>
                <a:gd name="T66" fmla="*/ 333 w 714"/>
                <a:gd name="T67" fmla="*/ 564 h 609"/>
                <a:gd name="T68" fmla="*/ 367 w 714"/>
                <a:gd name="T69" fmla="*/ 538 h 609"/>
                <a:gd name="T70" fmla="*/ 377 w 714"/>
                <a:gd name="T71" fmla="*/ 533 h 609"/>
                <a:gd name="T72" fmla="*/ 403 w 714"/>
                <a:gd name="T73" fmla="*/ 526 h 609"/>
                <a:gd name="T74" fmla="*/ 425 w 714"/>
                <a:gd name="T75" fmla="*/ 503 h 609"/>
                <a:gd name="T76" fmla="*/ 457 w 714"/>
                <a:gd name="T77" fmla="*/ 492 h 609"/>
                <a:gd name="T78" fmla="*/ 456 w 714"/>
                <a:gd name="T79" fmla="*/ 462 h 609"/>
                <a:gd name="T80" fmla="*/ 479 w 714"/>
                <a:gd name="T81" fmla="*/ 420 h 609"/>
                <a:gd name="T82" fmla="*/ 494 w 714"/>
                <a:gd name="T83" fmla="*/ 448 h 609"/>
                <a:gd name="T84" fmla="*/ 506 w 714"/>
                <a:gd name="T85" fmla="*/ 432 h 609"/>
                <a:gd name="T86" fmla="*/ 537 w 714"/>
                <a:gd name="T87" fmla="*/ 403 h 609"/>
                <a:gd name="T88" fmla="*/ 562 w 714"/>
                <a:gd name="T89" fmla="*/ 398 h 609"/>
                <a:gd name="T90" fmla="*/ 572 w 714"/>
                <a:gd name="T91" fmla="*/ 417 h 609"/>
                <a:gd name="T92" fmla="*/ 601 w 714"/>
                <a:gd name="T93" fmla="*/ 444 h 609"/>
                <a:gd name="T94" fmla="*/ 613 w 714"/>
                <a:gd name="T95" fmla="*/ 436 h 609"/>
                <a:gd name="T96" fmla="*/ 633 w 714"/>
                <a:gd name="T97" fmla="*/ 416 h 609"/>
                <a:gd name="T98" fmla="*/ 677 w 714"/>
                <a:gd name="T99" fmla="*/ 385 h 609"/>
                <a:gd name="T100" fmla="*/ 712 w 714"/>
                <a:gd name="T101" fmla="*/ 354 h 609"/>
                <a:gd name="T102" fmla="*/ 699 w 714"/>
                <a:gd name="T103" fmla="*/ 324 h 609"/>
                <a:gd name="T104" fmla="*/ 674 w 714"/>
                <a:gd name="T105" fmla="*/ 322 h 609"/>
                <a:gd name="T106" fmla="*/ 657 w 714"/>
                <a:gd name="T107" fmla="*/ 295 h 609"/>
                <a:gd name="T108" fmla="*/ 637 w 714"/>
                <a:gd name="T109" fmla="*/ 263 h 609"/>
                <a:gd name="T110" fmla="*/ 652 w 714"/>
                <a:gd name="T111" fmla="*/ 254 h 609"/>
                <a:gd name="T112" fmla="*/ 662 w 714"/>
                <a:gd name="T113" fmla="*/ 226 h 609"/>
                <a:gd name="T114" fmla="*/ 657 w 714"/>
                <a:gd name="T115" fmla="*/ 190 h 609"/>
                <a:gd name="T116" fmla="*/ 672 w 714"/>
                <a:gd name="T117" fmla="*/ 168 h 609"/>
                <a:gd name="T118" fmla="*/ 691 w 714"/>
                <a:gd name="T119" fmla="*/ 163 h 609"/>
                <a:gd name="T120" fmla="*/ 699 w 714"/>
                <a:gd name="T121" fmla="*/ 125 h 609"/>
                <a:gd name="T122" fmla="*/ 701 w 714"/>
                <a:gd name="T123" fmla="*/ 84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4" h="609">
                  <a:moveTo>
                    <a:pt x="699" y="64"/>
                  </a:moveTo>
                  <a:cubicBezTo>
                    <a:pt x="697" y="56"/>
                    <a:pt x="697" y="56"/>
                    <a:pt x="697" y="56"/>
                  </a:cubicBezTo>
                  <a:cubicBezTo>
                    <a:pt x="689" y="43"/>
                    <a:pt x="689" y="43"/>
                    <a:pt x="689" y="43"/>
                  </a:cubicBezTo>
                  <a:cubicBezTo>
                    <a:pt x="683" y="40"/>
                    <a:pt x="683" y="40"/>
                    <a:pt x="683" y="40"/>
                  </a:cubicBezTo>
                  <a:cubicBezTo>
                    <a:pt x="677" y="43"/>
                    <a:pt x="677" y="43"/>
                    <a:pt x="677" y="43"/>
                  </a:cubicBezTo>
                  <a:cubicBezTo>
                    <a:pt x="674" y="50"/>
                    <a:pt x="674" y="50"/>
                    <a:pt x="674" y="50"/>
                  </a:cubicBezTo>
                  <a:cubicBezTo>
                    <a:pt x="673" y="51"/>
                    <a:pt x="673" y="51"/>
                    <a:pt x="673" y="51"/>
                  </a:cubicBezTo>
                  <a:cubicBezTo>
                    <a:pt x="673" y="51"/>
                    <a:pt x="673" y="51"/>
                    <a:pt x="673" y="51"/>
                  </a:cubicBezTo>
                  <a:cubicBezTo>
                    <a:pt x="672" y="51"/>
                    <a:pt x="672" y="51"/>
                    <a:pt x="672" y="51"/>
                  </a:cubicBezTo>
                  <a:cubicBezTo>
                    <a:pt x="661" y="53"/>
                    <a:pt x="661" y="53"/>
                    <a:pt x="661" y="53"/>
                  </a:cubicBezTo>
                  <a:cubicBezTo>
                    <a:pt x="660" y="54"/>
                    <a:pt x="659" y="54"/>
                    <a:pt x="658" y="56"/>
                  </a:cubicBezTo>
                  <a:cubicBezTo>
                    <a:pt x="655" y="58"/>
                    <a:pt x="655" y="58"/>
                    <a:pt x="655" y="58"/>
                  </a:cubicBezTo>
                  <a:cubicBezTo>
                    <a:pt x="649" y="63"/>
                    <a:pt x="649" y="63"/>
                    <a:pt x="649" y="63"/>
                  </a:cubicBezTo>
                  <a:cubicBezTo>
                    <a:pt x="648" y="64"/>
                    <a:pt x="648" y="64"/>
                    <a:pt x="648" y="64"/>
                  </a:cubicBezTo>
                  <a:cubicBezTo>
                    <a:pt x="643" y="65"/>
                    <a:pt x="643" y="65"/>
                    <a:pt x="643" y="65"/>
                  </a:cubicBezTo>
                  <a:cubicBezTo>
                    <a:pt x="640" y="64"/>
                    <a:pt x="637" y="62"/>
                    <a:pt x="632" y="59"/>
                  </a:cubicBezTo>
                  <a:cubicBezTo>
                    <a:pt x="631" y="58"/>
                    <a:pt x="631" y="58"/>
                    <a:pt x="631" y="58"/>
                  </a:cubicBezTo>
                  <a:cubicBezTo>
                    <a:pt x="623" y="50"/>
                    <a:pt x="619" y="45"/>
                    <a:pt x="619" y="42"/>
                  </a:cubicBezTo>
                  <a:cubicBezTo>
                    <a:pt x="619" y="31"/>
                    <a:pt x="619" y="31"/>
                    <a:pt x="619" y="31"/>
                  </a:cubicBezTo>
                  <a:cubicBezTo>
                    <a:pt x="619" y="31"/>
                    <a:pt x="619" y="31"/>
                    <a:pt x="619" y="31"/>
                  </a:cubicBezTo>
                  <a:cubicBezTo>
                    <a:pt x="619" y="30"/>
                    <a:pt x="619" y="30"/>
                    <a:pt x="619" y="30"/>
                  </a:cubicBezTo>
                  <a:cubicBezTo>
                    <a:pt x="621" y="28"/>
                    <a:pt x="621" y="28"/>
                    <a:pt x="621" y="28"/>
                  </a:cubicBezTo>
                  <a:cubicBezTo>
                    <a:pt x="609" y="24"/>
                    <a:pt x="609" y="24"/>
                    <a:pt x="609" y="24"/>
                  </a:cubicBezTo>
                  <a:cubicBezTo>
                    <a:pt x="609" y="28"/>
                    <a:pt x="609" y="28"/>
                    <a:pt x="609" y="28"/>
                  </a:cubicBezTo>
                  <a:cubicBezTo>
                    <a:pt x="609" y="30"/>
                    <a:pt x="607" y="31"/>
                    <a:pt x="605" y="32"/>
                  </a:cubicBezTo>
                  <a:cubicBezTo>
                    <a:pt x="601" y="34"/>
                    <a:pt x="601" y="34"/>
                    <a:pt x="601" y="34"/>
                  </a:cubicBezTo>
                  <a:cubicBezTo>
                    <a:pt x="600" y="34"/>
                    <a:pt x="600" y="34"/>
                    <a:pt x="600" y="34"/>
                  </a:cubicBezTo>
                  <a:cubicBezTo>
                    <a:pt x="600" y="33"/>
                    <a:pt x="600" y="33"/>
                    <a:pt x="600" y="33"/>
                  </a:cubicBezTo>
                  <a:cubicBezTo>
                    <a:pt x="594" y="32"/>
                    <a:pt x="594" y="32"/>
                    <a:pt x="594" y="32"/>
                  </a:cubicBezTo>
                  <a:cubicBezTo>
                    <a:pt x="595" y="36"/>
                    <a:pt x="595" y="36"/>
                    <a:pt x="595" y="36"/>
                  </a:cubicBezTo>
                  <a:cubicBezTo>
                    <a:pt x="585" y="30"/>
                    <a:pt x="585" y="30"/>
                    <a:pt x="585" y="30"/>
                  </a:cubicBezTo>
                  <a:cubicBezTo>
                    <a:pt x="584" y="30"/>
                    <a:pt x="584" y="30"/>
                    <a:pt x="584" y="30"/>
                  </a:cubicBezTo>
                  <a:cubicBezTo>
                    <a:pt x="584" y="29"/>
                    <a:pt x="584" y="29"/>
                    <a:pt x="584" y="29"/>
                  </a:cubicBezTo>
                  <a:cubicBezTo>
                    <a:pt x="584" y="29"/>
                    <a:pt x="584" y="29"/>
                    <a:pt x="584" y="29"/>
                  </a:cubicBezTo>
                  <a:cubicBezTo>
                    <a:pt x="582" y="25"/>
                    <a:pt x="581" y="20"/>
                    <a:pt x="581" y="16"/>
                  </a:cubicBezTo>
                  <a:cubicBezTo>
                    <a:pt x="581" y="12"/>
                    <a:pt x="582" y="9"/>
                    <a:pt x="583" y="8"/>
                  </a:cubicBezTo>
                  <a:cubicBezTo>
                    <a:pt x="586" y="3"/>
                    <a:pt x="586" y="3"/>
                    <a:pt x="586" y="3"/>
                  </a:cubicBezTo>
                  <a:cubicBezTo>
                    <a:pt x="585" y="0"/>
                    <a:pt x="585" y="0"/>
                    <a:pt x="585" y="0"/>
                  </a:cubicBezTo>
                  <a:cubicBezTo>
                    <a:pt x="575" y="1"/>
                    <a:pt x="575" y="1"/>
                    <a:pt x="575" y="1"/>
                  </a:cubicBezTo>
                  <a:cubicBezTo>
                    <a:pt x="569" y="2"/>
                    <a:pt x="566" y="5"/>
                    <a:pt x="564" y="11"/>
                  </a:cubicBezTo>
                  <a:cubicBezTo>
                    <a:pt x="564" y="11"/>
                    <a:pt x="564" y="11"/>
                    <a:pt x="564" y="11"/>
                  </a:cubicBezTo>
                  <a:cubicBezTo>
                    <a:pt x="564" y="11"/>
                    <a:pt x="564" y="11"/>
                    <a:pt x="564" y="11"/>
                  </a:cubicBezTo>
                  <a:cubicBezTo>
                    <a:pt x="558" y="20"/>
                    <a:pt x="558" y="20"/>
                    <a:pt x="558" y="20"/>
                  </a:cubicBezTo>
                  <a:cubicBezTo>
                    <a:pt x="564" y="20"/>
                    <a:pt x="564" y="20"/>
                    <a:pt x="564" y="20"/>
                  </a:cubicBezTo>
                  <a:cubicBezTo>
                    <a:pt x="564" y="20"/>
                    <a:pt x="564" y="20"/>
                    <a:pt x="564" y="20"/>
                  </a:cubicBezTo>
                  <a:cubicBezTo>
                    <a:pt x="565" y="20"/>
                    <a:pt x="565" y="20"/>
                    <a:pt x="565" y="20"/>
                  </a:cubicBezTo>
                  <a:cubicBezTo>
                    <a:pt x="565" y="20"/>
                    <a:pt x="565" y="20"/>
                    <a:pt x="565" y="20"/>
                  </a:cubicBezTo>
                  <a:cubicBezTo>
                    <a:pt x="570" y="22"/>
                    <a:pt x="570" y="22"/>
                    <a:pt x="570" y="22"/>
                  </a:cubicBezTo>
                  <a:cubicBezTo>
                    <a:pt x="571" y="22"/>
                    <a:pt x="571" y="22"/>
                    <a:pt x="571" y="22"/>
                  </a:cubicBezTo>
                  <a:cubicBezTo>
                    <a:pt x="571" y="23"/>
                    <a:pt x="571" y="23"/>
                    <a:pt x="571" y="23"/>
                  </a:cubicBezTo>
                  <a:cubicBezTo>
                    <a:pt x="571" y="24"/>
                    <a:pt x="571" y="24"/>
                    <a:pt x="571" y="24"/>
                  </a:cubicBezTo>
                  <a:cubicBezTo>
                    <a:pt x="572" y="32"/>
                    <a:pt x="572" y="32"/>
                    <a:pt x="572" y="32"/>
                  </a:cubicBezTo>
                  <a:cubicBezTo>
                    <a:pt x="575" y="40"/>
                    <a:pt x="575" y="40"/>
                    <a:pt x="575" y="40"/>
                  </a:cubicBezTo>
                  <a:cubicBezTo>
                    <a:pt x="575" y="41"/>
                    <a:pt x="575" y="41"/>
                    <a:pt x="575" y="41"/>
                  </a:cubicBezTo>
                  <a:cubicBezTo>
                    <a:pt x="575" y="41"/>
                    <a:pt x="575" y="41"/>
                    <a:pt x="575" y="41"/>
                  </a:cubicBezTo>
                  <a:cubicBezTo>
                    <a:pt x="575" y="42"/>
                    <a:pt x="575" y="42"/>
                    <a:pt x="575" y="42"/>
                  </a:cubicBezTo>
                  <a:cubicBezTo>
                    <a:pt x="561" y="68"/>
                    <a:pt x="561" y="68"/>
                    <a:pt x="561" y="68"/>
                  </a:cubicBezTo>
                  <a:cubicBezTo>
                    <a:pt x="559" y="71"/>
                    <a:pt x="558" y="81"/>
                    <a:pt x="557" y="95"/>
                  </a:cubicBezTo>
                  <a:cubicBezTo>
                    <a:pt x="557" y="96"/>
                    <a:pt x="557" y="96"/>
                    <a:pt x="557" y="96"/>
                  </a:cubicBezTo>
                  <a:cubicBezTo>
                    <a:pt x="552" y="106"/>
                    <a:pt x="552" y="106"/>
                    <a:pt x="552" y="106"/>
                  </a:cubicBezTo>
                  <a:cubicBezTo>
                    <a:pt x="555" y="110"/>
                    <a:pt x="555" y="110"/>
                    <a:pt x="555" y="110"/>
                  </a:cubicBezTo>
                  <a:cubicBezTo>
                    <a:pt x="555" y="111"/>
                    <a:pt x="555" y="111"/>
                    <a:pt x="555" y="111"/>
                  </a:cubicBezTo>
                  <a:cubicBezTo>
                    <a:pt x="556" y="117"/>
                    <a:pt x="555" y="121"/>
                    <a:pt x="554" y="122"/>
                  </a:cubicBezTo>
                  <a:cubicBezTo>
                    <a:pt x="553" y="122"/>
                    <a:pt x="553" y="122"/>
                    <a:pt x="553" y="122"/>
                  </a:cubicBezTo>
                  <a:cubicBezTo>
                    <a:pt x="550" y="124"/>
                    <a:pt x="541" y="133"/>
                    <a:pt x="526" y="151"/>
                  </a:cubicBezTo>
                  <a:cubicBezTo>
                    <a:pt x="525" y="152"/>
                    <a:pt x="525" y="152"/>
                    <a:pt x="525" y="152"/>
                  </a:cubicBezTo>
                  <a:cubicBezTo>
                    <a:pt x="524" y="152"/>
                    <a:pt x="524" y="152"/>
                    <a:pt x="524" y="152"/>
                  </a:cubicBezTo>
                  <a:cubicBezTo>
                    <a:pt x="523" y="151"/>
                    <a:pt x="523" y="151"/>
                    <a:pt x="523" y="151"/>
                  </a:cubicBezTo>
                  <a:cubicBezTo>
                    <a:pt x="517" y="148"/>
                    <a:pt x="513" y="144"/>
                    <a:pt x="510" y="141"/>
                  </a:cubicBezTo>
                  <a:cubicBezTo>
                    <a:pt x="507" y="140"/>
                    <a:pt x="501" y="138"/>
                    <a:pt x="491" y="138"/>
                  </a:cubicBezTo>
                  <a:cubicBezTo>
                    <a:pt x="491" y="157"/>
                    <a:pt x="491" y="157"/>
                    <a:pt x="491" y="157"/>
                  </a:cubicBezTo>
                  <a:cubicBezTo>
                    <a:pt x="491" y="157"/>
                    <a:pt x="491" y="157"/>
                    <a:pt x="491" y="157"/>
                  </a:cubicBezTo>
                  <a:cubicBezTo>
                    <a:pt x="483" y="192"/>
                    <a:pt x="483" y="192"/>
                    <a:pt x="483" y="192"/>
                  </a:cubicBezTo>
                  <a:cubicBezTo>
                    <a:pt x="482" y="196"/>
                    <a:pt x="481" y="204"/>
                    <a:pt x="481" y="216"/>
                  </a:cubicBezTo>
                  <a:cubicBezTo>
                    <a:pt x="484" y="220"/>
                    <a:pt x="484" y="220"/>
                    <a:pt x="484" y="220"/>
                  </a:cubicBezTo>
                  <a:cubicBezTo>
                    <a:pt x="487" y="215"/>
                    <a:pt x="487" y="215"/>
                    <a:pt x="487" y="215"/>
                  </a:cubicBezTo>
                  <a:cubicBezTo>
                    <a:pt x="487" y="215"/>
                    <a:pt x="487" y="215"/>
                    <a:pt x="487" y="215"/>
                  </a:cubicBezTo>
                  <a:cubicBezTo>
                    <a:pt x="487" y="214"/>
                    <a:pt x="487" y="214"/>
                    <a:pt x="487" y="214"/>
                  </a:cubicBezTo>
                  <a:cubicBezTo>
                    <a:pt x="497" y="210"/>
                    <a:pt x="497" y="210"/>
                    <a:pt x="497" y="210"/>
                  </a:cubicBezTo>
                  <a:cubicBezTo>
                    <a:pt x="522" y="214"/>
                    <a:pt x="522" y="214"/>
                    <a:pt x="522" y="214"/>
                  </a:cubicBezTo>
                  <a:cubicBezTo>
                    <a:pt x="525" y="210"/>
                    <a:pt x="525" y="210"/>
                    <a:pt x="525" y="210"/>
                  </a:cubicBezTo>
                  <a:cubicBezTo>
                    <a:pt x="529" y="204"/>
                    <a:pt x="529" y="204"/>
                    <a:pt x="529" y="204"/>
                  </a:cubicBezTo>
                  <a:cubicBezTo>
                    <a:pt x="529" y="204"/>
                    <a:pt x="529" y="204"/>
                    <a:pt x="529" y="204"/>
                  </a:cubicBezTo>
                  <a:cubicBezTo>
                    <a:pt x="529" y="204"/>
                    <a:pt x="529" y="204"/>
                    <a:pt x="529" y="204"/>
                  </a:cubicBezTo>
                  <a:cubicBezTo>
                    <a:pt x="530" y="203"/>
                    <a:pt x="530" y="203"/>
                    <a:pt x="530" y="203"/>
                  </a:cubicBezTo>
                  <a:cubicBezTo>
                    <a:pt x="540" y="201"/>
                    <a:pt x="540" y="201"/>
                    <a:pt x="540" y="201"/>
                  </a:cubicBezTo>
                  <a:cubicBezTo>
                    <a:pt x="553" y="200"/>
                    <a:pt x="553" y="200"/>
                    <a:pt x="553" y="200"/>
                  </a:cubicBezTo>
                  <a:cubicBezTo>
                    <a:pt x="557" y="201"/>
                    <a:pt x="562" y="206"/>
                    <a:pt x="568" y="214"/>
                  </a:cubicBezTo>
                  <a:cubicBezTo>
                    <a:pt x="584" y="222"/>
                    <a:pt x="593" y="230"/>
                    <a:pt x="595" y="236"/>
                  </a:cubicBezTo>
                  <a:cubicBezTo>
                    <a:pt x="596" y="239"/>
                    <a:pt x="596" y="242"/>
                    <a:pt x="595" y="244"/>
                  </a:cubicBezTo>
                  <a:cubicBezTo>
                    <a:pt x="593" y="247"/>
                    <a:pt x="591" y="249"/>
                    <a:pt x="587" y="249"/>
                  </a:cubicBezTo>
                  <a:cubicBezTo>
                    <a:pt x="586" y="249"/>
                    <a:pt x="586" y="249"/>
                    <a:pt x="586" y="249"/>
                  </a:cubicBezTo>
                  <a:cubicBezTo>
                    <a:pt x="567" y="248"/>
                    <a:pt x="555" y="248"/>
                    <a:pt x="551" y="250"/>
                  </a:cubicBezTo>
                  <a:cubicBezTo>
                    <a:pt x="542" y="256"/>
                    <a:pt x="542" y="256"/>
                    <a:pt x="542" y="256"/>
                  </a:cubicBezTo>
                  <a:cubicBezTo>
                    <a:pt x="530" y="265"/>
                    <a:pt x="522" y="269"/>
                    <a:pt x="517" y="269"/>
                  </a:cubicBezTo>
                  <a:cubicBezTo>
                    <a:pt x="509" y="270"/>
                    <a:pt x="509" y="270"/>
                    <a:pt x="509" y="270"/>
                  </a:cubicBezTo>
                  <a:cubicBezTo>
                    <a:pt x="505" y="290"/>
                    <a:pt x="505" y="290"/>
                    <a:pt x="505" y="290"/>
                  </a:cubicBezTo>
                  <a:cubicBezTo>
                    <a:pt x="503" y="296"/>
                    <a:pt x="501" y="300"/>
                    <a:pt x="498" y="303"/>
                  </a:cubicBezTo>
                  <a:cubicBezTo>
                    <a:pt x="495" y="306"/>
                    <a:pt x="490" y="308"/>
                    <a:pt x="483" y="310"/>
                  </a:cubicBezTo>
                  <a:cubicBezTo>
                    <a:pt x="476" y="311"/>
                    <a:pt x="469" y="314"/>
                    <a:pt x="463" y="317"/>
                  </a:cubicBezTo>
                  <a:cubicBezTo>
                    <a:pt x="457" y="332"/>
                    <a:pt x="457" y="332"/>
                    <a:pt x="457" y="332"/>
                  </a:cubicBezTo>
                  <a:cubicBezTo>
                    <a:pt x="456" y="332"/>
                    <a:pt x="456" y="332"/>
                    <a:pt x="456" y="332"/>
                  </a:cubicBezTo>
                  <a:cubicBezTo>
                    <a:pt x="456" y="332"/>
                    <a:pt x="456" y="332"/>
                    <a:pt x="456" y="332"/>
                  </a:cubicBezTo>
                  <a:cubicBezTo>
                    <a:pt x="455" y="332"/>
                    <a:pt x="455" y="332"/>
                    <a:pt x="455" y="332"/>
                  </a:cubicBezTo>
                  <a:cubicBezTo>
                    <a:pt x="437" y="340"/>
                    <a:pt x="437" y="340"/>
                    <a:pt x="437" y="340"/>
                  </a:cubicBezTo>
                  <a:cubicBezTo>
                    <a:pt x="436" y="340"/>
                    <a:pt x="436" y="340"/>
                    <a:pt x="436" y="340"/>
                  </a:cubicBezTo>
                  <a:cubicBezTo>
                    <a:pt x="427" y="338"/>
                    <a:pt x="427" y="338"/>
                    <a:pt x="427" y="338"/>
                  </a:cubicBezTo>
                  <a:cubicBezTo>
                    <a:pt x="419" y="336"/>
                    <a:pt x="414" y="334"/>
                    <a:pt x="410" y="332"/>
                  </a:cubicBezTo>
                  <a:cubicBezTo>
                    <a:pt x="405" y="330"/>
                    <a:pt x="400" y="329"/>
                    <a:pt x="395" y="331"/>
                  </a:cubicBezTo>
                  <a:cubicBezTo>
                    <a:pt x="390" y="338"/>
                    <a:pt x="387" y="346"/>
                    <a:pt x="388" y="355"/>
                  </a:cubicBezTo>
                  <a:cubicBezTo>
                    <a:pt x="388" y="360"/>
                    <a:pt x="389" y="363"/>
                    <a:pt x="391" y="364"/>
                  </a:cubicBezTo>
                  <a:cubicBezTo>
                    <a:pt x="393" y="364"/>
                    <a:pt x="393" y="364"/>
                    <a:pt x="393" y="364"/>
                  </a:cubicBezTo>
                  <a:cubicBezTo>
                    <a:pt x="397" y="362"/>
                    <a:pt x="397" y="362"/>
                    <a:pt x="397" y="362"/>
                  </a:cubicBezTo>
                  <a:cubicBezTo>
                    <a:pt x="397" y="374"/>
                    <a:pt x="397" y="374"/>
                    <a:pt x="397" y="374"/>
                  </a:cubicBezTo>
                  <a:cubicBezTo>
                    <a:pt x="397" y="379"/>
                    <a:pt x="396" y="382"/>
                    <a:pt x="393" y="384"/>
                  </a:cubicBezTo>
                  <a:cubicBezTo>
                    <a:pt x="391" y="386"/>
                    <a:pt x="387" y="388"/>
                    <a:pt x="382" y="389"/>
                  </a:cubicBezTo>
                  <a:cubicBezTo>
                    <a:pt x="379" y="390"/>
                    <a:pt x="379" y="390"/>
                    <a:pt x="379" y="390"/>
                  </a:cubicBezTo>
                  <a:cubicBezTo>
                    <a:pt x="375" y="392"/>
                    <a:pt x="366" y="402"/>
                    <a:pt x="354" y="422"/>
                  </a:cubicBezTo>
                  <a:cubicBezTo>
                    <a:pt x="354" y="422"/>
                    <a:pt x="354" y="422"/>
                    <a:pt x="354" y="422"/>
                  </a:cubicBezTo>
                  <a:cubicBezTo>
                    <a:pt x="353" y="422"/>
                    <a:pt x="353" y="422"/>
                    <a:pt x="353" y="422"/>
                  </a:cubicBezTo>
                  <a:cubicBezTo>
                    <a:pt x="341" y="430"/>
                    <a:pt x="341" y="430"/>
                    <a:pt x="341" y="430"/>
                  </a:cubicBezTo>
                  <a:cubicBezTo>
                    <a:pt x="343" y="430"/>
                    <a:pt x="345" y="430"/>
                    <a:pt x="344" y="432"/>
                  </a:cubicBezTo>
                  <a:cubicBezTo>
                    <a:pt x="344" y="434"/>
                    <a:pt x="343" y="434"/>
                    <a:pt x="339" y="434"/>
                  </a:cubicBezTo>
                  <a:cubicBezTo>
                    <a:pt x="305" y="434"/>
                    <a:pt x="305" y="434"/>
                    <a:pt x="305" y="434"/>
                  </a:cubicBezTo>
                  <a:cubicBezTo>
                    <a:pt x="267" y="432"/>
                    <a:pt x="238" y="443"/>
                    <a:pt x="217" y="464"/>
                  </a:cubicBezTo>
                  <a:cubicBezTo>
                    <a:pt x="216" y="465"/>
                    <a:pt x="216" y="465"/>
                    <a:pt x="216" y="465"/>
                  </a:cubicBezTo>
                  <a:cubicBezTo>
                    <a:pt x="215" y="465"/>
                    <a:pt x="215" y="465"/>
                    <a:pt x="215" y="465"/>
                  </a:cubicBezTo>
                  <a:cubicBezTo>
                    <a:pt x="215" y="465"/>
                    <a:pt x="215" y="465"/>
                    <a:pt x="215" y="465"/>
                  </a:cubicBezTo>
                  <a:cubicBezTo>
                    <a:pt x="201" y="467"/>
                    <a:pt x="201" y="467"/>
                    <a:pt x="201" y="467"/>
                  </a:cubicBezTo>
                  <a:cubicBezTo>
                    <a:pt x="200" y="467"/>
                    <a:pt x="200" y="467"/>
                    <a:pt x="200" y="467"/>
                  </a:cubicBezTo>
                  <a:cubicBezTo>
                    <a:pt x="199" y="467"/>
                    <a:pt x="199" y="467"/>
                    <a:pt x="199" y="467"/>
                  </a:cubicBezTo>
                  <a:cubicBezTo>
                    <a:pt x="195" y="458"/>
                    <a:pt x="195" y="458"/>
                    <a:pt x="195" y="458"/>
                  </a:cubicBezTo>
                  <a:cubicBezTo>
                    <a:pt x="181" y="461"/>
                    <a:pt x="181" y="461"/>
                    <a:pt x="181" y="461"/>
                  </a:cubicBezTo>
                  <a:cubicBezTo>
                    <a:pt x="173" y="462"/>
                    <a:pt x="163" y="460"/>
                    <a:pt x="152" y="454"/>
                  </a:cubicBezTo>
                  <a:cubicBezTo>
                    <a:pt x="142" y="450"/>
                    <a:pt x="133" y="444"/>
                    <a:pt x="123" y="436"/>
                  </a:cubicBezTo>
                  <a:cubicBezTo>
                    <a:pt x="117" y="432"/>
                    <a:pt x="110" y="428"/>
                    <a:pt x="101" y="427"/>
                  </a:cubicBezTo>
                  <a:cubicBezTo>
                    <a:pt x="88" y="426"/>
                    <a:pt x="88" y="426"/>
                    <a:pt x="88" y="426"/>
                  </a:cubicBezTo>
                  <a:cubicBezTo>
                    <a:pt x="74" y="428"/>
                    <a:pt x="74" y="428"/>
                    <a:pt x="74" y="428"/>
                  </a:cubicBezTo>
                  <a:cubicBezTo>
                    <a:pt x="63" y="429"/>
                    <a:pt x="53" y="429"/>
                    <a:pt x="43" y="428"/>
                  </a:cubicBezTo>
                  <a:cubicBezTo>
                    <a:pt x="32" y="428"/>
                    <a:pt x="18" y="424"/>
                    <a:pt x="1" y="419"/>
                  </a:cubicBezTo>
                  <a:cubicBezTo>
                    <a:pt x="0" y="422"/>
                    <a:pt x="0" y="422"/>
                    <a:pt x="0" y="422"/>
                  </a:cubicBezTo>
                  <a:cubicBezTo>
                    <a:pt x="0" y="422"/>
                    <a:pt x="0" y="422"/>
                    <a:pt x="0" y="422"/>
                  </a:cubicBezTo>
                  <a:cubicBezTo>
                    <a:pt x="1" y="422"/>
                    <a:pt x="1" y="422"/>
                    <a:pt x="1" y="422"/>
                  </a:cubicBezTo>
                  <a:cubicBezTo>
                    <a:pt x="1" y="422"/>
                    <a:pt x="1" y="422"/>
                    <a:pt x="1" y="422"/>
                  </a:cubicBezTo>
                  <a:cubicBezTo>
                    <a:pt x="1" y="422"/>
                    <a:pt x="1" y="422"/>
                    <a:pt x="1" y="422"/>
                  </a:cubicBezTo>
                  <a:cubicBezTo>
                    <a:pt x="1" y="426"/>
                    <a:pt x="1" y="426"/>
                    <a:pt x="1" y="426"/>
                  </a:cubicBezTo>
                  <a:cubicBezTo>
                    <a:pt x="5" y="434"/>
                    <a:pt x="5" y="434"/>
                    <a:pt x="5" y="434"/>
                  </a:cubicBezTo>
                  <a:cubicBezTo>
                    <a:pt x="13" y="444"/>
                    <a:pt x="13" y="444"/>
                    <a:pt x="13" y="444"/>
                  </a:cubicBezTo>
                  <a:cubicBezTo>
                    <a:pt x="14" y="446"/>
                    <a:pt x="14" y="446"/>
                    <a:pt x="14" y="446"/>
                  </a:cubicBezTo>
                  <a:cubicBezTo>
                    <a:pt x="12" y="453"/>
                    <a:pt x="12" y="453"/>
                    <a:pt x="12" y="453"/>
                  </a:cubicBezTo>
                  <a:cubicBezTo>
                    <a:pt x="12" y="454"/>
                    <a:pt x="12" y="454"/>
                    <a:pt x="12" y="454"/>
                  </a:cubicBezTo>
                  <a:cubicBezTo>
                    <a:pt x="12" y="454"/>
                    <a:pt x="12" y="454"/>
                    <a:pt x="12" y="454"/>
                  </a:cubicBezTo>
                  <a:cubicBezTo>
                    <a:pt x="7" y="460"/>
                    <a:pt x="7" y="460"/>
                    <a:pt x="7" y="460"/>
                  </a:cubicBezTo>
                  <a:cubicBezTo>
                    <a:pt x="12" y="465"/>
                    <a:pt x="12" y="465"/>
                    <a:pt x="12" y="465"/>
                  </a:cubicBezTo>
                  <a:cubicBezTo>
                    <a:pt x="14" y="467"/>
                    <a:pt x="15" y="469"/>
                    <a:pt x="15" y="470"/>
                  </a:cubicBezTo>
                  <a:cubicBezTo>
                    <a:pt x="17" y="478"/>
                    <a:pt x="17" y="478"/>
                    <a:pt x="17" y="478"/>
                  </a:cubicBezTo>
                  <a:cubicBezTo>
                    <a:pt x="23" y="484"/>
                    <a:pt x="23" y="484"/>
                    <a:pt x="23" y="484"/>
                  </a:cubicBezTo>
                  <a:cubicBezTo>
                    <a:pt x="23" y="485"/>
                    <a:pt x="23" y="485"/>
                    <a:pt x="23" y="485"/>
                  </a:cubicBezTo>
                  <a:cubicBezTo>
                    <a:pt x="23" y="490"/>
                    <a:pt x="23" y="490"/>
                    <a:pt x="23" y="490"/>
                  </a:cubicBezTo>
                  <a:cubicBezTo>
                    <a:pt x="23" y="494"/>
                    <a:pt x="23" y="494"/>
                    <a:pt x="23" y="494"/>
                  </a:cubicBezTo>
                  <a:cubicBezTo>
                    <a:pt x="27" y="497"/>
                    <a:pt x="27" y="497"/>
                    <a:pt x="27" y="497"/>
                  </a:cubicBezTo>
                  <a:cubicBezTo>
                    <a:pt x="29" y="496"/>
                    <a:pt x="29" y="496"/>
                    <a:pt x="29" y="496"/>
                  </a:cubicBezTo>
                  <a:cubicBezTo>
                    <a:pt x="30" y="495"/>
                    <a:pt x="30" y="495"/>
                    <a:pt x="30" y="495"/>
                  </a:cubicBezTo>
                  <a:cubicBezTo>
                    <a:pt x="31" y="492"/>
                    <a:pt x="33" y="490"/>
                    <a:pt x="36" y="490"/>
                  </a:cubicBezTo>
                  <a:cubicBezTo>
                    <a:pt x="39" y="488"/>
                    <a:pt x="39" y="488"/>
                    <a:pt x="39" y="488"/>
                  </a:cubicBezTo>
                  <a:cubicBezTo>
                    <a:pt x="60" y="486"/>
                    <a:pt x="60" y="486"/>
                    <a:pt x="60" y="486"/>
                  </a:cubicBezTo>
                  <a:cubicBezTo>
                    <a:pt x="69" y="483"/>
                    <a:pt x="69" y="483"/>
                    <a:pt x="69" y="483"/>
                  </a:cubicBezTo>
                  <a:cubicBezTo>
                    <a:pt x="69" y="483"/>
                    <a:pt x="69" y="483"/>
                    <a:pt x="69" y="483"/>
                  </a:cubicBezTo>
                  <a:cubicBezTo>
                    <a:pt x="71" y="482"/>
                    <a:pt x="71" y="482"/>
                    <a:pt x="71" y="482"/>
                  </a:cubicBezTo>
                  <a:cubicBezTo>
                    <a:pt x="75" y="492"/>
                    <a:pt x="75" y="492"/>
                    <a:pt x="75" y="492"/>
                  </a:cubicBezTo>
                  <a:cubicBezTo>
                    <a:pt x="75" y="492"/>
                    <a:pt x="75" y="492"/>
                    <a:pt x="75" y="492"/>
                  </a:cubicBezTo>
                  <a:cubicBezTo>
                    <a:pt x="75" y="492"/>
                    <a:pt x="75" y="492"/>
                    <a:pt x="75" y="492"/>
                  </a:cubicBezTo>
                  <a:cubicBezTo>
                    <a:pt x="76" y="494"/>
                    <a:pt x="75" y="496"/>
                    <a:pt x="74" y="498"/>
                  </a:cubicBezTo>
                  <a:cubicBezTo>
                    <a:pt x="63" y="514"/>
                    <a:pt x="63" y="514"/>
                    <a:pt x="63" y="514"/>
                  </a:cubicBezTo>
                  <a:cubicBezTo>
                    <a:pt x="63" y="517"/>
                    <a:pt x="63" y="517"/>
                    <a:pt x="63" y="517"/>
                  </a:cubicBezTo>
                  <a:cubicBezTo>
                    <a:pt x="69" y="522"/>
                    <a:pt x="69" y="522"/>
                    <a:pt x="69" y="522"/>
                  </a:cubicBezTo>
                  <a:cubicBezTo>
                    <a:pt x="74" y="526"/>
                    <a:pt x="74" y="526"/>
                    <a:pt x="74" y="526"/>
                  </a:cubicBezTo>
                  <a:cubicBezTo>
                    <a:pt x="74" y="526"/>
                    <a:pt x="74" y="526"/>
                    <a:pt x="74" y="526"/>
                  </a:cubicBezTo>
                  <a:cubicBezTo>
                    <a:pt x="77" y="529"/>
                    <a:pt x="79" y="531"/>
                    <a:pt x="81" y="532"/>
                  </a:cubicBezTo>
                  <a:cubicBezTo>
                    <a:pt x="84" y="532"/>
                    <a:pt x="87" y="535"/>
                    <a:pt x="89" y="538"/>
                  </a:cubicBezTo>
                  <a:cubicBezTo>
                    <a:pt x="89" y="539"/>
                    <a:pt x="89" y="539"/>
                    <a:pt x="89" y="539"/>
                  </a:cubicBezTo>
                  <a:cubicBezTo>
                    <a:pt x="93" y="541"/>
                    <a:pt x="93" y="541"/>
                    <a:pt x="93" y="541"/>
                  </a:cubicBezTo>
                  <a:cubicBezTo>
                    <a:pt x="95" y="541"/>
                    <a:pt x="95" y="541"/>
                    <a:pt x="95" y="541"/>
                  </a:cubicBezTo>
                  <a:cubicBezTo>
                    <a:pt x="95" y="541"/>
                    <a:pt x="95" y="541"/>
                    <a:pt x="95" y="541"/>
                  </a:cubicBezTo>
                  <a:cubicBezTo>
                    <a:pt x="96" y="546"/>
                    <a:pt x="96" y="546"/>
                    <a:pt x="96" y="546"/>
                  </a:cubicBezTo>
                  <a:cubicBezTo>
                    <a:pt x="96" y="546"/>
                    <a:pt x="96" y="546"/>
                    <a:pt x="96" y="546"/>
                  </a:cubicBezTo>
                  <a:cubicBezTo>
                    <a:pt x="97" y="550"/>
                    <a:pt x="97" y="550"/>
                    <a:pt x="97" y="550"/>
                  </a:cubicBezTo>
                  <a:cubicBezTo>
                    <a:pt x="98" y="556"/>
                    <a:pt x="98" y="556"/>
                    <a:pt x="98" y="556"/>
                  </a:cubicBezTo>
                  <a:cubicBezTo>
                    <a:pt x="108" y="558"/>
                    <a:pt x="108" y="558"/>
                    <a:pt x="108" y="558"/>
                  </a:cubicBezTo>
                  <a:cubicBezTo>
                    <a:pt x="109" y="558"/>
                    <a:pt x="109" y="558"/>
                    <a:pt x="109" y="558"/>
                  </a:cubicBezTo>
                  <a:cubicBezTo>
                    <a:pt x="109" y="558"/>
                    <a:pt x="109" y="558"/>
                    <a:pt x="109" y="558"/>
                  </a:cubicBezTo>
                  <a:cubicBezTo>
                    <a:pt x="109" y="559"/>
                    <a:pt x="109" y="559"/>
                    <a:pt x="109" y="559"/>
                  </a:cubicBezTo>
                  <a:cubicBezTo>
                    <a:pt x="110" y="560"/>
                    <a:pt x="110" y="560"/>
                    <a:pt x="110" y="560"/>
                  </a:cubicBezTo>
                  <a:cubicBezTo>
                    <a:pt x="113" y="565"/>
                    <a:pt x="113" y="565"/>
                    <a:pt x="113" y="565"/>
                  </a:cubicBezTo>
                  <a:cubicBezTo>
                    <a:pt x="121" y="568"/>
                    <a:pt x="121" y="568"/>
                    <a:pt x="121" y="568"/>
                  </a:cubicBezTo>
                  <a:cubicBezTo>
                    <a:pt x="126" y="565"/>
                    <a:pt x="126" y="565"/>
                    <a:pt x="126" y="565"/>
                  </a:cubicBezTo>
                  <a:cubicBezTo>
                    <a:pt x="125" y="562"/>
                    <a:pt x="125" y="562"/>
                    <a:pt x="125" y="562"/>
                  </a:cubicBezTo>
                  <a:cubicBezTo>
                    <a:pt x="120" y="557"/>
                    <a:pt x="120" y="557"/>
                    <a:pt x="120" y="557"/>
                  </a:cubicBezTo>
                  <a:cubicBezTo>
                    <a:pt x="121" y="556"/>
                    <a:pt x="121" y="556"/>
                    <a:pt x="121" y="556"/>
                  </a:cubicBezTo>
                  <a:cubicBezTo>
                    <a:pt x="121" y="556"/>
                    <a:pt x="121" y="556"/>
                    <a:pt x="121" y="556"/>
                  </a:cubicBezTo>
                  <a:cubicBezTo>
                    <a:pt x="125" y="547"/>
                    <a:pt x="125" y="547"/>
                    <a:pt x="125" y="547"/>
                  </a:cubicBezTo>
                  <a:cubicBezTo>
                    <a:pt x="135" y="547"/>
                    <a:pt x="135" y="547"/>
                    <a:pt x="135" y="547"/>
                  </a:cubicBezTo>
                  <a:cubicBezTo>
                    <a:pt x="135" y="548"/>
                    <a:pt x="135" y="548"/>
                    <a:pt x="135" y="548"/>
                  </a:cubicBezTo>
                  <a:cubicBezTo>
                    <a:pt x="149" y="552"/>
                    <a:pt x="149" y="552"/>
                    <a:pt x="149" y="552"/>
                  </a:cubicBezTo>
                  <a:cubicBezTo>
                    <a:pt x="157" y="551"/>
                    <a:pt x="157" y="551"/>
                    <a:pt x="157" y="551"/>
                  </a:cubicBezTo>
                  <a:cubicBezTo>
                    <a:pt x="163" y="546"/>
                    <a:pt x="163" y="546"/>
                    <a:pt x="163" y="546"/>
                  </a:cubicBezTo>
                  <a:cubicBezTo>
                    <a:pt x="169" y="537"/>
                    <a:pt x="174" y="534"/>
                    <a:pt x="177" y="536"/>
                  </a:cubicBezTo>
                  <a:cubicBezTo>
                    <a:pt x="180" y="535"/>
                    <a:pt x="180" y="535"/>
                    <a:pt x="180" y="535"/>
                  </a:cubicBezTo>
                  <a:cubicBezTo>
                    <a:pt x="183" y="535"/>
                    <a:pt x="185" y="536"/>
                    <a:pt x="187" y="536"/>
                  </a:cubicBezTo>
                  <a:cubicBezTo>
                    <a:pt x="187" y="537"/>
                    <a:pt x="187" y="538"/>
                    <a:pt x="187" y="538"/>
                  </a:cubicBezTo>
                  <a:cubicBezTo>
                    <a:pt x="187" y="540"/>
                    <a:pt x="189" y="543"/>
                    <a:pt x="191" y="548"/>
                  </a:cubicBezTo>
                  <a:cubicBezTo>
                    <a:pt x="191" y="548"/>
                    <a:pt x="191" y="548"/>
                    <a:pt x="191" y="548"/>
                  </a:cubicBezTo>
                  <a:cubicBezTo>
                    <a:pt x="191" y="548"/>
                    <a:pt x="191" y="548"/>
                    <a:pt x="191" y="548"/>
                  </a:cubicBezTo>
                  <a:cubicBezTo>
                    <a:pt x="193" y="554"/>
                    <a:pt x="193" y="554"/>
                    <a:pt x="193" y="554"/>
                  </a:cubicBezTo>
                  <a:cubicBezTo>
                    <a:pt x="193" y="555"/>
                    <a:pt x="193" y="555"/>
                    <a:pt x="193" y="555"/>
                  </a:cubicBezTo>
                  <a:cubicBezTo>
                    <a:pt x="191" y="562"/>
                    <a:pt x="191" y="562"/>
                    <a:pt x="191" y="562"/>
                  </a:cubicBezTo>
                  <a:cubicBezTo>
                    <a:pt x="191" y="562"/>
                    <a:pt x="191" y="562"/>
                    <a:pt x="191" y="562"/>
                  </a:cubicBezTo>
                  <a:cubicBezTo>
                    <a:pt x="191" y="562"/>
                    <a:pt x="191" y="562"/>
                    <a:pt x="191" y="562"/>
                  </a:cubicBezTo>
                  <a:cubicBezTo>
                    <a:pt x="191" y="562"/>
                    <a:pt x="191" y="562"/>
                    <a:pt x="191" y="562"/>
                  </a:cubicBezTo>
                  <a:cubicBezTo>
                    <a:pt x="184" y="570"/>
                    <a:pt x="184" y="570"/>
                    <a:pt x="184" y="570"/>
                  </a:cubicBezTo>
                  <a:cubicBezTo>
                    <a:pt x="183" y="571"/>
                    <a:pt x="183" y="571"/>
                    <a:pt x="183" y="571"/>
                  </a:cubicBezTo>
                  <a:cubicBezTo>
                    <a:pt x="183" y="571"/>
                    <a:pt x="183" y="571"/>
                    <a:pt x="183" y="571"/>
                  </a:cubicBezTo>
                  <a:cubicBezTo>
                    <a:pt x="169" y="577"/>
                    <a:pt x="169" y="577"/>
                    <a:pt x="169" y="577"/>
                  </a:cubicBezTo>
                  <a:cubicBezTo>
                    <a:pt x="167" y="581"/>
                    <a:pt x="167" y="581"/>
                    <a:pt x="167" y="581"/>
                  </a:cubicBezTo>
                  <a:cubicBezTo>
                    <a:pt x="165" y="593"/>
                    <a:pt x="165" y="593"/>
                    <a:pt x="165" y="593"/>
                  </a:cubicBezTo>
                  <a:cubicBezTo>
                    <a:pt x="166" y="598"/>
                    <a:pt x="166" y="598"/>
                    <a:pt x="166" y="598"/>
                  </a:cubicBezTo>
                  <a:cubicBezTo>
                    <a:pt x="170" y="604"/>
                    <a:pt x="170" y="604"/>
                    <a:pt x="170" y="604"/>
                  </a:cubicBezTo>
                  <a:cubicBezTo>
                    <a:pt x="171" y="606"/>
                    <a:pt x="171" y="606"/>
                    <a:pt x="171" y="606"/>
                  </a:cubicBezTo>
                  <a:cubicBezTo>
                    <a:pt x="176" y="609"/>
                    <a:pt x="176" y="609"/>
                    <a:pt x="176" y="609"/>
                  </a:cubicBezTo>
                  <a:cubicBezTo>
                    <a:pt x="193" y="609"/>
                    <a:pt x="193" y="609"/>
                    <a:pt x="193" y="609"/>
                  </a:cubicBezTo>
                  <a:cubicBezTo>
                    <a:pt x="207" y="607"/>
                    <a:pt x="207" y="607"/>
                    <a:pt x="207" y="607"/>
                  </a:cubicBezTo>
                  <a:cubicBezTo>
                    <a:pt x="209" y="605"/>
                    <a:pt x="209" y="605"/>
                    <a:pt x="209" y="605"/>
                  </a:cubicBezTo>
                  <a:cubicBezTo>
                    <a:pt x="211" y="602"/>
                    <a:pt x="213" y="602"/>
                    <a:pt x="214" y="602"/>
                  </a:cubicBezTo>
                  <a:cubicBezTo>
                    <a:pt x="224" y="603"/>
                    <a:pt x="224" y="603"/>
                    <a:pt x="224" y="603"/>
                  </a:cubicBezTo>
                  <a:cubicBezTo>
                    <a:pt x="225" y="602"/>
                    <a:pt x="225" y="602"/>
                    <a:pt x="225" y="602"/>
                  </a:cubicBezTo>
                  <a:cubicBezTo>
                    <a:pt x="224" y="599"/>
                    <a:pt x="224" y="596"/>
                    <a:pt x="225" y="594"/>
                  </a:cubicBezTo>
                  <a:cubicBezTo>
                    <a:pt x="229" y="587"/>
                    <a:pt x="229" y="587"/>
                    <a:pt x="229" y="587"/>
                  </a:cubicBezTo>
                  <a:cubicBezTo>
                    <a:pt x="229" y="574"/>
                    <a:pt x="229" y="574"/>
                    <a:pt x="229" y="574"/>
                  </a:cubicBezTo>
                  <a:cubicBezTo>
                    <a:pt x="229" y="574"/>
                    <a:pt x="229" y="574"/>
                    <a:pt x="229" y="574"/>
                  </a:cubicBezTo>
                  <a:cubicBezTo>
                    <a:pt x="237" y="553"/>
                    <a:pt x="237" y="553"/>
                    <a:pt x="237" y="553"/>
                  </a:cubicBezTo>
                  <a:cubicBezTo>
                    <a:pt x="237" y="553"/>
                    <a:pt x="237" y="553"/>
                    <a:pt x="237" y="553"/>
                  </a:cubicBezTo>
                  <a:cubicBezTo>
                    <a:pt x="237" y="552"/>
                    <a:pt x="237" y="552"/>
                    <a:pt x="237" y="552"/>
                  </a:cubicBezTo>
                  <a:cubicBezTo>
                    <a:pt x="237" y="552"/>
                    <a:pt x="237" y="552"/>
                    <a:pt x="237" y="552"/>
                  </a:cubicBezTo>
                  <a:cubicBezTo>
                    <a:pt x="237" y="552"/>
                    <a:pt x="237" y="552"/>
                    <a:pt x="237" y="552"/>
                  </a:cubicBezTo>
                  <a:cubicBezTo>
                    <a:pt x="250" y="542"/>
                    <a:pt x="250" y="542"/>
                    <a:pt x="250" y="542"/>
                  </a:cubicBezTo>
                  <a:cubicBezTo>
                    <a:pt x="251" y="541"/>
                    <a:pt x="251" y="541"/>
                    <a:pt x="251" y="541"/>
                  </a:cubicBezTo>
                  <a:cubicBezTo>
                    <a:pt x="261" y="546"/>
                    <a:pt x="261" y="546"/>
                    <a:pt x="261" y="546"/>
                  </a:cubicBezTo>
                  <a:cubicBezTo>
                    <a:pt x="261" y="546"/>
                    <a:pt x="261" y="546"/>
                    <a:pt x="261" y="546"/>
                  </a:cubicBezTo>
                  <a:cubicBezTo>
                    <a:pt x="267" y="550"/>
                    <a:pt x="270" y="553"/>
                    <a:pt x="270" y="555"/>
                  </a:cubicBezTo>
                  <a:cubicBezTo>
                    <a:pt x="269" y="564"/>
                    <a:pt x="269" y="564"/>
                    <a:pt x="269" y="564"/>
                  </a:cubicBezTo>
                  <a:cubicBezTo>
                    <a:pt x="265" y="570"/>
                    <a:pt x="265" y="570"/>
                    <a:pt x="265" y="570"/>
                  </a:cubicBezTo>
                  <a:cubicBezTo>
                    <a:pt x="263" y="578"/>
                    <a:pt x="263" y="578"/>
                    <a:pt x="263" y="578"/>
                  </a:cubicBezTo>
                  <a:cubicBezTo>
                    <a:pt x="263" y="586"/>
                    <a:pt x="263" y="586"/>
                    <a:pt x="263" y="586"/>
                  </a:cubicBezTo>
                  <a:cubicBezTo>
                    <a:pt x="265" y="590"/>
                    <a:pt x="265" y="590"/>
                    <a:pt x="265" y="590"/>
                  </a:cubicBezTo>
                  <a:cubicBezTo>
                    <a:pt x="269" y="590"/>
                    <a:pt x="269" y="590"/>
                    <a:pt x="269" y="590"/>
                  </a:cubicBezTo>
                  <a:cubicBezTo>
                    <a:pt x="270" y="590"/>
                    <a:pt x="270" y="590"/>
                    <a:pt x="270" y="590"/>
                  </a:cubicBezTo>
                  <a:cubicBezTo>
                    <a:pt x="276" y="590"/>
                    <a:pt x="276" y="590"/>
                    <a:pt x="276" y="590"/>
                  </a:cubicBezTo>
                  <a:cubicBezTo>
                    <a:pt x="279" y="592"/>
                    <a:pt x="281" y="594"/>
                    <a:pt x="283" y="598"/>
                  </a:cubicBezTo>
                  <a:cubicBezTo>
                    <a:pt x="286" y="600"/>
                    <a:pt x="286" y="600"/>
                    <a:pt x="286" y="600"/>
                  </a:cubicBezTo>
                  <a:cubicBezTo>
                    <a:pt x="287" y="600"/>
                    <a:pt x="287" y="600"/>
                    <a:pt x="287" y="600"/>
                  </a:cubicBezTo>
                  <a:cubicBezTo>
                    <a:pt x="287" y="600"/>
                    <a:pt x="287" y="600"/>
                    <a:pt x="287" y="600"/>
                  </a:cubicBezTo>
                  <a:cubicBezTo>
                    <a:pt x="287" y="600"/>
                    <a:pt x="287" y="600"/>
                    <a:pt x="287" y="600"/>
                  </a:cubicBezTo>
                  <a:cubicBezTo>
                    <a:pt x="301" y="606"/>
                    <a:pt x="301" y="606"/>
                    <a:pt x="301" y="606"/>
                  </a:cubicBezTo>
                  <a:cubicBezTo>
                    <a:pt x="307" y="608"/>
                    <a:pt x="307" y="608"/>
                    <a:pt x="307" y="608"/>
                  </a:cubicBezTo>
                  <a:cubicBezTo>
                    <a:pt x="315" y="607"/>
                    <a:pt x="315" y="607"/>
                    <a:pt x="315" y="607"/>
                  </a:cubicBezTo>
                  <a:cubicBezTo>
                    <a:pt x="319" y="602"/>
                    <a:pt x="319" y="602"/>
                    <a:pt x="319" y="602"/>
                  </a:cubicBezTo>
                  <a:cubicBezTo>
                    <a:pt x="323" y="582"/>
                    <a:pt x="323" y="582"/>
                    <a:pt x="323" y="582"/>
                  </a:cubicBezTo>
                  <a:cubicBezTo>
                    <a:pt x="324" y="572"/>
                    <a:pt x="324" y="572"/>
                    <a:pt x="324" y="572"/>
                  </a:cubicBezTo>
                  <a:cubicBezTo>
                    <a:pt x="324" y="571"/>
                    <a:pt x="324" y="571"/>
                    <a:pt x="324" y="571"/>
                  </a:cubicBezTo>
                  <a:cubicBezTo>
                    <a:pt x="325" y="570"/>
                    <a:pt x="325" y="570"/>
                    <a:pt x="325" y="570"/>
                  </a:cubicBezTo>
                  <a:cubicBezTo>
                    <a:pt x="325" y="570"/>
                    <a:pt x="325" y="570"/>
                    <a:pt x="325" y="570"/>
                  </a:cubicBezTo>
                  <a:cubicBezTo>
                    <a:pt x="333" y="564"/>
                    <a:pt x="333" y="564"/>
                    <a:pt x="333" y="564"/>
                  </a:cubicBezTo>
                  <a:cubicBezTo>
                    <a:pt x="337" y="558"/>
                    <a:pt x="337" y="558"/>
                    <a:pt x="337" y="558"/>
                  </a:cubicBezTo>
                  <a:cubicBezTo>
                    <a:pt x="337" y="558"/>
                    <a:pt x="337" y="558"/>
                    <a:pt x="337" y="558"/>
                  </a:cubicBezTo>
                  <a:cubicBezTo>
                    <a:pt x="345" y="554"/>
                    <a:pt x="345" y="554"/>
                    <a:pt x="345" y="554"/>
                  </a:cubicBezTo>
                  <a:cubicBezTo>
                    <a:pt x="350" y="551"/>
                    <a:pt x="350" y="551"/>
                    <a:pt x="350" y="551"/>
                  </a:cubicBezTo>
                  <a:cubicBezTo>
                    <a:pt x="356" y="549"/>
                    <a:pt x="356" y="549"/>
                    <a:pt x="356" y="549"/>
                  </a:cubicBezTo>
                  <a:cubicBezTo>
                    <a:pt x="353" y="537"/>
                    <a:pt x="353" y="537"/>
                    <a:pt x="353" y="537"/>
                  </a:cubicBezTo>
                  <a:cubicBezTo>
                    <a:pt x="367" y="538"/>
                    <a:pt x="367" y="538"/>
                    <a:pt x="367" y="538"/>
                  </a:cubicBezTo>
                  <a:cubicBezTo>
                    <a:pt x="367" y="538"/>
                    <a:pt x="367" y="538"/>
                    <a:pt x="367" y="538"/>
                  </a:cubicBezTo>
                  <a:cubicBezTo>
                    <a:pt x="367" y="539"/>
                    <a:pt x="367" y="539"/>
                    <a:pt x="367" y="539"/>
                  </a:cubicBezTo>
                  <a:cubicBezTo>
                    <a:pt x="367" y="539"/>
                    <a:pt x="367" y="539"/>
                    <a:pt x="367" y="539"/>
                  </a:cubicBezTo>
                  <a:cubicBezTo>
                    <a:pt x="374" y="542"/>
                    <a:pt x="374" y="542"/>
                    <a:pt x="374" y="542"/>
                  </a:cubicBezTo>
                  <a:cubicBezTo>
                    <a:pt x="374" y="542"/>
                    <a:pt x="374" y="542"/>
                    <a:pt x="374" y="542"/>
                  </a:cubicBezTo>
                  <a:cubicBezTo>
                    <a:pt x="374" y="541"/>
                    <a:pt x="374" y="541"/>
                    <a:pt x="374" y="541"/>
                  </a:cubicBezTo>
                  <a:cubicBezTo>
                    <a:pt x="376" y="534"/>
                    <a:pt x="376" y="534"/>
                    <a:pt x="376" y="534"/>
                  </a:cubicBezTo>
                  <a:cubicBezTo>
                    <a:pt x="376" y="532"/>
                    <a:pt x="376" y="532"/>
                    <a:pt x="376" y="532"/>
                  </a:cubicBezTo>
                  <a:cubicBezTo>
                    <a:pt x="377" y="533"/>
                    <a:pt x="377" y="533"/>
                    <a:pt x="377" y="533"/>
                  </a:cubicBezTo>
                  <a:cubicBezTo>
                    <a:pt x="378" y="533"/>
                    <a:pt x="378" y="533"/>
                    <a:pt x="378" y="533"/>
                  </a:cubicBezTo>
                  <a:cubicBezTo>
                    <a:pt x="384" y="534"/>
                    <a:pt x="384" y="534"/>
                    <a:pt x="384" y="534"/>
                  </a:cubicBezTo>
                  <a:cubicBezTo>
                    <a:pt x="387" y="534"/>
                    <a:pt x="387" y="534"/>
                    <a:pt x="387" y="534"/>
                  </a:cubicBezTo>
                  <a:cubicBezTo>
                    <a:pt x="393" y="528"/>
                    <a:pt x="393" y="528"/>
                    <a:pt x="393" y="528"/>
                  </a:cubicBezTo>
                  <a:cubicBezTo>
                    <a:pt x="394" y="528"/>
                    <a:pt x="394" y="528"/>
                    <a:pt x="394" y="528"/>
                  </a:cubicBezTo>
                  <a:cubicBezTo>
                    <a:pt x="394" y="527"/>
                    <a:pt x="394" y="527"/>
                    <a:pt x="394" y="527"/>
                  </a:cubicBezTo>
                  <a:cubicBezTo>
                    <a:pt x="395" y="527"/>
                    <a:pt x="395" y="527"/>
                    <a:pt x="395" y="527"/>
                  </a:cubicBezTo>
                  <a:cubicBezTo>
                    <a:pt x="403" y="526"/>
                    <a:pt x="403" y="526"/>
                    <a:pt x="403" y="526"/>
                  </a:cubicBezTo>
                  <a:cubicBezTo>
                    <a:pt x="409" y="519"/>
                    <a:pt x="409" y="519"/>
                    <a:pt x="409" y="519"/>
                  </a:cubicBezTo>
                  <a:cubicBezTo>
                    <a:pt x="413" y="514"/>
                    <a:pt x="413" y="514"/>
                    <a:pt x="413" y="514"/>
                  </a:cubicBezTo>
                  <a:cubicBezTo>
                    <a:pt x="413" y="508"/>
                    <a:pt x="413" y="508"/>
                    <a:pt x="413" y="508"/>
                  </a:cubicBezTo>
                  <a:cubicBezTo>
                    <a:pt x="413" y="505"/>
                    <a:pt x="414" y="504"/>
                    <a:pt x="417" y="502"/>
                  </a:cubicBezTo>
                  <a:cubicBezTo>
                    <a:pt x="417" y="502"/>
                    <a:pt x="417" y="502"/>
                    <a:pt x="417" y="502"/>
                  </a:cubicBezTo>
                  <a:cubicBezTo>
                    <a:pt x="417" y="502"/>
                    <a:pt x="417" y="502"/>
                    <a:pt x="417" y="502"/>
                  </a:cubicBezTo>
                  <a:cubicBezTo>
                    <a:pt x="418" y="502"/>
                    <a:pt x="418" y="502"/>
                    <a:pt x="418" y="502"/>
                  </a:cubicBezTo>
                  <a:cubicBezTo>
                    <a:pt x="425" y="503"/>
                    <a:pt x="425" y="503"/>
                    <a:pt x="425" y="503"/>
                  </a:cubicBezTo>
                  <a:cubicBezTo>
                    <a:pt x="429" y="501"/>
                    <a:pt x="429" y="501"/>
                    <a:pt x="429" y="501"/>
                  </a:cubicBezTo>
                  <a:cubicBezTo>
                    <a:pt x="430" y="496"/>
                    <a:pt x="430" y="496"/>
                    <a:pt x="430" y="496"/>
                  </a:cubicBezTo>
                  <a:cubicBezTo>
                    <a:pt x="438" y="493"/>
                    <a:pt x="438" y="493"/>
                    <a:pt x="438" y="493"/>
                  </a:cubicBezTo>
                  <a:cubicBezTo>
                    <a:pt x="438" y="493"/>
                    <a:pt x="438" y="493"/>
                    <a:pt x="438" y="493"/>
                  </a:cubicBezTo>
                  <a:cubicBezTo>
                    <a:pt x="439" y="493"/>
                    <a:pt x="439" y="493"/>
                    <a:pt x="439" y="493"/>
                  </a:cubicBezTo>
                  <a:cubicBezTo>
                    <a:pt x="439" y="493"/>
                    <a:pt x="439" y="493"/>
                    <a:pt x="439" y="493"/>
                  </a:cubicBezTo>
                  <a:cubicBezTo>
                    <a:pt x="449" y="494"/>
                    <a:pt x="449" y="494"/>
                    <a:pt x="449" y="494"/>
                  </a:cubicBezTo>
                  <a:cubicBezTo>
                    <a:pt x="457" y="492"/>
                    <a:pt x="457" y="492"/>
                    <a:pt x="457" y="492"/>
                  </a:cubicBezTo>
                  <a:cubicBezTo>
                    <a:pt x="461" y="488"/>
                    <a:pt x="461" y="488"/>
                    <a:pt x="461" y="488"/>
                  </a:cubicBezTo>
                  <a:cubicBezTo>
                    <a:pt x="465" y="481"/>
                    <a:pt x="465" y="481"/>
                    <a:pt x="465" y="481"/>
                  </a:cubicBezTo>
                  <a:cubicBezTo>
                    <a:pt x="459" y="475"/>
                    <a:pt x="459" y="475"/>
                    <a:pt x="459" y="475"/>
                  </a:cubicBezTo>
                  <a:cubicBezTo>
                    <a:pt x="459" y="474"/>
                    <a:pt x="459" y="474"/>
                    <a:pt x="459" y="474"/>
                  </a:cubicBezTo>
                  <a:cubicBezTo>
                    <a:pt x="459" y="474"/>
                    <a:pt x="459" y="474"/>
                    <a:pt x="459" y="474"/>
                  </a:cubicBezTo>
                  <a:cubicBezTo>
                    <a:pt x="457" y="470"/>
                    <a:pt x="457" y="470"/>
                    <a:pt x="457" y="470"/>
                  </a:cubicBezTo>
                  <a:cubicBezTo>
                    <a:pt x="457" y="470"/>
                    <a:pt x="457" y="470"/>
                    <a:pt x="457" y="470"/>
                  </a:cubicBezTo>
                  <a:cubicBezTo>
                    <a:pt x="456" y="462"/>
                    <a:pt x="456" y="462"/>
                    <a:pt x="456" y="462"/>
                  </a:cubicBezTo>
                  <a:cubicBezTo>
                    <a:pt x="456" y="462"/>
                    <a:pt x="456" y="462"/>
                    <a:pt x="456" y="462"/>
                  </a:cubicBezTo>
                  <a:cubicBezTo>
                    <a:pt x="459" y="456"/>
                    <a:pt x="459" y="456"/>
                    <a:pt x="459" y="456"/>
                  </a:cubicBezTo>
                  <a:cubicBezTo>
                    <a:pt x="459" y="454"/>
                    <a:pt x="461" y="451"/>
                    <a:pt x="464" y="448"/>
                  </a:cubicBezTo>
                  <a:cubicBezTo>
                    <a:pt x="468" y="439"/>
                    <a:pt x="468" y="439"/>
                    <a:pt x="468" y="439"/>
                  </a:cubicBezTo>
                  <a:cubicBezTo>
                    <a:pt x="468" y="438"/>
                    <a:pt x="468" y="438"/>
                    <a:pt x="468" y="438"/>
                  </a:cubicBezTo>
                  <a:cubicBezTo>
                    <a:pt x="469" y="438"/>
                    <a:pt x="469" y="438"/>
                    <a:pt x="469" y="438"/>
                  </a:cubicBezTo>
                  <a:cubicBezTo>
                    <a:pt x="473" y="432"/>
                    <a:pt x="473" y="432"/>
                    <a:pt x="473" y="432"/>
                  </a:cubicBezTo>
                  <a:cubicBezTo>
                    <a:pt x="479" y="420"/>
                    <a:pt x="479" y="420"/>
                    <a:pt x="479" y="420"/>
                  </a:cubicBezTo>
                  <a:cubicBezTo>
                    <a:pt x="484" y="428"/>
                    <a:pt x="484" y="428"/>
                    <a:pt x="484" y="428"/>
                  </a:cubicBezTo>
                  <a:cubicBezTo>
                    <a:pt x="485" y="428"/>
                    <a:pt x="485" y="428"/>
                    <a:pt x="485" y="428"/>
                  </a:cubicBezTo>
                  <a:cubicBezTo>
                    <a:pt x="485" y="429"/>
                    <a:pt x="485" y="429"/>
                    <a:pt x="485" y="429"/>
                  </a:cubicBezTo>
                  <a:cubicBezTo>
                    <a:pt x="487" y="437"/>
                    <a:pt x="487" y="437"/>
                    <a:pt x="487" y="437"/>
                  </a:cubicBezTo>
                  <a:cubicBezTo>
                    <a:pt x="487" y="437"/>
                    <a:pt x="487" y="437"/>
                    <a:pt x="487" y="437"/>
                  </a:cubicBezTo>
                  <a:cubicBezTo>
                    <a:pt x="488" y="445"/>
                    <a:pt x="488" y="445"/>
                    <a:pt x="488" y="445"/>
                  </a:cubicBezTo>
                  <a:cubicBezTo>
                    <a:pt x="493" y="448"/>
                    <a:pt x="493" y="448"/>
                    <a:pt x="493" y="448"/>
                  </a:cubicBezTo>
                  <a:cubicBezTo>
                    <a:pt x="494" y="448"/>
                    <a:pt x="494" y="448"/>
                    <a:pt x="494" y="448"/>
                  </a:cubicBezTo>
                  <a:cubicBezTo>
                    <a:pt x="494" y="448"/>
                    <a:pt x="494" y="448"/>
                    <a:pt x="494" y="448"/>
                  </a:cubicBezTo>
                  <a:cubicBezTo>
                    <a:pt x="494" y="448"/>
                    <a:pt x="494" y="448"/>
                    <a:pt x="494" y="448"/>
                  </a:cubicBezTo>
                  <a:cubicBezTo>
                    <a:pt x="495" y="448"/>
                    <a:pt x="495" y="448"/>
                    <a:pt x="495" y="448"/>
                  </a:cubicBezTo>
                  <a:cubicBezTo>
                    <a:pt x="496" y="448"/>
                    <a:pt x="496" y="448"/>
                    <a:pt x="496" y="448"/>
                  </a:cubicBezTo>
                  <a:cubicBezTo>
                    <a:pt x="501" y="440"/>
                    <a:pt x="501" y="440"/>
                    <a:pt x="501" y="440"/>
                  </a:cubicBezTo>
                  <a:cubicBezTo>
                    <a:pt x="503" y="432"/>
                    <a:pt x="503" y="432"/>
                    <a:pt x="503" y="432"/>
                  </a:cubicBezTo>
                  <a:cubicBezTo>
                    <a:pt x="505" y="432"/>
                    <a:pt x="505" y="432"/>
                    <a:pt x="505" y="432"/>
                  </a:cubicBezTo>
                  <a:cubicBezTo>
                    <a:pt x="506" y="432"/>
                    <a:pt x="506" y="432"/>
                    <a:pt x="506" y="432"/>
                  </a:cubicBezTo>
                  <a:cubicBezTo>
                    <a:pt x="517" y="436"/>
                    <a:pt x="517" y="436"/>
                    <a:pt x="517" y="436"/>
                  </a:cubicBezTo>
                  <a:cubicBezTo>
                    <a:pt x="523" y="432"/>
                    <a:pt x="523" y="432"/>
                    <a:pt x="523" y="432"/>
                  </a:cubicBezTo>
                  <a:cubicBezTo>
                    <a:pt x="523" y="432"/>
                    <a:pt x="523" y="432"/>
                    <a:pt x="523" y="432"/>
                  </a:cubicBezTo>
                  <a:cubicBezTo>
                    <a:pt x="524" y="432"/>
                    <a:pt x="524" y="432"/>
                    <a:pt x="524" y="432"/>
                  </a:cubicBezTo>
                  <a:cubicBezTo>
                    <a:pt x="530" y="431"/>
                    <a:pt x="530" y="431"/>
                    <a:pt x="530" y="431"/>
                  </a:cubicBezTo>
                  <a:cubicBezTo>
                    <a:pt x="534" y="424"/>
                    <a:pt x="534" y="424"/>
                    <a:pt x="534" y="424"/>
                  </a:cubicBezTo>
                  <a:cubicBezTo>
                    <a:pt x="534" y="416"/>
                    <a:pt x="534" y="416"/>
                    <a:pt x="534" y="416"/>
                  </a:cubicBezTo>
                  <a:cubicBezTo>
                    <a:pt x="537" y="403"/>
                    <a:pt x="537" y="403"/>
                    <a:pt x="537" y="403"/>
                  </a:cubicBezTo>
                  <a:cubicBezTo>
                    <a:pt x="537" y="404"/>
                    <a:pt x="537" y="404"/>
                    <a:pt x="537" y="404"/>
                  </a:cubicBezTo>
                  <a:cubicBezTo>
                    <a:pt x="539" y="404"/>
                    <a:pt x="539" y="404"/>
                    <a:pt x="539" y="404"/>
                  </a:cubicBezTo>
                  <a:cubicBezTo>
                    <a:pt x="547" y="406"/>
                    <a:pt x="547" y="406"/>
                    <a:pt x="547" y="406"/>
                  </a:cubicBezTo>
                  <a:cubicBezTo>
                    <a:pt x="551" y="398"/>
                    <a:pt x="551" y="398"/>
                    <a:pt x="551" y="398"/>
                  </a:cubicBezTo>
                  <a:cubicBezTo>
                    <a:pt x="552" y="398"/>
                    <a:pt x="552" y="398"/>
                    <a:pt x="552" y="398"/>
                  </a:cubicBezTo>
                  <a:cubicBezTo>
                    <a:pt x="553" y="398"/>
                    <a:pt x="553" y="398"/>
                    <a:pt x="553" y="398"/>
                  </a:cubicBezTo>
                  <a:cubicBezTo>
                    <a:pt x="561" y="398"/>
                    <a:pt x="561" y="398"/>
                    <a:pt x="561" y="398"/>
                  </a:cubicBezTo>
                  <a:cubicBezTo>
                    <a:pt x="562" y="398"/>
                    <a:pt x="562" y="398"/>
                    <a:pt x="562" y="398"/>
                  </a:cubicBezTo>
                  <a:cubicBezTo>
                    <a:pt x="562" y="398"/>
                    <a:pt x="562" y="398"/>
                    <a:pt x="562" y="398"/>
                  </a:cubicBezTo>
                  <a:cubicBezTo>
                    <a:pt x="563" y="398"/>
                    <a:pt x="563" y="398"/>
                    <a:pt x="563" y="398"/>
                  </a:cubicBezTo>
                  <a:cubicBezTo>
                    <a:pt x="567" y="404"/>
                    <a:pt x="567" y="404"/>
                    <a:pt x="567" y="404"/>
                  </a:cubicBezTo>
                  <a:cubicBezTo>
                    <a:pt x="567" y="404"/>
                    <a:pt x="567" y="404"/>
                    <a:pt x="567" y="404"/>
                  </a:cubicBezTo>
                  <a:cubicBezTo>
                    <a:pt x="567" y="405"/>
                    <a:pt x="567" y="405"/>
                    <a:pt x="567" y="405"/>
                  </a:cubicBezTo>
                  <a:cubicBezTo>
                    <a:pt x="567" y="406"/>
                    <a:pt x="567" y="406"/>
                    <a:pt x="567" y="406"/>
                  </a:cubicBezTo>
                  <a:cubicBezTo>
                    <a:pt x="568" y="414"/>
                    <a:pt x="568" y="414"/>
                    <a:pt x="568" y="414"/>
                  </a:cubicBezTo>
                  <a:cubicBezTo>
                    <a:pt x="572" y="417"/>
                    <a:pt x="572" y="417"/>
                    <a:pt x="572" y="417"/>
                  </a:cubicBezTo>
                  <a:cubicBezTo>
                    <a:pt x="577" y="412"/>
                    <a:pt x="577" y="412"/>
                    <a:pt x="577" y="412"/>
                  </a:cubicBezTo>
                  <a:cubicBezTo>
                    <a:pt x="579" y="414"/>
                    <a:pt x="579" y="414"/>
                    <a:pt x="579" y="414"/>
                  </a:cubicBezTo>
                  <a:cubicBezTo>
                    <a:pt x="581" y="416"/>
                    <a:pt x="581" y="418"/>
                    <a:pt x="581" y="420"/>
                  </a:cubicBezTo>
                  <a:cubicBezTo>
                    <a:pt x="581" y="427"/>
                    <a:pt x="581" y="427"/>
                    <a:pt x="581" y="427"/>
                  </a:cubicBezTo>
                  <a:cubicBezTo>
                    <a:pt x="579" y="434"/>
                    <a:pt x="579" y="434"/>
                    <a:pt x="579" y="434"/>
                  </a:cubicBezTo>
                  <a:cubicBezTo>
                    <a:pt x="581" y="438"/>
                    <a:pt x="581" y="438"/>
                    <a:pt x="581" y="438"/>
                  </a:cubicBezTo>
                  <a:cubicBezTo>
                    <a:pt x="585" y="442"/>
                    <a:pt x="585" y="442"/>
                    <a:pt x="585" y="442"/>
                  </a:cubicBezTo>
                  <a:cubicBezTo>
                    <a:pt x="601" y="444"/>
                    <a:pt x="601" y="444"/>
                    <a:pt x="601" y="444"/>
                  </a:cubicBezTo>
                  <a:cubicBezTo>
                    <a:pt x="602" y="445"/>
                    <a:pt x="602" y="445"/>
                    <a:pt x="602" y="445"/>
                  </a:cubicBezTo>
                  <a:cubicBezTo>
                    <a:pt x="602" y="445"/>
                    <a:pt x="602" y="445"/>
                    <a:pt x="602" y="445"/>
                  </a:cubicBezTo>
                  <a:cubicBezTo>
                    <a:pt x="603" y="445"/>
                    <a:pt x="603" y="445"/>
                    <a:pt x="603" y="445"/>
                  </a:cubicBezTo>
                  <a:cubicBezTo>
                    <a:pt x="603" y="445"/>
                    <a:pt x="603" y="445"/>
                    <a:pt x="603" y="445"/>
                  </a:cubicBezTo>
                  <a:cubicBezTo>
                    <a:pt x="604" y="446"/>
                    <a:pt x="604" y="446"/>
                    <a:pt x="604" y="446"/>
                  </a:cubicBezTo>
                  <a:cubicBezTo>
                    <a:pt x="609" y="440"/>
                    <a:pt x="609" y="440"/>
                    <a:pt x="609" y="440"/>
                  </a:cubicBezTo>
                  <a:cubicBezTo>
                    <a:pt x="609" y="440"/>
                    <a:pt x="609" y="440"/>
                    <a:pt x="609" y="440"/>
                  </a:cubicBezTo>
                  <a:cubicBezTo>
                    <a:pt x="613" y="436"/>
                    <a:pt x="613" y="436"/>
                    <a:pt x="613" y="436"/>
                  </a:cubicBezTo>
                  <a:cubicBezTo>
                    <a:pt x="611" y="430"/>
                    <a:pt x="611" y="430"/>
                    <a:pt x="611" y="430"/>
                  </a:cubicBezTo>
                  <a:cubicBezTo>
                    <a:pt x="607" y="404"/>
                    <a:pt x="607" y="404"/>
                    <a:pt x="607" y="404"/>
                  </a:cubicBezTo>
                  <a:cubicBezTo>
                    <a:pt x="619" y="410"/>
                    <a:pt x="619" y="410"/>
                    <a:pt x="619" y="410"/>
                  </a:cubicBezTo>
                  <a:cubicBezTo>
                    <a:pt x="619" y="410"/>
                    <a:pt x="619" y="410"/>
                    <a:pt x="619" y="410"/>
                  </a:cubicBezTo>
                  <a:cubicBezTo>
                    <a:pt x="619" y="410"/>
                    <a:pt x="619" y="410"/>
                    <a:pt x="619" y="410"/>
                  </a:cubicBezTo>
                  <a:cubicBezTo>
                    <a:pt x="625" y="416"/>
                    <a:pt x="625" y="416"/>
                    <a:pt x="625" y="416"/>
                  </a:cubicBezTo>
                  <a:cubicBezTo>
                    <a:pt x="628" y="419"/>
                    <a:pt x="628" y="419"/>
                    <a:pt x="628" y="419"/>
                  </a:cubicBezTo>
                  <a:cubicBezTo>
                    <a:pt x="633" y="416"/>
                    <a:pt x="633" y="416"/>
                    <a:pt x="633" y="416"/>
                  </a:cubicBezTo>
                  <a:cubicBezTo>
                    <a:pt x="649" y="398"/>
                    <a:pt x="649" y="398"/>
                    <a:pt x="649" y="398"/>
                  </a:cubicBezTo>
                  <a:cubicBezTo>
                    <a:pt x="649" y="398"/>
                    <a:pt x="649" y="398"/>
                    <a:pt x="649" y="398"/>
                  </a:cubicBezTo>
                  <a:cubicBezTo>
                    <a:pt x="650" y="398"/>
                    <a:pt x="650" y="398"/>
                    <a:pt x="650" y="398"/>
                  </a:cubicBezTo>
                  <a:cubicBezTo>
                    <a:pt x="656" y="393"/>
                    <a:pt x="656" y="393"/>
                    <a:pt x="656" y="393"/>
                  </a:cubicBezTo>
                  <a:cubicBezTo>
                    <a:pt x="663" y="384"/>
                    <a:pt x="663" y="384"/>
                    <a:pt x="663" y="384"/>
                  </a:cubicBezTo>
                  <a:cubicBezTo>
                    <a:pt x="663" y="383"/>
                    <a:pt x="663" y="383"/>
                    <a:pt x="663" y="383"/>
                  </a:cubicBezTo>
                  <a:cubicBezTo>
                    <a:pt x="672" y="385"/>
                    <a:pt x="672" y="385"/>
                    <a:pt x="672" y="385"/>
                  </a:cubicBezTo>
                  <a:cubicBezTo>
                    <a:pt x="677" y="385"/>
                    <a:pt x="677" y="385"/>
                    <a:pt x="677" y="385"/>
                  </a:cubicBezTo>
                  <a:cubicBezTo>
                    <a:pt x="677" y="382"/>
                    <a:pt x="677" y="379"/>
                    <a:pt x="678" y="378"/>
                  </a:cubicBezTo>
                  <a:cubicBezTo>
                    <a:pt x="685" y="370"/>
                    <a:pt x="685" y="370"/>
                    <a:pt x="685" y="370"/>
                  </a:cubicBezTo>
                  <a:cubicBezTo>
                    <a:pt x="687" y="368"/>
                    <a:pt x="687" y="368"/>
                    <a:pt x="687" y="368"/>
                  </a:cubicBezTo>
                  <a:cubicBezTo>
                    <a:pt x="695" y="371"/>
                    <a:pt x="695" y="371"/>
                    <a:pt x="695" y="371"/>
                  </a:cubicBezTo>
                  <a:cubicBezTo>
                    <a:pt x="704" y="370"/>
                    <a:pt x="704" y="370"/>
                    <a:pt x="704" y="370"/>
                  </a:cubicBezTo>
                  <a:cubicBezTo>
                    <a:pt x="711" y="363"/>
                    <a:pt x="711" y="363"/>
                    <a:pt x="711" y="363"/>
                  </a:cubicBezTo>
                  <a:cubicBezTo>
                    <a:pt x="714" y="357"/>
                    <a:pt x="714" y="357"/>
                    <a:pt x="714" y="357"/>
                  </a:cubicBezTo>
                  <a:cubicBezTo>
                    <a:pt x="712" y="354"/>
                    <a:pt x="712" y="354"/>
                    <a:pt x="712" y="354"/>
                  </a:cubicBezTo>
                  <a:cubicBezTo>
                    <a:pt x="706" y="357"/>
                    <a:pt x="706" y="357"/>
                    <a:pt x="706" y="357"/>
                  </a:cubicBezTo>
                  <a:cubicBezTo>
                    <a:pt x="706" y="356"/>
                    <a:pt x="706" y="356"/>
                    <a:pt x="706" y="356"/>
                  </a:cubicBezTo>
                  <a:cubicBezTo>
                    <a:pt x="705" y="356"/>
                    <a:pt x="705" y="356"/>
                    <a:pt x="705" y="356"/>
                  </a:cubicBezTo>
                  <a:cubicBezTo>
                    <a:pt x="698" y="350"/>
                    <a:pt x="698" y="350"/>
                    <a:pt x="698" y="350"/>
                  </a:cubicBezTo>
                  <a:cubicBezTo>
                    <a:pt x="698" y="349"/>
                    <a:pt x="698" y="349"/>
                    <a:pt x="698" y="349"/>
                  </a:cubicBezTo>
                  <a:cubicBezTo>
                    <a:pt x="701" y="338"/>
                    <a:pt x="701" y="338"/>
                    <a:pt x="701" y="338"/>
                  </a:cubicBezTo>
                  <a:cubicBezTo>
                    <a:pt x="701" y="330"/>
                    <a:pt x="701" y="330"/>
                    <a:pt x="701" y="330"/>
                  </a:cubicBezTo>
                  <a:cubicBezTo>
                    <a:pt x="699" y="324"/>
                    <a:pt x="699" y="324"/>
                    <a:pt x="699" y="324"/>
                  </a:cubicBezTo>
                  <a:cubicBezTo>
                    <a:pt x="694" y="322"/>
                    <a:pt x="694" y="322"/>
                    <a:pt x="694" y="322"/>
                  </a:cubicBezTo>
                  <a:cubicBezTo>
                    <a:pt x="694" y="321"/>
                    <a:pt x="694" y="321"/>
                    <a:pt x="694" y="321"/>
                  </a:cubicBezTo>
                  <a:cubicBezTo>
                    <a:pt x="693" y="321"/>
                    <a:pt x="693" y="321"/>
                    <a:pt x="693" y="321"/>
                  </a:cubicBezTo>
                  <a:cubicBezTo>
                    <a:pt x="693" y="320"/>
                    <a:pt x="693" y="320"/>
                    <a:pt x="693" y="320"/>
                  </a:cubicBezTo>
                  <a:cubicBezTo>
                    <a:pt x="688" y="311"/>
                    <a:pt x="688" y="311"/>
                    <a:pt x="688" y="311"/>
                  </a:cubicBezTo>
                  <a:cubicBezTo>
                    <a:pt x="687" y="310"/>
                    <a:pt x="687" y="310"/>
                    <a:pt x="687" y="310"/>
                  </a:cubicBezTo>
                  <a:cubicBezTo>
                    <a:pt x="681" y="318"/>
                    <a:pt x="681" y="318"/>
                    <a:pt x="681" y="318"/>
                  </a:cubicBezTo>
                  <a:cubicBezTo>
                    <a:pt x="674" y="322"/>
                    <a:pt x="674" y="322"/>
                    <a:pt x="674" y="322"/>
                  </a:cubicBezTo>
                  <a:cubicBezTo>
                    <a:pt x="672" y="323"/>
                    <a:pt x="672" y="323"/>
                    <a:pt x="672" y="323"/>
                  </a:cubicBezTo>
                  <a:cubicBezTo>
                    <a:pt x="672" y="322"/>
                    <a:pt x="672" y="322"/>
                    <a:pt x="672" y="322"/>
                  </a:cubicBezTo>
                  <a:cubicBezTo>
                    <a:pt x="671" y="322"/>
                    <a:pt x="671" y="322"/>
                    <a:pt x="671" y="322"/>
                  </a:cubicBezTo>
                  <a:cubicBezTo>
                    <a:pt x="664" y="315"/>
                    <a:pt x="664" y="315"/>
                    <a:pt x="664" y="315"/>
                  </a:cubicBezTo>
                  <a:cubicBezTo>
                    <a:pt x="664" y="314"/>
                    <a:pt x="664" y="314"/>
                    <a:pt x="664" y="314"/>
                  </a:cubicBezTo>
                  <a:cubicBezTo>
                    <a:pt x="659" y="303"/>
                    <a:pt x="659" y="303"/>
                    <a:pt x="659" y="303"/>
                  </a:cubicBezTo>
                  <a:cubicBezTo>
                    <a:pt x="659" y="303"/>
                    <a:pt x="659" y="303"/>
                    <a:pt x="659" y="303"/>
                  </a:cubicBezTo>
                  <a:cubicBezTo>
                    <a:pt x="657" y="295"/>
                    <a:pt x="657" y="295"/>
                    <a:pt x="657" y="295"/>
                  </a:cubicBezTo>
                  <a:cubicBezTo>
                    <a:pt x="657" y="294"/>
                    <a:pt x="657" y="294"/>
                    <a:pt x="657" y="294"/>
                  </a:cubicBezTo>
                  <a:cubicBezTo>
                    <a:pt x="657" y="294"/>
                    <a:pt x="657" y="294"/>
                    <a:pt x="657" y="294"/>
                  </a:cubicBezTo>
                  <a:cubicBezTo>
                    <a:pt x="657" y="282"/>
                    <a:pt x="657" y="282"/>
                    <a:pt x="657" y="282"/>
                  </a:cubicBezTo>
                  <a:cubicBezTo>
                    <a:pt x="656" y="275"/>
                    <a:pt x="656" y="275"/>
                    <a:pt x="656" y="275"/>
                  </a:cubicBezTo>
                  <a:cubicBezTo>
                    <a:pt x="650" y="273"/>
                    <a:pt x="650" y="273"/>
                    <a:pt x="650" y="273"/>
                  </a:cubicBezTo>
                  <a:cubicBezTo>
                    <a:pt x="650" y="273"/>
                    <a:pt x="650" y="273"/>
                    <a:pt x="650" y="273"/>
                  </a:cubicBezTo>
                  <a:cubicBezTo>
                    <a:pt x="650" y="273"/>
                    <a:pt x="650" y="273"/>
                    <a:pt x="650" y="273"/>
                  </a:cubicBezTo>
                  <a:cubicBezTo>
                    <a:pt x="637" y="263"/>
                    <a:pt x="637" y="263"/>
                    <a:pt x="637" y="263"/>
                  </a:cubicBezTo>
                  <a:cubicBezTo>
                    <a:pt x="638" y="262"/>
                    <a:pt x="638" y="262"/>
                    <a:pt x="638" y="262"/>
                  </a:cubicBezTo>
                  <a:cubicBezTo>
                    <a:pt x="644" y="255"/>
                    <a:pt x="644" y="255"/>
                    <a:pt x="644" y="255"/>
                  </a:cubicBezTo>
                  <a:cubicBezTo>
                    <a:pt x="644" y="255"/>
                    <a:pt x="644" y="255"/>
                    <a:pt x="644" y="255"/>
                  </a:cubicBezTo>
                  <a:cubicBezTo>
                    <a:pt x="644" y="254"/>
                    <a:pt x="644" y="254"/>
                    <a:pt x="644" y="254"/>
                  </a:cubicBezTo>
                  <a:cubicBezTo>
                    <a:pt x="645" y="254"/>
                    <a:pt x="645" y="254"/>
                    <a:pt x="645" y="254"/>
                  </a:cubicBezTo>
                  <a:cubicBezTo>
                    <a:pt x="645" y="254"/>
                    <a:pt x="645" y="254"/>
                    <a:pt x="645" y="254"/>
                  </a:cubicBezTo>
                  <a:cubicBezTo>
                    <a:pt x="651" y="254"/>
                    <a:pt x="651" y="254"/>
                    <a:pt x="651" y="254"/>
                  </a:cubicBezTo>
                  <a:cubicBezTo>
                    <a:pt x="652" y="254"/>
                    <a:pt x="652" y="254"/>
                    <a:pt x="652" y="254"/>
                  </a:cubicBezTo>
                  <a:cubicBezTo>
                    <a:pt x="654" y="254"/>
                    <a:pt x="656" y="255"/>
                    <a:pt x="657" y="257"/>
                  </a:cubicBezTo>
                  <a:cubicBezTo>
                    <a:pt x="663" y="261"/>
                    <a:pt x="663" y="261"/>
                    <a:pt x="663" y="261"/>
                  </a:cubicBezTo>
                  <a:cubicBezTo>
                    <a:pt x="669" y="256"/>
                    <a:pt x="669" y="256"/>
                    <a:pt x="669" y="256"/>
                  </a:cubicBezTo>
                  <a:cubicBezTo>
                    <a:pt x="673" y="250"/>
                    <a:pt x="673" y="250"/>
                    <a:pt x="673" y="250"/>
                  </a:cubicBezTo>
                  <a:cubicBezTo>
                    <a:pt x="673" y="245"/>
                    <a:pt x="673" y="245"/>
                    <a:pt x="673" y="245"/>
                  </a:cubicBezTo>
                  <a:cubicBezTo>
                    <a:pt x="672" y="232"/>
                    <a:pt x="672" y="232"/>
                    <a:pt x="672" y="232"/>
                  </a:cubicBezTo>
                  <a:cubicBezTo>
                    <a:pt x="671" y="227"/>
                    <a:pt x="671" y="227"/>
                    <a:pt x="671" y="227"/>
                  </a:cubicBezTo>
                  <a:cubicBezTo>
                    <a:pt x="662" y="226"/>
                    <a:pt x="662" y="226"/>
                    <a:pt x="662" y="226"/>
                  </a:cubicBezTo>
                  <a:cubicBezTo>
                    <a:pt x="662" y="220"/>
                    <a:pt x="662" y="220"/>
                    <a:pt x="662" y="220"/>
                  </a:cubicBezTo>
                  <a:cubicBezTo>
                    <a:pt x="654" y="210"/>
                    <a:pt x="654" y="210"/>
                    <a:pt x="654" y="210"/>
                  </a:cubicBezTo>
                  <a:cubicBezTo>
                    <a:pt x="653" y="210"/>
                    <a:pt x="653" y="210"/>
                    <a:pt x="653" y="210"/>
                  </a:cubicBezTo>
                  <a:cubicBezTo>
                    <a:pt x="649" y="203"/>
                    <a:pt x="649" y="203"/>
                    <a:pt x="649" y="203"/>
                  </a:cubicBezTo>
                  <a:cubicBezTo>
                    <a:pt x="649" y="202"/>
                    <a:pt x="649" y="202"/>
                    <a:pt x="649" y="202"/>
                  </a:cubicBezTo>
                  <a:cubicBezTo>
                    <a:pt x="649" y="201"/>
                    <a:pt x="649" y="201"/>
                    <a:pt x="649" y="201"/>
                  </a:cubicBezTo>
                  <a:cubicBezTo>
                    <a:pt x="649" y="201"/>
                    <a:pt x="649" y="201"/>
                    <a:pt x="649" y="201"/>
                  </a:cubicBezTo>
                  <a:cubicBezTo>
                    <a:pt x="657" y="190"/>
                    <a:pt x="657" y="190"/>
                    <a:pt x="657" y="190"/>
                  </a:cubicBezTo>
                  <a:cubicBezTo>
                    <a:pt x="657" y="189"/>
                    <a:pt x="657" y="189"/>
                    <a:pt x="657" y="189"/>
                  </a:cubicBezTo>
                  <a:cubicBezTo>
                    <a:pt x="658" y="189"/>
                    <a:pt x="658" y="189"/>
                    <a:pt x="658" y="189"/>
                  </a:cubicBezTo>
                  <a:cubicBezTo>
                    <a:pt x="658" y="188"/>
                    <a:pt x="658" y="188"/>
                    <a:pt x="658" y="188"/>
                  </a:cubicBezTo>
                  <a:cubicBezTo>
                    <a:pt x="659" y="188"/>
                    <a:pt x="659" y="188"/>
                    <a:pt x="659" y="188"/>
                  </a:cubicBezTo>
                  <a:cubicBezTo>
                    <a:pt x="662" y="188"/>
                    <a:pt x="662" y="188"/>
                    <a:pt x="662" y="188"/>
                  </a:cubicBezTo>
                  <a:cubicBezTo>
                    <a:pt x="667" y="184"/>
                    <a:pt x="667" y="184"/>
                    <a:pt x="667" y="184"/>
                  </a:cubicBezTo>
                  <a:cubicBezTo>
                    <a:pt x="672" y="168"/>
                    <a:pt x="672" y="168"/>
                    <a:pt x="672" y="168"/>
                  </a:cubicBezTo>
                  <a:cubicBezTo>
                    <a:pt x="672" y="168"/>
                    <a:pt x="672" y="168"/>
                    <a:pt x="672" y="168"/>
                  </a:cubicBezTo>
                  <a:cubicBezTo>
                    <a:pt x="672" y="168"/>
                    <a:pt x="672" y="168"/>
                    <a:pt x="672" y="168"/>
                  </a:cubicBezTo>
                  <a:cubicBezTo>
                    <a:pt x="679" y="161"/>
                    <a:pt x="679" y="161"/>
                    <a:pt x="679" y="161"/>
                  </a:cubicBezTo>
                  <a:cubicBezTo>
                    <a:pt x="679" y="160"/>
                    <a:pt x="679" y="160"/>
                    <a:pt x="679" y="160"/>
                  </a:cubicBezTo>
                  <a:cubicBezTo>
                    <a:pt x="679" y="160"/>
                    <a:pt x="679" y="160"/>
                    <a:pt x="679" y="160"/>
                  </a:cubicBezTo>
                  <a:cubicBezTo>
                    <a:pt x="679" y="160"/>
                    <a:pt x="679" y="160"/>
                    <a:pt x="679" y="160"/>
                  </a:cubicBezTo>
                  <a:cubicBezTo>
                    <a:pt x="687" y="158"/>
                    <a:pt x="687" y="158"/>
                    <a:pt x="687" y="158"/>
                  </a:cubicBezTo>
                  <a:cubicBezTo>
                    <a:pt x="687" y="159"/>
                    <a:pt x="687" y="159"/>
                    <a:pt x="687" y="159"/>
                  </a:cubicBezTo>
                  <a:cubicBezTo>
                    <a:pt x="691" y="163"/>
                    <a:pt x="691" y="163"/>
                    <a:pt x="691" y="163"/>
                  </a:cubicBezTo>
                  <a:cubicBezTo>
                    <a:pt x="693" y="164"/>
                    <a:pt x="693" y="164"/>
                    <a:pt x="693" y="164"/>
                  </a:cubicBezTo>
                  <a:cubicBezTo>
                    <a:pt x="696" y="151"/>
                    <a:pt x="696" y="151"/>
                    <a:pt x="696" y="151"/>
                  </a:cubicBezTo>
                  <a:cubicBezTo>
                    <a:pt x="693" y="142"/>
                    <a:pt x="693" y="142"/>
                    <a:pt x="693" y="142"/>
                  </a:cubicBezTo>
                  <a:cubicBezTo>
                    <a:pt x="693" y="142"/>
                    <a:pt x="693" y="142"/>
                    <a:pt x="693" y="142"/>
                  </a:cubicBezTo>
                  <a:cubicBezTo>
                    <a:pt x="693" y="141"/>
                    <a:pt x="693" y="141"/>
                    <a:pt x="693" y="141"/>
                  </a:cubicBezTo>
                  <a:cubicBezTo>
                    <a:pt x="694" y="131"/>
                    <a:pt x="694" y="131"/>
                    <a:pt x="694" y="131"/>
                  </a:cubicBezTo>
                  <a:cubicBezTo>
                    <a:pt x="694" y="130"/>
                    <a:pt x="694" y="130"/>
                    <a:pt x="694" y="130"/>
                  </a:cubicBezTo>
                  <a:cubicBezTo>
                    <a:pt x="699" y="125"/>
                    <a:pt x="699" y="125"/>
                    <a:pt x="699" y="125"/>
                  </a:cubicBezTo>
                  <a:cubicBezTo>
                    <a:pt x="702" y="120"/>
                    <a:pt x="702" y="120"/>
                    <a:pt x="702" y="120"/>
                  </a:cubicBezTo>
                  <a:cubicBezTo>
                    <a:pt x="702" y="115"/>
                    <a:pt x="702" y="115"/>
                    <a:pt x="702" y="115"/>
                  </a:cubicBezTo>
                  <a:cubicBezTo>
                    <a:pt x="702" y="112"/>
                    <a:pt x="701" y="108"/>
                    <a:pt x="699" y="102"/>
                  </a:cubicBezTo>
                  <a:cubicBezTo>
                    <a:pt x="699" y="102"/>
                    <a:pt x="699" y="102"/>
                    <a:pt x="699" y="102"/>
                  </a:cubicBezTo>
                  <a:cubicBezTo>
                    <a:pt x="699" y="102"/>
                    <a:pt x="699" y="102"/>
                    <a:pt x="699" y="102"/>
                  </a:cubicBezTo>
                  <a:cubicBezTo>
                    <a:pt x="699" y="93"/>
                    <a:pt x="699" y="93"/>
                    <a:pt x="699" y="93"/>
                  </a:cubicBezTo>
                  <a:cubicBezTo>
                    <a:pt x="699" y="92"/>
                    <a:pt x="699" y="92"/>
                    <a:pt x="699" y="92"/>
                  </a:cubicBezTo>
                  <a:cubicBezTo>
                    <a:pt x="701" y="84"/>
                    <a:pt x="701" y="84"/>
                    <a:pt x="701" y="84"/>
                  </a:cubicBezTo>
                  <a:cubicBezTo>
                    <a:pt x="699" y="80"/>
                    <a:pt x="698" y="78"/>
                    <a:pt x="698" y="76"/>
                  </a:cubicBezTo>
                  <a:lnTo>
                    <a:pt x="699"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6"/>
            <p:cNvSpPr>
              <a:spLocks/>
            </p:cNvSpPr>
            <p:nvPr/>
          </p:nvSpPr>
          <p:spPr bwMode="auto">
            <a:xfrm>
              <a:off x="5086350" y="2503488"/>
              <a:ext cx="1714500" cy="1449388"/>
            </a:xfrm>
            <a:custGeom>
              <a:avLst/>
              <a:gdLst>
                <a:gd name="T0" fmla="*/ 268 w 456"/>
                <a:gd name="T1" fmla="*/ 154 h 386"/>
                <a:gd name="T2" fmla="*/ 258 w 456"/>
                <a:gd name="T3" fmla="*/ 160 h 386"/>
                <a:gd name="T4" fmla="*/ 222 w 456"/>
                <a:gd name="T5" fmla="*/ 128 h 386"/>
                <a:gd name="T6" fmla="*/ 196 w 456"/>
                <a:gd name="T7" fmla="*/ 107 h 386"/>
                <a:gd name="T8" fmla="*/ 199 w 456"/>
                <a:gd name="T9" fmla="*/ 78 h 386"/>
                <a:gd name="T10" fmla="*/ 170 w 456"/>
                <a:gd name="T11" fmla="*/ 86 h 386"/>
                <a:gd name="T12" fmla="*/ 148 w 456"/>
                <a:gd name="T13" fmla="*/ 58 h 386"/>
                <a:gd name="T14" fmla="*/ 138 w 456"/>
                <a:gd name="T15" fmla="*/ 24 h 386"/>
                <a:gd name="T16" fmla="*/ 128 w 456"/>
                <a:gd name="T17" fmla="*/ 7 h 386"/>
                <a:gd name="T18" fmla="*/ 105 w 456"/>
                <a:gd name="T19" fmla="*/ 15 h 386"/>
                <a:gd name="T20" fmla="*/ 89 w 456"/>
                <a:gd name="T21" fmla="*/ 32 h 386"/>
                <a:gd name="T22" fmla="*/ 49 w 456"/>
                <a:gd name="T23" fmla="*/ 44 h 386"/>
                <a:gd name="T24" fmla="*/ 25 w 456"/>
                <a:gd name="T25" fmla="*/ 73 h 386"/>
                <a:gd name="T26" fmla="*/ 2 w 456"/>
                <a:gd name="T27" fmla="*/ 92 h 386"/>
                <a:gd name="T28" fmla="*/ 33 w 456"/>
                <a:gd name="T29" fmla="*/ 119 h 386"/>
                <a:gd name="T30" fmla="*/ 56 w 456"/>
                <a:gd name="T31" fmla="*/ 127 h 386"/>
                <a:gd name="T32" fmla="*/ 112 w 456"/>
                <a:gd name="T33" fmla="*/ 150 h 386"/>
                <a:gd name="T34" fmla="*/ 152 w 456"/>
                <a:gd name="T35" fmla="*/ 142 h 386"/>
                <a:gd name="T36" fmla="*/ 186 w 456"/>
                <a:gd name="T37" fmla="*/ 156 h 386"/>
                <a:gd name="T38" fmla="*/ 216 w 456"/>
                <a:gd name="T39" fmla="*/ 168 h 386"/>
                <a:gd name="T40" fmla="*/ 262 w 456"/>
                <a:gd name="T41" fmla="*/ 203 h 386"/>
                <a:gd name="T42" fmla="*/ 274 w 456"/>
                <a:gd name="T43" fmla="*/ 220 h 386"/>
                <a:gd name="T44" fmla="*/ 271 w 456"/>
                <a:gd name="T45" fmla="*/ 288 h 386"/>
                <a:gd name="T46" fmla="*/ 252 w 456"/>
                <a:gd name="T47" fmla="*/ 322 h 386"/>
                <a:gd name="T48" fmla="*/ 224 w 456"/>
                <a:gd name="T49" fmla="*/ 333 h 386"/>
                <a:gd name="T50" fmla="*/ 250 w 456"/>
                <a:gd name="T51" fmla="*/ 352 h 386"/>
                <a:gd name="T52" fmla="*/ 262 w 456"/>
                <a:gd name="T53" fmla="*/ 348 h 386"/>
                <a:gd name="T54" fmla="*/ 263 w 456"/>
                <a:gd name="T55" fmla="*/ 335 h 386"/>
                <a:gd name="T56" fmla="*/ 276 w 456"/>
                <a:gd name="T57" fmla="*/ 322 h 386"/>
                <a:gd name="T58" fmla="*/ 288 w 456"/>
                <a:gd name="T59" fmla="*/ 332 h 386"/>
                <a:gd name="T60" fmla="*/ 322 w 456"/>
                <a:gd name="T61" fmla="*/ 346 h 386"/>
                <a:gd name="T62" fmla="*/ 334 w 456"/>
                <a:gd name="T63" fmla="*/ 366 h 386"/>
                <a:gd name="T64" fmla="*/ 364 w 456"/>
                <a:gd name="T65" fmla="*/ 375 h 386"/>
                <a:gd name="T66" fmla="*/ 364 w 456"/>
                <a:gd name="T67" fmla="*/ 357 h 386"/>
                <a:gd name="T68" fmla="*/ 368 w 456"/>
                <a:gd name="T69" fmla="*/ 350 h 386"/>
                <a:gd name="T70" fmla="*/ 383 w 456"/>
                <a:gd name="T71" fmla="*/ 324 h 386"/>
                <a:gd name="T72" fmla="*/ 385 w 456"/>
                <a:gd name="T73" fmla="*/ 307 h 386"/>
                <a:gd name="T74" fmla="*/ 400 w 456"/>
                <a:gd name="T75" fmla="*/ 290 h 386"/>
                <a:gd name="T76" fmla="*/ 423 w 456"/>
                <a:gd name="T77" fmla="*/ 286 h 386"/>
                <a:gd name="T78" fmla="*/ 446 w 456"/>
                <a:gd name="T79" fmla="*/ 278 h 386"/>
                <a:gd name="T80" fmla="*/ 453 w 456"/>
                <a:gd name="T81" fmla="*/ 244 h 386"/>
                <a:gd name="T82" fmla="*/ 412 w 456"/>
                <a:gd name="T83" fmla="*/ 218 h 386"/>
                <a:gd name="T84" fmla="*/ 396 w 456"/>
                <a:gd name="T85" fmla="*/ 246 h 386"/>
                <a:gd name="T86" fmla="*/ 408 w 456"/>
                <a:gd name="T87" fmla="*/ 255 h 386"/>
                <a:gd name="T88" fmla="*/ 406 w 456"/>
                <a:gd name="T89" fmla="*/ 270 h 386"/>
                <a:gd name="T90" fmla="*/ 389 w 456"/>
                <a:gd name="T91" fmla="*/ 275 h 386"/>
                <a:gd name="T92" fmla="*/ 374 w 456"/>
                <a:gd name="T93" fmla="*/ 284 h 386"/>
                <a:gd name="T94" fmla="*/ 363 w 456"/>
                <a:gd name="T95" fmla="*/ 273 h 386"/>
                <a:gd name="T96" fmla="*/ 356 w 456"/>
                <a:gd name="T97" fmla="*/ 256 h 386"/>
                <a:gd name="T98" fmla="*/ 350 w 456"/>
                <a:gd name="T99" fmla="*/ 238 h 386"/>
                <a:gd name="T100" fmla="*/ 326 w 456"/>
                <a:gd name="T101" fmla="*/ 208 h 386"/>
                <a:gd name="T102" fmla="*/ 299 w 456"/>
                <a:gd name="T103" fmla="*/ 188 h 386"/>
                <a:gd name="T104" fmla="*/ 300 w 456"/>
                <a:gd name="T105" fmla="*/ 168 h 386"/>
                <a:gd name="T106" fmla="*/ 325 w 456"/>
                <a:gd name="T107" fmla="*/ 142 h 386"/>
                <a:gd name="T108" fmla="*/ 296 w 456"/>
                <a:gd name="T109" fmla="*/ 143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386">
                  <a:moveTo>
                    <a:pt x="271" y="140"/>
                  </a:moveTo>
                  <a:cubicBezTo>
                    <a:pt x="265" y="140"/>
                    <a:pt x="265" y="140"/>
                    <a:pt x="265" y="140"/>
                  </a:cubicBezTo>
                  <a:cubicBezTo>
                    <a:pt x="263" y="144"/>
                    <a:pt x="263" y="144"/>
                    <a:pt x="263" y="144"/>
                  </a:cubicBezTo>
                  <a:cubicBezTo>
                    <a:pt x="266" y="148"/>
                    <a:pt x="266" y="148"/>
                    <a:pt x="266" y="148"/>
                  </a:cubicBezTo>
                  <a:cubicBezTo>
                    <a:pt x="266" y="148"/>
                    <a:pt x="266" y="148"/>
                    <a:pt x="266" y="148"/>
                  </a:cubicBezTo>
                  <a:cubicBezTo>
                    <a:pt x="266" y="148"/>
                    <a:pt x="266" y="148"/>
                    <a:pt x="266" y="148"/>
                  </a:cubicBezTo>
                  <a:cubicBezTo>
                    <a:pt x="268" y="154"/>
                    <a:pt x="268" y="154"/>
                    <a:pt x="268" y="154"/>
                  </a:cubicBezTo>
                  <a:cubicBezTo>
                    <a:pt x="268" y="154"/>
                    <a:pt x="268" y="154"/>
                    <a:pt x="268" y="154"/>
                  </a:cubicBezTo>
                  <a:cubicBezTo>
                    <a:pt x="268" y="155"/>
                    <a:pt x="268" y="155"/>
                    <a:pt x="268" y="155"/>
                  </a:cubicBezTo>
                  <a:cubicBezTo>
                    <a:pt x="268" y="156"/>
                    <a:pt x="268" y="156"/>
                    <a:pt x="268" y="156"/>
                  </a:cubicBezTo>
                  <a:cubicBezTo>
                    <a:pt x="259" y="160"/>
                    <a:pt x="259" y="160"/>
                    <a:pt x="259" y="160"/>
                  </a:cubicBezTo>
                  <a:cubicBezTo>
                    <a:pt x="258" y="160"/>
                    <a:pt x="258" y="160"/>
                    <a:pt x="258" y="160"/>
                  </a:cubicBezTo>
                  <a:cubicBezTo>
                    <a:pt x="258" y="160"/>
                    <a:pt x="258" y="160"/>
                    <a:pt x="258" y="160"/>
                  </a:cubicBezTo>
                  <a:cubicBezTo>
                    <a:pt x="258" y="160"/>
                    <a:pt x="258" y="160"/>
                    <a:pt x="258" y="160"/>
                  </a:cubicBezTo>
                  <a:cubicBezTo>
                    <a:pt x="258" y="160"/>
                    <a:pt x="258" y="160"/>
                    <a:pt x="258" y="160"/>
                  </a:cubicBezTo>
                  <a:cubicBezTo>
                    <a:pt x="251" y="160"/>
                    <a:pt x="247" y="158"/>
                    <a:pt x="246" y="155"/>
                  </a:cubicBezTo>
                  <a:cubicBezTo>
                    <a:pt x="244" y="150"/>
                    <a:pt x="244" y="150"/>
                    <a:pt x="244" y="150"/>
                  </a:cubicBezTo>
                  <a:cubicBezTo>
                    <a:pt x="232" y="148"/>
                    <a:pt x="232" y="148"/>
                    <a:pt x="232" y="148"/>
                  </a:cubicBezTo>
                  <a:cubicBezTo>
                    <a:pt x="228" y="132"/>
                    <a:pt x="228" y="132"/>
                    <a:pt x="228" y="132"/>
                  </a:cubicBezTo>
                  <a:cubicBezTo>
                    <a:pt x="226" y="132"/>
                    <a:pt x="224" y="131"/>
                    <a:pt x="223" y="129"/>
                  </a:cubicBezTo>
                  <a:cubicBezTo>
                    <a:pt x="222" y="128"/>
                    <a:pt x="222" y="128"/>
                    <a:pt x="222" y="128"/>
                  </a:cubicBezTo>
                  <a:cubicBezTo>
                    <a:pt x="220" y="126"/>
                    <a:pt x="219" y="124"/>
                    <a:pt x="216" y="124"/>
                  </a:cubicBezTo>
                  <a:cubicBezTo>
                    <a:pt x="213" y="122"/>
                    <a:pt x="210" y="120"/>
                    <a:pt x="208" y="116"/>
                  </a:cubicBezTo>
                  <a:cubicBezTo>
                    <a:pt x="203" y="114"/>
                    <a:pt x="203" y="114"/>
                    <a:pt x="203" y="114"/>
                  </a:cubicBezTo>
                  <a:cubicBezTo>
                    <a:pt x="203" y="114"/>
                    <a:pt x="203" y="114"/>
                    <a:pt x="203" y="114"/>
                  </a:cubicBezTo>
                  <a:cubicBezTo>
                    <a:pt x="203" y="114"/>
                    <a:pt x="203" y="114"/>
                    <a:pt x="203" y="114"/>
                  </a:cubicBezTo>
                  <a:cubicBezTo>
                    <a:pt x="203" y="114"/>
                    <a:pt x="203" y="114"/>
                    <a:pt x="203" y="114"/>
                  </a:cubicBezTo>
                  <a:cubicBezTo>
                    <a:pt x="196" y="107"/>
                    <a:pt x="196" y="107"/>
                    <a:pt x="196" y="107"/>
                  </a:cubicBezTo>
                  <a:cubicBezTo>
                    <a:pt x="196" y="107"/>
                    <a:pt x="196" y="107"/>
                    <a:pt x="196" y="107"/>
                  </a:cubicBezTo>
                  <a:cubicBezTo>
                    <a:pt x="195" y="102"/>
                    <a:pt x="195" y="102"/>
                    <a:pt x="195" y="102"/>
                  </a:cubicBezTo>
                  <a:cubicBezTo>
                    <a:pt x="195" y="101"/>
                    <a:pt x="195" y="101"/>
                    <a:pt x="195" y="101"/>
                  </a:cubicBezTo>
                  <a:cubicBezTo>
                    <a:pt x="208" y="84"/>
                    <a:pt x="208" y="84"/>
                    <a:pt x="208" y="84"/>
                  </a:cubicBezTo>
                  <a:cubicBezTo>
                    <a:pt x="208" y="82"/>
                    <a:pt x="208" y="82"/>
                    <a:pt x="208" y="81"/>
                  </a:cubicBezTo>
                  <a:cubicBezTo>
                    <a:pt x="206" y="76"/>
                    <a:pt x="206" y="76"/>
                    <a:pt x="206" y="76"/>
                  </a:cubicBezTo>
                  <a:cubicBezTo>
                    <a:pt x="199" y="78"/>
                    <a:pt x="199" y="78"/>
                    <a:pt x="199" y="78"/>
                  </a:cubicBezTo>
                  <a:cubicBezTo>
                    <a:pt x="198" y="78"/>
                    <a:pt x="198" y="78"/>
                    <a:pt x="198" y="78"/>
                  </a:cubicBezTo>
                  <a:cubicBezTo>
                    <a:pt x="198" y="79"/>
                    <a:pt x="198" y="79"/>
                    <a:pt x="198" y="79"/>
                  </a:cubicBezTo>
                  <a:cubicBezTo>
                    <a:pt x="198" y="79"/>
                    <a:pt x="198" y="79"/>
                    <a:pt x="198" y="79"/>
                  </a:cubicBezTo>
                  <a:cubicBezTo>
                    <a:pt x="180" y="80"/>
                    <a:pt x="180" y="80"/>
                    <a:pt x="180" y="80"/>
                  </a:cubicBezTo>
                  <a:cubicBezTo>
                    <a:pt x="174" y="82"/>
                    <a:pt x="174" y="82"/>
                    <a:pt x="174" y="82"/>
                  </a:cubicBezTo>
                  <a:cubicBezTo>
                    <a:pt x="171" y="84"/>
                    <a:pt x="171" y="84"/>
                    <a:pt x="171" y="84"/>
                  </a:cubicBezTo>
                  <a:cubicBezTo>
                    <a:pt x="170" y="86"/>
                    <a:pt x="170" y="86"/>
                    <a:pt x="170" y="86"/>
                  </a:cubicBezTo>
                  <a:cubicBezTo>
                    <a:pt x="168" y="88"/>
                    <a:pt x="166" y="90"/>
                    <a:pt x="162" y="89"/>
                  </a:cubicBezTo>
                  <a:cubicBezTo>
                    <a:pt x="162" y="89"/>
                    <a:pt x="162" y="89"/>
                    <a:pt x="162" y="89"/>
                  </a:cubicBezTo>
                  <a:cubicBezTo>
                    <a:pt x="162" y="88"/>
                    <a:pt x="162" y="88"/>
                    <a:pt x="162" y="88"/>
                  </a:cubicBezTo>
                  <a:cubicBezTo>
                    <a:pt x="156" y="84"/>
                    <a:pt x="156" y="84"/>
                    <a:pt x="156" y="84"/>
                  </a:cubicBezTo>
                  <a:cubicBezTo>
                    <a:pt x="156" y="74"/>
                    <a:pt x="156" y="74"/>
                    <a:pt x="156" y="74"/>
                  </a:cubicBezTo>
                  <a:cubicBezTo>
                    <a:pt x="152" y="72"/>
                    <a:pt x="150" y="69"/>
                    <a:pt x="150" y="67"/>
                  </a:cubicBezTo>
                  <a:cubicBezTo>
                    <a:pt x="148" y="58"/>
                    <a:pt x="148" y="58"/>
                    <a:pt x="148" y="58"/>
                  </a:cubicBezTo>
                  <a:cubicBezTo>
                    <a:pt x="144" y="54"/>
                    <a:pt x="144" y="54"/>
                    <a:pt x="144" y="54"/>
                  </a:cubicBezTo>
                  <a:cubicBezTo>
                    <a:pt x="140" y="50"/>
                    <a:pt x="140" y="50"/>
                    <a:pt x="140" y="50"/>
                  </a:cubicBezTo>
                  <a:cubicBezTo>
                    <a:pt x="138" y="49"/>
                    <a:pt x="138" y="49"/>
                    <a:pt x="138" y="49"/>
                  </a:cubicBezTo>
                  <a:cubicBezTo>
                    <a:pt x="145" y="40"/>
                    <a:pt x="145" y="40"/>
                    <a:pt x="145" y="40"/>
                  </a:cubicBezTo>
                  <a:cubicBezTo>
                    <a:pt x="146" y="34"/>
                    <a:pt x="146" y="34"/>
                    <a:pt x="146" y="34"/>
                  </a:cubicBezTo>
                  <a:cubicBezTo>
                    <a:pt x="138" y="24"/>
                    <a:pt x="138" y="24"/>
                    <a:pt x="138" y="24"/>
                  </a:cubicBezTo>
                  <a:cubicBezTo>
                    <a:pt x="138" y="24"/>
                    <a:pt x="138" y="24"/>
                    <a:pt x="138" y="24"/>
                  </a:cubicBezTo>
                  <a:cubicBezTo>
                    <a:pt x="138" y="24"/>
                    <a:pt x="138" y="24"/>
                    <a:pt x="138" y="24"/>
                  </a:cubicBezTo>
                  <a:cubicBezTo>
                    <a:pt x="134" y="16"/>
                    <a:pt x="134" y="16"/>
                    <a:pt x="134" y="16"/>
                  </a:cubicBezTo>
                  <a:cubicBezTo>
                    <a:pt x="134" y="16"/>
                    <a:pt x="134" y="16"/>
                    <a:pt x="134" y="16"/>
                  </a:cubicBezTo>
                  <a:cubicBezTo>
                    <a:pt x="134" y="16"/>
                    <a:pt x="134" y="16"/>
                    <a:pt x="134" y="16"/>
                  </a:cubicBezTo>
                  <a:cubicBezTo>
                    <a:pt x="134" y="12"/>
                    <a:pt x="134" y="12"/>
                    <a:pt x="134" y="12"/>
                  </a:cubicBezTo>
                  <a:cubicBezTo>
                    <a:pt x="128" y="8"/>
                    <a:pt x="128" y="8"/>
                    <a:pt x="128" y="8"/>
                  </a:cubicBezTo>
                  <a:cubicBezTo>
                    <a:pt x="128" y="7"/>
                    <a:pt x="128" y="7"/>
                    <a:pt x="128" y="7"/>
                  </a:cubicBezTo>
                  <a:cubicBezTo>
                    <a:pt x="128" y="7"/>
                    <a:pt x="128" y="7"/>
                    <a:pt x="128" y="7"/>
                  </a:cubicBezTo>
                  <a:cubicBezTo>
                    <a:pt x="128" y="7"/>
                    <a:pt x="128" y="7"/>
                    <a:pt x="128" y="7"/>
                  </a:cubicBezTo>
                  <a:cubicBezTo>
                    <a:pt x="123" y="1"/>
                    <a:pt x="123" y="1"/>
                    <a:pt x="123" y="1"/>
                  </a:cubicBezTo>
                  <a:cubicBezTo>
                    <a:pt x="116" y="0"/>
                    <a:pt x="116" y="0"/>
                    <a:pt x="116" y="0"/>
                  </a:cubicBezTo>
                  <a:cubicBezTo>
                    <a:pt x="108" y="2"/>
                    <a:pt x="108" y="2"/>
                    <a:pt x="108" y="2"/>
                  </a:cubicBezTo>
                  <a:cubicBezTo>
                    <a:pt x="106" y="4"/>
                    <a:pt x="106" y="4"/>
                    <a:pt x="106" y="4"/>
                  </a:cubicBezTo>
                  <a:cubicBezTo>
                    <a:pt x="105" y="15"/>
                    <a:pt x="105" y="15"/>
                    <a:pt x="105" y="15"/>
                  </a:cubicBezTo>
                  <a:cubicBezTo>
                    <a:pt x="105" y="28"/>
                    <a:pt x="105" y="28"/>
                    <a:pt x="105" y="28"/>
                  </a:cubicBezTo>
                  <a:cubicBezTo>
                    <a:pt x="104" y="28"/>
                    <a:pt x="104" y="28"/>
                    <a:pt x="104" y="28"/>
                  </a:cubicBezTo>
                  <a:cubicBezTo>
                    <a:pt x="96" y="31"/>
                    <a:pt x="96" y="31"/>
                    <a:pt x="96" y="31"/>
                  </a:cubicBezTo>
                  <a:cubicBezTo>
                    <a:pt x="96" y="31"/>
                    <a:pt x="96" y="31"/>
                    <a:pt x="96" y="31"/>
                  </a:cubicBezTo>
                  <a:cubicBezTo>
                    <a:pt x="96" y="31"/>
                    <a:pt x="96" y="31"/>
                    <a:pt x="96" y="31"/>
                  </a:cubicBezTo>
                  <a:cubicBezTo>
                    <a:pt x="96" y="31"/>
                    <a:pt x="96" y="31"/>
                    <a:pt x="96" y="31"/>
                  </a:cubicBezTo>
                  <a:cubicBezTo>
                    <a:pt x="89" y="32"/>
                    <a:pt x="89" y="32"/>
                    <a:pt x="89" y="32"/>
                  </a:cubicBezTo>
                  <a:cubicBezTo>
                    <a:pt x="86" y="34"/>
                    <a:pt x="82" y="36"/>
                    <a:pt x="77" y="37"/>
                  </a:cubicBezTo>
                  <a:cubicBezTo>
                    <a:pt x="76" y="38"/>
                    <a:pt x="76" y="38"/>
                    <a:pt x="76" y="38"/>
                  </a:cubicBezTo>
                  <a:cubicBezTo>
                    <a:pt x="76" y="38"/>
                    <a:pt x="76" y="38"/>
                    <a:pt x="76" y="38"/>
                  </a:cubicBezTo>
                  <a:cubicBezTo>
                    <a:pt x="76" y="38"/>
                    <a:pt x="76" y="38"/>
                    <a:pt x="76" y="38"/>
                  </a:cubicBezTo>
                  <a:cubicBezTo>
                    <a:pt x="62" y="34"/>
                    <a:pt x="62" y="34"/>
                    <a:pt x="62" y="34"/>
                  </a:cubicBezTo>
                  <a:cubicBezTo>
                    <a:pt x="57" y="40"/>
                    <a:pt x="57" y="40"/>
                    <a:pt x="57" y="40"/>
                  </a:cubicBezTo>
                  <a:cubicBezTo>
                    <a:pt x="56" y="42"/>
                    <a:pt x="53" y="44"/>
                    <a:pt x="49" y="44"/>
                  </a:cubicBezTo>
                  <a:cubicBezTo>
                    <a:pt x="41" y="51"/>
                    <a:pt x="41" y="51"/>
                    <a:pt x="41" y="51"/>
                  </a:cubicBezTo>
                  <a:cubicBezTo>
                    <a:pt x="36" y="58"/>
                    <a:pt x="36" y="58"/>
                    <a:pt x="36" y="58"/>
                  </a:cubicBezTo>
                  <a:cubicBezTo>
                    <a:pt x="36" y="58"/>
                    <a:pt x="36" y="58"/>
                    <a:pt x="36" y="58"/>
                  </a:cubicBezTo>
                  <a:cubicBezTo>
                    <a:pt x="36" y="59"/>
                    <a:pt x="36" y="59"/>
                    <a:pt x="36" y="59"/>
                  </a:cubicBezTo>
                  <a:cubicBezTo>
                    <a:pt x="34" y="62"/>
                    <a:pt x="32" y="65"/>
                    <a:pt x="30" y="66"/>
                  </a:cubicBezTo>
                  <a:cubicBezTo>
                    <a:pt x="25" y="72"/>
                    <a:pt x="25" y="72"/>
                    <a:pt x="25" y="72"/>
                  </a:cubicBezTo>
                  <a:cubicBezTo>
                    <a:pt x="25" y="73"/>
                    <a:pt x="25" y="73"/>
                    <a:pt x="25" y="73"/>
                  </a:cubicBezTo>
                  <a:cubicBezTo>
                    <a:pt x="25" y="73"/>
                    <a:pt x="25" y="73"/>
                    <a:pt x="25" y="73"/>
                  </a:cubicBezTo>
                  <a:cubicBezTo>
                    <a:pt x="22" y="75"/>
                    <a:pt x="22" y="75"/>
                    <a:pt x="22" y="75"/>
                  </a:cubicBezTo>
                  <a:cubicBezTo>
                    <a:pt x="20" y="76"/>
                    <a:pt x="18" y="76"/>
                    <a:pt x="16" y="76"/>
                  </a:cubicBezTo>
                  <a:cubicBezTo>
                    <a:pt x="6" y="76"/>
                    <a:pt x="6" y="76"/>
                    <a:pt x="6" y="76"/>
                  </a:cubicBezTo>
                  <a:cubicBezTo>
                    <a:pt x="4" y="79"/>
                    <a:pt x="4" y="79"/>
                    <a:pt x="4" y="79"/>
                  </a:cubicBezTo>
                  <a:cubicBezTo>
                    <a:pt x="0" y="86"/>
                    <a:pt x="0" y="86"/>
                    <a:pt x="0" y="86"/>
                  </a:cubicBezTo>
                  <a:cubicBezTo>
                    <a:pt x="2" y="92"/>
                    <a:pt x="2" y="92"/>
                    <a:pt x="2" y="92"/>
                  </a:cubicBezTo>
                  <a:cubicBezTo>
                    <a:pt x="1" y="108"/>
                    <a:pt x="1" y="108"/>
                    <a:pt x="1" y="108"/>
                  </a:cubicBezTo>
                  <a:cubicBezTo>
                    <a:pt x="4" y="112"/>
                    <a:pt x="4" y="112"/>
                    <a:pt x="4" y="112"/>
                  </a:cubicBezTo>
                  <a:cubicBezTo>
                    <a:pt x="4" y="113"/>
                    <a:pt x="4" y="113"/>
                    <a:pt x="4" y="113"/>
                  </a:cubicBezTo>
                  <a:cubicBezTo>
                    <a:pt x="5" y="116"/>
                    <a:pt x="5" y="116"/>
                    <a:pt x="5" y="116"/>
                  </a:cubicBezTo>
                  <a:cubicBezTo>
                    <a:pt x="11" y="116"/>
                    <a:pt x="11" y="116"/>
                    <a:pt x="11" y="116"/>
                  </a:cubicBezTo>
                  <a:cubicBezTo>
                    <a:pt x="20" y="118"/>
                    <a:pt x="20" y="118"/>
                    <a:pt x="20" y="118"/>
                  </a:cubicBezTo>
                  <a:cubicBezTo>
                    <a:pt x="33" y="119"/>
                    <a:pt x="33" y="119"/>
                    <a:pt x="33" y="119"/>
                  </a:cubicBezTo>
                  <a:cubicBezTo>
                    <a:pt x="38" y="118"/>
                    <a:pt x="38" y="118"/>
                    <a:pt x="38" y="118"/>
                  </a:cubicBezTo>
                  <a:cubicBezTo>
                    <a:pt x="39" y="118"/>
                    <a:pt x="39" y="118"/>
                    <a:pt x="39" y="118"/>
                  </a:cubicBezTo>
                  <a:cubicBezTo>
                    <a:pt x="40" y="118"/>
                    <a:pt x="40" y="118"/>
                    <a:pt x="40" y="118"/>
                  </a:cubicBezTo>
                  <a:cubicBezTo>
                    <a:pt x="50" y="122"/>
                    <a:pt x="50" y="122"/>
                    <a:pt x="50" y="122"/>
                  </a:cubicBezTo>
                  <a:cubicBezTo>
                    <a:pt x="50" y="122"/>
                    <a:pt x="50" y="122"/>
                    <a:pt x="50" y="122"/>
                  </a:cubicBezTo>
                  <a:cubicBezTo>
                    <a:pt x="51" y="122"/>
                    <a:pt x="51" y="122"/>
                    <a:pt x="51" y="122"/>
                  </a:cubicBezTo>
                  <a:cubicBezTo>
                    <a:pt x="56" y="127"/>
                    <a:pt x="56" y="127"/>
                    <a:pt x="56" y="127"/>
                  </a:cubicBezTo>
                  <a:cubicBezTo>
                    <a:pt x="68" y="131"/>
                    <a:pt x="68" y="131"/>
                    <a:pt x="68" y="131"/>
                  </a:cubicBezTo>
                  <a:cubicBezTo>
                    <a:pt x="69" y="131"/>
                    <a:pt x="69" y="131"/>
                    <a:pt x="69" y="131"/>
                  </a:cubicBezTo>
                  <a:cubicBezTo>
                    <a:pt x="77" y="136"/>
                    <a:pt x="77" y="136"/>
                    <a:pt x="77" y="136"/>
                  </a:cubicBezTo>
                  <a:cubicBezTo>
                    <a:pt x="96" y="154"/>
                    <a:pt x="96" y="154"/>
                    <a:pt x="96" y="154"/>
                  </a:cubicBezTo>
                  <a:cubicBezTo>
                    <a:pt x="105" y="158"/>
                    <a:pt x="105" y="158"/>
                    <a:pt x="105" y="158"/>
                  </a:cubicBezTo>
                  <a:cubicBezTo>
                    <a:pt x="109" y="156"/>
                    <a:pt x="109" y="156"/>
                    <a:pt x="109" y="156"/>
                  </a:cubicBezTo>
                  <a:cubicBezTo>
                    <a:pt x="112" y="150"/>
                    <a:pt x="112" y="150"/>
                    <a:pt x="112" y="150"/>
                  </a:cubicBezTo>
                  <a:cubicBezTo>
                    <a:pt x="110" y="139"/>
                    <a:pt x="110" y="139"/>
                    <a:pt x="110" y="139"/>
                  </a:cubicBezTo>
                  <a:cubicBezTo>
                    <a:pt x="110" y="136"/>
                    <a:pt x="113" y="134"/>
                    <a:pt x="118" y="132"/>
                  </a:cubicBezTo>
                  <a:cubicBezTo>
                    <a:pt x="118" y="131"/>
                    <a:pt x="118" y="131"/>
                    <a:pt x="118" y="131"/>
                  </a:cubicBezTo>
                  <a:cubicBezTo>
                    <a:pt x="143" y="146"/>
                    <a:pt x="143" y="146"/>
                    <a:pt x="143" y="146"/>
                  </a:cubicBezTo>
                  <a:cubicBezTo>
                    <a:pt x="146" y="145"/>
                    <a:pt x="146" y="145"/>
                    <a:pt x="146" y="145"/>
                  </a:cubicBezTo>
                  <a:cubicBezTo>
                    <a:pt x="151" y="142"/>
                    <a:pt x="151" y="142"/>
                    <a:pt x="151" y="142"/>
                  </a:cubicBezTo>
                  <a:cubicBezTo>
                    <a:pt x="152" y="142"/>
                    <a:pt x="152" y="142"/>
                    <a:pt x="152" y="142"/>
                  </a:cubicBezTo>
                  <a:cubicBezTo>
                    <a:pt x="155" y="142"/>
                    <a:pt x="155" y="142"/>
                    <a:pt x="155" y="142"/>
                  </a:cubicBezTo>
                  <a:cubicBezTo>
                    <a:pt x="160" y="138"/>
                    <a:pt x="160" y="138"/>
                    <a:pt x="160" y="138"/>
                  </a:cubicBezTo>
                  <a:cubicBezTo>
                    <a:pt x="161" y="138"/>
                    <a:pt x="161" y="138"/>
                    <a:pt x="161" y="138"/>
                  </a:cubicBezTo>
                  <a:cubicBezTo>
                    <a:pt x="162" y="138"/>
                    <a:pt x="162" y="138"/>
                    <a:pt x="162" y="138"/>
                  </a:cubicBezTo>
                  <a:cubicBezTo>
                    <a:pt x="176" y="148"/>
                    <a:pt x="176" y="148"/>
                    <a:pt x="176" y="148"/>
                  </a:cubicBezTo>
                  <a:cubicBezTo>
                    <a:pt x="177" y="149"/>
                    <a:pt x="177" y="149"/>
                    <a:pt x="177" y="149"/>
                  </a:cubicBezTo>
                  <a:cubicBezTo>
                    <a:pt x="186" y="156"/>
                    <a:pt x="186" y="156"/>
                    <a:pt x="186" y="156"/>
                  </a:cubicBezTo>
                  <a:cubicBezTo>
                    <a:pt x="188" y="158"/>
                    <a:pt x="192" y="161"/>
                    <a:pt x="194" y="165"/>
                  </a:cubicBezTo>
                  <a:cubicBezTo>
                    <a:pt x="199" y="170"/>
                    <a:pt x="199" y="170"/>
                    <a:pt x="199" y="170"/>
                  </a:cubicBezTo>
                  <a:cubicBezTo>
                    <a:pt x="202" y="169"/>
                    <a:pt x="202" y="169"/>
                    <a:pt x="202" y="169"/>
                  </a:cubicBezTo>
                  <a:cubicBezTo>
                    <a:pt x="206" y="162"/>
                    <a:pt x="206" y="162"/>
                    <a:pt x="206" y="162"/>
                  </a:cubicBezTo>
                  <a:cubicBezTo>
                    <a:pt x="215" y="168"/>
                    <a:pt x="215" y="168"/>
                    <a:pt x="215" y="168"/>
                  </a:cubicBezTo>
                  <a:cubicBezTo>
                    <a:pt x="215" y="168"/>
                    <a:pt x="215" y="168"/>
                    <a:pt x="215" y="168"/>
                  </a:cubicBezTo>
                  <a:cubicBezTo>
                    <a:pt x="216" y="168"/>
                    <a:pt x="216" y="168"/>
                    <a:pt x="216" y="168"/>
                  </a:cubicBezTo>
                  <a:cubicBezTo>
                    <a:pt x="216" y="168"/>
                    <a:pt x="216" y="168"/>
                    <a:pt x="216" y="168"/>
                  </a:cubicBezTo>
                  <a:cubicBezTo>
                    <a:pt x="222" y="176"/>
                    <a:pt x="222" y="176"/>
                    <a:pt x="222" y="176"/>
                  </a:cubicBezTo>
                  <a:cubicBezTo>
                    <a:pt x="240" y="190"/>
                    <a:pt x="240" y="190"/>
                    <a:pt x="240" y="190"/>
                  </a:cubicBezTo>
                  <a:cubicBezTo>
                    <a:pt x="240" y="190"/>
                    <a:pt x="240" y="190"/>
                    <a:pt x="240" y="190"/>
                  </a:cubicBezTo>
                  <a:cubicBezTo>
                    <a:pt x="246" y="196"/>
                    <a:pt x="246" y="196"/>
                    <a:pt x="246" y="196"/>
                  </a:cubicBezTo>
                  <a:cubicBezTo>
                    <a:pt x="261" y="191"/>
                    <a:pt x="261" y="191"/>
                    <a:pt x="261" y="191"/>
                  </a:cubicBezTo>
                  <a:cubicBezTo>
                    <a:pt x="262" y="203"/>
                    <a:pt x="262" y="203"/>
                    <a:pt x="262" y="203"/>
                  </a:cubicBezTo>
                  <a:cubicBezTo>
                    <a:pt x="269" y="210"/>
                    <a:pt x="269" y="210"/>
                    <a:pt x="269" y="210"/>
                  </a:cubicBezTo>
                  <a:cubicBezTo>
                    <a:pt x="269" y="210"/>
                    <a:pt x="269" y="210"/>
                    <a:pt x="269" y="210"/>
                  </a:cubicBezTo>
                  <a:cubicBezTo>
                    <a:pt x="269" y="210"/>
                    <a:pt x="269" y="210"/>
                    <a:pt x="269" y="210"/>
                  </a:cubicBezTo>
                  <a:cubicBezTo>
                    <a:pt x="274" y="218"/>
                    <a:pt x="274" y="218"/>
                    <a:pt x="274" y="218"/>
                  </a:cubicBezTo>
                  <a:cubicBezTo>
                    <a:pt x="274" y="219"/>
                    <a:pt x="274" y="219"/>
                    <a:pt x="274" y="219"/>
                  </a:cubicBezTo>
                  <a:cubicBezTo>
                    <a:pt x="274" y="219"/>
                    <a:pt x="274" y="219"/>
                    <a:pt x="274" y="219"/>
                  </a:cubicBezTo>
                  <a:cubicBezTo>
                    <a:pt x="274" y="220"/>
                    <a:pt x="274" y="220"/>
                    <a:pt x="274" y="220"/>
                  </a:cubicBezTo>
                  <a:cubicBezTo>
                    <a:pt x="280" y="247"/>
                    <a:pt x="280" y="247"/>
                    <a:pt x="280" y="247"/>
                  </a:cubicBezTo>
                  <a:cubicBezTo>
                    <a:pt x="286" y="258"/>
                    <a:pt x="286" y="258"/>
                    <a:pt x="286" y="258"/>
                  </a:cubicBezTo>
                  <a:cubicBezTo>
                    <a:pt x="278" y="279"/>
                    <a:pt x="278" y="279"/>
                    <a:pt x="278" y="279"/>
                  </a:cubicBezTo>
                  <a:cubicBezTo>
                    <a:pt x="278" y="280"/>
                    <a:pt x="278" y="280"/>
                    <a:pt x="278" y="280"/>
                  </a:cubicBezTo>
                  <a:cubicBezTo>
                    <a:pt x="272" y="282"/>
                    <a:pt x="272" y="282"/>
                    <a:pt x="272" y="282"/>
                  </a:cubicBezTo>
                  <a:cubicBezTo>
                    <a:pt x="272" y="288"/>
                    <a:pt x="272" y="288"/>
                    <a:pt x="272" y="288"/>
                  </a:cubicBezTo>
                  <a:cubicBezTo>
                    <a:pt x="271" y="288"/>
                    <a:pt x="271" y="288"/>
                    <a:pt x="271" y="288"/>
                  </a:cubicBezTo>
                  <a:cubicBezTo>
                    <a:pt x="264" y="299"/>
                    <a:pt x="264" y="299"/>
                    <a:pt x="264" y="299"/>
                  </a:cubicBezTo>
                  <a:cubicBezTo>
                    <a:pt x="264" y="299"/>
                    <a:pt x="264" y="299"/>
                    <a:pt x="264" y="299"/>
                  </a:cubicBezTo>
                  <a:cubicBezTo>
                    <a:pt x="254" y="300"/>
                    <a:pt x="254" y="300"/>
                    <a:pt x="254" y="300"/>
                  </a:cubicBezTo>
                  <a:cubicBezTo>
                    <a:pt x="244" y="308"/>
                    <a:pt x="244" y="308"/>
                    <a:pt x="244" y="308"/>
                  </a:cubicBezTo>
                  <a:cubicBezTo>
                    <a:pt x="246" y="309"/>
                    <a:pt x="247" y="310"/>
                    <a:pt x="250" y="311"/>
                  </a:cubicBezTo>
                  <a:cubicBezTo>
                    <a:pt x="254" y="312"/>
                    <a:pt x="254" y="316"/>
                    <a:pt x="252" y="321"/>
                  </a:cubicBezTo>
                  <a:cubicBezTo>
                    <a:pt x="252" y="322"/>
                    <a:pt x="252" y="322"/>
                    <a:pt x="252" y="322"/>
                  </a:cubicBezTo>
                  <a:cubicBezTo>
                    <a:pt x="246" y="328"/>
                    <a:pt x="246" y="328"/>
                    <a:pt x="246" y="328"/>
                  </a:cubicBezTo>
                  <a:cubicBezTo>
                    <a:pt x="245" y="328"/>
                    <a:pt x="245" y="328"/>
                    <a:pt x="245" y="328"/>
                  </a:cubicBezTo>
                  <a:cubicBezTo>
                    <a:pt x="245" y="329"/>
                    <a:pt x="245" y="329"/>
                    <a:pt x="245" y="329"/>
                  </a:cubicBezTo>
                  <a:cubicBezTo>
                    <a:pt x="244" y="329"/>
                    <a:pt x="244" y="329"/>
                    <a:pt x="244" y="329"/>
                  </a:cubicBezTo>
                  <a:cubicBezTo>
                    <a:pt x="244" y="329"/>
                    <a:pt x="244" y="329"/>
                    <a:pt x="244" y="329"/>
                  </a:cubicBezTo>
                  <a:cubicBezTo>
                    <a:pt x="225" y="326"/>
                    <a:pt x="225" y="326"/>
                    <a:pt x="225" y="326"/>
                  </a:cubicBezTo>
                  <a:cubicBezTo>
                    <a:pt x="224" y="333"/>
                    <a:pt x="224" y="333"/>
                    <a:pt x="224" y="333"/>
                  </a:cubicBezTo>
                  <a:cubicBezTo>
                    <a:pt x="226" y="348"/>
                    <a:pt x="226" y="348"/>
                    <a:pt x="226" y="348"/>
                  </a:cubicBezTo>
                  <a:cubicBezTo>
                    <a:pt x="242" y="354"/>
                    <a:pt x="242" y="354"/>
                    <a:pt x="242" y="354"/>
                  </a:cubicBezTo>
                  <a:cubicBezTo>
                    <a:pt x="242" y="355"/>
                    <a:pt x="242" y="355"/>
                    <a:pt x="242" y="355"/>
                  </a:cubicBezTo>
                  <a:cubicBezTo>
                    <a:pt x="242" y="355"/>
                    <a:pt x="242" y="355"/>
                    <a:pt x="242" y="355"/>
                  </a:cubicBezTo>
                  <a:cubicBezTo>
                    <a:pt x="248" y="353"/>
                    <a:pt x="248" y="353"/>
                    <a:pt x="248" y="353"/>
                  </a:cubicBezTo>
                  <a:cubicBezTo>
                    <a:pt x="249" y="353"/>
                    <a:pt x="249" y="353"/>
                    <a:pt x="249" y="353"/>
                  </a:cubicBezTo>
                  <a:cubicBezTo>
                    <a:pt x="250" y="352"/>
                    <a:pt x="250" y="352"/>
                    <a:pt x="250" y="352"/>
                  </a:cubicBezTo>
                  <a:cubicBezTo>
                    <a:pt x="250" y="353"/>
                    <a:pt x="250" y="353"/>
                    <a:pt x="250" y="353"/>
                  </a:cubicBezTo>
                  <a:cubicBezTo>
                    <a:pt x="250" y="353"/>
                    <a:pt x="250" y="353"/>
                    <a:pt x="250" y="353"/>
                  </a:cubicBezTo>
                  <a:cubicBezTo>
                    <a:pt x="255" y="356"/>
                    <a:pt x="255" y="356"/>
                    <a:pt x="255" y="356"/>
                  </a:cubicBezTo>
                  <a:cubicBezTo>
                    <a:pt x="262" y="356"/>
                    <a:pt x="262" y="356"/>
                    <a:pt x="262" y="356"/>
                  </a:cubicBezTo>
                  <a:cubicBezTo>
                    <a:pt x="264" y="355"/>
                    <a:pt x="264" y="355"/>
                    <a:pt x="264" y="355"/>
                  </a:cubicBezTo>
                  <a:cubicBezTo>
                    <a:pt x="262" y="348"/>
                    <a:pt x="262" y="348"/>
                    <a:pt x="262" y="348"/>
                  </a:cubicBezTo>
                  <a:cubicBezTo>
                    <a:pt x="262" y="348"/>
                    <a:pt x="262" y="348"/>
                    <a:pt x="262" y="348"/>
                  </a:cubicBezTo>
                  <a:cubicBezTo>
                    <a:pt x="262" y="348"/>
                    <a:pt x="262" y="348"/>
                    <a:pt x="262" y="348"/>
                  </a:cubicBezTo>
                  <a:cubicBezTo>
                    <a:pt x="260" y="340"/>
                    <a:pt x="260" y="340"/>
                    <a:pt x="260" y="340"/>
                  </a:cubicBezTo>
                  <a:cubicBezTo>
                    <a:pt x="260" y="339"/>
                    <a:pt x="260" y="339"/>
                    <a:pt x="260" y="339"/>
                  </a:cubicBezTo>
                  <a:cubicBezTo>
                    <a:pt x="260" y="338"/>
                    <a:pt x="260" y="338"/>
                    <a:pt x="260" y="338"/>
                  </a:cubicBezTo>
                  <a:cubicBezTo>
                    <a:pt x="260" y="338"/>
                    <a:pt x="260" y="338"/>
                    <a:pt x="260" y="338"/>
                  </a:cubicBezTo>
                  <a:cubicBezTo>
                    <a:pt x="260" y="338"/>
                    <a:pt x="260" y="338"/>
                    <a:pt x="260" y="338"/>
                  </a:cubicBezTo>
                  <a:cubicBezTo>
                    <a:pt x="263" y="335"/>
                    <a:pt x="263" y="335"/>
                    <a:pt x="263" y="335"/>
                  </a:cubicBezTo>
                  <a:cubicBezTo>
                    <a:pt x="264" y="334"/>
                    <a:pt x="264" y="334"/>
                    <a:pt x="264" y="334"/>
                  </a:cubicBezTo>
                  <a:cubicBezTo>
                    <a:pt x="264" y="334"/>
                    <a:pt x="264" y="334"/>
                    <a:pt x="264" y="334"/>
                  </a:cubicBezTo>
                  <a:cubicBezTo>
                    <a:pt x="264" y="334"/>
                    <a:pt x="264" y="334"/>
                    <a:pt x="264" y="334"/>
                  </a:cubicBezTo>
                  <a:cubicBezTo>
                    <a:pt x="268" y="328"/>
                    <a:pt x="268" y="328"/>
                    <a:pt x="268" y="328"/>
                  </a:cubicBezTo>
                  <a:cubicBezTo>
                    <a:pt x="269" y="327"/>
                    <a:pt x="269" y="327"/>
                    <a:pt x="269" y="327"/>
                  </a:cubicBezTo>
                  <a:cubicBezTo>
                    <a:pt x="276" y="322"/>
                    <a:pt x="276" y="322"/>
                    <a:pt x="276" y="322"/>
                  </a:cubicBezTo>
                  <a:cubicBezTo>
                    <a:pt x="276" y="322"/>
                    <a:pt x="276" y="322"/>
                    <a:pt x="276" y="322"/>
                  </a:cubicBezTo>
                  <a:cubicBezTo>
                    <a:pt x="276" y="321"/>
                    <a:pt x="276" y="321"/>
                    <a:pt x="276" y="321"/>
                  </a:cubicBezTo>
                  <a:cubicBezTo>
                    <a:pt x="277" y="321"/>
                    <a:pt x="277" y="321"/>
                    <a:pt x="277" y="321"/>
                  </a:cubicBezTo>
                  <a:cubicBezTo>
                    <a:pt x="277" y="321"/>
                    <a:pt x="277" y="321"/>
                    <a:pt x="277" y="321"/>
                  </a:cubicBezTo>
                  <a:cubicBezTo>
                    <a:pt x="286" y="320"/>
                    <a:pt x="286" y="320"/>
                    <a:pt x="286" y="320"/>
                  </a:cubicBezTo>
                  <a:cubicBezTo>
                    <a:pt x="286" y="322"/>
                    <a:pt x="286" y="322"/>
                    <a:pt x="286" y="322"/>
                  </a:cubicBezTo>
                  <a:cubicBezTo>
                    <a:pt x="286" y="325"/>
                    <a:pt x="286" y="327"/>
                    <a:pt x="286" y="328"/>
                  </a:cubicBezTo>
                  <a:cubicBezTo>
                    <a:pt x="288" y="332"/>
                    <a:pt x="288" y="332"/>
                    <a:pt x="288" y="332"/>
                  </a:cubicBezTo>
                  <a:cubicBezTo>
                    <a:pt x="290" y="337"/>
                    <a:pt x="290" y="337"/>
                    <a:pt x="290" y="337"/>
                  </a:cubicBezTo>
                  <a:cubicBezTo>
                    <a:pt x="298" y="342"/>
                    <a:pt x="298" y="342"/>
                    <a:pt x="298" y="342"/>
                  </a:cubicBezTo>
                  <a:cubicBezTo>
                    <a:pt x="320" y="344"/>
                    <a:pt x="320" y="344"/>
                    <a:pt x="320" y="344"/>
                  </a:cubicBezTo>
                  <a:cubicBezTo>
                    <a:pt x="321" y="344"/>
                    <a:pt x="321" y="344"/>
                    <a:pt x="321" y="344"/>
                  </a:cubicBezTo>
                  <a:cubicBezTo>
                    <a:pt x="322" y="344"/>
                    <a:pt x="322" y="344"/>
                    <a:pt x="322" y="344"/>
                  </a:cubicBezTo>
                  <a:cubicBezTo>
                    <a:pt x="322" y="345"/>
                    <a:pt x="322" y="345"/>
                    <a:pt x="322" y="345"/>
                  </a:cubicBezTo>
                  <a:cubicBezTo>
                    <a:pt x="322" y="346"/>
                    <a:pt x="322" y="346"/>
                    <a:pt x="322" y="346"/>
                  </a:cubicBezTo>
                  <a:cubicBezTo>
                    <a:pt x="322" y="353"/>
                    <a:pt x="322" y="353"/>
                    <a:pt x="322" y="353"/>
                  </a:cubicBezTo>
                  <a:cubicBezTo>
                    <a:pt x="328" y="360"/>
                    <a:pt x="328" y="360"/>
                    <a:pt x="328" y="360"/>
                  </a:cubicBezTo>
                  <a:cubicBezTo>
                    <a:pt x="333" y="362"/>
                    <a:pt x="333" y="362"/>
                    <a:pt x="333" y="362"/>
                  </a:cubicBezTo>
                  <a:cubicBezTo>
                    <a:pt x="334" y="362"/>
                    <a:pt x="334" y="362"/>
                    <a:pt x="334" y="362"/>
                  </a:cubicBezTo>
                  <a:cubicBezTo>
                    <a:pt x="334" y="362"/>
                    <a:pt x="334" y="362"/>
                    <a:pt x="334" y="362"/>
                  </a:cubicBezTo>
                  <a:cubicBezTo>
                    <a:pt x="334" y="363"/>
                    <a:pt x="334" y="363"/>
                    <a:pt x="334" y="363"/>
                  </a:cubicBezTo>
                  <a:cubicBezTo>
                    <a:pt x="334" y="366"/>
                    <a:pt x="334" y="366"/>
                    <a:pt x="334" y="366"/>
                  </a:cubicBezTo>
                  <a:cubicBezTo>
                    <a:pt x="334" y="370"/>
                    <a:pt x="334" y="370"/>
                    <a:pt x="334" y="370"/>
                  </a:cubicBezTo>
                  <a:cubicBezTo>
                    <a:pt x="332" y="378"/>
                    <a:pt x="332" y="378"/>
                    <a:pt x="332" y="378"/>
                  </a:cubicBezTo>
                  <a:cubicBezTo>
                    <a:pt x="335" y="380"/>
                    <a:pt x="335" y="380"/>
                    <a:pt x="335" y="380"/>
                  </a:cubicBezTo>
                  <a:cubicBezTo>
                    <a:pt x="338" y="380"/>
                    <a:pt x="341" y="380"/>
                    <a:pt x="344" y="382"/>
                  </a:cubicBezTo>
                  <a:cubicBezTo>
                    <a:pt x="353" y="386"/>
                    <a:pt x="353" y="386"/>
                    <a:pt x="353" y="386"/>
                  </a:cubicBezTo>
                  <a:cubicBezTo>
                    <a:pt x="358" y="382"/>
                    <a:pt x="358" y="382"/>
                    <a:pt x="358" y="382"/>
                  </a:cubicBezTo>
                  <a:cubicBezTo>
                    <a:pt x="364" y="375"/>
                    <a:pt x="364" y="375"/>
                    <a:pt x="364" y="375"/>
                  </a:cubicBezTo>
                  <a:cubicBezTo>
                    <a:pt x="365" y="372"/>
                    <a:pt x="365" y="372"/>
                    <a:pt x="365" y="372"/>
                  </a:cubicBezTo>
                  <a:cubicBezTo>
                    <a:pt x="365" y="372"/>
                    <a:pt x="365" y="372"/>
                    <a:pt x="365" y="372"/>
                  </a:cubicBezTo>
                  <a:cubicBezTo>
                    <a:pt x="366" y="371"/>
                    <a:pt x="366" y="371"/>
                    <a:pt x="366" y="371"/>
                  </a:cubicBezTo>
                  <a:cubicBezTo>
                    <a:pt x="367" y="370"/>
                    <a:pt x="367" y="370"/>
                    <a:pt x="367" y="370"/>
                  </a:cubicBezTo>
                  <a:cubicBezTo>
                    <a:pt x="367" y="370"/>
                    <a:pt x="367" y="370"/>
                    <a:pt x="367" y="370"/>
                  </a:cubicBezTo>
                  <a:cubicBezTo>
                    <a:pt x="365" y="361"/>
                    <a:pt x="365" y="361"/>
                    <a:pt x="365" y="361"/>
                  </a:cubicBezTo>
                  <a:cubicBezTo>
                    <a:pt x="364" y="357"/>
                    <a:pt x="364" y="357"/>
                    <a:pt x="364" y="357"/>
                  </a:cubicBezTo>
                  <a:cubicBezTo>
                    <a:pt x="364" y="356"/>
                    <a:pt x="364" y="356"/>
                    <a:pt x="364" y="356"/>
                  </a:cubicBezTo>
                  <a:cubicBezTo>
                    <a:pt x="364" y="356"/>
                    <a:pt x="364" y="356"/>
                    <a:pt x="364" y="356"/>
                  </a:cubicBezTo>
                  <a:cubicBezTo>
                    <a:pt x="364" y="356"/>
                    <a:pt x="364" y="356"/>
                    <a:pt x="364" y="356"/>
                  </a:cubicBezTo>
                  <a:cubicBezTo>
                    <a:pt x="364" y="355"/>
                    <a:pt x="364" y="355"/>
                    <a:pt x="364" y="355"/>
                  </a:cubicBezTo>
                  <a:cubicBezTo>
                    <a:pt x="368" y="350"/>
                    <a:pt x="368" y="350"/>
                    <a:pt x="368" y="350"/>
                  </a:cubicBezTo>
                  <a:cubicBezTo>
                    <a:pt x="368" y="350"/>
                    <a:pt x="368" y="350"/>
                    <a:pt x="368" y="350"/>
                  </a:cubicBezTo>
                  <a:cubicBezTo>
                    <a:pt x="368" y="350"/>
                    <a:pt x="368" y="350"/>
                    <a:pt x="368" y="350"/>
                  </a:cubicBezTo>
                  <a:cubicBezTo>
                    <a:pt x="374" y="345"/>
                    <a:pt x="374" y="345"/>
                    <a:pt x="374" y="345"/>
                  </a:cubicBezTo>
                  <a:cubicBezTo>
                    <a:pt x="375" y="345"/>
                    <a:pt x="375" y="345"/>
                    <a:pt x="375" y="345"/>
                  </a:cubicBezTo>
                  <a:cubicBezTo>
                    <a:pt x="388" y="345"/>
                    <a:pt x="388" y="345"/>
                    <a:pt x="388" y="345"/>
                  </a:cubicBezTo>
                  <a:cubicBezTo>
                    <a:pt x="390" y="344"/>
                    <a:pt x="390" y="344"/>
                    <a:pt x="390" y="344"/>
                  </a:cubicBezTo>
                  <a:cubicBezTo>
                    <a:pt x="390" y="338"/>
                    <a:pt x="390" y="338"/>
                    <a:pt x="390" y="338"/>
                  </a:cubicBezTo>
                  <a:cubicBezTo>
                    <a:pt x="388" y="332"/>
                    <a:pt x="388" y="332"/>
                    <a:pt x="388" y="332"/>
                  </a:cubicBezTo>
                  <a:cubicBezTo>
                    <a:pt x="383" y="324"/>
                    <a:pt x="383" y="324"/>
                    <a:pt x="383" y="324"/>
                  </a:cubicBezTo>
                  <a:cubicBezTo>
                    <a:pt x="383" y="324"/>
                    <a:pt x="383" y="324"/>
                    <a:pt x="383" y="324"/>
                  </a:cubicBezTo>
                  <a:cubicBezTo>
                    <a:pt x="383" y="324"/>
                    <a:pt x="383" y="324"/>
                    <a:pt x="383" y="324"/>
                  </a:cubicBezTo>
                  <a:cubicBezTo>
                    <a:pt x="383" y="314"/>
                    <a:pt x="383" y="314"/>
                    <a:pt x="383" y="314"/>
                  </a:cubicBezTo>
                  <a:cubicBezTo>
                    <a:pt x="383" y="313"/>
                    <a:pt x="383" y="313"/>
                    <a:pt x="383" y="313"/>
                  </a:cubicBezTo>
                  <a:cubicBezTo>
                    <a:pt x="383" y="313"/>
                    <a:pt x="383" y="313"/>
                    <a:pt x="383" y="313"/>
                  </a:cubicBezTo>
                  <a:cubicBezTo>
                    <a:pt x="385" y="307"/>
                    <a:pt x="385" y="307"/>
                    <a:pt x="385" y="307"/>
                  </a:cubicBezTo>
                  <a:cubicBezTo>
                    <a:pt x="385" y="307"/>
                    <a:pt x="385" y="307"/>
                    <a:pt x="385" y="307"/>
                  </a:cubicBezTo>
                  <a:cubicBezTo>
                    <a:pt x="386" y="307"/>
                    <a:pt x="386" y="307"/>
                    <a:pt x="386" y="307"/>
                  </a:cubicBezTo>
                  <a:cubicBezTo>
                    <a:pt x="386" y="307"/>
                    <a:pt x="386" y="307"/>
                    <a:pt x="386" y="307"/>
                  </a:cubicBezTo>
                  <a:cubicBezTo>
                    <a:pt x="396" y="291"/>
                    <a:pt x="396" y="291"/>
                    <a:pt x="396" y="291"/>
                  </a:cubicBezTo>
                  <a:cubicBezTo>
                    <a:pt x="397" y="291"/>
                    <a:pt x="397" y="291"/>
                    <a:pt x="397" y="291"/>
                  </a:cubicBezTo>
                  <a:cubicBezTo>
                    <a:pt x="397" y="291"/>
                    <a:pt x="397" y="291"/>
                    <a:pt x="397" y="291"/>
                  </a:cubicBezTo>
                  <a:cubicBezTo>
                    <a:pt x="398" y="290"/>
                    <a:pt x="398" y="290"/>
                    <a:pt x="398" y="290"/>
                  </a:cubicBezTo>
                  <a:cubicBezTo>
                    <a:pt x="400" y="290"/>
                    <a:pt x="400" y="290"/>
                    <a:pt x="400" y="290"/>
                  </a:cubicBezTo>
                  <a:cubicBezTo>
                    <a:pt x="404" y="291"/>
                    <a:pt x="404" y="291"/>
                    <a:pt x="404" y="291"/>
                  </a:cubicBezTo>
                  <a:cubicBezTo>
                    <a:pt x="414" y="296"/>
                    <a:pt x="414" y="296"/>
                    <a:pt x="414" y="296"/>
                  </a:cubicBezTo>
                  <a:cubicBezTo>
                    <a:pt x="420" y="298"/>
                    <a:pt x="420" y="298"/>
                    <a:pt x="420" y="298"/>
                  </a:cubicBezTo>
                  <a:cubicBezTo>
                    <a:pt x="420" y="295"/>
                    <a:pt x="420" y="295"/>
                    <a:pt x="420" y="295"/>
                  </a:cubicBezTo>
                  <a:cubicBezTo>
                    <a:pt x="419" y="294"/>
                    <a:pt x="419" y="294"/>
                    <a:pt x="419" y="294"/>
                  </a:cubicBezTo>
                  <a:cubicBezTo>
                    <a:pt x="419" y="293"/>
                    <a:pt x="419" y="293"/>
                    <a:pt x="419" y="293"/>
                  </a:cubicBezTo>
                  <a:cubicBezTo>
                    <a:pt x="419" y="290"/>
                    <a:pt x="420" y="288"/>
                    <a:pt x="423" y="286"/>
                  </a:cubicBezTo>
                  <a:cubicBezTo>
                    <a:pt x="430" y="281"/>
                    <a:pt x="430" y="281"/>
                    <a:pt x="430" y="281"/>
                  </a:cubicBezTo>
                  <a:cubicBezTo>
                    <a:pt x="430" y="281"/>
                    <a:pt x="430" y="281"/>
                    <a:pt x="430" y="281"/>
                  </a:cubicBezTo>
                  <a:cubicBezTo>
                    <a:pt x="430" y="281"/>
                    <a:pt x="430" y="281"/>
                    <a:pt x="430" y="281"/>
                  </a:cubicBezTo>
                  <a:cubicBezTo>
                    <a:pt x="430" y="280"/>
                    <a:pt x="430" y="280"/>
                    <a:pt x="430" y="280"/>
                  </a:cubicBezTo>
                  <a:cubicBezTo>
                    <a:pt x="434" y="279"/>
                    <a:pt x="437" y="278"/>
                    <a:pt x="438" y="278"/>
                  </a:cubicBezTo>
                  <a:cubicBezTo>
                    <a:pt x="445" y="278"/>
                    <a:pt x="445" y="278"/>
                    <a:pt x="445" y="278"/>
                  </a:cubicBezTo>
                  <a:cubicBezTo>
                    <a:pt x="446" y="278"/>
                    <a:pt x="446" y="278"/>
                    <a:pt x="446" y="278"/>
                  </a:cubicBezTo>
                  <a:cubicBezTo>
                    <a:pt x="446" y="278"/>
                    <a:pt x="446" y="278"/>
                    <a:pt x="446" y="278"/>
                  </a:cubicBezTo>
                  <a:cubicBezTo>
                    <a:pt x="450" y="278"/>
                    <a:pt x="450" y="278"/>
                    <a:pt x="450" y="278"/>
                  </a:cubicBezTo>
                  <a:cubicBezTo>
                    <a:pt x="452" y="268"/>
                    <a:pt x="452" y="268"/>
                    <a:pt x="452" y="268"/>
                  </a:cubicBezTo>
                  <a:cubicBezTo>
                    <a:pt x="452" y="262"/>
                    <a:pt x="452" y="262"/>
                    <a:pt x="452" y="262"/>
                  </a:cubicBezTo>
                  <a:cubicBezTo>
                    <a:pt x="452" y="257"/>
                    <a:pt x="452" y="254"/>
                    <a:pt x="454" y="254"/>
                  </a:cubicBezTo>
                  <a:cubicBezTo>
                    <a:pt x="456" y="248"/>
                    <a:pt x="456" y="248"/>
                    <a:pt x="456" y="248"/>
                  </a:cubicBezTo>
                  <a:cubicBezTo>
                    <a:pt x="453" y="244"/>
                    <a:pt x="453" y="244"/>
                    <a:pt x="453" y="244"/>
                  </a:cubicBezTo>
                  <a:cubicBezTo>
                    <a:pt x="448" y="240"/>
                    <a:pt x="448" y="240"/>
                    <a:pt x="448" y="240"/>
                  </a:cubicBezTo>
                  <a:cubicBezTo>
                    <a:pt x="438" y="238"/>
                    <a:pt x="438" y="238"/>
                    <a:pt x="438" y="238"/>
                  </a:cubicBezTo>
                  <a:cubicBezTo>
                    <a:pt x="436" y="238"/>
                    <a:pt x="432" y="236"/>
                    <a:pt x="426" y="230"/>
                  </a:cubicBezTo>
                  <a:cubicBezTo>
                    <a:pt x="420" y="228"/>
                    <a:pt x="420" y="228"/>
                    <a:pt x="420" y="228"/>
                  </a:cubicBezTo>
                  <a:cubicBezTo>
                    <a:pt x="420" y="228"/>
                    <a:pt x="420" y="228"/>
                    <a:pt x="420" y="228"/>
                  </a:cubicBezTo>
                  <a:cubicBezTo>
                    <a:pt x="420" y="227"/>
                    <a:pt x="420" y="227"/>
                    <a:pt x="420" y="227"/>
                  </a:cubicBezTo>
                  <a:cubicBezTo>
                    <a:pt x="412" y="218"/>
                    <a:pt x="412" y="218"/>
                    <a:pt x="412" y="218"/>
                  </a:cubicBezTo>
                  <a:cubicBezTo>
                    <a:pt x="406" y="218"/>
                    <a:pt x="406" y="218"/>
                    <a:pt x="406" y="218"/>
                  </a:cubicBezTo>
                  <a:cubicBezTo>
                    <a:pt x="405" y="218"/>
                    <a:pt x="405" y="218"/>
                    <a:pt x="405" y="218"/>
                  </a:cubicBezTo>
                  <a:cubicBezTo>
                    <a:pt x="405" y="218"/>
                    <a:pt x="405" y="218"/>
                    <a:pt x="405" y="218"/>
                  </a:cubicBezTo>
                  <a:cubicBezTo>
                    <a:pt x="399" y="215"/>
                    <a:pt x="399" y="215"/>
                    <a:pt x="399" y="215"/>
                  </a:cubicBezTo>
                  <a:cubicBezTo>
                    <a:pt x="395" y="220"/>
                    <a:pt x="395" y="220"/>
                    <a:pt x="395" y="220"/>
                  </a:cubicBezTo>
                  <a:cubicBezTo>
                    <a:pt x="394" y="238"/>
                    <a:pt x="394" y="238"/>
                    <a:pt x="394" y="238"/>
                  </a:cubicBezTo>
                  <a:cubicBezTo>
                    <a:pt x="396" y="246"/>
                    <a:pt x="396" y="246"/>
                    <a:pt x="396" y="246"/>
                  </a:cubicBezTo>
                  <a:cubicBezTo>
                    <a:pt x="398" y="246"/>
                    <a:pt x="398" y="246"/>
                    <a:pt x="398" y="246"/>
                  </a:cubicBezTo>
                  <a:cubicBezTo>
                    <a:pt x="399" y="246"/>
                    <a:pt x="399" y="246"/>
                    <a:pt x="399" y="246"/>
                  </a:cubicBezTo>
                  <a:cubicBezTo>
                    <a:pt x="404" y="248"/>
                    <a:pt x="404" y="248"/>
                    <a:pt x="404" y="248"/>
                  </a:cubicBezTo>
                  <a:cubicBezTo>
                    <a:pt x="404" y="248"/>
                    <a:pt x="404" y="248"/>
                    <a:pt x="404" y="248"/>
                  </a:cubicBezTo>
                  <a:cubicBezTo>
                    <a:pt x="404" y="248"/>
                    <a:pt x="404" y="248"/>
                    <a:pt x="404" y="248"/>
                  </a:cubicBezTo>
                  <a:cubicBezTo>
                    <a:pt x="407" y="255"/>
                    <a:pt x="407" y="255"/>
                    <a:pt x="407" y="255"/>
                  </a:cubicBezTo>
                  <a:cubicBezTo>
                    <a:pt x="408" y="255"/>
                    <a:pt x="408" y="255"/>
                    <a:pt x="408" y="255"/>
                  </a:cubicBezTo>
                  <a:cubicBezTo>
                    <a:pt x="408" y="256"/>
                    <a:pt x="408" y="256"/>
                    <a:pt x="408" y="256"/>
                  </a:cubicBezTo>
                  <a:cubicBezTo>
                    <a:pt x="408" y="256"/>
                    <a:pt x="408" y="256"/>
                    <a:pt x="408" y="256"/>
                  </a:cubicBezTo>
                  <a:cubicBezTo>
                    <a:pt x="408" y="256"/>
                    <a:pt x="408" y="256"/>
                    <a:pt x="408" y="256"/>
                  </a:cubicBezTo>
                  <a:cubicBezTo>
                    <a:pt x="406" y="268"/>
                    <a:pt x="406" y="268"/>
                    <a:pt x="406" y="268"/>
                  </a:cubicBezTo>
                  <a:cubicBezTo>
                    <a:pt x="406" y="269"/>
                    <a:pt x="406" y="269"/>
                    <a:pt x="406" y="269"/>
                  </a:cubicBezTo>
                  <a:cubicBezTo>
                    <a:pt x="406" y="270"/>
                    <a:pt x="406" y="270"/>
                    <a:pt x="406" y="270"/>
                  </a:cubicBezTo>
                  <a:cubicBezTo>
                    <a:pt x="406" y="270"/>
                    <a:pt x="406" y="270"/>
                    <a:pt x="406" y="270"/>
                  </a:cubicBezTo>
                  <a:cubicBezTo>
                    <a:pt x="404" y="271"/>
                    <a:pt x="402" y="272"/>
                    <a:pt x="400" y="273"/>
                  </a:cubicBezTo>
                  <a:cubicBezTo>
                    <a:pt x="399" y="274"/>
                    <a:pt x="399" y="274"/>
                    <a:pt x="399" y="274"/>
                  </a:cubicBezTo>
                  <a:cubicBezTo>
                    <a:pt x="399" y="273"/>
                    <a:pt x="399" y="273"/>
                    <a:pt x="399" y="273"/>
                  </a:cubicBezTo>
                  <a:cubicBezTo>
                    <a:pt x="398" y="273"/>
                    <a:pt x="398" y="273"/>
                    <a:pt x="398" y="273"/>
                  </a:cubicBezTo>
                  <a:cubicBezTo>
                    <a:pt x="396" y="272"/>
                    <a:pt x="396" y="272"/>
                    <a:pt x="396" y="272"/>
                  </a:cubicBezTo>
                  <a:cubicBezTo>
                    <a:pt x="389" y="275"/>
                    <a:pt x="389" y="275"/>
                    <a:pt x="389" y="275"/>
                  </a:cubicBezTo>
                  <a:cubicBezTo>
                    <a:pt x="389" y="275"/>
                    <a:pt x="389" y="275"/>
                    <a:pt x="389" y="275"/>
                  </a:cubicBezTo>
                  <a:cubicBezTo>
                    <a:pt x="389" y="276"/>
                    <a:pt x="389" y="276"/>
                    <a:pt x="389" y="276"/>
                  </a:cubicBezTo>
                  <a:cubicBezTo>
                    <a:pt x="390" y="276"/>
                    <a:pt x="390" y="276"/>
                    <a:pt x="390" y="276"/>
                  </a:cubicBezTo>
                  <a:cubicBezTo>
                    <a:pt x="391" y="287"/>
                    <a:pt x="391" y="287"/>
                    <a:pt x="391" y="287"/>
                  </a:cubicBezTo>
                  <a:cubicBezTo>
                    <a:pt x="391" y="289"/>
                    <a:pt x="390" y="290"/>
                    <a:pt x="388" y="290"/>
                  </a:cubicBezTo>
                  <a:cubicBezTo>
                    <a:pt x="384" y="290"/>
                    <a:pt x="384" y="290"/>
                    <a:pt x="384" y="290"/>
                  </a:cubicBezTo>
                  <a:cubicBezTo>
                    <a:pt x="381" y="290"/>
                    <a:pt x="380" y="289"/>
                    <a:pt x="379" y="288"/>
                  </a:cubicBezTo>
                  <a:cubicBezTo>
                    <a:pt x="374" y="284"/>
                    <a:pt x="374" y="284"/>
                    <a:pt x="374" y="284"/>
                  </a:cubicBezTo>
                  <a:cubicBezTo>
                    <a:pt x="374" y="284"/>
                    <a:pt x="374" y="284"/>
                    <a:pt x="374" y="284"/>
                  </a:cubicBezTo>
                  <a:cubicBezTo>
                    <a:pt x="373" y="284"/>
                    <a:pt x="373" y="284"/>
                    <a:pt x="373" y="284"/>
                  </a:cubicBezTo>
                  <a:cubicBezTo>
                    <a:pt x="373" y="283"/>
                    <a:pt x="373" y="283"/>
                    <a:pt x="373" y="283"/>
                  </a:cubicBezTo>
                  <a:cubicBezTo>
                    <a:pt x="370" y="276"/>
                    <a:pt x="370" y="276"/>
                    <a:pt x="370" y="276"/>
                  </a:cubicBezTo>
                  <a:cubicBezTo>
                    <a:pt x="370" y="276"/>
                    <a:pt x="368" y="274"/>
                    <a:pt x="364" y="273"/>
                  </a:cubicBezTo>
                  <a:cubicBezTo>
                    <a:pt x="363" y="273"/>
                    <a:pt x="363" y="273"/>
                    <a:pt x="363" y="273"/>
                  </a:cubicBezTo>
                  <a:cubicBezTo>
                    <a:pt x="363" y="273"/>
                    <a:pt x="363" y="273"/>
                    <a:pt x="363" y="273"/>
                  </a:cubicBezTo>
                  <a:cubicBezTo>
                    <a:pt x="357" y="269"/>
                    <a:pt x="357" y="269"/>
                    <a:pt x="357" y="269"/>
                  </a:cubicBezTo>
                  <a:cubicBezTo>
                    <a:pt x="356" y="269"/>
                    <a:pt x="356" y="269"/>
                    <a:pt x="356" y="269"/>
                  </a:cubicBezTo>
                  <a:cubicBezTo>
                    <a:pt x="356" y="268"/>
                    <a:pt x="356" y="268"/>
                    <a:pt x="356" y="268"/>
                  </a:cubicBezTo>
                  <a:cubicBezTo>
                    <a:pt x="356" y="268"/>
                    <a:pt x="356" y="268"/>
                    <a:pt x="356" y="268"/>
                  </a:cubicBezTo>
                  <a:cubicBezTo>
                    <a:pt x="355" y="262"/>
                    <a:pt x="355" y="262"/>
                    <a:pt x="355" y="262"/>
                  </a:cubicBezTo>
                  <a:cubicBezTo>
                    <a:pt x="356" y="256"/>
                    <a:pt x="356" y="256"/>
                    <a:pt x="356" y="256"/>
                  </a:cubicBezTo>
                  <a:cubicBezTo>
                    <a:pt x="356" y="256"/>
                    <a:pt x="356" y="256"/>
                    <a:pt x="356" y="256"/>
                  </a:cubicBezTo>
                  <a:cubicBezTo>
                    <a:pt x="356" y="256"/>
                    <a:pt x="356" y="256"/>
                    <a:pt x="356" y="256"/>
                  </a:cubicBezTo>
                  <a:cubicBezTo>
                    <a:pt x="356" y="256"/>
                    <a:pt x="356" y="256"/>
                    <a:pt x="356" y="256"/>
                  </a:cubicBezTo>
                  <a:cubicBezTo>
                    <a:pt x="358" y="253"/>
                    <a:pt x="358" y="253"/>
                    <a:pt x="358" y="253"/>
                  </a:cubicBezTo>
                  <a:cubicBezTo>
                    <a:pt x="358" y="251"/>
                    <a:pt x="358" y="251"/>
                    <a:pt x="358" y="251"/>
                  </a:cubicBezTo>
                  <a:cubicBezTo>
                    <a:pt x="356" y="244"/>
                    <a:pt x="356" y="244"/>
                    <a:pt x="356" y="244"/>
                  </a:cubicBezTo>
                  <a:cubicBezTo>
                    <a:pt x="350" y="239"/>
                    <a:pt x="350" y="239"/>
                    <a:pt x="350" y="239"/>
                  </a:cubicBezTo>
                  <a:cubicBezTo>
                    <a:pt x="350" y="238"/>
                    <a:pt x="350" y="238"/>
                    <a:pt x="350" y="238"/>
                  </a:cubicBezTo>
                  <a:cubicBezTo>
                    <a:pt x="349" y="222"/>
                    <a:pt x="349" y="222"/>
                    <a:pt x="349" y="222"/>
                  </a:cubicBezTo>
                  <a:cubicBezTo>
                    <a:pt x="345" y="218"/>
                    <a:pt x="345" y="218"/>
                    <a:pt x="345" y="218"/>
                  </a:cubicBezTo>
                  <a:cubicBezTo>
                    <a:pt x="344" y="218"/>
                    <a:pt x="344" y="218"/>
                    <a:pt x="344" y="218"/>
                  </a:cubicBezTo>
                  <a:cubicBezTo>
                    <a:pt x="344" y="217"/>
                    <a:pt x="344" y="217"/>
                    <a:pt x="344" y="217"/>
                  </a:cubicBezTo>
                  <a:cubicBezTo>
                    <a:pt x="344" y="217"/>
                    <a:pt x="344" y="217"/>
                    <a:pt x="344" y="217"/>
                  </a:cubicBezTo>
                  <a:cubicBezTo>
                    <a:pt x="341" y="210"/>
                    <a:pt x="341" y="210"/>
                    <a:pt x="341" y="210"/>
                  </a:cubicBezTo>
                  <a:cubicBezTo>
                    <a:pt x="326" y="208"/>
                    <a:pt x="326" y="208"/>
                    <a:pt x="326" y="208"/>
                  </a:cubicBezTo>
                  <a:cubicBezTo>
                    <a:pt x="323" y="207"/>
                    <a:pt x="320" y="204"/>
                    <a:pt x="319" y="201"/>
                  </a:cubicBezTo>
                  <a:cubicBezTo>
                    <a:pt x="312" y="201"/>
                    <a:pt x="312" y="201"/>
                    <a:pt x="312" y="201"/>
                  </a:cubicBezTo>
                  <a:cubicBezTo>
                    <a:pt x="310" y="200"/>
                    <a:pt x="308" y="199"/>
                    <a:pt x="305" y="196"/>
                  </a:cubicBezTo>
                  <a:cubicBezTo>
                    <a:pt x="304" y="195"/>
                    <a:pt x="304" y="195"/>
                    <a:pt x="304" y="195"/>
                  </a:cubicBezTo>
                  <a:cubicBezTo>
                    <a:pt x="302" y="194"/>
                    <a:pt x="301" y="191"/>
                    <a:pt x="299" y="188"/>
                  </a:cubicBezTo>
                  <a:cubicBezTo>
                    <a:pt x="299" y="188"/>
                    <a:pt x="299" y="188"/>
                    <a:pt x="299" y="188"/>
                  </a:cubicBezTo>
                  <a:cubicBezTo>
                    <a:pt x="299" y="188"/>
                    <a:pt x="299" y="188"/>
                    <a:pt x="299" y="188"/>
                  </a:cubicBezTo>
                  <a:cubicBezTo>
                    <a:pt x="298" y="181"/>
                    <a:pt x="298" y="181"/>
                    <a:pt x="298" y="181"/>
                  </a:cubicBezTo>
                  <a:cubicBezTo>
                    <a:pt x="298" y="181"/>
                    <a:pt x="298" y="181"/>
                    <a:pt x="298" y="181"/>
                  </a:cubicBezTo>
                  <a:cubicBezTo>
                    <a:pt x="298" y="181"/>
                    <a:pt x="298" y="181"/>
                    <a:pt x="298" y="181"/>
                  </a:cubicBezTo>
                  <a:cubicBezTo>
                    <a:pt x="298" y="180"/>
                    <a:pt x="298" y="180"/>
                    <a:pt x="298" y="180"/>
                  </a:cubicBezTo>
                  <a:cubicBezTo>
                    <a:pt x="298" y="180"/>
                    <a:pt x="298" y="180"/>
                    <a:pt x="298" y="180"/>
                  </a:cubicBezTo>
                  <a:cubicBezTo>
                    <a:pt x="300" y="168"/>
                    <a:pt x="300" y="168"/>
                    <a:pt x="300" y="168"/>
                  </a:cubicBezTo>
                  <a:cubicBezTo>
                    <a:pt x="300" y="168"/>
                    <a:pt x="300" y="168"/>
                    <a:pt x="300" y="168"/>
                  </a:cubicBezTo>
                  <a:cubicBezTo>
                    <a:pt x="302" y="162"/>
                    <a:pt x="302" y="162"/>
                    <a:pt x="302" y="162"/>
                  </a:cubicBezTo>
                  <a:cubicBezTo>
                    <a:pt x="302" y="162"/>
                    <a:pt x="302" y="162"/>
                    <a:pt x="302" y="162"/>
                  </a:cubicBezTo>
                  <a:cubicBezTo>
                    <a:pt x="302" y="162"/>
                    <a:pt x="302" y="162"/>
                    <a:pt x="302" y="162"/>
                  </a:cubicBezTo>
                  <a:cubicBezTo>
                    <a:pt x="303" y="162"/>
                    <a:pt x="303" y="162"/>
                    <a:pt x="303" y="162"/>
                  </a:cubicBezTo>
                  <a:cubicBezTo>
                    <a:pt x="318" y="155"/>
                    <a:pt x="318" y="155"/>
                    <a:pt x="318" y="155"/>
                  </a:cubicBezTo>
                  <a:cubicBezTo>
                    <a:pt x="324" y="148"/>
                    <a:pt x="324" y="148"/>
                    <a:pt x="324" y="148"/>
                  </a:cubicBezTo>
                  <a:cubicBezTo>
                    <a:pt x="325" y="142"/>
                    <a:pt x="325" y="142"/>
                    <a:pt x="325" y="142"/>
                  </a:cubicBezTo>
                  <a:cubicBezTo>
                    <a:pt x="324" y="138"/>
                    <a:pt x="324" y="138"/>
                    <a:pt x="324" y="138"/>
                  </a:cubicBezTo>
                  <a:cubicBezTo>
                    <a:pt x="322" y="132"/>
                    <a:pt x="320" y="129"/>
                    <a:pt x="320" y="127"/>
                  </a:cubicBezTo>
                  <a:cubicBezTo>
                    <a:pt x="317" y="128"/>
                    <a:pt x="317" y="128"/>
                    <a:pt x="317" y="128"/>
                  </a:cubicBezTo>
                  <a:cubicBezTo>
                    <a:pt x="312" y="127"/>
                    <a:pt x="312" y="127"/>
                    <a:pt x="312" y="127"/>
                  </a:cubicBezTo>
                  <a:cubicBezTo>
                    <a:pt x="310" y="128"/>
                    <a:pt x="307" y="131"/>
                    <a:pt x="303" y="136"/>
                  </a:cubicBezTo>
                  <a:cubicBezTo>
                    <a:pt x="296" y="143"/>
                    <a:pt x="296" y="143"/>
                    <a:pt x="296" y="143"/>
                  </a:cubicBezTo>
                  <a:cubicBezTo>
                    <a:pt x="296" y="143"/>
                    <a:pt x="296" y="143"/>
                    <a:pt x="296" y="143"/>
                  </a:cubicBezTo>
                  <a:cubicBezTo>
                    <a:pt x="295" y="143"/>
                    <a:pt x="295" y="143"/>
                    <a:pt x="295" y="143"/>
                  </a:cubicBezTo>
                  <a:cubicBezTo>
                    <a:pt x="290" y="144"/>
                    <a:pt x="286" y="145"/>
                    <a:pt x="284" y="144"/>
                  </a:cubicBezTo>
                  <a:lnTo>
                    <a:pt x="271"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8"/>
            <p:cNvSpPr>
              <a:spLocks/>
            </p:cNvSpPr>
            <p:nvPr/>
          </p:nvSpPr>
          <p:spPr bwMode="auto">
            <a:xfrm>
              <a:off x="3030538" y="1503363"/>
              <a:ext cx="2451100" cy="1852613"/>
            </a:xfrm>
            <a:custGeom>
              <a:avLst/>
              <a:gdLst>
                <a:gd name="T0" fmla="*/ 639 w 652"/>
                <a:gd name="T1" fmla="*/ 228 h 493"/>
                <a:gd name="T2" fmla="*/ 612 w 652"/>
                <a:gd name="T3" fmla="*/ 204 h 493"/>
                <a:gd name="T4" fmla="*/ 596 w 652"/>
                <a:gd name="T5" fmla="*/ 184 h 493"/>
                <a:gd name="T6" fmla="*/ 520 w 652"/>
                <a:gd name="T7" fmla="*/ 166 h 493"/>
                <a:gd name="T8" fmla="*/ 524 w 652"/>
                <a:gd name="T9" fmla="*/ 90 h 493"/>
                <a:gd name="T10" fmla="*/ 470 w 652"/>
                <a:gd name="T11" fmla="*/ 25 h 493"/>
                <a:gd name="T12" fmla="*/ 443 w 652"/>
                <a:gd name="T13" fmla="*/ 7 h 493"/>
                <a:gd name="T14" fmla="*/ 401 w 652"/>
                <a:gd name="T15" fmla="*/ 61 h 493"/>
                <a:gd name="T16" fmla="*/ 309 w 652"/>
                <a:gd name="T17" fmla="*/ 112 h 493"/>
                <a:gd name="T18" fmla="*/ 291 w 652"/>
                <a:gd name="T19" fmla="*/ 115 h 493"/>
                <a:gd name="T20" fmla="*/ 237 w 652"/>
                <a:gd name="T21" fmla="*/ 110 h 493"/>
                <a:gd name="T22" fmla="*/ 245 w 652"/>
                <a:gd name="T23" fmla="*/ 168 h 493"/>
                <a:gd name="T24" fmla="*/ 234 w 652"/>
                <a:gd name="T25" fmla="*/ 198 h 493"/>
                <a:gd name="T26" fmla="*/ 226 w 652"/>
                <a:gd name="T27" fmla="*/ 196 h 493"/>
                <a:gd name="T28" fmla="*/ 202 w 652"/>
                <a:gd name="T29" fmla="*/ 224 h 493"/>
                <a:gd name="T30" fmla="*/ 165 w 652"/>
                <a:gd name="T31" fmla="*/ 234 h 493"/>
                <a:gd name="T32" fmla="*/ 92 w 652"/>
                <a:gd name="T33" fmla="*/ 253 h 493"/>
                <a:gd name="T34" fmla="*/ 53 w 652"/>
                <a:gd name="T35" fmla="*/ 247 h 493"/>
                <a:gd name="T36" fmla="*/ 33 w 652"/>
                <a:gd name="T37" fmla="*/ 240 h 493"/>
                <a:gd name="T38" fmla="*/ 5 w 652"/>
                <a:gd name="T39" fmla="*/ 284 h 493"/>
                <a:gd name="T40" fmla="*/ 27 w 652"/>
                <a:gd name="T41" fmla="*/ 303 h 493"/>
                <a:gd name="T42" fmla="*/ 21 w 652"/>
                <a:gd name="T43" fmla="*/ 356 h 493"/>
                <a:gd name="T44" fmla="*/ 21 w 652"/>
                <a:gd name="T45" fmla="*/ 367 h 493"/>
                <a:gd name="T46" fmla="*/ 60 w 652"/>
                <a:gd name="T47" fmla="*/ 417 h 493"/>
                <a:gd name="T48" fmla="*/ 85 w 652"/>
                <a:gd name="T49" fmla="*/ 443 h 493"/>
                <a:gd name="T50" fmla="*/ 105 w 652"/>
                <a:gd name="T51" fmla="*/ 490 h 493"/>
                <a:gd name="T52" fmla="*/ 130 w 652"/>
                <a:gd name="T53" fmla="*/ 493 h 493"/>
                <a:gd name="T54" fmla="*/ 145 w 652"/>
                <a:gd name="T55" fmla="*/ 466 h 493"/>
                <a:gd name="T56" fmla="*/ 165 w 652"/>
                <a:gd name="T57" fmla="*/ 468 h 493"/>
                <a:gd name="T58" fmla="*/ 230 w 652"/>
                <a:gd name="T59" fmla="*/ 465 h 493"/>
                <a:gd name="T60" fmla="*/ 251 w 652"/>
                <a:gd name="T61" fmla="*/ 480 h 493"/>
                <a:gd name="T62" fmla="*/ 285 w 652"/>
                <a:gd name="T63" fmla="*/ 480 h 493"/>
                <a:gd name="T64" fmla="*/ 360 w 652"/>
                <a:gd name="T65" fmla="*/ 470 h 493"/>
                <a:gd name="T66" fmla="*/ 413 w 652"/>
                <a:gd name="T67" fmla="*/ 472 h 493"/>
                <a:gd name="T68" fmla="*/ 446 w 652"/>
                <a:gd name="T69" fmla="*/ 484 h 493"/>
                <a:gd name="T70" fmla="*/ 473 w 652"/>
                <a:gd name="T71" fmla="*/ 491 h 493"/>
                <a:gd name="T72" fmla="*/ 469 w 652"/>
                <a:gd name="T73" fmla="*/ 470 h 493"/>
                <a:gd name="T74" fmla="*/ 477 w 652"/>
                <a:gd name="T75" fmla="*/ 460 h 493"/>
                <a:gd name="T76" fmla="*/ 479 w 652"/>
                <a:gd name="T77" fmla="*/ 446 h 493"/>
                <a:gd name="T78" fmla="*/ 461 w 652"/>
                <a:gd name="T79" fmla="*/ 428 h 493"/>
                <a:gd name="T80" fmla="*/ 462 w 652"/>
                <a:gd name="T81" fmla="*/ 414 h 493"/>
                <a:gd name="T82" fmla="*/ 494 w 652"/>
                <a:gd name="T83" fmla="*/ 396 h 493"/>
                <a:gd name="T84" fmla="*/ 527 w 652"/>
                <a:gd name="T85" fmla="*/ 390 h 493"/>
                <a:gd name="T86" fmla="*/ 544 w 652"/>
                <a:gd name="T87" fmla="*/ 375 h 493"/>
                <a:gd name="T88" fmla="*/ 545 w 652"/>
                <a:gd name="T89" fmla="*/ 367 h 493"/>
                <a:gd name="T90" fmla="*/ 547 w 652"/>
                <a:gd name="T91" fmla="*/ 343 h 493"/>
                <a:gd name="T92" fmla="*/ 585 w 652"/>
                <a:gd name="T93" fmla="*/ 314 h 493"/>
                <a:gd name="T94" fmla="*/ 603 w 652"/>
                <a:gd name="T95" fmla="*/ 302 h 493"/>
                <a:gd name="T96" fmla="*/ 635 w 652"/>
                <a:gd name="T97" fmla="*/ 294 h 493"/>
                <a:gd name="T98" fmla="*/ 648 w 652"/>
                <a:gd name="T99" fmla="*/ 281 h 493"/>
                <a:gd name="T100" fmla="*/ 651 w 652"/>
                <a:gd name="T101" fmla="*/ 266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2" h="493">
                  <a:moveTo>
                    <a:pt x="651" y="265"/>
                  </a:moveTo>
                  <a:cubicBezTo>
                    <a:pt x="652" y="265"/>
                    <a:pt x="652" y="265"/>
                    <a:pt x="652" y="265"/>
                  </a:cubicBezTo>
                  <a:cubicBezTo>
                    <a:pt x="652" y="265"/>
                    <a:pt x="652" y="265"/>
                    <a:pt x="652" y="265"/>
                  </a:cubicBezTo>
                  <a:cubicBezTo>
                    <a:pt x="652" y="264"/>
                    <a:pt x="652" y="264"/>
                    <a:pt x="652" y="264"/>
                  </a:cubicBezTo>
                  <a:cubicBezTo>
                    <a:pt x="639" y="228"/>
                    <a:pt x="639" y="228"/>
                    <a:pt x="639" y="228"/>
                  </a:cubicBezTo>
                  <a:cubicBezTo>
                    <a:pt x="631" y="222"/>
                    <a:pt x="631" y="222"/>
                    <a:pt x="631" y="222"/>
                  </a:cubicBezTo>
                  <a:cubicBezTo>
                    <a:pt x="631" y="221"/>
                    <a:pt x="631" y="221"/>
                    <a:pt x="631" y="221"/>
                  </a:cubicBezTo>
                  <a:cubicBezTo>
                    <a:pt x="629" y="206"/>
                    <a:pt x="629" y="206"/>
                    <a:pt x="629" y="206"/>
                  </a:cubicBezTo>
                  <a:cubicBezTo>
                    <a:pt x="613" y="204"/>
                    <a:pt x="613" y="204"/>
                    <a:pt x="613" y="204"/>
                  </a:cubicBezTo>
                  <a:cubicBezTo>
                    <a:pt x="612" y="204"/>
                    <a:pt x="612" y="204"/>
                    <a:pt x="612" y="204"/>
                  </a:cubicBezTo>
                  <a:cubicBezTo>
                    <a:pt x="611" y="204"/>
                    <a:pt x="611" y="204"/>
                    <a:pt x="611" y="204"/>
                  </a:cubicBezTo>
                  <a:cubicBezTo>
                    <a:pt x="611" y="203"/>
                    <a:pt x="611" y="203"/>
                    <a:pt x="611" y="203"/>
                  </a:cubicBezTo>
                  <a:cubicBezTo>
                    <a:pt x="611" y="202"/>
                    <a:pt x="611" y="202"/>
                    <a:pt x="611" y="202"/>
                  </a:cubicBezTo>
                  <a:cubicBezTo>
                    <a:pt x="611" y="202"/>
                    <a:pt x="611" y="202"/>
                    <a:pt x="611" y="202"/>
                  </a:cubicBezTo>
                  <a:cubicBezTo>
                    <a:pt x="609" y="196"/>
                    <a:pt x="604" y="190"/>
                    <a:pt x="596" y="184"/>
                  </a:cubicBezTo>
                  <a:cubicBezTo>
                    <a:pt x="591" y="180"/>
                    <a:pt x="587" y="178"/>
                    <a:pt x="583" y="177"/>
                  </a:cubicBezTo>
                  <a:cubicBezTo>
                    <a:pt x="581" y="176"/>
                    <a:pt x="578" y="174"/>
                    <a:pt x="576" y="173"/>
                  </a:cubicBezTo>
                  <a:cubicBezTo>
                    <a:pt x="571" y="169"/>
                    <a:pt x="553" y="166"/>
                    <a:pt x="521" y="166"/>
                  </a:cubicBezTo>
                  <a:cubicBezTo>
                    <a:pt x="520" y="166"/>
                    <a:pt x="520" y="166"/>
                    <a:pt x="520" y="166"/>
                  </a:cubicBezTo>
                  <a:cubicBezTo>
                    <a:pt x="520" y="166"/>
                    <a:pt x="520" y="166"/>
                    <a:pt x="520" y="166"/>
                  </a:cubicBezTo>
                  <a:cubicBezTo>
                    <a:pt x="516" y="160"/>
                    <a:pt x="516" y="160"/>
                    <a:pt x="516" y="160"/>
                  </a:cubicBezTo>
                  <a:cubicBezTo>
                    <a:pt x="515" y="156"/>
                    <a:pt x="513" y="153"/>
                    <a:pt x="513" y="150"/>
                  </a:cubicBezTo>
                  <a:cubicBezTo>
                    <a:pt x="513" y="145"/>
                    <a:pt x="518" y="131"/>
                    <a:pt x="529" y="107"/>
                  </a:cubicBezTo>
                  <a:cubicBezTo>
                    <a:pt x="524" y="90"/>
                    <a:pt x="524" y="90"/>
                    <a:pt x="524" y="90"/>
                  </a:cubicBezTo>
                  <a:cubicBezTo>
                    <a:pt x="524" y="90"/>
                    <a:pt x="524" y="90"/>
                    <a:pt x="524" y="90"/>
                  </a:cubicBezTo>
                  <a:cubicBezTo>
                    <a:pt x="518" y="62"/>
                    <a:pt x="518" y="62"/>
                    <a:pt x="518" y="62"/>
                  </a:cubicBezTo>
                  <a:cubicBezTo>
                    <a:pt x="517" y="58"/>
                    <a:pt x="510" y="54"/>
                    <a:pt x="498" y="50"/>
                  </a:cubicBezTo>
                  <a:cubicBezTo>
                    <a:pt x="496" y="50"/>
                    <a:pt x="493" y="49"/>
                    <a:pt x="491" y="47"/>
                  </a:cubicBezTo>
                  <a:cubicBezTo>
                    <a:pt x="487" y="45"/>
                    <a:pt x="483" y="42"/>
                    <a:pt x="482" y="37"/>
                  </a:cubicBezTo>
                  <a:cubicBezTo>
                    <a:pt x="479" y="32"/>
                    <a:pt x="475" y="28"/>
                    <a:pt x="470" y="25"/>
                  </a:cubicBezTo>
                  <a:cubicBezTo>
                    <a:pt x="469" y="25"/>
                    <a:pt x="469" y="25"/>
                    <a:pt x="469" y="25"/>
                  </a:cubicBezTo>
                  <a:cubicBezTo>
                    <a:pt x="469" y="24"/>
                    <a:pt x="469" y="24"/>
                    <a:pt x="469" y="24"/>
                  </a:cubicBezTo>
                  <a:cubicBezTo>
                    <a:pt x="464" y="0"/>
                    <a:pt x="464" y="0"/>
                    <a:pt x="464" y="0"/>
                  </a:cubicBezTo>
                  <a:cubicBezTo>
                    <a:pt x="445" y="2"/>
                    <a:pt x="445" y="2"/>
                    <a:pt x="445" y="2"/>
                  </a:cubicBezTo>
                  <a:cubicBezTo>
                    <a:pt x="443" y="7"/>
                    <a:pt x="443" y="7"/>
                    <a:pt x="443" y="7"/>
                  </a:cubicBezTo>
                  <a:cubicBezTo>
                    <a:pt x="441" y="15"/>
                    <a:pt x="438" y="19"/>
                    <a:pt x="435" y="19"/>
                  </a:cubicBezTo>
                  <a:cubicBezTo>
                    <a:pt x="423" y="23"/>
                    <a:pt x="423" y="23"/>
                    <a:pt x="423" y="23"/>
                  </a:cubicBezTo>
                  <a:cubicBezTo>
                    <a:pt x="415" y="26"/>
                    <a:pt x="411" y="29"/>
                    <a:pt x="408" y="33"/>
                  </a:cubicBezTo>
                  <a:cubicBezTo>
                    <a:pt x="407" y="34"/>
                    <a:pt x="406" y="39"/>
                    <a:pt x="405" y="46"/>
                  </a:cubicBezTo>
                  <a:cubicBezTo>
                    <a:pt x="404" y="53"/>
                    <a:pt x="403" y="58"/>
                    <a:pt x="401" y="61"/>
                  </a:cubicBezTo>
                  <a:cubicBezTo>
                    <a:pt x="399" y="66"/>
                    <a:pt x="395" y="70"/>
                    <a:pt x="389" y="72"/>
                  </a:cubicBezTo>
                  <a:cubicBezTo>
                    <a:pt x="379" y="76"/>
                    <a:pt x="361" y="70"/>
                    <a:pt x="337" y="52"/>
                  </a:cubicBezTo>
                  <a:cubicBezTo>
                    <a:pt x="304" y="94"/>
                    <a:pt x="304" y="94"/>
                    <a:pt x="304" y="94"/>
                  </a:cubicBezTo>
                  <a:cubicBezTo>
                    <a:pt x="308" y="112"/>
                    <a:pt x="308" y="112"/>
                    <a:pt x="308" y="112"/>
                  </a:cubicBezTo>
                  <a:cubicBezTo>
                    <a:pt x="309" y="112"/>
                    <a:pt x="309" y="112"/>
                    <a:pt x="309" y="112"/>
                  </a:cubicBezTo>
                  <a:cubicBezTo>
                    <a:pt x="309" y="112"/>
                    <a:pt x="309" y="112"/>
                    <a:pt x="309" y="112"/>
                  </a:cubicBezTo>
                  <a:cubicBezTo>
                    <a:pt x="308" y="113"/>
                    <a:pt x="308" y="113"/>
                    <a:pt x="308" y="113"/>
                  </a:cubicBezTo>
                  <a:cubicBezTo>
                    <a:pt x="308" y="113"/>
                    <a:pt x="308" y="113"/>
                    <a:pt x="308" y="113"/>
                  </a:cubicBezTo>
                  <a:cubicBezTo>
                    <a:pt x="307" y="116"/>
                    <a:pt x="304" y="117"/>
                    <a:pt x="301" y="118"/>
                  </a:cubicBezTo>
                  <a:cubicBezTo>
                    <a:pt x="298" y="118"/>
                    <a:pt x="295" y="117"/>
                    <a:pt x="291" y="115"/>
                  </a:cubicBezTo>
                  <a:cubicBezTo>
                    <a:pt x="288" y="112"/>
                    <a:pt x="279" y="110"/>
                    <a:pt x="264" y="110"/>
                  </a:cubicBezTo>
                  <a:cubicBezTo>
                    <a:pt x="257" y="109"/>
                    <a:pt x="257" y="109"/>
                    <a:pt x="257" y="109"/>
                  </a:cubicBezTo>
                  <a:cubicBezTo>
                    <a:pt x="257" y="109"/>
                    <a:pt x="257" y="109"/>
                    <a:pt x="257" y="109"/>
                  </a:cubicBezTo>
                  <a:cubicBezTo>
                    <a:pt x="247" y="108"/>
                    <a:pt x="247" y="108"/>
                    <a:pt x="247" y="108"/>
                  </a:cubicBezTo>
                  <a:cubicBezTo>
                    <a:pt x="237" y="110"/>
                    <a:pt x="237" y="110"/>
                    <a:pt x="237" y="110"/>
                  </a:cubicBezTo>
                  <a:cubicBezTo>
                    <a:pt x="241" y="117"/>
                    <a:pt x="241" y="117"/>
                    <a:pt x="241" y="117"/>
                  </a:cubicBezTo>
                  <a:cubicBezTo>
                    <a:pt x="245" y="122"/>
                    <a:pt x="247" y="126"/>
                    <a:pt x="247" y="128"/>
                  </a:cubicBezTo>
                  <a:cubicBezTo>
                    <a:pt x="242" y="154"/>
                    <a:pt x="242" y="154"/>
                    <a:pt x="242" y="154"/>
                  </a:cubicBezTo>
                  <a:cubicBezTo>
                    <a:pt x="244" y="168"/>
                    <a:pt x="244" y="168"/>
                    <a:pt x="244" y="168"/>
                  </a:cubicBezTo>
                  <a:cubicBezTo>
                    <a:pt x="245" y="168"/>
                    <a:pt x="245" y="168"/>
                    <a:pt x="245" y="168"/>
                  </a:cubicBezTo>
                  <a:cubicBezTo>
                    <a:pt x="245" y="168"/>
                    <a:pt x="245" y="168"/>
                    <a:pt x="245" y="168"/>
                  </a:cubicBezTo>
                  <a:cubicBezTo>
                    <a:pt x="244" y="168"/>
                    <a:pt x="244" y="168"/>
                    <a:pt x="244" y="168"/>
                  </a:cubicBezTo>
                  <a:cubicBezTo>
                    <a:pt x="244" y="168"/>
                    <a:pt x="244" y="168"/>
                    <a:pt x="244" y="168"/>
                  </a:cubicBezTo>
                  <a:cubicBezTo>
                    <a:pt x="236" y="194"/>
                    <a:pt x="236" y="194"/>
                    <a:pt x="236" y="194"/>
                  </a:cubicBezTo>
                  <a:cubicBezTo>
                    <a:pt x="236" y="197"/>
                    <a:pt x="235" y="198"/>
                    <a:pt x="234" y="198"/>
                  </a:cubicBezTo>
                  <a:cubicBezTo>
                    <a:pt x="233" y="198"/>
                    <a:pt x="233" y="198"/>
                    <a:pt x="233" y="198"/>
                  </a:cubicBezTo>
                  <a:cubicBezTo>
                    <a:pt x="233" y="197"/>
                    <a:pt x="233" y="197"/>
                    <a:pt x="233" y="197"/>
                  </a:cubicBezTo>
                  <a:cubicBezTo>
                    <a:pt x="232" y="195"/>
                    <a:pt x="232" y="195"/>
                    <a:pt x="232" y="195"/>
                  </a:cubicBezTo>
                  <a:cubicBezTo>
                    <a:pt x="231" y="192"/>
                    <a:pt x="230" y="190"/>
                    <a:pt x="229" y="191"/>
                  </a:cubicBezTo>
                  <a:cubicBezTo>
                    <a:pt x="228" y="191"/>
                    <a:pt x="227" y="193"/>
                    <a:pt x="226" y="196"/>
                  </a:cubicBezTo>
                  <a:cubicBezTo>
                    <a:pt x="225" y="204"/>
                    <a:pt x="220" y="210"/>
                    <a:pt x="213" y="216"/>
                  </a:cubicBezTo>
                  <a:cubicBezTo>
                    <a:pt x="206" y="222"/>
                    <a:pt x="206" y="222"/>
                    <a:pt x="206" y="222"/>
                  </a:cubicBezTo>
                  <a:cubicBezTo>
                    <a:pt x="203" y="224"/>
                    <a:pt x="203" y="224"/>
                    <a:pt x="203" y="224"/>
                  </a:cubicBezTo>
                  <a:cubicBezTo>
                    <a:pt x="203" y="224"/>
                    <a:pt x="203" y="224"/>
                    <a:pt x="203" y="224"/>
                  </a:cubicBezTo>
                  <a:cubicBezTo>
                    <a:pt x="202" y="224"/>
                    <a:pt x="202" y="224"/>
                    <a:pt x="202" y="224"/>
                  </a:cubicBezTo>
                  <a:cubicBezTo>
                    <a:pt x="176" y="224"/>
                    <a:pt x="176" y="224"/>
                    <a:pt x="176" y="224"/>
                  </a:cubicBezTo>
                  <a:cubicBezTo>
                    <a:pt x="166" y="234"/>
                    <a:pt x="166" y="234"/>
                    <a:pt x="166" y="234"/>
                  </a:cubicBezTo>
                  <a:cubicBezTo>
                    <a:pt x="166" y="234"/>
                    <a:pt x="166" y="234"/>
                    <a:pt x="166" y="234"/>
                  </a:cubicBezTo>
                  <a:cubicBezTo>
                    <a:pt x="165" y="234"/>
                    <a:pt x="165" y="234"/>
                    <a:pt x="165" y="234"/>
                  </a:cubicBezTo>
                  <a:cubicBezTo>
                    <a:pt x="165" y="234"/>
                    <a:pt x="165" y="234"/>
                    <a:pt x="165" y="234"/>
                  </a:cubicBezTo>
                  <a:cubicBezTo>
                    <a:pt x="137" y="230"/>
                    <a:pt x="137" y="230"/>
                    <a:pt x="137" y="230"/>
                  </a:cubicBezTo>
                  <a:cubicBezTo>
                    <a:pt x="133" y="234"/>
                    <a:pt x="128" y="236"/>
                    <a:pt x="124" y="235"/>
                  </a:cubicBezTo>
                  <a:cubicBezTo>
                    <a:pt x="120" y="234"/>
                    <a:pt x="113" y="236"/>
                    <a:pt x="103" y="239"/>
                  </a:cubicBezTo>
                  <a:cubicBezTo>
                    <a:pt x="92" y="252"/>
                    <a:pt x="92" y="252"/>
                    <a:pt x="92" y="252"/>
                  </a:cubicBezTo>
                  <a:cubicBezTo>
                    <a:pt x="92" y="253"/>
                    <a:pt x="92" y="253"/>
                    <a:pt x="92" y="253"/>
                  </a:cubicBezTo>
                  <a:cubicBezTo>
                    <a:pt x="74" y="254"/>
                    <a:pt x="74" y="254"/>
                    <a:pt x="74" y="254"/>
                  </a:cubicBezTo>
                  <a:cubicBezTo>
                    <a:pt x="74" y="239"/>
                    <a:pt x="74" y="239"/>
                    <a:pt x="74" y="239"/>
                  </a:cubicBezTo>
                  <a:cubicBezTo>
                    <a:pt x="63" y="239"/>
                    <a:pt x="63" y="239"/>
                    <a:pt x="63" y="239"/>
                  </a:cubicBezTo>
                  <a:cubicBezTo>
                    <a:pt x="61" y="245"/>
                    <a:pt x="61" y="245"/>
                    <a:pt x="61" y="245"/>
                  </a:cubicBezTo>
                  <a:cubicBezTo>
                    <a:pt x="53" y="247"/>
                    <a:pt x="53" y="247"/>
                    <a:pt x="53" y="247"/>
                  </a:cubicBezTo>
                  <a:cubicBezTo>
                    <a:pt x="52" y="247"/>
                    <a:pt x="52" y="247"/>
                    <a:pt x="52" y="247"/>
                  </a:cubicBezTo>
                  <a:cubicBezTo>
                    <a:pt x="52" y="247"/>
                    <a:pt x="52" y="247"/>
                    <a:pt x="52" y="247"/>
                  </a:cubicBezTo>
                  <a:cubicBezTo>
                    <a:pt x="51" y="247"/>
                    <a:pt x="51" y="247"/>
                    <a:pt x="51" y="247"/>
                  </a:cubicBezTo>
                  <a:cubicBezTo>
                    <a:pt x="51" y="247"/>
                    <a:pt x="51" y="247"/>
                    <a:pt x="51" y="247"/>
                  </a:cubicBezTo>
                  <a:cubicBezTo>
                    <a:pt x="46" y="244"/>
                    <a:pt x="39" y="241"/>
                    <a:pt x="33" y="240"/>
                  </a:cubicBezTo>
                  <a:cubicBezTo>
                    <a:pt x="29" y="240"/>
                    <a:pt x="25" y="242"/>
                    <a:pt x="19" y="248"/>
                  </a:cubicBezTo>
                  <a:cubicBezTo>
                    <a:pt x="12" y="254"/>
                    <a:pt x="7" y="259"/>
                    <a:pt x="5" y="264"/>
                  </a:cubicBezTo>
                  <a:cubicBezTo>
                    <a:pt x="6" y="264"/>
                    <a:pt x="7" y="266"/>
                    <a:pt x="7" y="268"/>
                  </a:cubicBezTo>
                  <a:cubicBezTo>
                    <a:pt x="7" y="271"/>
                    <a:pt x="8" y="274"/>
                    <a:pt x="8" y="277"/>
                  </a:cubicBezTo>
                  <a:cubicBezTo>
                    <a:pt x="7" y="280"/>
                    <a:pt x="6" y="282"/>
                    <a:pt x="5" y="284"/>
                  </a:cubicBezTo>
                  <a:cubicBezTo>
                    <a:pt x="3" y="285"/>
                    <a:pt x="1" y="288"/>
                    <a:pt x="0" y="295"/>
                  </a:cubicBezTo>
                  <a:cubicBezTo>
                    <a:pt x="7" y="299"/>
                    <a:pt x="7" y="299"/>
                    <a:pt x="7" y="299"/>
                  </a:cubicBezTo>
                  <a:cubicBezTo>
                    <a:pt x="15" y="290"/>
                    <a:pt x="15" y="290"/>
                    <a:pt x="15" y="290"/>
                  </a:cubicBezTo>
                  <a:cubicBezTo>
                    <a:pt x="27" y="302"/>
                    <a:pt x="27" y="302"/>
                    <a:pt x="27" y="302"/>
                  </a:cubicBezTo>
                  <a:cubicBezTo>
                    <a:pt x="27" y="303"/>
                    <a:pt x="27" y="303"/>
                    <a:pt x="27" y="303"/>
                  </a:cubicBezTo>
                  <a:cubicBezTo>
                    <a:pt x="29" y="325"/>
                    <a:pt x="29" y="325"/>
                    <a:pt x="29" y="325"/>
                  </a:cubicBezTo>
                  <a:cubicBezTo>
                    <a:pt x="29" y="326"/>
                    <a:pt x="29" y="326"/>
                    <a:pt x="29" y="326"/>
                  </a:cubicBezTo>
                  <a:cubicBezTo>
                    <a:pt x="29" y="326"/>
                    <a:pt x="29" y="326"/>
                    <a:pt x="29" y="326"/>
                  </a:cubicBezTo>
                  <a:cubicBezTo>
                    <a:pt x="22" y="356"/>
                    <a:pt x="22" y="356"/>
                    <a:pt x="22" y="356"/>
                  </a:cubicBezTo>
                  <a:cubicBezTo>
                    <a:pt x="21" y="356"/>
                    <a:pt x="21" y="356"/>
                    <a:pt x="21" y="356"/>
                  </a:cubicBezTo>
                  <a:cubicBezTo>
                    <a:pt x="11" y="356"/>
                    <a:pt x="5" y="356"/>
                    <a:pt x="3" y="358"/>
                  </a:cubicBezTo>
                  <a:cubicBezTo>
                    <a:pt x="3" y="360"/>
                    <a:pt x="7" y="363"/>
                    <a:pt x="14" y="368"/>
                  </a:cubicBezTo>
                  <a:cubicBezTo>
                    <a:pt x="20" y="367"/>
                    <a:pt x="20" y="367"/>
                    <a:pt x="20" y="367"/>
                  </a:cubicBezTo>
                  <a:cubicBezTo>
                    <a:pt x="21" y="367"/>
                    <a:pt x="21" y="367"/>
                    <a:pt x="21" y="367"/>
                  </a:cubicBezTo>
                  <a:cubicBezTo>
                    <a:pt x="21" y="367"/>
                    <a:pt x="21" y="367"/>
                    <a:pt x="21" y="367"/>
                  </a:cubicBezTo>
                  <a:cubicBezTo>
                    <a:pt x="35" y="380"/>
                    <a:pt x="35" y="380"/>
                    <a:pt x="35" y="380"/>
                  </a:cubicBezTo>
                  <a:cubicBezTo>
                    <a:pt x="40" y="384"/>
                    <a:pt x="39" y="392"/>
                    <a:pt x="33" y="403"/>
                  </a:cubicBezTo>
                  <a:cubicBezTo>
                    <a:pt x="35" y="416"/>
                    <a:pt x="35" y="416"/>
                    <a:pt x="35" y="416"/>
                  </a:cubicBezTo>
                  <a:cubicBezTo>
                    <a:pt x="40" y="417"/>
                    <a:pt x="40" y="417"/>
                    <a:pt x="40" y="417"/>
                  </a:cubicBezTo>
                  <a:cubicBezTo>
                    <a:pt x="60" y="417"/>
                    <a:pt x="60" y="417"/>
                    <a:pt x="60" y="417"/>
                  </a:cubicBezTo>
                  <a:cubicBezTo>
                    <a:pt x="50" y="426"/>
                    <a:pt x="50" y="426"/>
                    <a:pt x="50" y="426"/>
                  </a:cubicBezTo>
                  <a:cubicBezTo>
                    <a:pt x="56" y="430"/>
                    <a:pt x="56" y="430"/>
                    <a:pt x="56" y="430"/>
                  </a:cubicBezTo>
                  <a:cubicBezTo>
                    <a:pt x="56" y="430"/>
                    <a:pt x="56" y="430"/>
                    <a:pt x="56" y="430"/>
                  </a:cubicBezTo>
                  <a:cubicBezTo>
                    <a:pt x="64" y="434"/>
                    <a:pt x="64" y="434"/>
                    <a:pt x="64" y="434"/>
                  </a:cubicBezTo>
                  <a:cubicBezTo>
                    <a:pt x="85" y="443"/>
                    <a:pt x="85" y="443"/>
                    <a:pt x="85" y="443"/>
                  </a:cubicBezTo>
                  <a:cubicBezTo>
                    <a:pt x="86" y="444"/>
                    <a:pt x="86" y="444"/>
                    <a:pt x="86" y="444"/>
                  </a:cubicBezTo>
                  <a:cubicBezTo>
                    <a:pt x="87" y="444"/>
                    <a:pt x="87" y="444"/>
                    <a:pt x="87" y="444"/>
                  </a:cubicBezTo>
                  <a:cubicBezTo>
                    <a:pt x="89" y="476"/>
                    <a:pt x="89" y="476"/>
                    <a:pt x="89" y="476"/>
                  </a:cubicBezTo>
                  <a:cubicBezTo>
                    <a:pt x="89" y="483"/>
                    <a:pt x="94" y="488"/>
                    <a:pt x="103" y="491"/>
                  </a:cubicBezTo>
                  <a:cubicBezTo>
                    <a:pt x="105" y="490"/>
                    <a:pt x="105" y="490"/>
                    <a:pt x="105" y="490"/>
                  </a:cubicBezTo>
                  <a:cubicBezTo>
                    <a:pt x="105" y="490"/>
                    <a:pt x="105" y="490"/>
                    <a:pt x="105" y="490"/>
                  </a:cubicBezTo>
                  <a:cubicBezTo>
                    <a:pt x="106" y="490"/>
                    <a:pt x="106" y="490"/>
                    <a:pt x="106" y="490"/>
                  </a:cubicBezTo>
                  <a:cubicBezTo>
                    <a:pt x="128" y="493"/>
                    <a:pt x="128" y="493"/>
                    <a:pt x="128" y="493"/>
                  </a:cubicBezTo>
                  <a:cubicBezTo>
                    <a:pt x="130" y="493"/>
                    <a:pt x="130" y="493"/>
                    <a:pt x="130" y="493"/>
                  </a:cubicBezTo>
                  <a:cubicBezTo>
                    <a:pt x="130" y="493"/>
                    <a:pt x="130" y="493"/>
                    <a:pt x="130" y="493"/>
                  </a:cubicBezTo>
                  <a:cubicBezTo>
                    <a:pt x="130" y="492"/>
                    <a:pt x="130" y="492"/>
                    <a:pt x="130" y="492"/>
                  </a:cubicBezTo>
                  <a:cubicBezTo>
                    <a:pt x="133" y="488"/>
                    <a:pt x="134" y="484"/>
                    <a:pt x="134" y="484"/>
                  </a:cubicBezTo>
                  <a:cubicBezTo>
                    <a:pt x="134" y="483"/>
                    <a:pt x="134" y="483"/>
                    <a:pt x="134" y="483"/>
                  </a:cubicBezTo>
                  <a:cubicBezTo>
                    <a:pt x="134" y="479"/>
                    <a:pt x="135" y="476"/>
                    <a:pt x="139" y="474"/>
                  </a:cubicBezTo>
                  <a:cubicBezTo>
                    <a:pt x="142" y="471"/>
                    <a:pt x="144" y="469"/>
                    <a:pt x="145" y="466"/>
                  </a:cubicBezTo>
                  <a:cubicBezTo>
                    <a:pt x="145" y="466"/>
                    <a:pt x="145" y="466"/>
                    <a:pt x="145" y="466"/>
                  </a:cubicBezTo>
                  <a:cubicBezTo>
                    <a:pt x="147" y="462"/>
                    <a:pt x="151" y="462"/>
                    <a:pt x="157" y="464"/>
                  </a:cubicBezTo>
                  <a:cubicBezTo>
                    <a:pt x="158" y="464"/>
                    <a:pt x="158" y="464"/>
                    <a:pt x="158" y="464"/>
                  </a:cubicBezTo>
                  <a:cubicBezTo>
                    <a:pt x="158" y="464"/>
                    <a:pt x="158" y="464"/>
                    <a:pt x="158" y="464"/>
                  </a:cubicBezTo>
                  <a:cubicBezTo>
                    <a:pt x="165" y="468"/>
                    <a:pt x="165" y="468"/>
                    <a:pt x="165" y="468"/>
                  </a:cubicBezTo>
                  <a:cubicBezTo>
                    <a:pt x="191" y="473"/>
                    <a:pt x="191" y="473"/>
                    <a:pt x="191" y="473"/>
                  </a:cubicBezTo>
                  <a:cubicBezTo>
                    <a:pt x="206" y="472"/>
                    <a:pt x="206" y="472"/>
                    <a:pt x="206" y="472"/>
                  </a:cubicBezTo>
                  <a:cubicBezTo>
                    <a:pt x="217" y="467"/>
                    <a:pt x="217" y="467"/>
                    <a:pt x="217" y="467"/>
                  </a:cubicBezTo>
                  <a:cubicBezTo>
                    <a:pt x="219" y="464"/>
                    <a:pt x="221" y="463"/>
                    <a:pt x="222" y="462"/>
                  </a:cubicBezTo>
                  <a:cubicBezTo>
                    <a:pt x="224" y="462"/>
                    <a:pt x="227" y="462"/>
                    <a:pt x="230" y="465"/>
                  </a:cubicBezTo>
                  <a:cubicBezTo>
                    <a:pt x="232" y="466"/>
                    <a:pt x="232" y="466"/>
                    <a:pt x="232" y="466"/>
                  </a:cubicBezTo>
                  <a:cubicBezTo>
                    <a:pt x="233" y="467"/>
                    <a:pt x="235" y="470"/>
                    <a:pt x="236" y="474"/>
                  </a:cubicBezTo>
                  <a:cubicBezTo>
                    <a:pt x="244" y="480"/>
                    <a:pt x="244" y="480"/>
                    <a:pt x="244" y="480"/>
                  </a:cubicBezTo>
                  <a:cubicBezTo>
                    <a:pt x="250" y="480"/>
                    <a:pt x="250" y="480"/>
                    <a:pt x="250" y="480"/>
                  </a:cubicBezTo>
                  <a:cubicBezTo>
                    <a:pt x="251" y="480"/>
                    <a:pt x="251" y="480"/>
                    <a:pt x="251" y="480"/>
                  </a:cubicBezTo>
                  <a:cubicBezTo>
                    <a:pt x="251" y="480"/>
                    <a:pt x="251" y="480"/>
                    <a:pt x="251" y="480"/>
                  </a:cubicBezTo>
                  <a:cubicBezTo>
                    <a:pt x="252" y="480"/>
                    <a:pt x="252" y="480"/>
                    <a:pt x="252" y="480"/>
                  </a:cubicBezTo>
                  <a:cubicBezTo>
                    <a:pt x="260" y="484"/>
                    <a:pt x="260" y="484"/>
                    <a:pt x="260" y="484"/>
                  </a:cubicBezTo>
                  <a:cubicBezTo>
                    <a:pt x="276" y="482"/>
                    <a:pt x="276" y="482"/>
                    <a:pt x="276" y="482"/>
                  </a:cubicBezTo>
                  <a:cubicBezTo>
                    <a:pt x="285" y="480"/>
                    <a:pt x="285" y="480"/>
                    <a:pt x="285" y="480"/>
                  </a:cubicBezTo>
                  <a:cubicBezTo>
                    <a:pt x="307" y="482"/>
                    <a:pt x="307" y="482"/>
                    <a:pt x="307" y="482"/>
                  </a:cubicBezTo>
                  <a:cubicBezTo>
                    <a:pt x="317" y="479"/>
                    <a:pt x="317" y="479"/>
                    <a:pt x="317" y="479"/>
                  </a:cubicBezTo>
                  <a:cubicBezTo>
                    <a:pt x="329" y="474"/>
                    <a:pt x="329" y="474"/>
                    <a:pt x="329" y="474"/>
                  </a:cubicBezTo>
                  <a:cubicBezTo>
                    <a:pt x="331" y="472"/>
                    <a:pt x="334" y="471"/>
                    <a:pt x="338" y="470"/>
                  </a:cubicBezTo>
                  <a:cubicBezTo>
                    <a:pt x="360" y="470"/>
                    <a:pt x="360" y="470"/>
                    <a:pt x="360" y="470"/>
                  </a:cubicBezTo>
                  <a:cubicBezTo>
                    <a:pt x="368" y="467"/>
                    <a:pt x="368" y="467"/>
                    <a:pt x="368" y="467"/>
                  </a:cubicBezTo>
                  <a:cubicBezTo>
                    <a:pt x="371" y="465"/>
                    <a:pt x="374" y="464"/>
                    <a:pt x="377" y="464"/>
                  </a:cubicBezTo>
                  <a:cubicBezTo>
                    <a:pt x="389" y="464"/>
                    <a:pt x="389" y="464"/>
                    <a:pt x="389" y="464"/>
                  </a:cubicBezTo>
                  <a:cubicBezTo>
                    <a:pt x="395" y="468"/>
                    <a:pt x="395" y="468"/>
                    <a:pt x="395" y="468"/>
                  </a:cubicBezTo>
                  <a:cubicBezTo>
                    <a:pt x="413" y="472"/>
                    <a:pt x="413" y="472"/>
                    <a:pt x="413" y="472"/>
                  </a:cubicBezTo>
                  <a:cubicBezTo>
                    <a:pt x="415" y="472"/>
                    <a:pt x="417" y="474"/>
                    <a:pt x="421" y="478"/>
                  </a:cubicBezTo>
                  <a:cubicBezTo>
                    <a:pt x="429" y="482"/>
                    <a:pt x="429" y="482"/>
                    <a:pt x="429" y="482"/>
                  </a:cubicBezTo>
                  <a:cubicBezTo>
                    <a:pt x="429" y="483"/>
                    <a:pt x="429" y="483"/>
                    <a:pt x="429" y="483"/>
                  </a:cubicBezTo>
                  <a:cubicBezTo>
                    <a:pt x="446" y="484"/>
                    <a:pt x="446" y="484"/>
                    <a:pt x="446" y="484"/>
                  </a:cubicBezTo>
                  <a:cubicBezTo>
                    <a:pt x="446" y="484"/>
                    <a:pt x="446" y="484"/>
                    <a:pt x="446" y="484"/>
                  </a:cubicBezTo>
                  <a:cubicBezTo>
                    <a:pt x="446" y="484"/>
                    <a:pt x="446" y="484"/>
                    <a:pt x="446" y="484"/>
                  </a:cubicBezTo>
                  <a:cubicBezTo>
                    <a:pt x="454" y="488"/>
                    <a:pt x="454" y="488"/>
                    <a:pt x="454" y="488"/>
                  </a:cubicBezTo>
                  <a:cubicBezTo>
                    <a:pt x="464" y="490"/>
                    <a:pt x="464" y="490"/>
                    <a:pt x="464" y="490"/>
                  </a:cubicBezTo>
                  <a:cubicBezTo>
                    <a:pt x="464" y="490"/>
                    <a:pt x="464" y="490"/>
                    <a:pt x="464" y="490"/>
                  </a:cubicBezTo>
                  <a:cubicBezTo>
                    <a:pt x="473" y="491"/>
                    <a:pt x="473" y="491"/>
                    <a:pt x="473" y="491"/>
                  </a:cubicBezTo>
                  <a:cubicBezTo>
                    <a:pt x="475" y="486"/>
                    <a:pt x="475" y="486"/>
                    <a:pt x="475" y="486"/>
                  </a:cubicBezTo>
                  <a:cubicBezTo>
                    <a:pt x="471" y="478"/>
                    <a:pt x="471" y="478"/>
                    <a:pt x="471" y="478"/>
                  </a:cubicBezTo>
                  <a:cubicBezTo>
                    <a:pt x="470" y="470"/>
                    <a:pt x="470" y="470"/>
                    <a:pt x="470" y="470"/>
                  </a:cubicBezTo>
                  <a:cubicBezTo>
                    <a:pt x="470" y="470"/>
                    <a:pt x="470" y="470"/>
                    <a:pt x="470" y="470"/>
                  </a:cubicBezTo>
                  <a:cubicBezTo>
                    <a:pt x="469" y="470"/>
                    <a:pt x="469" y="470"/>
                    <a:pt x="469" y="470"/>
                  </a:cubicBezTo>
                  <a:cubicBezTo>
                    <a:pt x="471" y="468"/>
                    <a:pt x="471" y="468"/>
                    <a:pt x="471" y="468"/>
                  </a:cubicBezTo>
                  <a:cubicBezTo>
                    <a:pt x="476" y="461"/>
                    <a:pt x="476" y="461"/>
                    <a:pt x="476" y="461"/>
                  </a:cubicBezTo>
                  <a:cubicBezTo>
                    <a:pt x="476" y="460"/>
                    <a:pt x="476" y="460"/>
                    <a:pt x="476" y="460"/>
                  </a:cubicBezTo>
                  <a:cubicBezTo>
                    <a:pt x="476" y="460"/>
                    <a:pt x="476" y="460"/>
                    <a:pt x="476" y="460"/>
                  </a:cubicBezTo>
                  <a:cubicBezTo>
                    <a:pt x="477" y="460"/>
                    <a:pt x="477" y="460"/>
                    <a:pt x="477" y="460"/>
                  </a:cubicBezTo>
                  <a:cubicBezTo>
                    <a:pt x="477" y="460"/>
                    <a:pt x="477" y="460"/>
                    <a:pt x="477" y="460"/>
                  </a:cubicBezTo>
                  <a:cubicBezTo>
                    <a:pt x="482" y="456"/>
                    <a:pt x="482" y="456"/>
                    <a:pt x="482" y="456"/>
                  </a:cubicBezTo>
                  <a:cubicBezTo>
                    <a:pt x="482" y="456"/>
                    <a:pt x="482" y="456"/>
                    <a:pt x="482" y="456"/>
                  </a:cubicBezTo>
                  <a:cubicBezTo>
                    <a:pt x="481" y="454"/>
                    <a:pt x="481" y="454"/>
                    <a:pt x="481" y="454"/>
                  </a:cubicBezTo>
                  <a:cubicBezTo>
                    <a:pt x="479" y="446"/>
                    <a:pt x="479" y="446"/>
                    <a:pt x="479" y="446"/>
                  </a:cubicBezTo>
                  <a:cubicBezTo>
                    <a:pt x="479" y="444"/>
                    <a:pt x="477" y="444"/>
                    <a:pt x="475" y="442"/>
                  </a:cubicBezTo>
                  <a:cubicBezTo>
                    <a:pt x="475" y="442"/>
                    <a:pt x="475" y="442"/>
                    <a:pt x="475" y="442"/>
                  </a:cubicBezTo>
                  <a:cubicBezTo>
                    <a:pt x="469" y="436"/>
                    <a:pt x="469" y="436"/>
                    <a:pt x="469" y="436"/>
                  </a:cubicBezTo>
                  <a:cubicBezTo>
                    <a:pt x="461" y="429"/>
                    <a:pt x="461" y="429"/>
                    <a:pt x="461" y="429"/>
                  </a:cubicBezTo>
                  <a:cubicBezTo>
                    <a:pt x="461" y="428"/>
                    <a:pt x="461" y="428"/>
                    <a:pt x="461" y="428"/>
                  </a:cubicBezTo>
                  <a:cubicBezTo>
                    <a:pt x="460" y="428"/>
                    <a:pt x="460" y="428"/>
                    <a:pt x="460" y="428"/>
                  </a:cubicBezTo>
                  <a:cubicBezTo>
                    <a:pt x="461" y="428"/>
                    <a:pt x="461" y="428"/>
                    <a:pt x="461" y="428"/>
                  </a:cubicBezTo>
                  <a:cubicBezTo>
                    <a:pt x="461" y="427"/>
                    <a:pt x="461" y="427"/>
                    <a:pt x="461" y="427"/>
                  </a:cubicBezTo>
                  <a:cubicBezTo>
                    <a:pt x="462" y="419"/>
                    <a:pt x="462" y="419"/>
                    <a:pt x="462" y="419"/>
                  </a:cubicBezTo>
                  <a:cubicBezTo>
                    <a:pt x="462" y="414"/>
                    <a:pt x="462" y="414"/>
                    <a:pt x="462" y="414"/>
                  </a:cubicBezTo>
                  <a:cubicBezTo>
                    <a:pt x="458" y="404"/>
                    <a:pt x="458" y="404"/>
                    <a:pt x="458" y="404"/>
                  </a:cubicBezTo>
                  <a:cubicBezTo>
                    <a:pt x="467" y="402"/>
                    <a:pt x="467" y="402"/>
                    <a:pt x="467" y="402"/>
                  </a:cubicBezTo>
                  <a:cubicBezTo>
                    <a:pt x="472" y="398"/>
                    <a:pt x="472" y="398"/>
                    <a:pt x="472" y="398"/>
                  </a:cubicBezTo>
                  <a:cubicBezTo>
                    <a:pt x="483" y="398"/>
                    <a:pt x="483" y="398"/>
                    <a:pt x="483" y="398"/>
                  </a:cubicBezTo>
                  <a:cubicBezTo>
                    <a:pt x="494" y="396"/>
                    <a:pt x="494" y="396"/>
                    <a:pt x="494" y="396"/>
                  </a:cubicBezTo>
                  <a:cubicBezTo>
                    <a:pt x="495" y="396"/>
                    <a:pt x="495" y="396"/>
                    <a:pt x="495" y="396"/>
                  </a:cubicBezTo>
                  <a:cubicBezTo>
                    <a:pt x="502" y="397"/>
                    <a:pt x="502" y="397"/>
                    <a:pt x="502" y="397"/>
                  </a:cubicBezTo>
                  <a:cubicBezTo>
                    <a:pt x="511" y="394"/>
                    <a:pt x="511" y="394"/>
                    <a:pt x="511" y="394"/>
                  </a:cubicBezTo>
                  <a:cubicBezTo>
                    <a:pt x="521" y="392"/>
                    <a:pt x="521" y="392"/>
                    <a:pt x="521" y="392"/>
                  </a:cubicBezTo>
                  <a:cubicBezTo>
                    <a:pt x="527" y="390"/>
                    <a:pt x="527" y="390"/>
                    <a:pt x="527" y="390"/>
                  </a:cubicBezTo>
                  <a:cubicBezTo>
                    <a:pt x="528" y="390"/>
                    <a:pt x="528" y="390"/>
                    <a:pt x="528" y="390"/>
                  </a:cubicBezTo>
                  <a:cubicBezTo>
                    <a:pt x="545" y="386"/>
                    <a:pt x="545" y="386"/>
                    <a:pt x="545" y="386"/>
                  </a:cubicBezTo>
                  <a:cubicBezTo>
                    <a:pt x="548" y="384"/>
                    <a:pt x="548" y="384"/>
                    <a:pt x="548" y="384"/>
                  </a:cubicBezTo>
                  <a:cubicBezTo>
                    <a:pt x="547" y="380"/>
                    <a:pt x="547" y="380"/>
                    <a:pt x="547" y="380"/>
                  </a:cubicBezTo>
                  <a:cubicBezTo>
                    <a:pt x="544" y="375"/>
                    <a:pt x="544" y="375"/>
                    <a:pt x="544" y="375"/>
                  </a:cubicBezTo>
                  <a:cubicBezTo>
                    <a:pt x="544" y="374"/>
                    <a:pt x="544" y="374"/>
                    <a:pt x="544" y="374"/>
                  </a:cubicBezTo>
                  <a:cubicBezTo>
                    <a:pt x="543" y="374"/>
                    <a:pt x="543" y="374"/>
                    <a:pt x="543" y="374"/>
                  </a:cubicBezTo>
                  <a:cubicBezTo>
                    <a:pt x="543" y="374"/>
                    <a:pt x="543" y="374"/>
                    <a:pt x="543" y="374"/>
                  </a:cubicBezTo>
                  <a:cubicBezTo>
                    <a:pt x="544" y="368"/>
                    <a:pt x="544" y="368"/>
                    <a:pt x="544" y="368"/>
                  </a:cubicBezTo>
                  <a:cubicBezTo>
                    <a:pt x="545" y="367"/>
                    <a:pt x="545" y="367"/>
                    <a:pt x="545" y="367"/>
                  </a:cubicBezTo>
                  <a:cubicBezTo>
                    <a:pt x="545" y="359"/>
                    <a:pt x="545" y="359"/>
                    <a:pt x="545" y="359"/>
                  </a:cubicBezTo>
                  <a:cubicBezTo>
                    <a:pt x="543" y="352"/>
                    <a:pt x="543" y="352"/>
                    <a:pt x="543" y="352"/>
                  </a:cubicBezTo>
                  <a:cubicBezTo>
                    <a:pt x="543" y="352"/>
                    <a:pt x="543" y="352"/>
                    <a:pt x="543" y="352"/>
                  </a:cubicBezTo>
                  <a:cubicBezTo>
                    <a:pt x="543" y="351"/>
                    <a:pt x="543" y="351"/>
                    <a:pt x="543" y="351"/>
                  </a:cubicBezTo>
                  <a:cubicBezTo>
                    <a:pt x="547" y="343"/>
                    <a:pt x="547" y="343"/>
                    <a:pt x="547" y="343"/>
                  </a:cubicBezTo>
                  <a:cubicBezTo>
                    <a:pt x="549" y="340"/>
                    <a:pt x="551" y="338"/>
                    <a:pt x="553" y="338"/>
                  </a:cubicBezTo>
                  <a:cubicBezTo>
                    <a:pt x="563" y="338"/>
                    <a:pt x="563" y="338"/>
                    <a:pt x="563" y="338"/>
                  </a:cubicBezTo>
                  <a:cubicBezTo>
                    <a:pt x="565" y="338"/>
                    <a:pt x="567" y="338"/>
                    <a:pt x="569" y="336"/>
                  </a:cubicBezTo>
                  <a:cubicBezTo>
                    <a:pt x="585" y="315"/>
                    <a:pt x="585" y="315"/>
                    <a:pt x="585" y="315"/>
                  </a:cubicBezTo>
                  <a:cubicBezTo>
                    <a:pt x="585" y="314"/>
                    <a:pt x="585" y="314"/>
                    <a:pt x="585" y="314"/>
                  </a:cubicBezTo>
                  <a:cubicBezTo>
                    <a:pt x="585" y="314"/>
                    <a:pt x="585" y="314"/>
                    <a:pt x="585" y="314"/>
                  </a:cubicBezTo>
                  <a:cubicBezTo>
                    <a:pt x="593" y="307"/>
                    <a:pt x="593" y="307"/>
                    <a:pt x="593" y="307"/>
                  </a:cubicBezTo>
                  <a:cubicBezTo>
                    <a:pt x="594" y="306"/>
                    <a:pt x="594" y="306"/>
                    <a:pt x="594" y="306"/>
                  </a:cubicBezTo>
                  <a:cubicBezTo>
                    <a:pt x="597" y="306"/>
                    <a:pt x="599" y="304"/>
                    <a:pt x="601" y="304"/>
                  </a:cubicBezTo>
                  <a:cubicBezTo>
                    <a:pt x="603" y="302"/>
                    <a:pt x="603" y="302"/>
                    <a:pt x="603" y="302"/>
                  </a:cubicBezTo>
                  <a:cubicBezTo>
                    <a:pt x="605" y="298"/>
                    <a:pt x="608" y="296"/>
                    <a:pt x="609" y="296"/>
                  </a:cubicBezTo>
                  <a:cubicBezTo>
                    <a:pt x="623" y="299"/>
                    <a:pt x="623" y="299"/>
                    <a:pt x="623" y="299"/>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42" y="293"/>
                    <a:pt x="642" y="293"/>
                    <a:pt x="642" y="293"/>
                  </a:cubicBezTo>
                  <a:cubicBezTo>
                    <a:pt x="648" y="290"/>
                    <a:pt x="648" y="290"/>
                    <a:pt x="648" y="290"/>
                  </a:cubicBezTo>
                  <a:cubicBezTo>
                    <a:pt x="648" y="281"/>
                    <a:pt x="648" y="281"/>
                    <a:pt x="648" y="281"/>
                  </a:cubicBezTo>
                  <a:cubicBezTo>
                    <a:pt x="649" y="270"/>
                    <a:pt x="649" y="270"/>
                    <a:pt x="649" y="270"/>
                  </a:cubicBezTo>
                  <a:cubicBezTo>
                    <a:pt x="649" y="269"/>
                    <a:pt x="649" y="269"/>
                    <a:pt x="649" y="269"/>
                  </a:cubicBezTo>
                  <a:cubicBezTo>
                    <a:pt x="649" y="269"/>
                    <a:pt x="649" y="269"/>
                    <a:pt x="649" y="269"/>
                  </a:cubicBezTo>
                  <a:cubicBezTo>
                    <a:pt x="649" y="269"/>
                    <a:pt x="649" y="269"/>
                    <a:pt x="649" y="269"/>
                  </a:cubicBezTo>
                  <a:cubicBezTo>
                    <a:pt x="651" y="266"/>
                    <a:pt x="651" y="266"/>
                    <a:pt x="651" y="266"/>
                  </a:cubicBezTo>
                  <a:lnTo>
                    <a:pt x="651"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9"/>
            <p:cNvSpPr>
              <a:spLocks/>
            </p:cNvSpPr>
            <p:nvPr/>
          </p:nvSpPr>
          <p:spPr bwMode="auto">
            <a:xfrm>
              <a:off x="4621213" y="2957513"/>
              <a:ext cx="1525588" cy="1093788"/>
            </a:xfrm>
            <a:custGeom>
              <a:avLst/>
              <a:gdLst>
                <a:gd name="T0" fmla="*/ 241 w 406"/>
                <a:gd name="T1" fmla="*/ 29 h 291"/>
                <a:gd name="T2" fmla="*/ 228 w 406"/>
                <a:gd name="T3" fmla="*/ 42 h 291"/>
                <a:gd name="T4" fmla="*/ 190 w 406"/>
                <a:gd name="T5" fmla="*/ 14 h 291"/>
                <a:gd name="T6" fmla="*/ 178 w 406"/>
                <a:gd name="T7" fmla="*/ 9 h 291"/>
                <a:gd name="T8" fmla="*/ 144 w 406"/>
                <a:gd name="T9" fmla="*/ 2 h 291"/>
                <a:gd name="T10" fmla="*/ 114 w 406"/>
                <a:gd name="T11" fmla="*/ 5 h 291"/>
                <a:gd name="T12" fmla="*/ 98 w 406"/>
                <a:gd name="T13" fmla="*/ 10 h 291"/>
                <a:gd name="T14" fmla="*/ 72 w 406"/>
                <a:gd name="T15" fmla="*/ 13 h 291"/>
                <a:gd name="T16" fmla="*/ 41 w 406"/>
                <a:gd name="T17" fmla="*/ 20 h 291"/>
                <a:gd name="T18" fmla="*/ 49 w 406"/>
                <a:gd name="T19" fmla="*/ 45 h 291"/>
                <a:gd name="T20" fmla="*/ 62 w 406"/>
                <a:gd name="T21" fmla="*/ 65 h 291"/>
                <a:gd name="T22" fmla="*/ 52 w 406"/>
                <a:gd name="T23" fmla="*/ 89 h 291"/>
                <a:gd name="T24" fmla="*/ 56 w 406"/>
                <a:gd name="T25" fmla="*/ 102 h 291"/>
                <a:gd name="T26" fmla="*/ 30 w 406"/>
                <a:gd name="T27" fmla="*/ 105 h 291"/>
                <a:gd name="T28" fmla="*/ 10 w 406"/>
                <a:gd name="T29" fmla="*/ 121 h 291"/>
                <a:gd name="T30" fmla="*/ 2 w 406"/>
                <a:gd name="T31" fmla="*/ 136 h 291"/>
                <a:gd name="T32" fmla="*/ 5 w 406"/>
                <a:gd name="T33" fmla="*/ 169 h 291"/>
                <a:gd name="T34" fmla="*/ 8 w 406"/>
                <a:gd name="T35" fmla="*/ 197 h 291"/>
                <a:gd name="T36" fmla="*/ 38 w 406"/>
                <a:gd name="T37" fmla="*/ 209 h 291"/>
                <a:gd name="T38" fmla="*/ 50 w 406"/>
                <a:gd name="T39" fmla="*/ 217 h 291"/>
                <a:gd name="T40" fmla="*/ 63 w 406"/>
                <a:gd name="T41" fmla="*/ 229 h 291"/>
                <a:gd name="T42" fmla="*/ 93 w 406"/>
                <a:gd name="T43" fmla="*/ 241 h 291"/>
                <a:gd name="T44" fmla="*/ 136 w 406"/>
                <a:gd name="T45" fmla="*/ 250 h 291"/>
                <a:gd name="T46" fmla="*/ 158 w 406"/>
                <a:gd name="T47" fmla="*/ 256 h 291"/>
                <a:gd name="T48" fmla="*/ 170 w 406"/>
                <a:gd name="T49" fmla="*/ 268 h 291"/>
                <a:gd name="T50" fmla="*/ 174 w 406"/>
                <a:gd name="T51" fmla="*/ 277 h 291"/>
                <a:gd name="T52" fmla="*/ 183 w 406"/>
                <a:gd name="T53" fmla="*/ 289 h 291"/>
                <a:gd name="T54" fmla="*/ 195 w 406"/>
                <a:gd name="T55" fmla="*/ 284 h 291"/>
                <a:gd name="T56" fmla="*/ 210 w 406"/>
                <a:gd name="T57" fmla="*/ 279 h 291"/>
                <a:gd name="T58" fmla="*/ 222 w 406"/>
                <a:gd name="T59" fmla="*/ 276 h 291"/>
                <a:gd name="T60" fmla="*/ 226 w 406"/>
                <a:gd name="T61" fmla="*/ 261 h 291"/>
                <a:gd name="T62" fmla="*/ 242 w 406"/>
                <a:gd name="T63" fmla="*/ 235 h 291"/>
                <a:gd name="T64" fmla="*/ 239 w 406"/>
                <a:gd name="T65" fmla="*/ 210 h 291"/>
                <a:gd name="T66" fmla="*/ 246 w 406"/>
                <a:gd name="T67" fmla="*/ 203 h 291"/>
                <a:gd name="T68" fmla="*/ 278 w 406"/>
                <a:gd name="T69" fmla="*/ 213 h 291"/>
                <a:gd name="T70" fmla="*/ 284 w 406"/>
                <a:gd name="T71" fmla="*/ 231 h 291"/>
                <a:gd name="T72" fmla="*/ 299 w 406"/>
                <a:gd name="T73" fmla="*/ 249 h 291"/>
                <a:gd name="T74" fmla="*/ 325 w 406"/>
                <a:gd name="T75" fmla="*/ 259 h 291"/>
                <a:gd name="T76" fmla="*/ 332 w 406"/>
                <a:gd name="T77" fmla="*/ 261 h 291"/>
                <a:gd name="T78" fmla="*/ 350 w 406"/>
                <a:gd name="T79" fmla="*/ 254 h 291"/>
                <a:gd name="T80" fmla="*/ 361 w 406"/>
                <a:gd name="T81" fmla="*/ 236 h 291"/>
                <a:gd name="T82" fmla="*/ 346 w 406"/>
                <a:gd name="T83" fmla="*/ 229 h 291"/>
                <a:gd name="T84" fmla="*/ 367 w 406"/>
                <a:gd name="T85" fmla="*/ 203 h 291"/>
                <a:gd name="T86" fmla="*/ 376 w 406"/>
                <a:gd name="T87" fmla="*/ 175 h 291"/>
                <a:gd name="T88" fmla="*/ 402 w 406"/>
                <a:gd name="T89" fmla="*/ 145 h 291"/>
                <a:gd name="T90" fmla="*/ 400 w 406"/>
                <a:gd name="T91" fmla="*/ 127 h 291"/>
                <a:gd name="T92" fmla="*/ 382 w 406"/>
                <a:gd name="T93" fmla="*/ 84 h 291"/>
                <a:gd name="T94" fmla="*/ 368 w 406"/>
                <a:gd name="T95" fmla="*/ 79 h 291"/>
                <a:gd name="T96" fmla="*/ 336 w 406"/>
                <a:gd name="T97" fmla="*/ 50 h 291"/>
                <a:gd name="T98" fmla="*/ 328 w 406"/>
                <a:gd name="T99" fmla="*/ 53 h 291"/>
                <a:gd name="T100" fmla="*/ 308 w 406"/>
                <a:gd name="T101" fmla="*/ 39 h 291"/>
                <a:gd name="T102" fmla="*/ 281 w 406"/>
                <a:gd name="T103" fmla="*/ 25 h 291"/>
                <a:gd name="T104" fmla="*/ 272 w 406"/>
                <a:gd name="T105" fmla="*/ 27 h 291"/>
                <a:gd name="T106" fmla="*/ 242 w 406"/>
                <a:gd name="T107" fmla="*/ 15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06" h="291">
                  <a:moveTo>
                    <a:pt x="242" y="15"/>
                  </a:moveTo>
                  <a:cubicBezTo>
                    <a:pt x="238" y="18"/>
                    <a:pt x="238" y="18"/>
                    <a:pt x="238" y="18"/>
                  </a:cubicBezTo>
                  <a:cubicBezTo>
                    <a:pt x="238" y="19"/>
                    <a:pt x="239" y="23"/>
                    <a:pt x="240" y="28"/>
                  </a:cubicBezTo>
                  <a:cubicBezTo>
                    <a:pt x="240" y="29"/>
                    <a:pt x="240" y="29"/>
                    <a:pt x="240" y="29"/>
                  </a:cubicBezTo>
                  <a:cubicBezTo>
                    <a:pt x="241" y="29"/>
                    <a:pt x="241" y="29"/>
                    <a:pt x="241" y="29"/>
                  </a:cubicBezTo>
                  <a:cubicBezTo>
                    <a:pt x="240" y="29"/>
                    <a:pt x="240" y="29"/>
                    <a:pt x="240" y="29"/>
                  </a:cubicBezTo>
                  <a:cubicBezTo>
                    <a:pt x="236" y="39"/>
                    <a:pt x="236" y="39"/>
                    <a:pt x="236" y="39"/>
                  </a:cubicBezTo>
                  <a:cubicBezTo>
                    <a:pt x="230" y="41"/>
                    <a:pt x="230" y="41"/>
                    <a:pt x="230" y="41"/>
                  </a:cubicBezTo>
                  <a:cubicBezTo>
                    <a:pt x="229" y="42"/>
                    <a:pt x="229" y="42"/>
                    <a:pt x="229" y="42"/>
                  </a:cubicBezTo>
                  <a:cubicBezTo>
                    <a:pt x="228" y="42"/>
                    <a:pt x="228" y="42"/>
                    <a:pt x="228" y="42"/>
                  </a:cubicBezTo>
                  <a:cubicBezTo>
                    <a:pt x="218" y="37"/>
                    <a:pt x="218" y="37"/>
                    <a:pt x="218" y="37"/>
                  </a:cubicBezTo>
                  <a:cubicBezTo>
                    <a:pt x="218" y="37"/>
                    <a:pt x="218" y="37"/>
                    <a:pt x="218" y="37"/>
                  </a:cubicBezTo>
                  <a:cubicBezTo>
                    <a:pt x="218" y="37"/>
                    <a:pt x="218" y="37"/>
                    <a:pt x="218" y="37"/>
                  </a:cubicBezTo>
                  <a:cubicBezTo>
                    <a:pt x="198" y="19"/>
                    <a:pt x="198" y="19"/>
                    <a:pt x="198" y="19"/>
                  </a:cubicBezTo>
                  <a:cubicBezTo>
                    <a:pt x="190" y="14"/>
                    <a:pt x="190" y="14"/>
                    <a:pt x="190" y="14"/>
                  </a:cubicBezTo>
                  <a:cubicBezTo>
                    <a:pt x="178" y="10"/>
                    <a:pt x="178" y="10"/>
                    <a:pt x="178" y="10"/>
                  </a:cubicBezTo>
                  <a:cubicBezTo>
                    <a:pt x="178" y="9"/>
                    <a:pt x="178" y="9"/>
                    <a:pt x="178" y="9"/>
                  </a:cubicBezTo>
                  <a:cubicBezTo>
                    <a:pt x="178" y="9"/>
                    <a:pt x="178" y="9"/>
                    <a:pt x="178" y="9"/>
                  </a:cubicBezTo>
                  <a:cubicBezTo>
                    <a:pt x="178" y="9"/>
                    <a:pt x="178" y="9"/>
                    <a:pt x="178" y="9"/>
                  </a:cubicBezTo>
                  <a:cubicBezTo>
                    <a:pt x="178" y="9"/>
                    <a:pt x="178" y="9"/>
                    <a:pt x="178" y="9"/>
                  </a:cubicBezTo>
                  <a:cubicBezTo>
                    <a:pt x="172" y="5"/>
                    <a:pt x="172" y="5"/>
                    <a:pt x="172" y="5"/>
                  </a:cubicBezTo>
                  <a:cubicBezTo>
                    <a:pt x="162" y="2"/>
                    <a:pt x="162" y="2"/>
                    <a:pt x="162" y="2"/>
                  </a:cubicBezTo>
                  <a:cubicBezTo>
                    <a:pt x="157" y="3"/>
                    <a:pt x="157" y="3"/>
                    <a:pt x="157" y="3"/>
                  </a:cubicBezTo>
                  <a:cubicBezTo>
                    <a:pt x="156" y="3"/>
                    <a:pt x="156" y="3"/>
                    <a:pt x="156" y="3"/>
                  </a:cubicBezTo>
                  <a:cubicBezTo>
                    <a:pt x="144" y="2"/>
                    <a:pt x="144" y="2"/>
                    <a:pt x="144" y="2"/>
                  </a:cubicBezTo>
                  <a:cubicBezTo>
                    <a:pt x="143" y="2"/>
                    <a:pt x="143" y="2"/>
                    <a:pt x="143" y="2"/>
                  </a:cubicBezTo>
                  <a:cubicBezTo>
                    <a:pt x="134" y="0"/>
                    <a:pt x="134" y="0"/>
                    <a:pt x="134" y="0"/>
                  </a:cubicBezTo>
                  <a:cubicBezTo>
                    <a:pt x="128" y="0"/>
                    <a:pt x="128" y="0"/>
                    <a:pt x="128" y="0"/>
                  </a:cubicBezTo>
                  <a:cubicBezTo>
                    <a:pt x="124" y="3"/>
                    <a:pt x="124" y="3"/>
                    <a:pt x="124" y="3"/>
                  </a:cubicBezTo>
                  <a:cubicBezTo>
                    <a:pt x="122" y="4"/>
                    <a:pt x="118" y="5"/>
                    <a:pt x="114" y="5"/>
                  </a:cubicBezTo>
                  <a:cubicBezTo>
                    <a:pt x="106" y="7"/>
                    <a:pt x="106" y="7"/>
                    <a:pt x="106" y="7"/>
                  </a:cubicBezTo>
                  <a:cubicBezTo>
                    <a:pt x="99" y="9"/>
                    <a:pt x="99" y="9"/>
                    <a:pt x="99" y="9"/>
                  </a:cubicBezTo>
                  <a:cubicBezTo>
                    <a:pt x="98" y="10"/>
                    <a:pt x="98" y="10"/>
                    <a:pt x="98" y="10"/>
                  </a:cubicBezTo>
                  <a:cubicBezTo>
                    <a:pt x="98" y="10"/>
                    <a:pt x="98" y="10"/>
                    <a:pt x="98" y="10"/>
                  </a:cubicBezTo>
                  <a:cubicBezTo>
                    <a:pt x="98" y="10"/>
                    <a:pt x="98" y="10"/>
                    <a:pt x="98" y="10"/>
                  </a:cubicBezTo>
                  <a:cubicBezTo>
                    <a:pt x="90" y="11"/>
                    <a:pt x="90" y="11"/>
                    <a:pt x="90" y="11"/>
                  </a:cubicBezTo>
                  <a:cubicBezTo>
                    <a:pt x="80" y="14"/>
                    <a:pt x="80" y="14"/>
                    <a:pt x="80" y="14"/>
                  </a:cubicBezTo>
                  <a:cubicBezTo>
                    <a:pt x="80" y="14"/>
                    <a:pt x="80" y="14"/>
                    <a:pt x="80" y="14"/>
                  </a:cubicBezTo>
                  <a:cubicBezTo>
                    <a:pt x="79" y="14"/>
                    <a:pt x="79" y="14"/>
                    <a:pt x="79" y="14"/>
                  </a:cubicBezTo>
                  <a:cubicBezTo>
                    <a:pt x="72" y="13"/>
                    <a:pt x="72" y="13"/>
                    <a:pt x="72" y="13"/>
                  </a:cubicBezTo>
                  <a:cubicBezTo>
                    <a:pt x="60" y="15"/>
                    <a:pt x="60" y="15"/>
                    <a:pt x="60" y="15"/>
                  </a:cubicBezTo>
                  <a:cubicBezTo>
                    <a:pt x="50" y="15"/>
                    <a:pt x="50" y="15"/>
                    <a:pt x="50" y="15"/>
                  </a:cubicBezTo>
                  <a:cubicBezTo>
                    <a:pt x="46" y="19"/>
                    <a:pt x="46" y="19"/>
                    <a:pt x="46" y="19"/>
                  </a:cubicBezTo>
                  <a:cubicBezTo>
                    <a:pt x="46" y="19"/>
                    <a:pt x="46" y="19"/>
                    <a:pt x="46" y="19"/>
                  </a:cubicBezTo>
                  <a:cubicBezTo>
                    <a:pt x="41" y="20"/>
                    <a:pt x="41" y="20"/>
                    <a:pt x="41" y="20"/>
                  </a:cubicBezTo>
                  <a:cubicBezTo>
                    <a:pt x="43" y="25"/>
                    <a:pt x="43" y="25"/>
                    <a:pt x="43" y="25"/>
                  </a:cubicBezTo>
                  <a:cubicBezTo>
                    <a:pt x="43" y="33"/>
                    <a:pt x="43" y="33"/>
                    <a:pt x="43" y="33"/>
                  </a:cubicBezTo>
                  <a:cubicBezTo>
                    <a:pt x="42" y="39"/>
                    <a:pt x="42" y="39"/>
                    <a:pt x="42" y="39"/>
                  </a:cubicBezTo>
                  <a:cubicBezTo>
                    <a:pt x="49" y="45"/>
                    <a:pt x="49" y="45"/>
                    <a:pt x="49" y="45"/>
                  </a:cubicBezTo>
                  <a:cubicBezTo>
                    <a:pt x="49" y="45"/>
                    <a:pt x="49" y="45"/>
                    <a:pt x="49" y="45"/>
                  </a:cubicBezTo>
                  <a:cubicBezTo>
                    <a:pt x="49" y="45"/>
                    <a:pt x="49" y="45"/>
                    <a:pt x="49" y="45"/>
                  </a:cubicBezTo>
                  <a:cubicBezTo>
                    <a:pt x="49" y="45"/>
                    <a:pt x="49" y="45"/>
                    <a:pt x="49" y="45"/>
                  </a:cubicBezTo>
                  <a:cubicBezTo>
                    <a:pt x="55" y="51"/>
                    <a:pt x="55" y="51"/>
                    <a:pt x="55" y="51"/>
                  </a:cubicBezTo>
                  <a:cubicBezTo>
                    <a:pt x="58" y="54"/>
                    <a:pt x="60" y="56"/>
                    <a:pt x="60" y="59"/>
                  </a:cubicBezTo>
                  <a:cubicBezTo>
                    <a:pt x="62" y="65"/>
                    <a:pt x="62" y="65"/>
                    <a:pt x="62" y="65"/>
                  </a:cubicBezTo>
                  <a:cubicBezTo>
                    <a:pt x="65" y="71"/>
                    <a:pt x="65" y="71"/>
                    <a:pt x="65" y="71"/>
                  </a:cubicBezTo>
                  <a:cubicBezTo>
                    <a:pt x="64" y="71"/>
                    <a:pt x="64" y="71"/>
                    <a:pt x="64" y="71"/>
                  </a:cubicBezTo>
                  <a:cubicBezTo>
                    <a:pt x="56" y="77"/>
                    <a:pt x="56" y="77"/>
                    <a:pt x="56" y="77"/>
                  </a:cubicBezTo>
                  <a:cubicBezTo>
                    <a:pt x="51" y="83"/>
                    <a:pt x="51" y="83"/>
                    <a:pt x="51" y="83"/>
                  </a:cubicBezTo>
                  <a:cubicBezTo>
                    <a:pt x="52" y="89"/>
                    <a:pt x="52" y="89"/>
                    <a:pt x="52" y="89"/>
                  </a:cubicBezTo>
                  <a:cubicBezTo>
                    <a:pt x="56" y="98"/>
                    <a:pt x="56" y="98"/>
                    <a:pt x="56" y="98"/>
                  </a:cubicBezTo>
                  <a:cubicBezTo>
                    <a:pt x="56" y="99"/>
                    <a:pt x="56" y="99"/>
                    <a:pt x="56" y="99"/>
                  </a:cubicBezTo>
                  <a:cubicBezTo>
                    <a:pt x="56" y="99"/>
                    <a:pt x="56" y="99"/>
                    <a:pt x="56" y="99"/>
                  </a:cubicBezTo>
                  <a:cubicBezTo>
                    <a:pt x="56" y="99"/>
                    <a:pt x="56" y="99"/>
                    <a:pt x="56" y="99"/>
                  </a:cubicBezTo>
                  <a:cubicBezTo>
                    <a:pt x="56" y="102"/>
                    <a:pt x="56" y="102"/>
                    <a:pt x="56" y="102"/>
                  </a:cubicBezTo>
                  <a:cubicBezTo>
                    <a:pt x="55" y="104"/>
                    <a:pt x="54" y="106"/>
                    <a:pt x="53" y="107"/>
                  </a:cubicBezTo>
                  <a:cubicBezTo>
                    <a:pt x="50" y="109"/>
                    <a:pt x="46" y="109"/>
                    <a:pt x="40" y="107"/>
                  </a:cubicBezTo>
                  <a:cubicBezTo>
                    <a:pt x="30" y="105"/>
                    <a:pt x="30" y="105"/>
                    <a:pt x="30" y="105"/>
                  </a:cubicBezTo>
                  <a:cubicBezTo>
                    <a:pt x="30" y="105"/>
                    <a:pt x="30" y="105"/>
                    <a:pt x="30" y="105"/>
                  </a:cubicBezTo>
                  <a:cubicBezTo>
                    <a:pt x="30" y="105"/>
                    <a:pt x="30" y="105"/>
                    <a:pt x="30" y="105"/>
                  </a:cubicBezTo>
                  <a:cubicBezTo>
                    <a:pt x="29" y="105"/>
                    <a:pt x="29" y="105"/>
                    <a:pt x="29" y="105"/>
                  </a:cubicBezTo>
                  <a:cubicBezTo>
                    <a:pt x="22" y="101"/>
                    <a:pt x="22" y="101"/>
                    <a:pt x="22" y="101"/>
                  </a:cubicBezTo>
                  <a:cubicBezTo>
                    <a:pt x="10" y="101"/>
                    <a:pt x="10" y="101"/>
                    <a:pt x="10" y="101"/>
                  </a:cubicBezTo>
                  <a:cubicBezTo>
                    <a:pt x="11" y="101"/>
                    <a:pt x="11" y="101"/>
                    <a:pt x="11" y="101"/>
                  </a:cubicBezTo>
                  <a:cubicBezTo>
                    <a:pt x="10" y="121"/>
                    <a:pt x="10" y="121"/>
                    <a:pt x="10" y="121"/>
                  </a:cubicBezTo>
                  <a:cubicBezTo>
                    <a:pt x="9" y="124"/>
                    <a:pt x="7" y="125"/>
                    <a:pt x="4" y="125"/>
                  </a:cubicBezTo>
                  <a:cubicBezTo>
                    <a:pt x="3" y="126"/>
                    <a:pt x="2" y="127"/>
                    <a:pt x="3" y="131"/>
                  </a:cubicBezTo>
                  <a:cubicBezTo>
                    <a:pt x="3" y="131"/>
                    <a:pt x="3" y="131"/>
                    <a:pt x="3" y="131"/>
                  </a:cubicBezTo>
                  <a:cubicBezTo>
                    <a:pt x="2" y="131"/>
                    <a:pt x="2" y="131"/>
                    <a:pt x="2" y="131"/>
                  </a:cubicBezTo>
                  <a:cubicBezTo>
                    <a:pt x="2" y="136"/>
                    <a:pt x="2" y="136"/>
                    <a:pt x="2" y="136"/>
                  </a:cubicBezTo>
                  <a:cubicBezTo>
                    <a:pt x="4" y="139"/>
                    <a:pt x="6" y="141"/>
                    <a:pt x="7" y="142"/>
                  </a:cubicBezTo>
                  <a:cubicBezTo>
                    <a:pt x="9" y="152"/>
                    <a:pt x="9" y="152"/>
                    <a:pt x="9" y="152"/>
                  </a:cubicBezTo>
                  <a:cubicBezTo>
                    <a:pt x="9" y="155"/>
                    <a:pt x="9" y="155"/>
                    <a:pt x="9" y="155"/>
                  </a:cubicBezTo>
                  <a:cubicBezTo>
                    <a:pt x="9" y="157"/>
                    <a:pt x="8" y="159"/>
                    <a:pt x="8" y="161"/>
                  </a:cubicBezTo>
                  <a:cubicBezTo>
                    <a:pt x="5" y="169"/>
                    <a:pt x="5" y="169"/>
                    <a:pt x="5" y="169"/>
                  </a:cubicBezTo>
                  <a:cubicBezTo>
                    <a:pt x="0" y="179"/>
                    <a:pt x="0" y="179"/>
                    <a:pt x="0" y="179"/>
                  </a:cubicBezTo>
                  <a:cubicBezTo>
                    <a:pt x="0" y="181"/>
                    <a:pt x="0" y="181"/>
                    <a:pt x="0" y="181"/>
                  </a:cubicBezTo>
                  <a:cubicBezTo>
                    <a:pt x="0" y="185"/>
                    <a:pt x="0" y="185"/>
                    <a:pt x="0" y="185"/>
                  </a:cubicBezTo>
                  <a:cubicBezTo>
                    <a:pt x="6" y="192"/>
                    <a:pt x="6" y="192"/>
                    <a:pt x="6" y="192"/>
                  </a:cubicBezTo>
                  <a:cubicBezTo>
                    <a:pt x="7" y="194"/>
                    <a:pt x="8" y="195"/>
                    <a:pt x="8" y="197"/>
                  </a:cubicBezTo>
                  <a:cubicBezTo>
                    <a:pt x="13" y="203"/>
                    <a:pt x="13" y="203"/>
                    <a:pt x="13" y="203"/>
                  </a:cubicBezTo>
                  <a:cubicBezTo>
                    <a:pt x="20" y="211"/>
                    <a:pt x="20" y="211"/>
                    <a:pt x="20" y="211"/>
                  </a:cubicBezTo>
                  <a:cubicBezTo>
                    <a:pt x="23" y="214"/>
                    <a:pt x="25" y="215"/>
                    <a:pt x="26" y="215"/>
                  </a:cubicBezTo>
                  <a:cubicBezTo>
                    <a:pt x="34" y="211"/>
                    <a:pt x="34" y="211"/>
                    <a:pt x="34" y="211"/>
                  </a:cubicBezTo>
                  <a:cubicBezTo>
                    <a:pt x="35" y="209"/>
                    <a:pt x="36" y="209"/>
                    <a:pt x="38" y="209"/>
                  </a:cubicBezTo>
                  <a:cubicBezTo>
                    <a:pt x="40" y="209"/>
                    <a:pt x="42" y="210"/>
                    <a:pt x="46" y="212"/>
                  </a:cubicBezTo>
                  <a:cubicBezTo>
                    <a:pt x="46" y="212"/>
                    <a:pt x="46" y="212"/>
                    <a:pt x="46" y="212"/>
                  </a:cubicBezTo>
                  <a:cubicBezTo>
                    <a:pt x="46" y="212"/>
                    <a:pt x="46" y="212"/>
                    <a:pt x="46" y="212"/>
                  </a:cubicBezTo>
                  <a:cubicBezTo>
                    <a:pt x="46" y="213"/>
                    <a:pt x="46" y="213"/>
                    <a:pt x="46" y="213"/>
                  </a:cubicBezTo>
                  <a:cubicBezTo>
                    <a:pt x="50" y="217"/>
                    <a:pt x="50" y="217"/>
                    <a:pt x="50" y="217"/>
                  </a:cubicBezTo>
                  <a:cubicBezTo>
                    <a:pt x="52" y="222"/>
                    <a:pt x="52" y="222"/>
                    <a:pt x="52" y="222"/>
                  </a:cubicBezTo>
                  <a:cubicBezTo>
                    <a:pt x="54" y="224"/>
                    <a:pt x="54" y="224"/>
                    <a:pt x="54" y="224"/>
                  </a:cubicBezTo>
                  <a:cubicBezTo>
                    <a:pt x="55" y="225"/>
                    <a:pt x="55" y="225"/>
                    <a:pt x="55" y="225"/>
                  </a:cubicBezTo>
                  <a:cubicBezTo>
                    <a:pt x="60" y="229"/>
                    <a:pt x="60" y="229"/>
                    <a:pt x="60" y="229"/>
                  </a:cubicBezTo>
                  <a:cubicBezTo>
                    <a:pt x="63" y="229"/>
                    <a:pt x="63" y="229"/>
                    <a:pt x="63" y="229"/>
                  </a:cubicBezTo>
                  <a:cubicBezTo>
                    <a:pt x="65" y="229"/>
                    <a:pt x="66" y="231"/>
                    <a:pt x="68" y="232"/>
                  </a:cubicBezTo>
                  <a:cubicBezTo>
                    <a:pt x="68" y="233"/>
                    <a:pt x="73" y="235"/>
                    <a:pt x="80" y="237"/>
                  </a:cubicBezTo>
                  <a:cubicBezTo>
                    <a:pt x="81" y="237"/>
                    <a:pt x="81" y="237"/>
                    <a:pt x="81" y="237"/>
                  </a:cubicBezTo>
                  <a:cubicBezTo>
                    <a:pt x="93" y="241"/>
                    <a:pt x="93" y="241"/>
                    <a:pt x="93" y="241"/>
                  </a:cubicBezTo>
                  <a:cubicBezTo>
                    <a:pt x="93" y="241"/>
                    <a:pt x="93" y="241"/>
                    <a:pt x="93" y="241"/>
                  </a:cubicBezTo>
                  <a:cubicBezTo>
                    <a:pt x="94" y="241"/>
                    <a:pt x="94" y="241"/>
                    <a:pt x="94" y="241"/>
                  </a:cubicBezTo>
                  <a:cubicBezTo>
                    <a:pt x="102" y="245"/>
                    <a:pt x="102" y="245"/>
                    <a:pt x="102" y="245"/>
                  </a:cubicBezTo>
                  <a:cubicBezTo>
                    <a:pt x="116" y="249"/>
                    <a:pt x="116" y="249"/>
                    <a:pt x="116" y="249"/>
                  </a:cubicBezTo>
                  <a:cubicBezTo>
                    <a:pt x="117" y="249"/>
                    <a:pt x="117" y="249"/>
                    <a:pt x="117" y="249"/>
                  </a:cubicBezTo>
                  <a:cubicBezTo>
                    <a:pt x="136" y="250"/>
                    <a:pt x="136" y="250"/>
                    <a:pt x="136" y="250"/>
                  </a:cubicBezTo>
                  <a:cubicBezTo>
                    <a:pt x="144" y="247"/>
                    <a:pt x="144" y="247"/>
                    <a:pt x="144" y="247"/>
                  </a:cubicBezTo>
                  <a:cubicBezTo>
                    <a:pt x="152" y="247"/>
                    <a:pt x="152" y="247"/>
                    <a:pt x="152" y="247"/>
                  </a:cubicBezTo>
                  <a:cubicBezTo>
                    <a:pt x="152" y="247"/>
                    <a:pt x="152" y="247"/>
                    <a:pt x="152" y="247"/>
                  </a:cubicBezTo>
                  <a:cubicBezTo>
                    <a:pt x="152" y="248"/>
                    <a:pt x="152" y="248"/>
                    <a:pt x="152" y="248"/>
                  </a:cubicBezTo>
                  <a:cubicBezTo>
                    <a:pt x="158" y="256"/>
                    <a:pt x="158" y="256"/>
                    <a:pt x="158" y="256"/>
                  </a:cubicBezTo>
                  <a:cubicBezTo>
                    <a:pt x="158" y="256"/>
                    <a:pt x="158" y="256"/>
                    <a:pt x="158" y="256"/>
                  </a:cubicBezTo>
                  <a:cubicBezTo>
                    <a:pt x="158" y="256"/>
                    <a:pt x="158" y="256"/>
                    <a:pt x="158" y="256"/>
                  </a:cubicBezTo>
                  <a:cubicBezTo>
                    <a:pt x="162" y="263"/>
                    <a:pt x="162" y="263"/>
                    <a:pt x="162" y="263"/>
                  </a:cubicBezTo>
                  <a:cubicBezTo>
                    <a:pt x="166" y="266"/>
                    <a:pt x="166" y="266"/>
                    <a:pt x="166" y="266"/>
                  </a:cubicBezTo>
                  <a:cubicBezTo>
                    <a:pt x="170" y="268"/>
                    <a:pt x="170" y="268"/>
                    <a:pt x="170" y="268"/>
                  </a:cubicBezTo>
                  <a:cubicBezTo>
                    <a:pt x="170" y="269"/>
                    <a:pt x="170" y="269"/>
                    <a:pt x="170" y="269"/>
                  </a:cubicBezTo>
                  <a:cubicBezTo>
                    <a:pt x="170" y="269"/>
                    <a:pt x="170" y="269"/>
                    <a:pt x="170" y="269"/>
                  </a:cubicBezTo>
                  <a:cubicBezTo>
                    <a:pt x="171" y="269"/>
                    <a:pt x="171" y="269"/>
                    <a:pt x="171" y="269"/>
                  </a:cubicBezTo>
                  <a:cubicBezTo>
                    <a:pt x="174" y="277"/>
                    <a:pt x="174" y="277"/>
                    <a:pt x="174" y="277"/>
                  </a:cubicBezTo>
                  <a:cubicBezTo>
                    <a:pt x="174" y="277"/>
                    <a:pt x="174" y="277"/>
                    <a:pt x="174" y="277"/>
                  </a:cubicBezTo>
                  <a:cubicBezTo>
                    <a:pt x="175" y="277"/>
                    <a:pt x="175" y="277"/>
                    <a:pt x="175" y="277"/>
                  </a:cubicBezTo>
                  <a:cubicBezTo>
                    <a:pt x="175" y="278"/>
                    <a:pt x="175" y="278"/>
                    <a:pt x="175" y="278"/>
                  </a:cubicBezTo>
                  <a:cubicBezTo>
                    <a:pt x="177" y="287"/>
                    <a:pt x="177" y="287"/>
                    <a:pt x="177" y="287"/>
                  </a:cubicBezTo>
                  <a:cubicBezTo>
                    <a:pt x="182" y="289"/>
                    <a:pt x="182" y="289"/>
                    <a:pt x="182" y="289"/>
                  </a:cubicBezTo>
                  <a:cubicBezTo>
                    <a:pt x="183" y="289"/>
                    <a:pt x="183" y="289"/>
                    <a:pt x="183" y="289"/>
                  </a:cubicBezTo>
                  <a:cubicBezTo>
                    <a:pt x="183" y="289"/>
                    <a:pt x="183" y="289"/>
                    <a:pt x="183" y="289"/>
                  </a:cubicBezTo>
                  <a:cubicBezTo>
                    <a:pt x="183" y="289"/>
                    <a:pt x="183" y="289"/>
                    <a:pt x="183" y="289"/>
                  </a:cubicBezTo>
                  <a:cubicBezTo>
                    <a:pt x="188" y="291"/>
                    <a:pt x="188" y="291"/>
                    <a:pt x="188" y="291"/>
                  </a:cubicBezTo>
                  <a:cubicBezTo>
                    <a:pt x="194" y="290"/>
                    <a:pt x="194" y="290"/>
                    <a:pt x="194" y="290"/>
                  </a:cubicBezTo>
                  <a:cubicBezTo>
                    <a:pt x="195" y="284"/>
                    <a:pt x="195" y="284"/>
                    <a:pt x="195" y="284"/>
                  </a:cubicBezTo>
                  <a:cubicBezTo>
                    <a:pt x="195" y="284"/>
                    <a:pt x="195" y="284"/>
                    <a:pt x="195" y="284"/>
                  </a:cubicBezTo>
                  <a:cubicBezTo>
                    <a:pt x="196" y="283"/>
                    <a:pt x="196" y="283"/>
                    <a:pt x="196" y="283"/>
                  </a:cubicBezTo>
                  <a:cubicBezTo>
                    <a:pt x="202" y="277"/>
                    <a:pt x="202" y="277"/>
                    <a:pt x="202" y="277"/>
                  </a:cubicBezTo>
                  <a:cubicBezTo>
                    <a:pt x="210" y="279"/>
                    <a:pt x="210" y="279"/>
                    <a:pt x="210" y="279"/>
                  </a:cubicBezTo>
                  <a:cubicBezTo>
                    <a:pt x="210" y="279"/>
                    <a:pt x="210" y="279"/>
                    <a:pt x="210" y="279"/>
                  </a:cubicBezTo>
                  <a:cubicBezTo>
                    <a:pt x="214" y="287"/>
                    <a:pt x="214" y="287"/>
                    <a:pt x="214" y="287"/>
                  </a:cubicBezTo>
                  <a:cubicBezTo>
                    <a:pt x="221" y="285"/>
                    <a:pt x="221" y="285"/>
                    <a:pt x="221" y="285"/>
                  </a:cubicBezTo>
                  <a:cubicBezTo>
                    <a:pt x="222" y="277"/>
                    <a:pt x="222" y="277"/>
                    <a:pt x="222" y="277"/>
                  </a:cubicBezTo>
                  <a:cubicBezTo>
                    <a:pt x="222" y="277"/>
                    <a:pt x="222" y="277"/>
                    <a:pt x="222" y="277"/>
                  </a:cubicBezTo>
                  <a:cubicBezTo>
                    <a:pt x="222" y="276"/>
                    <a:pt x="222" y="276"/>
                    <a:pt x="222" y="276"/>
                  </a:cubicBezTo>
                  <a:cubicBezTo>
                    <a:pt x="222" y="276"/>
                    <a:pt x="222" y="276"/>
                    <a:pt x="222" y="276"/>
                  </a:cubicBezTo>
                  <a:cubicBezTo>
                    <a:pt x="228" y="273"/>
                    <a:pt x="228" y="273"/>
                    <a:pt x="228" y="273"/>
                  </a:cubicBezTo>
                  <a:cubicBezTo>
                    <a:pt x="226" y="262"/>
                    <a:pt x="226" y="262"/>
                    <a:pt x="226" y="262"/>
                  </a:cubicBezTo>
                  <a:cubicBezTo>
                    <a:pt x="226" y="261"/>
                    <a:pt x="226" y="261"/>
                    <a:pt x="226" y="261"/>
                  </a:cubicBezTo>
                  <a:cubicBezTo>
                    <a:pt x="226" y="261"/>
                    <a:pt x="226" y="261"/>
                    <a:pt x="226" y="261"/>
                  </a:cubicBezTo>
                  <a:cubicBezTo>
                    <a:pt x="226" y="261"/>
                    <a:pt x="226" y="261"/>
                    <a:pt x="226" y="261"/>
                  </a:cubicBezTo>
                  <a:cubicBezTo>
                    <a:pt x="232" y="248"/>
                    <a:pt x="232" y="248"/>
                    <a:pt x="232" y="248"/>
                  </a:cubicBezTo>
                  <a:cubicBezTo>
                    <a:pt x="238" y="246"/>
                    <a:pt x="238" y="246"/>
                    <a:pt x="238" y="246"/>
                  </a:cubicBezTo>
                  <a:cubicBezTo>
                    <a:pt x="236" y="235"/>
                    <a:pt x="236" y="235"/>
                    <a:pt x="236" y="235"/>
                  </a:cubicBezTo>
                  <a:cubicBezTo>
                    <a:pt x="242" y="235"/>
                    <a:pt x="242" y="235"/>
                    <a:pt x="242" y="235"/>
                  </a:cubicBezTo>
                  <a:cubicBezTo>
                    <a:pt x="242" y="229"/>
                    <a:pt x="242" y="229"/>
                    <a:pt x="242" y="229"/>
                  </a:cubicBezTo>
                  <a:cubicBezTo>
                    <a:pt x="238" y="219"/>
                    <a:pt x="238" y="219"/>
                    <a:pt x="238" y="219"/>
                  </a:cubicBezTo>
                  <a:cubicBezTo>
                    <a:pt x="238" y="219"/>
                    <a:pt x="238" y="219"/>
                    <a:pt x="238" y="219"/>
                  </a:cubicBezTo>
                  <a:cubicBezTo>
                    <a:pt x="238" y="218"/>
                    <a:pt x="238" y="218"/>
                    <a:pt x="238" y="218"/>
                  </a:cubicBezTo>
                  <a:cubicBezTo>
                    <a:pt x="239" y="210"/>
                    <a:pt x="239" y="210"/>
                    <a:pt x="239" y="210"/>
                  </a:cubicBezTo>
                  <a:cubicBezTo>
                    <a:pt x="239" y="209"/>
                    <a:pt x="239" y="209"/>
                    <a:pt x="239" y="209"/>
                  </a:cubicBezTo>
                  <a:cubicBezTo>
                    <a:pt x="240" y="209"/>
                    <a:pt x="240" y="209"/>
                    <a:pt x="240" y="209"/>
                  </a:cubicBezTo>
                  <a:cubicBezTo>
                    <a:pt x="244" y="203"/>
                    <a:pt x="244" y="203"/>
                    <a:pt x="244" y="203"/>
                  </a:cubicBezTo>
                  <a:cubicBezTo>
                    <a:pt x="245" y="203"/>
                    <a:pt x="245" y="203"/>
                    <a:pt x="245" y="203"/>
                  </a:cubicBezTo>
                  <a:cubicBezTo>
                    <a:pt x="246" y="203"/>
                    <a:pt x="246" y="203"/>
                    <a:pt x="246" y="203"/>
                  </a:cubicBezTo>
                  <a:cubicBezTo>
                    <a:pt x="257" y="205"/>
                    <a:pt x="257" y="205"/>
                    <a:pt x="257" y="205"/>
                  </a:cubicBezTo>
                  <a:cubicBezTo>
                    <a:pt x="257" y="205"/>
                    <a:pt x="257" y="205"/>
                    <a:pt x="257" y="205"/>
                  </a:cubicBezTo>
                  <a:cubicBezTo>
                    <a:pt x="266" y="207"/>
                    <a:pt x="266" y="207"/>
                    <a:pt x="266" y="207"/>
                  </a:cubicBezTo>
                  <a:cubicBezTo>
                    <a:pt x="274" y="205"/>
                    <a:pt x="274" y="205"/>
                    <a:pt x="274" y="205"/>
                  </a:cubicBezTo>
                  <a:cubicBezTo>
                    <a:pt x="278" y="213"/>
                    <a:pt x="278" y="213"/>
                    <a:pt x="278" y="213"/>
                  </a:cubicBezTo>
                  <a:cubicBezTo>
                    <a:pt x="278" y="214"/>
                    <a:pt x="278" y="214"/>
                    <a:pt x="278" y="214"/>
                  </a:cubicBezTo>
                  <a:cubicBezTo>
                    <a:pt x="278" y="220"/>
                    <a:pt x="278" y="220"/>
                    <a:pt x="278" y="220"/>
                  </a:cubicBezTo>
                  <a:cubicBezTo>
                    <a:pt x="280" y="226"/>
                    <a:pt x="280" y="226"/>
                    <a:pt x="280" y="226"/>
                  </a:cubicBezTo>
                  <a:cubicBezTo>
                    <a:pt x="280" y="229"/>
                    <a:pt x="282" y="230"/>
                    <a:pt x="284" y="231"/>
                  </a:cubicBezTo>
                  <a:cubicBezTo>
                    <a:pt x="284" y="231"/>
                    <a:pt x="284" y="231"/>
                    <a:pt x="284" y="231"/>
                  </a:cubicBezTo>
                  <a:cubicBezTo>
                    <a:pt x="288" y="231"/>
                    <a:pt x="290" y="233"/>
                    <a:pt x="290" y="235"/>
                  </a:cubicBezTo>
                  <a:cubicBezTo>
                    <a:pt x="291" y="237"/>
                    <a:pt x="292" y="240"/>
                    <a:pt x="295" y="243"/>
                  </a:cubicBezTo>
                  <a:cubicBezTo>
                    <a:pt x="299" y="249"/>
                    <a:pt x="299" y="249"/>
                    <a:pt x="299" y="249"/>
                  </a:cubicBezTo>
                  <a:cubicBezTo>
                    <a:pt x="299" y="249"/>
                    <a:pt x="299" y="249"/>
                    <a:pt x="299" y="249"/>
                  </a:cubicBezTo>
                  <a:cubicBezTo>
                    <a:pt x="299" y="249"/>
                    <a:pt x="299" y="249"/>
                    <a:pt x="299" y="249"/>
                  </a:cubicBezTo>
                  <a:cubicBezTo>
                    <a:pt x="301" y="253"/>
                    <a:pt x="301" y="253"/>
                    <a:pt x="301" y="253"/>
                  </a:cubicBezTo>
                  <a:cubicBezTo>
                    <a:pt x="305" y="253"/>
                    <a:pt x="305" y="253"/>
                    <a:pt x="305" y="253"/>
                  </a:cubicBezTo>
                  <a:cubicBezTo>
                    <a:pt x="312" y="247"/>
                    <a:pt x="312" y="247"/>
                    <a:pt x="312" y="247"/>
                  </a:cubicBezTo>
                  <a:cubicBezTo>
                    <a:pt x="316" y="256"/>
                    <a:pt x="316" y="256"/>
                    <a:pt x="316" y="256"/>
                  </a:cubicBezTo>
                  <a:cubicBezTo>
                    <a:pt x="325" y="259"/>
                    <a:pt x="325" y="259"/>
                    <a:pt x="325" y="259"/>
                  </a:cubicBezTo>
                  <a:cubicBezTo>
                    <a:pt x="325" y="259"/>
                    <a:pt x="325" y="259"/>
                    <a:pt x="325" y="259"/>
                  </a:cubicBezTo>
                  <a:cubicBezTo>
                    <a:pt x="326" y="259"/>
                    <a:pt x="326" y="259"/>
                    <a:pt x="326" y="259"/>
                  </a:cubicBezTo>
                  <a:cubicBezTo>
                    <a:pt x="330" y="267"/>
                    <a:pt x="330" y="267"/>
                    <a:pt x="330" y="267"/>
                  </a:cubicBezTo>
                  <a:cubicBezTo>
                    <a:pt x="332" y="269"/>
                    <a:pt x="332" y="269"/>
                    <a:pt x="332" y="269"/>
                  </a:cubicBezTo>
                  <a:cubicBezTo>
                    <a:pt x="332" y="261"/>
                    <a:pt x="332" y="261"/>
                    <a:pt x="332" y="261"/>
                  </a:cubicBezTo>
                  <a:cubicBezTo>
                    <a:pt x="332" y="261"/>
                    <a:pt x="332" y="261"/>
                    <a:pt x="332" y="261"/>
                  </a:cubicBezTo>
                  <a:cubicBezTo>
                    <a:pt x="332" y="259"/>
                    <a:pt x="332" y="259"/>
                    <a:pt x="332" y="259"/>
                  </a:cubicBezTo>
                  <a:cubicBezTo>
                    <a:pt x="350" y="259"/>
                    <a:pt x="350" y="259"/>
                    <a:pt x="350" y="259"/>
                  </a:cubicBezTo>
                  <a:cubicBezTo>
                    <a:pt x="350" y="257"/>
                    <a:pt x="350" y="257"/>
                    <a:pt x="350" y="257"/>
                  </a:cubicBezTo>
                  <a:cubicBezTo>
                    <a:pt x="351" y="257"/>
                    <a:pt x="351" y="255"/>
                    <a:pt x="350" y="254"/>
                  </a:cubicBezTo>
                  <a:cubicBezTo>
                    <a:pt x="349" y="251"/>
                    <a:pt x="348" y="249"/>
                    <a:pt x="348" y="247"/>
                  </a:cubicBezTo>
                  <a:cubicBezTo>
                    <a:pt x="348" y="243"/>
                    <a:pt x="348" y="241"/>
                    <a:pt x="349" y="240"/>
                  </a:cubicBezTo>
                  <a:cubicBezTo>
                    <a:pt x="350" y="239"/>
                    <a:pt x="351" y="239"/>
                    <a:pt x="353" y="239"/>
                  </a:cubicBezTo>
                  <a:cubicBezTo>
                    <a:pt x="360" y="241"/>
                    <a:pt x="360" y="241"/>
                    <a:pt x="360" y="241"/>
                  </a:cubicBezTo>
                  <a:cubicBezTo>
                    <a:pt x="361" y="236"/>
                    <a:pt x="361" y="236"/>
                    <a:pt x="361" y="236"/>
                  </a:cubicBezTo>
                  <a:cubicBezTo>
                    <a:pt x="348" y="230"/>
                    <a:pt x="348" y="230"/>
                    <a:pt x="348" y="230"/>
                  </a:cubicBezTo>
                  <a:cubicBezTo>
                    <a:pt x="347" y="230"/>
                    <a:pt x="347" y="230"/>
                    <a:pt x="347" y="230"/>
                  </a:cubicBezTo>
                  <a:cubicBezTo>
                    <a:pt x="346" y="229"/>
                    <a:pt x="346" y="229"/>
                    <a:pt x="346" y="229"/>
                  </a:cubicBezTo>
                  <a:cubicBezTo>
                    <a:pt x="346" y="229"/>
                    <a:pt x="346" y="229"/>
                    <a:pt x="346" y="229"/>
                  </a:cubicBezTo>
                  <a:cubicBezTo>
                    <a:pt x="346" y="229"/>
                    <a:pt x="346" y="229"/>
                    <a:pt x="346" y="229"/>
                  </a:cubicBezTo>
                  <a:cubicBezTo>
                    <a:pt x="344" y="213"/>
                    <a:pt x="344" y="213"/>
                    <a:pt x="344" y="213"/>
                  </a:cubicBezTo>
                  <a:cubicBezTo>
                    <a:pt x="345" y="203"/>
                    <a:pt x="345" y="203"/>
                    <a:pt x="345" y="203"/>
                  </a:cubicBezTo>
                  <a:cubicBezTo>
                    <a:pt x="345" y="201"/>
                    <a:pt x="345" y="201"/>
                    <a:pt x="345" y="201"/>
                  </a:cubicBezTo>
                  <a:cubicBezTo>
                    <a:pt x="345" y="201"/>
                    <a:pt x="345" y="201"/>
                    <a:pt x="345" y="201"/>
                  </a:cubicBezTo>
                  <a:cubicBezTo>
                    <a:pt x="367" y="203"/>
                    <a:pt x="367" y="203"/>
                    <a:pt x="367" y="203"/>
                  </a:cubicBezTo>
                  <a:cubicBezTo>
                    <a:pt x="372" y="198"/>
                    <a:pt x="372" y="198"/>
                    <a:pt x="372" y="198"/>
                  </a:cubicBezTo>
                  <a:cubicBezTo>
                    <a:pt x="374" y="196"/>
                    <a:pt x="373" y="195"/>
                    <a:pt x="372" y="194"/>
                  </a:cubicBezTo>
                  <a:cubicBezTo>
                    <a:pt x="367" y="192"/>
                    <a:pt x="364" y="190"/>
                    <a:pt x="364" y="187"/>
                  </a:cubicBezTo>
                  <a:cubicBezTo>
                    <a:pt x="364" y="186"/>
                    <a:pt x="364" y="185"/>
                    <a:pt x="366" y="184"/>
                  </a:cubicBezTo>
                  <a:cubicBezTo>
                    <a:pt x="376" y="175"/>
                    <a:pt x="376" y="175"/>
                    <a:pt x="376" y="175"/>
                  </a:cubicBezTo>
                  <a:cubicBezTo>
                    <a:pt x="386" y="174"/>
                    <a:pt x="386" y="174"/>
                    <a:pt x="386" y="174"/>
                  </a:cubicBezTo>
                  <a:cubicBezTo>
                    <a:pt x="391" y="165"/>
                    <a:pt x="391" y="165"/>
                    <a:pt x="391" y="165"/>
                  </a:cubicBezTo>
                  <a:cubicBezTo>
                    <a:pt x="391" y="157"/>
                    <a:pt x="391" y="157"/>
                    <a:pt x="391" y="157"/>
                  </a:cubicBezTo>
                  <a:cubicBezTo>
                    <a:pt x="398" y="155"/>
                    <a:pt x="398" y="155"/>
                    <a:pt x="398" y="155"/>
                  </a:cubicBezTo>
                  <a:cubicBezTo>
                    <a:pt x="400" y="149"/>
                    <a:pt x="402" y="146"/>
                    <a:pt x="402" y="145"/>
                  </a:cubicBezTo>
                  <a:cubicBezTo>
                    <a:pt x="406" y="138"/>
                    <a:pt x="406" y="138"/>
                    <a:pt x="406" y="138"/>
                  </a:cubicBezTo>
                  <a:cubicBezTo>
                    <a:pt x="400" y="128"/>
                    <a:pt x="400" y="128"/>
                    <a:pt x="400" y="128"/>
                  </a:cubicBezTo>
                  <a:cubicBezTo>
                    <a:pt x="400" y="128"/>
                    <a:pt x="400" y="128"/>
                    <a:pt x="400" y="128"/>
                  </a:cubicBezTo>
                  <a:cubicBezTo>
                    <a:pt x="400" y="128"/>
                    <a:pt x="400" y="128"/>
                    <a:pt x="400" y="128"/>
                  </a:cubicBezTo>
                  <a:cubicBezTo>
                    <a:pt x="400" y="127"/>
                    <a:pt x="400" y="127"/>
                    <a:pt x="400" y="127"/>
                  </a:cubicBezTo>
                  <a:cubicBezTo>
                    <a:pt x="396" y="114"/>
                    <a:pt x="396" y="114"/>
                    <a:pt x="396" y="114"/>
                  </a:cubicBezTo>
                  <a:cubicBezTo>
                    <a:pt x="396" y="113"/>
                    <a:pt x="396" y="113"/>
                    <a:pt x="396" y="113"/>
                  </a:cubicBezTo>
                  <a:cubicBezTo>
                    <a:pt x="394" y="99"/>
                    <a:pt x="394" y="99"/>
                    <a:pt x="394" y="99"/>
                  </a:cubicBezTo>
                  <a:cubicBezTo>
                    <a:pt x="389" y="91"/>
                    <a:pt x="389" y="91"/>
                    <a:pt x="389" y="91"/>
                  </a:cubicBezTo>
                  <a:cubicBezTo>
                    <a:pt x="382" y="84"/>
                    <a:pt x="382" y="84"/>
                    <a:pt x="382" y="84"/>
                  </a:cubicBezTo>
                  <a:cubicBezTo>
                    <a:pt x="382" y="84"/>
                    <a:pt x="382" y="84"/>
                    <a:pt x="382" y="84"/>
                  </a:cubicBezTo>
                  <a:cubicBezTo>
                    <a:pt x="382" y="83"/>
                    <a:pt x="382" y="83"/>
                    <a:pt x="382" y="83"/>
                  </a:cubicBezTo>
                  <a:cubicBezTo>
                    <a:pt x="382" y="83"/>
                    <a:pt x="382" y="83"/>
                    <a:pt x="382" y="83"/>
                  </a:cubicBezTo>
                  <a:cubicBezTo>
                    <a:pt x="381" y="75"/>
                    <a:pt x="381" y="75"/>
                    <a:pt x="381" y="75"/>
                  </a:cubicBezTo>
                  <a:cubicBezTo>
                    <a:pt x="368" y="79"/>
                    <a:pt x="368" y="79"/>
                    <a:pt x="368" y="79"/>
                  </a:cubicBezTo>
                  <a:cubicBezTo>
                    <a:pt x="368" y="79"/>
                    <a:pt x="368" y="79"/>
                    <a:pt x="368" y="79"/>
                  </a:cubicBezTo>
                  <a:cubicBezTo>
                    <a:pt x="362" y="72"/>
                    <a:pt x="362" y="72"/>
                    <a:pt x="362" y="72"/>
                  </a:cubicBezTo>
                  <a:cubicBezTo>
                    <a:pt x="344" y="59"/>
                    <a:pt x="344" y="59"/>
                    <a:pt x="344" y="59"/>
                  </a:cubicBezTo>
                  <a:cubicBezTo>
                    <a:pt x="343" y="59"/>
                    <a:pt x="343" y="59"/>
                    <a:pt x="343" y="59"/>
                  </a:cubicBezTo>
                  <a:cubicBezTo>
                    <a:pt x="336" y="50"/>
                    <a:pt x="336" y="50"/>
                    <a:pt x="336" y="50"/>
                  </a:cubicBezTo>
                  <a:cubicBezTo>
                    <a:pt x="332" y="47"/>
                    <a:pt x="332" y="47"/>
                    <a:pt x="332" y="47"/>
                  </a:cubicBezTo>
                  <a:cubicBezTo>
                    <a:pt x="329" y="51"/>
                    <a:pt x="329" y="51"/>
                    <a:pt x="329" y="51"/>
                  </a:cubicBezTo>
                  <a:cubicBezTo>
                    <a:pt x="329" y="52"/>
                    <a:pt x="329" y="52"/>
                    <a:pt x="329" y="52"/>
                  </a:cubicBezTo>
                  <a:cubicBezTo>
                    <a:pt x="329" y="53"/>
                    <a:pt x="329" y="53"/>
                    <a:pt x="329" y="53"/>
                  </a:cubicBezTo>
                  <a:cubicBezTo>
                    <a:pt x="328" y="53"/>
                    <a:pt x="328" y="53"/>
                    <a:pt x="328" y="53"/>
                  </a:cubicBezTo>
                  <a:cubicBezTo>
                    <a:pt x="328" y="53"/>
                    <a:pt x="328" y="53"/>
                    <a:pt x="328" y="53"/>
                  </a:cubicBezTo>
                  <a:cubicBezTo>
                    <a:pt x="322" y="53"/>
                    <a:pt x="322" y="53"/>
                    <a:pt x="322" y="53"/>
                  </a:cubicBezTo>
                  <a:cubicBezTo>
                    <a:pt x="321" y="53"/>
                    <a:pt x="321" y="53"/>
                    <a:pt x="321" y="53"/>
                  </a:cubicBezTo>
                  <a:cubicBezTo>
                    <a:pt x="321" y="53"/>
                    <a:pt x="321" y="53"/>
                    <a:pt x="321" y="53"/>
                  </a:cubicBezTo>
                  <a:cubicBezTo>
                    <a:pt x="308" y="39"/>
                    <a:pt x="308" y="39"/>
                    <a:pt x="308" y="39"/>
                  </a:cubicBezTo>
                  <a:cubicBezTo>
                    <a:pt x="305" y="38"/>
                    <a:pt x="302" y="35"/>
                    <a:pt x="298" y="31"/>
                  </a:cubicBezTo>
                  <a:cubicBezTo>
                    <a:pt x="292" y="27"/>
                    <a:pt x="292" y="27"/>
                    <a:pt x="292" y="27"/>
                  </a:cubicBezTo>
                  <a:cubicBezTo>
                    <a:pt x="292" y="26"/>
                    <a:pt x="292" y="26"/>
                    <a:pt x="292" y="26"/>
                  </a:cubicBezTo>
                  <a:cubicBezTo>
                    <a:pt x="285" y="22"/>
                    <a:pt x="285" y="22"/>
                    <a:pt x="285" y="22"/>
                  </a:cubicBezTo>
                  <a:cubicBezTo>
                    <a:pt x="281" y="25"/>
                    <a:pt x="281" y="25"/>
                    <a:pt x="281" y="25"/>
                  </a:cubicBezTo>
                  <a:cubicBezTo>
                    <a:pt x="280" y="26"/>
                    <a:pt x="280" y="26"/>
                    <a:pt x="280" y="26"/>
                  </a:cubicBezTo>
                  <a:cubicBezTo>
                    <a:pt x="280" y="26"/>
                    <a:pt x="280" y="26"/>
                    <a:pt x="280" y="26"/>
                  </a:cubicBezTo>
                  <a:cubicBezTo>
                    <a:pt x="280" y="26"/>
                    <a:pt x="280" y="26"/>
                    <a:pt x="280" y="26"/>
                  </a:cubicBezTo>
                  <a:cubicBezTo>
                    <a:pt x="276" y="25"/>
                    <a:pt x="276" y="25"/>
                    <a:pt x="276" y="25"/>
                  </a:cubicBezTo>
                  <a:cubicBezTo>
                    <a:pt x="272" y="27"/>
                    <a:pt x="272" y="27"/>
                    <a:pt x="272" y="27"/>
                  </a:cubicBezTo>
                  <a:cubicBezTo>
                    <a:pt x="272" y="27"/>
                    <a:pt x="272" y="27"/>
                    <a:pt x="272" y="27"/>
                  </a:cubicBezTo>
                  <a:cubicBezTo>
                    <a:pt x="271" y="28"/>
                    <a:pt x="271" y="28"/>
                    <a:pt x="271" y="28"/>
                  </a:cubicBezTo>
                  <a:cubicBezTo>
                    <a:pt x="271" y="28"/>
                    <a:pt x="271" y="28"/>
                    <a:pt x="271" y="28"/>
                  </a:cubicBezTo>
                  <a:cubicBezTo>
                    <a:pt x="265" y="29"/>
                    <a:pt x="265" y="29"/>
                    <a:pt x="265" y="29"/>
                  </a:cubicBezTo>
                  <a:cubicBezTo>
                    <a:pt x="258" y="24"/>
                    <a:pt x="250" y="20"/>
                    <a:pt x="24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0"/>
            <p:cNvSpPr>
              <a:spLocks/>
            </p:cNvSpPr>
            <p:nvPr/>
          </p:nvSpPr>
          <p:spPr bwMode="auto">
            <a:xfrm>
              <a:off x="5495925" y="3724275"/>
              <a:ext cx="1319213" cy="1157288"/>
            </a:xfrm>
            <a:custGeom>
              <a:avLst/>
              <a:gdLst>
                <a:gd name="T0" fmla="*/ 10 w 351"/>
                <a:gd name="T1" fmla="*/ 14 h 308"/>
                <a:gd name="T2" fmla="*/ 9 w 351"/>
                <a:gd name="T3" fmla="*/ 35 h 308"/>
                <a:gd name="T4" fmla="*/ 5 w 351"/>
                <a:gd name="T5" fmla="*/ 57 h 308"/>
                <a:gd name="T6" fmla="*/ 19 w 351"/>
                <a:gd name="T7" fmla="*/ 69 h 308"/>
                <a:gd name="T8" fmla="*/ 35 w 351"/>
                <a:gd name="T9" fmla="*/ 97 h 308"/>
                <a:gd name="T10" fmla="*/ 37 w 351"/>
                <a:gd name="T11" fmla="*/ 122 h 308"/>
                <a:gd name="T12" fmla="*/ 45 w 351"/>
                <a:gd name="T13" fmla="*/ 143 h 308"/>
                <a:gd name="T14" fmla="*/ 50 w 351"/>
                <a:gd name="T15" fmla="*/ 175 h 308"/>
                <a:gd name="T16" fmla="*/ 47 w 351"/>
                <a:gd name="T17" fmla="*/ 218 h 308"/>
                <a:gd name="T18" fmla="*/ 55 w 351"/>
                <a:gd name="T19" fmla="*/ 231 h 308"/>
                <a:gd name="T20" fmla="*/ 62 w 351"/>
                <a:gd name="T21" fmla="*/ 213 h 308"/>
                <a:gd name="T22" fmla="*/ 78 w 351"/>
                <a:gd name="T23" fmla="*/ 220 h 308"/>
                <a:gd name="T24" fmla="*/ 85 w 351"/>
                <a:gd name="T25" fmla="*/ 237 h 308"/>
                <a:gd name="T26" fmla="*/ 102 w 351"/>
                <a:gd name="T27" fmla="*/ 239 h 308"/>
                <a:gd name="T28" fmla="*/ 119 w 351"/>
                <a:gd name="T29" fmla="*/ 279 h 308"/>
                <a:gd name="T30" fmla="*/ 123 w 351"/>
                <a:gd name="T31" fmla="*/ 299 h 308"/>
                <a:gd name="T32" fmla="*/ 131 w 351"/>
                <a:gd name="T33" fmla="*/ 308 h 308"/>
                <a:gd name="T34" fmla="*/ 153 w 351"/>
                <a:gd name="T35" fmla="*/ 293 h 308"/>
                <a:gd name="T36" fmla="*/ 164 w 351"/>
                <a:gd name="T37" fmla="*/ 268 h 308"/>
                <a:gd name="T38" fmla="*/ 173 w 351"/>
                <a:gd name="T39" fmla="*/ 255 h 308"/>
                <a:gd name="T40" fmla="*/ 187 w 351"/>
                <a:gd name="T41" fmla="*/ 235 h 308"/>
                <a:gd name="T42" fmla="*/ 195 w 351"/>
                <a:gd name="T43" fmla="*/ 218 h 308"/>
                <a:gd name="T44" fmla="*/ 221 w 351"/>
                <a:gd name="T45" fmla="*/ 225 h 308"/>
                <a:gd name="T46" fmla="*/ 229 w 351"/>
                <a:gd name="T47" fmla="*/ 236 h 308"/>
                <a:gd name="T48" fmla="*/ 240 w 351"/>
                <a:gd name="T49" fmla="*/ 233 h 308"/>
                <a:gd name="T50" fmla="*/ 255 w 351"/>
                <a:gd name="T51" fmla="*/ 249 h 308"/>
                <a:gd name="T52" fmla="*/ 275 w 351"/>
                <a:gd name="T53" fmla="*/ 233 h 308"/>
                <a:gd name="T54" fmla="*/ 264 w 351"/>
                <a:gd name="T55" fmla="*/ 229 h 308"/>
                <a:gd name="T56" fmla="*/ 259 w 351"/>
                <a:gd name="T57" fmla="*/ 210 h 308"/>
                <a:gd name="T58" fmla="*/ 275 w 351"/>
                <a:gd name="T59" fmla="*/ 209 h 308"/>
                <a:gd name="T60" fmla="*/ 259 w 351"/>
                <a:gd name="T61" fmla="*/ 187 h 308"/>
                <a:gd name="T62" fmla="*/ 255 w 351"/>
                <a:gd name="T63" fmla="*/ 163 h 308"/>
                <a:gd name="T64" fmla="*/ 303 w 351"/>
                <a:gd name="T65" fmla="*/ 143 h 308"/>
                <a:gd name="T66" fmla="*/ 327 w 351"/>
                <a:gd name="T67" fmla="*/ 121 h 308"/>
                <a:gd name="T68" fmla="*/ 333 w 351"/>
                <a:gd name="T69" fmla="*/ 111 h 308"/>
                <a:gd name="T70" fmla="*/ 343 w 351"/>
                <a:gd name="T71" fmla="*/ 85 h 308"/>
                <a:gd name="T72" fmla="*/ 325 w 351"/>
                <a:gd name="T73" fmla="*/ 78 h 308"/>
                <a:gd name="T74" fmla="*/ 315 w 351"/>
                <a:gd name="T75" fmla="*/ 68 h 308"/>
                <a:gd name="T76" fmla="*/ 304 w 351"/>
                <a:gd name="T77" fmla="*/ 73 h 308"/>
                <a:gd name="T78" fmla="*/ 298 w 351"/>
                <a:gd name="T79" fmla="*/ 63 h 308"/>
                <a:gd name="T80" fmla="*/ 287 w 351"/>
                <a:gd name="T81" fmla="*/ 62 h 308"/>
                <a:gd name="T82" fmla="*/ 263 w 351"/>
                <a:gd name="T83" fmla="*/ 58 h 308"/>
                <a:gd name="T84" fmla="*/ 253 w 351"/>
                <a:gd name="T85" fmla="*/ 59 h 308"/>
                <a:gd name="T86" fmla="*/ 219 w 351"/>
                <a:gd name="T87" fmla="*/ 55 h 308"/>
                <a:gd name="T88" fmla="*/ 217 w 351"/>
                <a:gd name="T89" fmla="*/ 39 h 308"/>
                <a:gd name="T90" fmla="*/ 180 w 351"/>
                <a:gd name="T91" fmla="*/ 16 h 308"/>
                <a:gd name="T92" fmla="*/ 163 w 351"/>
                <a:gd name="T93" fmla="*/ 5 h 308"/>
                <a:gd name="T94" fmla="*/ 160 w 351"/>
                <a:gd name="T95" fmla="*/ 31 h 308"/>
                <a:gd name="T96" fmla="*/ 140 w 351"/>
                <a:gd name="T97" fmla="*/ 33 h 308"/>
                <a:gd name="T98" fmla="*/ 131 w 351"/>
                <a:gd name="T99" fmla="*/ 41 h 308"/>
                <a:gd name="T100" fmla="*/ 122 w 351"/>
                <a:gd name="T101" fmla="*/ 55 h 308"/>
                <a:gd name="T102" fmla="*/ 95 w 351"/>
                <a:gd name="T103" fmla="*/ 67 h 308"/>
                <a:gd name="T104" fmla="*/ 77 w 351"/>
                <a:gd name="T105" fmla="*/ 50 h 308"/>
                <a:gd name="T106" fmla="*/ 63 w 351"/>
                <a:gd name="T107" fmla="*/ 47 h 308"/>
                <a:gd name="T108" fmla="*/ 49 w 351"/>
                <a:gd name="T109" fmla="*/ 31 h 308"/>
                <a:gd name="T110" fmla="*/ 34 w 351"/>
                <a:gd name="T111" fmla="*/ 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1" h="308">
                  <a:moveTo>
                    <a:pt x="33" y="7"/>
                  </a:moveTo>
                  <a:cubicBezTo>
                    <a:pt x="23" y="5"/>
                    <a:pt x="23" y="5"/>
                    <a:pt x="23" y="5"/>
                  </a:cubicBezTo>
                  <a:cubicBezTo>
                    <a:pt x="14" y="3"/>
                    <a:pt x="14" y="3"/>
                    <a:pt x="14" y="3"/>
                  </a:cubicBezTo>
                  <a:cubicBezTo>
                    <a:pt x="11" y="7"/>
                    <a:pt x="11" y="7"/>
                    <a:pt x="11" y="7"/>
                  </a:cubicBezTo>
                  <a:cubicBezTo>
                    <a:pt x="10" y="14"/>
                    <a:pt x="10" y="14"/>
                    <a:pt x="10" y="14"/>
                  </a:cubicBezTo>
                  <a:cubicBezTo>
                    <a:pt x="10" y="14"/>
                    <a:pt x="10" y="14"/>
                    <a:pt x="10" y="14"/>
                  </a:cubicBezTo>
                  <a:cubicBezTo>
                    <a:pt x="13" y="25"/>
                    <a:pt x="13" y="25"/>
                    <a:pt x="13" y="25"/>
                  </a:cubicBezTo>
                  <a:cubicBezTo>
                    <a:pt x="13" y="33"/>
                    <a:pt x="13" y="33"/>
                    <a:pt x="13" y="33"/>
                  </a:cubicBezTo>
                  <a:cubicBezTo>
                    <a:pt x="13" y="35"/>
                    <a:pt x="13" y="35"/>
                    <a:pt x="13" y="35"/>
                  </a:cubicBezTo>
                  <a:cubicBezTo>
                    <a:pt x="9" y="35"/>
                    <a:pt x="9" y="35"/>
                    <a:pt x="9" y="35"/>
                  </a:cubicBezTo>
                  <a:cubicBezTo>
                    <a:pt x="11" y="45"/>
                    <a:pt x="11" y="45"/>
                    <a:pt x="11" y="45"/>
                  </a:cubicBezTo>
                  <a:cubicBezTo>
                    <a:pt x="3" y="47"/>
                    <a:pt x="3" y="47"/>
                    <a:pt x="3" y="47"/>
                  </a:cubicBezTo>
                  <a:cubicBezTo>
                    <a:pt x="0" y="53"/>
                    <a:pt x="0" y="53"/>
                    <a:pt x="0" y="53"/>
                  </a:cubicBezTo>
                  <a:cubicBezTo>
                    <a:pt x="4" y="57"/>
                    <a:pt x="4" y="57"/>
                    <a:pt x="4" y="57"/>
                  </a:cubicBezTo>
                  <a:cubicBezTo>
                    <a:pt x="5" y="57"/>
                    <a:pt x="5" y="57"/>
                    <a:pt x="5" y="57"/>
                  </a:cubicBezTo>
                  <a:cubicBezTo>
                    <a:pt x="5" y="57"/>
                    <a:pt x="5" y="57"/>
                    <a:pt x="5" y="57"/>
                  </a:cubicBezTo>
                  <a:cubicBezTo>
                    <a:pt x="19" y="68"/>
                    <a:pt x="19" y="68"/>
                    <a:pt x="19" y="68"/>
                  </a:cubicBezTo>
                  <a:cubicBezTo>
                    <a:pt x="19" y="69"/>
                    <a:pt x="19" y="69"/>
                    <a:pt x="19" y="69"/>
                  </a:cubicBezTo>
                  <a:cubicBezTo>
                    <a:pt x="19" y="69"/>
                    <a:pt x="19" y="69"/>
                    <a:pt x="19" y="69"/>
                  </a:cubicBezTo>
                  <a:cubicBezTo>
                    <a:pt x="19" y="69"/>
                    <a:pt x="19" y="69"/>
                    <a:pt x="19" y="69"/>
                  </a:cubicBezTo>
                  <a:cubicBezTo>
                    <a:pt x="19" y="69"/>
                    <a:pt x="19" y="69"/>
                    <a:pt x="19" y="69"/>
                  </a:cubicBezTo>
                  <a:cubicBezTo>
                    <a:pt x="21" y="79"/>
                    <a:pt x="21" y="79"/>
                    <a:pt x="21" y="79"/>
                  </a:cubicBezTo>
                  <a:cubicBezTo>
                    <a:pt x="28" y="89"/>
                    <a:pt x="28" y="89"/>
                    <a:pt x="28" y="89"/>
                  </a:cubicBezTo>
                  <a:cubicBezTo>
                    <a:pt x="29" y="91"/>
                    <a:pt x="31" y="93"/>
                    <a:pt x="35" y="97"/>
                  </a:cubicBezTo>
                  <a:cubicBezTo>
                    <a:pt x="35" y="97"/>
                    <a:pt x="35" y="97"/>
                    <a:pt x="35" y="97"/>
                  </a:cubicBezTo>
                  <a:cubicBezTo>
                    <a:pt x="36" y="97"/>
                    <a:pt x="36" y="97"/>
                    <a:pt x="36" y="97"/>
                  </a:cubicBezTo>
                  <a:cubicBezTo>
                    <a:pt x="36" y="97"/>
                    <a:pt x="36" y="97"/>
                    <a:pt x="36" y="97"/>
                  </a:cubicBezTo>
                  <a:cubicBezTo>
                    <a:pt x="35" y="98"/>
                    <a:pt x="35" y="98"/>
                    <a:pt x="35" y="98"/>
                  </a:cubicBezTo>
                  <a:cubicBezTo>
                    <a:pt x="35" y="107"/>
                    <a:pt x="35" y="107"/>
                    <a:pt x="35" y="107"/>
                  </a:cubicBezTo>
                  <a:cubicBezTo>
                    <a:pt x="37" y="109"/>
                    <a:pt x="37" y="115"/>
                    <a:pt x="37" y="122"/>
                  </a:cubicBezTo>
                  <a:cubicBezTo>
                    <a:pt x="41" y="127"/>
                    <a:pt x="42" y="131"/>
                    <a:pt x="42" y="133"/>
                  </a:cubicBezTo>
                  <a:cubicBezTo>
                    <a:pt x="42" y="135"/>
                    <a:pt x="43" y="138"/>
                    <a:pt x="45" y="143"/>
                  </a:cubicBezTo>
                  <a:cubicBezTo>
                    <a:pt x="45" y="143"/>
                    <a:pt x="45" y="143"/>
                    <a:pt x="45" y="143"/>
                  </a:cubicBezTo>
                  <a:cubicBezTo>
                    <a:pt x="45" y="143"/>
                    <a:pt x="45" y="143"/>
                    <a:pt x="45" y="143"/>
                  </a:cubicBezTo>
                  <a:cubicBezTo>
                    <a:pt x="45" y="143"/>
                    <a:pt x="45" y="143"/>
                    <a:pt x="45" y="143"/>
                  </a:cubicBezTo>
                  <a:cubicBezTo>
                    <a:pt x="46" y="149"/>
                    <a:pt x="46" y="153"/>
                    <a:pt x="45" y="157"/>
                  </a:cubicBezTo>
                  <a:cubicBezTo>
                    <a:pt x="43" y="160"/>
                    <a:pt x="45" y="165"/>
                    <a:pt x="49" y="173"/>
                  </a:cubicBezTo>
                  <a:cubicBezTo>
                    <a:pt x="50" y="173"/>
                    <a:pt x="50" y="173"/>
                    <a:pt x="50" y="173"/>
                  </a:cubicBezTo>
                  <a:cubicBezTo>
                    <a:pt x="50" y="174"/>
                    <a:pt x="50" y="174"/>
                    <a:pt x="50" y="174"/>
                  </a:cubicBezTo>
                  <a:cubicBezTo>
                    <a:pt x="50" y="175"/>
                    <a:pt x="50" y="175"/>
                    <a:pt x="50" y="175"/>
                  </a:cubicBezTo>
                  <a:cubicBezTo>
                    <a:pt x="43" y="189"/>
                    <a:pt x="43" y="189"/>
                    <a:pt x="43" y="189"/>
                  </a:cubicBezTo>
                  <a:cubicBezTo>
                    <a:pt x="45" y="192"/>
                    <a:pt x="45" y="194"/>
                    <a:pt x="45" y="196"/>
                  </a:cubicBezTo>
                  <a:cubicBezTo>
                    <a:pt x="43" y="209"/>
                    <a:pt x="43" y="209"/>
                    <a:pt x="43" y="209"/>
                  </a:cubicBezTo>
                  <a:cubicBezTo>
                    <a:pt x="43" y="213"/>
                    <a:pt x="43" y="216"/>
                    <a:pt x="45" y="217"/>
                  </a:cubicBezTo>
                  <a:cubicBezTo>
                    <a:pt x="47" y="218"/>
                    <a:pt x="47" y="218"/>
                    <a:pt x="47" y="218"/>
                  </a:cubicBezTo>
                  <a:cubicBezTo>
                    <a:pt x="51" y="220"/>
                    <a:pt x="52" y="222"/>
                    <a:pt x="52" y="224"/>
                  </a:cubicBezTo>
                  <a:cubicBezTo>
                    <a:pt x="51" y="231"/>
                    <a:pt x="51" y="231"/>
                    <a:pt x="51" y="231"/>
                  </a:cubicBezTo>
                  <a:cubicBezTo>
                    <a:pt x="53" y="231"/>
                    <a:pt x="53" y="231"/>
                    <a:pt x="53" y="231"/>
                  </a:cubicBezTo>
                  <a:cubicBezTo>
                    <a:pt x="54" y="232"/>
                    <a:pt x="54" y="232"/>
                    <a:pt x="54" y="232"/>
                  </a:cubicBezTo>
                  <a:cubicBezTo>
                    <a:pt x="55" y="231"/>
                    <a:pt x="55" y="231"/>
                    <a:pt x="55" y="231"/>
                  </a:cubicBezTo>
                  <a:cubicBezTo>
                    <a:pt x="56" y="229"/>
                    <a:pt x="57" y="228"/>
                    <a:pt x="58" y="226"/>
                  </a:cubicBezTo>
                  <a:cubicBezTo>
                    <a:pt x="59" y="225"/>
                    <a:pt x="59" y="225"/>
                    <a:pt x="59" y="225"/>
                  </a:cubicBezTo>
                  <a:cubicBezTo>
                    <a:pt x="59" y="224"/>
                    <a:pt x="59" y="224"/>
                    <a:pt x="59" y="224"/>
                  </a:cubicBezTo>
                  <a:cubicBezTo>
                    <a:pt x="61" y="223"/>
                    <a:pt x="61" y="222"/>
                    <a:pt x="63" y="220"/>
                  </a:cubicBezTo>
                  <a:cubicBezTo>
                    <a:pt x="63" y="218"/>
                    <a:pt x="63" y="215"/>
                    <a:pt x="62" y="213"/>
                  </a:cubicBezTo>
                  <a:cubicBezTo>
                    <a:pt x="61" y="211"/>
                    <a:pt x="61" y="211"/>
                    <a:pt x="61" y="211"/>
                  </a:cubicBezTo>
                  <a:cubicBezTo>
                    <a:pt x="63" y="210"/>
                    <a:pt x="63" y="210"/>
                    <a:pt x="63" y="210"/>
                  </a:cubicBezTo>
                  <a:cubicBezTo>
                    <a:pt x="70" y="209"/>
                    <a:pt x="73" y="209"/>
                    <a:pt x="75" y="212"/>
                  </a:cubicBezTo>
                  <a:cubicBezTo>
                    <a:pt x="78" y="220"/>
                    <a:pt x="78" y="220"/>
                    <a:pt x="78" y="220"/>
                  </a:cubicBezTo>
                  <a:cubicBezTo>
                    <a:pt x="78" y="220"/>
                    <a:pt x="78" y="220"/>
                    <a:pt x="78" y="220"/>
                  </a:cubicBezTo>
                  <a:cubicBezTo>
                    <a:pt x="78" y="221"/>
                    <a:pt x="78" y="221"/>
                    <a:pt x="78" y="221"/>
                  </a:cubicBezTo>
                  <a:cubicBezTo>
                    <a:pt x="79" y="234"/>
                    <a:pt x="79" y="234"/>
                    <a:pt x="79" y="234"/>
                  </a:cubicBezTo>
                  <a:cubicBezTo>
                    <a:pt x="85" y="237"/>
                    <a:pt x="85" y="237"/>
                    <a:pt x="85" y="237"/>
                  </a:cubicBezTo>
                  <a:cubicBezTo>
                    <a:pt x="85" y="237"/>
                    <a:pt x="85" y="237"/>
                    <a:pt x="85" y="237"/>
                  </a:cubicBezTo>
                  <a:cubicBezTo>
                    <a:pt x="85" y="237"/>
                    <a:pt x="85" y="237"/>
                    <a:pt x="85" y="237"/>
                  </a:cubicBezTo>
                  <a:cubicBezTo>
                    <a:pt x="89" y="239"/>
                    <a:pt x="89" y="239"/>
                    <a:pt x="89" y="239"/>
                  </a:cubicBezTo>
                  <a:cubicBezTo>
                    <a:pt x="92" y="236"/>
                    <a:pt x="92" y="236"/>
                    <a:pt x="92" y="236"/>
                  </a:cubicBezTo>
                  <a:cubicBezTo>
                    <a:pt x="95" y="233"/>
                    <a:pt x="95" y="233"/>
                    <a:pt x="95" y="233"/>
                  </a:cubicBezTo>
                  <a:cubicBezTo>
                    <a:pt x="97" y="233"/>
                    <a:pt x="97" y="233"/>
                    <a:pt x="97" y="233"/>
                  </a:cubicBezTo>
                  <a:cubicBezTo>
                    <a:pt x="99" y="234"/>
                    <a:pt x="101" y="236"/>
                    <a:pt x="102" y="239"/>
                  </a:cubicBezTo>
                  <a:cubicBezTo>
                    <a:pt x="103" y="249"/>
                    <a:pt x="103" y="249"/>
                    <a:pt x="103" y="249"/>
                  </a:cubicBezTo>
                  <a:cubicBezTo>
                    <a:pt x="104" y="251"/>
                    <a:pt x="104" y="251"/>
                    <a:pt x="104" y="251"/>
                  </a:cubicBezTo>
                  <a:cubicBezTo>
                    <a:pt x="115" y="274"/>
                    <a:pt x="115" y="274"/>
                    <a:pt x="115" y="274"/>
                  </a:cubicBezTo>
                  <a:cubicBezTo>
                    <a:pt x="119" y="278"/>
                    <a:pt x="119" y="278"/>
                    <a:pt x="119" y="278"/>
                  </a:cubicBezTo>
                  <a:cubicBezTo>
                    <a:pt x="119" y="279"/>
                    <a:pt x="119" y="279"/>
                    <a:pt x="119" y="279"/>
                  </a:cubicBezTo>
                  <a:cubicBezTo>
                    <a:pt x="119" y="279"/>
                    <a:pt x="119" y="279"/>
                    <a:pt x="119" y="279"/>
                  </a:cubicBezTo>
                  <a:cubicBezTo>
                    <a:pt x="121" y="289"/>
                    <a:pt x="121" y="289"/>
                    <a:pt x="121" y="289"/>
                  </a:cubicBezTo>
                  <a:cubicBezTo>
                    <a:pt x="121" y="289"/>
                    <a:pt x="121" y="289"/>
                    <a:pt x="121" y="289"/>
                  </a:cubicBezTo>
                  <a:cubicBezTo>
                    <a:pt x="122" y="298"/>
                    <a:pt x="122" y="298"/>
                    <a:pt x="122" y="298"/>
                  </a:cubicBezTo>
                  <a:cubicBezTo>
                    <a:pt x="123" y="299"/>
                    <a:pt x="123" y="299"/>
                    <a:pt x="123" y="299"/>
                  </a:cubicBezTo>
                  <a:cubicBezTo>
                    <a:pt x="125" y="295"/>
                    <a:pt x="128" y="293"/>
                    <a:pt x="129" y="293"/>
                  </a:cubicBezTo>
                  <a:cubicBezTo>
                    <a:pt x="131" y="294"/>
                    <a:pt x="131" y="295"/>
                    <a:pt x="131" y="296"/>
                  </a:cubicBezTo>
                  <a:cubicBezTo>
                    <a:pt x="131" y="299"/>
                    <a:pt x="131" y="299"/>
                    <a:pt x="131" y="299"/>
                  </a:cubicBezTo>
                  <a:cubicBezTo>
                    <a:pt x="131" y="306"/>
                    <a:pt x="131" y="306"/>
                    <a:pt x="131" y="306"/>
                  </a:cubicBezTo>
                  <a:cubicBezTo>
                    <a:pt x="131" y="308"/>
                    <a:pt x="131" y="308"/>
                    <a:pt x="131" y="308"/>
                  </a:cubicBezTo>
                  <a:cubicBezTo>
                    <a:pt x="133" y="308"/>
                    <a:pt x="135" y="308"/>
                    <a:pt x="135" y="307"/>
                  </a:cubicBezTo>
                  <a:cubicBezTo>
                    <a:pt x="139" y="301"/>
                    <a:pt x="139" y="301"/>
                    <a:pt x="139" y="301"/>
                  </a:cubicBezTo>
                  <a:cubicBezTo>
                    <a:pt x="144" y="297"/>
                    <a:pt x="144" y="297"/>
                    <a:pt x="144" y="297"/>
                  </a:cubicBezTo>
                  <a:cubicBezTo>
                    <a:pt x="147" y="295"/>
                    <a:pt x="149" y="293"/>
                    <a:pt x="153" y="293"/>
                  </a:cubicBezTo>
                  <a:cubicBezTo>
                    <a:pt x="153" y="293"/>
                    <a:pt x="153" y="293"/>
                    <a:pt x="153" y="293"/>
                  </a:cubicBezTo>
                  <a:cubicBezTo>
                    <a:pt x="161" y="295"/>
                    <a:pt x="161" y="295"/>
                    <a:pt x="161" y="295"/>
                  </a:cubicBezTo>
                  <a:cubicBezTo>
                    <a:pt x="164" y="294"/>
                    <a:pt x="164" y="294"/>
                    <a:pt x="164" y="294"/>
                  </a:cubicBezTo>
                  <a:cubicBezTo>
                    <a:pt x="168" y="288"/>
                    <a:pt x="168" y="288"/>
                    <a:pt x="168" y="288"/>
                  </a:cubicBezTo>
                  <a:cubicBezTo>
                    <a:pt x="167" y="279"/>
                    <a:pt x="167" y="279"/>
                    <a:pt x="167" y="279"/>
                  </a:cubicBezTo>
                  <a:cubicBezTo>
                    <a:pt x="165" y="275"/>
                    <a:pt x="163" y="271"/>
                    <a:pt x="164" y="268"/>
                  </a:cubicBezTo>
                  <a:cubicBezTo>
                    <a:pt x="165" y="261"/>
                    <a:pt x="165" y="261"/>
                    <a:pt x="165" y="261"/>
                  </a:cubicBezTo>
                  <a:cubicBezTo>
                    <a:pt x="165" y="260"/>
                    <a:pt x="165" y="260"/>
                    <a:pt x="165" y="260"/>
                  </a:cubicBezTo>
                  <a:cubicBezTo>
                    <a:pt x="166" y="259"/>
                    <a:pt x="166" y="259"/>
                    <a:pt x="166" y="259"/>
                  </a:cubicBezTo>
                  <a:cubicBezTo>
                    <a:pt x="166" y="259"/>
                    <a:pt x="166" y="259"/>
                    <a:pt x="166" y="259"/>
                  </a:cubicBezTo>
                  <a:cubicBezTo>
                    <a:pt x="173" y="255"/>
                    <a:pt x="173" y="255"/>
                    <a:pt x="173" y="255"/>
                  </a:cubicBezTo>
                  <a:cubicBezTo>
                    <a:pt x="174" y="255"/>
                    <a:pt x="174" y="255"/>
                    <a:pt x="174" y="255"/>
                  </a:cubicBezTo>
                  <a:cubicBezTo>
                    <a:pt x="174" y="255"/>
                    <a:pt x="174" y="255"/>
                    <a:pt x="174" y="255"/>
                  </a:cubicBezTo>
                  <a:cubicBezTo>
                    <a:pt x="179" y="251"/>
                    <a:pt x="179" y="251"/>
                    <a:pt x="179" y="251"/>
                  </a:cubicBezTo>
                  <a:cubicBezTo>
                    <a:pt x="186" y="242"/>
                    <a:pt x="186" y="242"/>
                    <a:pt x="186" y="242"/>
                  </a:cubicBezTo>
                  <a:cubicBezTo>
                    <a:pt x="187" y="235"/>
                    <a:pt x="187" y="235"/>
                    <a:pt x="187" y="235"/>
                  </a:cubicBezTo>
                  <a:cubicBezTo>
                    <a:pt x="179" y="218"/>
                    <a:pt x="179" y="218"/>
                    <a:pt x="179" y="218"/>
                  </a:cubicBezTo>
                  <a:cubicBezTo>
                    <a:pt x="195" y="225"/>
                    <a:pt x="195" y="225"/>
                    <a:pt x="195" y="225"/>
                  </a:cubicBezTo>
                  <a:cubicBezTo>
                    <a:pt x="195" y="219"/>
                    <a:pt x="195" y="219"/>
                    <a:pt x="195" y="219"/>
                  </a:cubicBezTo>
                  <a:cubicBezTo>
                    <a:pt x="195" y="219"/>
                    <a:pt x="195" y="219"/>
                    <a:pt x="195" y="219"/>
                  </a:cubicBezTo>
                  <a:cubicBezTo>
                    <a:pt x="195" y="218"/>
                    <a:pt x="195" y="218"/>
                    <a:pt x="195" y="218"/>
                  </a:cubicBezTo>
                  <a:cubicBezTo>
                    <a:pt x="201" y="213"/>
                    <a:pt x="201" y="213"/>
                    <a:pt x="201" y="213"/>
                  </a:cubicBezTo>
                  <a:cubicBezTo>
                    <a:pt x="213" y="210"/>
                    <a:pt x="213" y="210"/>
                    <a:pt x="213" y="210"/>
                  </a:cubicBezTo>
                  <a:cubicBezTo>
                    <a:pt x="214" y="210"/>
                    <a:pt x="214" y="210"/>
                    <a:pt x="214" y="210"/>
                  </a:cubicBezTo>
                  <a:cubicBezTo>
                    <a:pt x="221" y="225"/>
                    <a:pt x="221" y="225"/>
                    <a:pt x="221" y="225"/>
                  </a:cubicBezTo>
                  <a:cubicBezTo>
                    <a:pt x="221" y="225"/>
                    <a:pt x="221" y="225"/>
                    <a:pt x="221" y="225"/>
                  </a:cubicBezTo>
                  <a:cubicBezTo>
                    <a:pt x="220" y="231"/>
                    <a:pt x="220" y="231"/>
                    <a:pt x="220" y="231"/>
                  </a:cubicBezTo>
                  <a:cubicBezTo>
                    <a:pt x="221" y="236"/>
                    <a:pt x="221" y="236"/>
                    <a:pt x="221" y="236"/>
                  </a:cubicBezTo>
                  <a:cubicBezTo>
                    <a:pt x="221" y="239"/>
                    <a:pt x="223" y="240"/>
                    <a:pt x="224" y="240"/>
                  </a:cubicBezTo>
                  <a:cubicBezTo>
                    <a:pt x="226" y="240"/>
                    <a:pt x="227" y="239"/>
                    <a:pt x="229" y="237"/>
                  </a:cubicBezTo>
                  <a:cubicBezTo>
                    <a:pt x="229" y="236"/>
                    <a:pt x="229" y="236"/>
                    <a:pt x="229" y="236"/>
                  </a:cubicBezTo>
                  <a:cubicBezTo>
                    <a:pt x="229" y="236"/>
                    <a:pt x="229" y="236"/>
                    <a:pt x="229" y="236"/>
                  </a:cubicBezTo>
                  <a:cubicBezTo>
                    <a:pt x="230" y="236"/>
                    <a:pt x="230" y="236"/>
                    <a:pt x="230" y="236"/>
                  </a:cubicBezTo>
                  <a:cubicBezTo>
                    <a:pt x="239" y="233"/>
                    <a:pt x="239" y="233"/>
                    <a:pt x="239" y="233"/>
                  </a:cubicBezTo>
                  <a:cubicBezTo>
                    <a:pt x="239" y="233"/>
                    <a:pt x="239" y="233"/>
                    <a:pt x="239" y="233"/>
                  </a:cubicBezTo>
                  <a:cubicBezTo>
                    <a:pt x="240" y="233"/>
                    <a:pt x="240" y="233"/>
                    <a:pt x="240" y="233"/>
                  </a:cubicBezTo>
                  <a:cubicBezTo>
                    <a:pt x="245" y="233"/>
                    <a:pt x="247" y="234"/>
                    <a:pt x="249" y="236"/>
                  </a:cubicBezTo>
                  <a:cubicBezTo>
                    <a:pt x="249" y="247"/>
                    <a:pt x="249" y="247"/>
                    <a:pt x="249" y="247"/>
                  </a:cubicBezTo>
                  <a:cubicBezTo>
                    <a:pt x="249" y="247"/>
                    <a:pt x="249" y="247"/>
                    <a:pt x="249" y="247"/>
                  </a:cubicBezTo>
                  <a:cubicBezTo>
                    <a:pt x="251" y="248"/>
                    <a:pt x="251" y="248"/>
                    <a:pt x="251" y="248"/>
                  </a:cubicBezTo>
                  <a:cubicBezTo>
                    <a:pt x="255" y="249"/>
                    <a:pt x="255" y="249"/>
                    <a:pt x="255" y="249"/>
                  </a:cubicBezTo>
                  <a:cubicBezTo>
                    <a:pt x="261" y="249"/>
                    <a:pt x="261" y="249"/>
                    <a:pt x="261" y="249"/>
                  </a:cubicBezTo>
                  <a:cubicBezTo>
                    <a:pt x="271" y="246"/>
                    <a:pt x="271" y="246"/>
                    <a:pt x="271" y="246"/>
                  </a:cubicBezTo>
                  <a:cubicBezTo>
                    <a:pt x="277" y="241"/>
                    <a:pt x="277" y="241"/>
                    <a:pt x="277" y="241"/>
                  </a:cubicBezTo>
                  <a:cubicBezTo>
                    <a:pt x="278" y="236"/>
                    <a:pt x="278" y="236"/>
                    <a:pt x="278" y="236"/>
                  </a:cubicBezTo>
                  <a:cubicBezTo>
                    <a:pt x="275" y="233"/>
                    <a:pt x="275" y="233"/>
                    <a:pt x="275" y="233"/>
                  </a:cubicBezTo>
                  <a:cubicBezTo>
                    <a:pt x="265" y="229"/>
                    <a:pt x="265" y="229"/>
                    <a:pt x="265" y="229"/>
                  </a:cubicBezTo>
                  <a:cubicBezTo>
                    <a:pt x="265" y="229"/>
                    <a:pt x="265" y="229"/>
                    <a:pt x="265" y="229"/>
                  </a:cubicBezTo>
                  <a:cubicBezTo>
                    <a:pt x="264" y="229"/>
                    <a:pt x="264" y="229"/>
                    <a:pt x="264" y="229"/>
                  </a:cubicBezTo>
                  <a:cubicBezTo>
                    <a:pt x="264" y="229"/>
                    <a:pt x="264" y="229"/>
                    <a:pt x="264" y="229"/>
                  </a:cubicBezTo>
                  <a:cubicBezTo>
                    <a:pt x="264" y="229"/>
                    <a:pt x="264" y="229"/>
                    <a:pt x="264" y="229"/>
                  </a:cubicBezTo>
                  <a:cubicBezTo>
                    <a:pt x="252" y="217"/>
                    <a:pt x="252" y="217"/>
                    <a:pt x="252" y="217"/>
                  </a:cubicBezTo>
                  <a:cubicBezTo>
                    <a:pt x="253" y="216"/>
                    <a:pt x="253" y="216"/>
                    <a:pt x="253" y="216"/>
                  </a:cubicBezTo>
                  <a:cubicBezTo>
                    <a:pt x="259" y="211"/>
                    <a:pt x="259" y="211"/>
                    <a:pt x="259" y="211"/>
                  </a:cubicBezTo>
                  <a:cubicBezTo>
                    <a:pt x="259" y="210"/>
                    <a:pt x="259" y="210"/>
                    <a:pt x="259" y="210"/>
                  </a:cubicBezTo>
                  <a:cubicBezTo>
                    <a:pt x="259" y="210"/>
                    <a:pt x="259" y="210"/>
                    <a:pt x="259" y="210"/>
                  </a:cubicBezTo>
                  <a:cubicBezTo>
                    <a:pt x="265" y="208"/>
                    <a:pt x="265" y="208"/>
                    <a:pt x="265" y="208"/>
                  </a:cubicBezTo>
                  <a:cubicBezTo>
                    <a:pt x="265" y="208"/>
                    <a:pt x="265" y="208"/>
                    <a:pt x="265" y="208"/>
                  </a:cubicBezTo>
                  <a:cubicBezTo>
                    <a:pt x="267" y="208"/>
                    <a:pt x="267" y="208"/>
                    <a:pt x="267" y="208"/>
                  </a:cubicBezTo>
                  <a:cubicBezTo>
                    <a:pt x="275" y="209"/>
                    <a:pt x="275" y="209"/>
                    <a:pt x="275" y="209"/>
                  </a:cubicBezTo>
                  <a:cubicBezTo>
                    <a:pt x="275" y="209"/>
                    <a:pt x="275" y="209"/>
                    <a:pt x="275" y="209"/>
                  </a:cubicBezTo>
                  <a:cubicBezTo>
                    <a:pt x="275" y="210"/>
                    <a:pt x="275" y="210"/>
                    <a:pt x="275" y="210"/>
                  </a:cubicBezTo>
                  <a:cubicBezTo>
                    <a:pt x="275" y="207"/>
                    <a:pt x="275" y="207"/>
                    <a:pt x="275" y="207"/>
                  </a:cubicBezTo>
                  <a:cubicBezTo>
                    <a:pt x="272" y="201"/>
                    <a:pt x="272" y="201"/>
                    <a:pt x="272" y="201"/>
                  </a:cubicBezTo>
                  <a:cubicBezTo>
                    <a:pt x="266" y="198"/>
                    <a:pt x="266" y="198"/>
                    <a:pt x="266" y="198"/>
                  </a:cubicBezTo>
                  <a:cubicBezTo>
                    <a:pt x="259" y="187"/>
                    <a:pt x="259" y="187"/>
                    <a:pt x="259" y="187"/>
                  </a:cubicBezTo>
                  <a:cubicBezTo>
                    <a:pt x="259" y="187"/>
                    <a:pt x="259" y="187"/>
                    <a:pt x="259" y="187"/>
                  </a:cubicBezTo>
                  <a:cubicBezTo>
                    <a:pt x="258" y="186"/>
                    <a:pt x="258" y="186"/>
                    <a:pt x="258" y="186"/>
                  </a:cubicBezTo>
                  <a:cubicBezTo>
                    <a:pt x="258" y="186"/>
                    <a:pt x="258" y="186"/>
                    <a:pt x="258" y="186"/>
                  </a:cubicBezTo>
                  <a:cubicBezTo>
                    <a:pt x="255" y="173"/>
                    <a:pt x="255" y="173"/>
                    <a:pt x="255" y="173"/>
                  </a:cubicBezTo>
                  <a:cubicBezTo>
                    <a:pt x="255" y="163"/>
                    <a:pt x="255" y="163"/>
                    <a:pt x="255" y="163"/>
                  </a:cubicBezTo>
                  <a:cubicBezTo>
                    <a:pt x="261" y="157"/>
                    <a:pt x="261" y="157"/>
                    <a:pt x="261" y="157"/>
                  </a:cubicBezTo>
                  <a:cubicBezTo>
                    <a:pt x="271" y="157"/>
                    <a:pt x="271" y="157"/>
                    <a:pt x="271" y="157"/>
                  </a:cubicBezTo>
                  <a:cubicBezTo>
                    <a:pt x="293" y="159"/>
                    <a:pt x="293" y="159"/>
                    <a:pt x="293" y="159"/>
                  </a:cubicBezTo>
                  <a:cubicBezTo>
                    <a:pt x="303" y="144"/>
                    <a:pt x="303" y="144"/>
                    <a:pt x="303" y="144"/>
                  </a:cubicBezTo>
                  <a:cubicBezTo>
                    <a:pt x="303" y="143"/>
                    <a:pt x="303" y="143"/>
                    <a:pt x="303" y="143"/>
                  </a:cubicBezTo>
                  <a:cubicBezTo>
                    <a:pt x="304" y="143"/>
                    <a:pt x="304" y="143"/>
                    <a:pt x="304" y="143"/>
                  </a:cubicBezTo>
                  <a:cubicBezTo>
                    <a:pt x="313" y="139"/>
                    <a:pt x="313" y="139"/>
                    <a:pt x="313" y="139"/>
                  </a:cubicBezTo>
                  <a:cubicBezTo>
                    <a:pt x="317" y="130"/>
                    <a:pt x="317" y="130"/>
                    <a:pt x="317" y="130"/>
                  </a:cubicBezTo>
                  <a:cubicBezTo>
                    <a:pt x="317" y="129"/>
                    <a:pt x="317" y="129"/>
                    <a:pt x="317" y="129"/>
                  </a:cubicBezTo>
                  <a:cubicBezTo>
                    <a:pt x="327" y="121"/>
                    <a:pt x="327" y="121"/>
                    <a:pt x="327" y="121"/>
                  </a:cubicBezTo>
                  <a:cubicBezTo>
                    <a:pt x="332" y="112"/>
                    <a:pt x="332" y="112"/>
                    <a:pt x="332" y="112"/>
                  </a:cubicBezTo>
                  <a:cubicBezTo>
                    <a:pt x="332" y="112"/>
                    <a:pt x="332" y="112"/>
                    <a:pt x="332" y="112"/>
                  </a:cubicBezTo>
                  <a:cubicBezTo>
                    <a:pt x="333" y="112"/>
                    <a:pt x="333" y="112"/>
                    <a:pt x="333" y="112"/>
                  </a:cubicBezTo>
                  <a:cubicBezTo>
                    <a:pt x="333" y="111"/>
                    <a:pt x="333" y="111"/>
                    <a:pt x="333" y="111"/>
                  </a:cubicBezTo>
                  <a:cubicBezTo>
                    <a:pt x="333" y="111"/>
                    <a:pt x="333" y="111"/>
                    <a:pt x="333" y="111"/>
                  </a:cubicBezTo>
                  <a:cubicBezTo>
                    <a:pt x="337" y="107"/>
                    <a:pt x="337" y="107"/>
                    <a:pt x="337" y="107"/>
                  </a:cubicBezTo>
                  <a:cubicBezTo>
                    <a:pt x="341" y="99"/>
                    <a:pt x="341" y="99"/>
                    <a:pt x="341" y="99"/>
                  </a:cubicBezTo>
                  <a:cubicBezTo>
                    <a:pt x="343" y="87"/>
                    <a:pt x="343" y="87"/>
                    <a:pt x="343" y="87"/>
                  </a:cubicBezTo>
                  <a:cubicBezTo>
                    <a:pt x="343" y="86"/>
                    <a:pt x="343" y="86"/>
                    <a:pt x="343" y="86"/>
                  </a:cubicBezTo>
                  <a:cubicBezTo>
                    <a:pt x="343" y="85"/>
                    <a:pt x="343" y="85"/>
                    <a:pt x="343" y="85"/>
                  </a:cubicBezTo>
                  <a:cubicBezTo>
                    <a:pt x="350" y="81"/>
                    <a:pt x="350" y="81"/>
                    <a:pt x="350" y="81"/>
                  </a:cubicBezTo>
                  <a:cubicBezTo>
                    <a:pt x="351" y="79"/>
                    <a:pt x="351" y="79"/>
                    <a:pt x="351" y="79"/>
                  </a:cubicBezTo>
                  <a:cubicBezTo>
                    <a:pt x="342" y="78"/>
                    <a:pt x="342" y="78"/>
                    <a:pt x="342" y="78"/>
                  </a:cubicBezTo>
                  <a:cubicBezTo>
                    <a:pt x="326" y="79"/>
                    <a:pt x="326" y="79"/>
                    <a:pt x="326" y="79"/>
                  </a:cubicBezTo>
                  <a:cubicBezTo>
                    <a:pt x="325" y="78"/>
                    <a:pt x="325" y="78"/>
                    <a:pt x="325" y="78"/>
                  </a:cubicBezTo>
                  <a:cubicBezTo>
                    <a:pt x="319" y="73"/>
                    <a:pt x="319" y="73"/>
                    <a:pt x="319" y="73"/>
                  </a:cubicBezTo>
                  <a:cubicBezTo>
                    <a:pt x="319" y="73"/>
                    <a:pt x="319" y="73"/>
                    <a:pt x="319" y="73"/>
                  </a:cubicBezTo>
                  <a:cubicBezTo>
                    <a:pt x="319" y="73"/>
                    <a:pt x="319" y="73"/>
                    <a:pt x="319" y="73"/>
                  </a:cubicBezTo>
                  <a:cubicBezTo>
                    <a:pt x="319" y="73"/>
                    <a:pt x="319" y="73"/>
                    <a:pt x="319" y="73"/>
                  </a:cubicBezTo>
                  <a:cubicBezTo>
                    <a:pt x="315" y="68"/>
                    <a:pt x="315" y="68"/>
                    <a:pt x="315" y="68"/>
                  </a:cubicBezTo>
                  <a:cubicBezTo>
                    <a:pt x="315" y="69"/>
                    <a:pt x="315" y="69"/>
                    <a:pt x="315" y="69"/>
                  </a:cubicBezTo>
                  <a:cubicBezTo>
                    <a:pt x="314" y="69"/>
                    <a:pt x="314" y="69"/>
                    <a:pt x="314" y="69"/>
                  </a:cubicBezTo>
                  <a:cubicBezTo>
                    <a:pt x="313" y="71"/>
                    <a:pt x="311" y="71"/>
                    <a:pt x="309" y="71"/>
                  </a:cubicBezTo>
                  <a:cubicBezTo>
                    <a:pt x="307" y="72"/>
                    <a:pt x="307" y="72"/>
                    <a:pt x="307" y="72"/>
                  </a:cubicBezTo>
                  <a:cubicBezTo>
                    <a:pt x="306" y="73"/>
                    <a:pt x="305" y="73"/>
                    <a:pt x="304" y="73"/>
                  </a:cubicBezTo>
                  <a:cubicBezTo>
                    <a:pt x="303" y="73"/>
                    <a:pt x="303" y="71"/>
                    <a:pt x="302" y="69"/>
                  </a:cubicBezTo>
                  <a:cubicBezTo>
                    <a:pt x="302" y="67"/>
                    <a:pt x="301" y="65"/>
                    <a:pt x="299" y="63"/>
                  </a:cubicBezTo>
                  <a:cubicBezTo>
                    <a:pt x="298" y="63"/>
                    <a:pt x="298" y="63"/>
                    <a:pt x="298" y="63"/>
                  </a:cubicBezTo>
                  <a:cubicBezTo>
                    <a:pt x="298" y="63"/>
                    <a:pt x="298" y="63"/>
                    <a:pt x="298" y="63"/>
                  </a:cubicBezTo>
                  <a:cubicBezTo>
                    <a:pt x="298" y="63"/>
                    <a:pt x="298" y="63"/>
                    <a:pt x="298" y="63"/>
                  </a:cubicBezTo>
                  <a:cubicBezTo>
                    <a:pt x="296" y="57"/>
                    <a:pt x="296" y="57"/>
                    <a:pt x="296" y="57"/>
                  </a:cubicBezTo>
                  <a:cubicBezTo>
                    <a:pt x="294" y="57"/>
                    <a:pt x="294" y="57"/>
                    <a:pt x="294" y="57"/>
                  </a:cubicBezTo>
                  <a:cubicBezTo>
                    <a:pt x="288" y="61"/>
                    <a:pt x="288" y="61"/>
                    <a:pt x="288" y="61"/>
                  </a:cubicBezTo>
                  <a:cubicBezTo>
                    <a:pt x="288" y="62"/>
                    <a:pt x="288" y="62"/>
                    <a:pt x="288" y="62"/>
                  </a:cubicBezTo>
                  <a:cubicBezTo>
                    <a:pt x="287" y="62"/>
                    <a:pt x="287" y="62"/>
                    <a:pt x="287" y="62"/>
                  </a:cubicBezTo>
                  <a:cubicBezTo>
                    <a:pt x="273" y="65"/>
                    <a:pt x="273" y="65"/>
                    <a:pt x="273" y="65"/>
                  </a:cubicBezTo>
                  <a:cubicBezTo>
                    <a:pt x="273" y="65"/>
                    <a:pt x="273" y="65"/>
                    <a:pt x="273" y="65"/>
                  </a:cubicBezTo>
                  <a:cubicBezTo>
                    <a:pt x="272" y="64"/>
                    <a:pt x="272" y="64"/>
                    <a:pt x="272" y="64"/>
                  </a:cubicBezTo>
                  <a:cubicBezTo>
                    <a:pt x="263" y="58"/>
                    <a:pt x="263" y="58"/>
                    <a:pt x="263" y="58"/>
                  </a:cubicBezTo>
                  <a:cubicBezTo>
                    <a:pt x="263" y="58"/>
                    <a:pt x="263" y="58"/>
                    <a:pt x="263" y="58"/>
                  </a:cubicBezTo>
                  <a:cubicBezTo>
                    <a:pt x="262" y="57"/>
                    <a:pt x="262" y="57"/>
                    <a:pt x="262" y="57"/>
                  </a:cubicBezTo>
                  <a:cubicBezTo>
                    <a:pt x="262" y="57"/>
                    <a:pt x="262" y="57"/>
                    <a:pt x="262" y="57"/>
                  </a:cubicBezTo>
                  <a:cubicBezTo>
                    <a:pt x="262" y="57"/>
                    <a:pt x="262" y="57"/>
                    <a:pt x="262" y="57"/>
                  </a:cubicBezTo>
                  <a:cubicBezTo>
                    <a:pt x="259" y="52"/>
                    <a:pt x="259" y="52"/>
                    <a:pt x="259" y="52"/>
                  </a:cubicBezTo>
                  <a:cubicBezTo>
                    <a:pt x="253" y="59"/>
                    <a:pt x="253" y="59"/>
                    <a:pt x="253" y="59"/>
                  </a:cubicBezTo>
                  <a:cubicBezTo>
                    <a:pt x="248" y="65"/>
                    <a:pt x="244" y="67"/>
                    <a:pt x="242" y="65"/>
                  </a:cubicBezTo>
                  <a:cubicBezTo>
                    <a:pt x="233" y="60"/>
                    <a:pt x="233" y="60"/>
                    <a:pt x="233" y="60"/>
                  </a:cubicBezTo>
                  <a:cubicBezTo>
                    <a:pt x="226" y="59"/>
                    <a:pt x="226" y="59"/>
                    <a:pt x="226" y="59"/>
                  </a:cubicBezTo>
                  <a:cubicBezTo>
                    <a:pt x="225" y="60"/>
                    <a:pt x="225" y="60"/>
                    <a:pt x="225" y="60"/>
                  </a:cubicBezTo>
                  <a:cubicBezTo>
                    <a:pt x="219" y="55"/>
                    <a:pt x="219" y="55"/>
                    <a:pt x="219" y="55"/>
                  </a:cubicBezTo>
                  <a:cubicBezTo>
                    <a:pt x="219" y="55"/>
                    <a:pt x="219" y="55"/>
                    <a:pt x="219" y="55"/>
                  </a:cubicBezTo>
                  <a:cubicBezTo>
                    <a:pt x="218" y="55"/>
                    <a:pt x="218" y="55"/>
                    <a:pt x="218" y="55"/>
                  </a:cubicBezTo>
                  <a:cubicBezTo>
                    <a:pt x="221" y="44"/>
                    <a:pt x="221" y="44"/>
                    <a:pt x="221" y="44"/>
                  </a:cubicBezTo>
                  <a:cubicBezTo>
                    <a:pt x="221" y="40"/>
                    <a:pt x="221" y="40"/>
                    <a:pt x="221" y="40"/>
                  </a:cubicBezTo>
                  <a:cubicBezTo>
                    <a:pt x="217" y="39"/>
                    <a:pt x="217" y="39"/>
                    <a:pt x="217" y="39"/>
                  </a:cubicBezTo>
                  <a:cubicBezTo>
                    <a:pt x="217" y="39"/>
                    <a:pt x="217" y="39"/>
                    <a:pt x="217" y="39"/>
                  </a:cubicBezTo>
                  <a:cubicBezTo>
                    <a:pt x="208" y="29"/>
                    <a:pt x="208" y="29"/>
                    <a:pt x="208" y="29"/>
                  </a:cubicBezTo>
                  <a:cubicBezTo>
                    <a:pt x="209" y="23"/>
                    <a:pt x="209" y="23"/>
                    <a:pt x="209" y="23"/>
                  </a:cubicBezTo>
                  <a:cubicBezTo>
                    <a:pt x="188" y="21"/>
                    <a:pt x="188" y="21"/>
                    <a:pt x="188" y="21"/>
                  </a:cubicBezTo>
                  <a:cubicBezTo>
                    <a:pt x="180" y="16"/>
                    <a:pt x="180" y="16"/>
                    <a:pt x="180" y="16"/>
                  </a:cubicBezTo>
                  <a:cubicBezTo>
                    <a:pt x="178" y="15"/>
                    <a:pt x="176" y="13"/>
                    <a:pt x="175" y="9"/>
                  </a:cubicBezTo>
                  <a:cubicBezTo>
                    <a:pt x="174" y="6"/>
                    <a:pt x="174" y="6"/>
                    <a:pt x="174" y="6"/>
                  </a:cubicBezTo>
                  <a:cubicBezTo>
                    <a:pt x="172" y="0"/>
                    <a:pt x="172" y="0"/>
                    <a:pt x="172" y="0"/>
                  </a:cubicBezTo>
                  <a:cubicBezTo>
                    <a:pt x="169" y="0"/>
                    <a:pt x="169" y="0"/>
                    <a:pt x="169" y="0"/>
                  </a:cubicBezTo>
                  <a:cubicBezTo>
                    <a:pt x="163" y="5"/>
                    <a:pt x="163" y="5"/>
                    <a:pt x="163" y="5"/>
                  </a:cubicBezTo>
                  <a:cubicBezTo>
                    <a:pt x="155" y="15"/>
                    <a:pt x="155" y="15"/>
                    <a:pt x="155" y="15"/>
                  </a:cubicBezTo>
                  <a:cubicBezTo>
                    <a:pt x="157" y="21"/>
                    <a:pt x="157" y="21"/>
                    <a:pt x="157" y="21"/>
                  </a:cubicBezTo>
                  <a:cubicBezTo>
                    <a:pt x="159" y="30"/>
                    <a:pt x="159" y="30"/>
                    <a:pt x="159" y="30"/>
                  </a:cubicBezTo>
                  <a:cubicBezTo>
                    <a:pt x="159" y="31"/>
                    <a:pt x="159" y="31"/>
                    <a:pt x="159" y="31"/>
                  </a:cubicBezTo>
                  <a:cubicBezTo>
                    <a:pt x="160" y="31"/>
                    <a:pt x="160" y="31"/>
                    <a:pt x="160" y="31"/>
                  </a:cubicBezTo>
                  <a:cubicBezTo>
                    <a:pt x="159" y="31"/>
                    <a:pt x="159" y="31"/>
                    <a:pt x="159" y="31"/>
                  </a:cubicBezTo>
                  <a:cubicBezTo>
                    <a:pt x="159" y="31"/>
                    <a:pt x="159" y="31"/>
                    <a:pt x="159" y="31"/>
                  </a:cubicBezTo>
                  <a:cubicBezTo>
                    <a:pt x="159" y="34"/>
                    <a:pt x="156" y="35"/>
                    <a:pt x="153" y="35"/>
                  </a:cubicBezTo>
                  <a:cubicBezTo>
                    <a:pt x="145" y="35"/>
                    <a:pt x="145" y="35"/>
                    <a:pt x="145" y="35"/>
                  </a:cubicBezTo>
                  <a:cubicBezTo>
                    <a:pt x="140" y="33"/>
                    <a:pt x="140" y="33"/>
                    <a:pt x="140" y="33"/>
                  </a:cubicBezTo>
                  <a:cubicBezTo>
                    <a:pt x="134" y="35"/>
                    <a:pt x="134" y="35"/>
                    <a:pt x="134" y="35"/>
                  </a:cubicBezTo>
                  <a:cubicBezTo>
                    <a:pt x="133" y="35"/>
                    <a:pt x="133" y="35"/>
                    <a:pt x="133" y="35"/>
                  </a:cubicBezTo>
                  <a:cubicBezTo>
                    <a:pt x="132" y="35"/>
                    <a:pt x="132" y="35"/>
                    <a:pt x="132" y="35"/>
                  </a:cubicBezTo>
                  <a:cubicBezTo>
                    <a:pt x="131" y="41"/>
                    <a:pt x="131" y="41"/>
                    <a:pt x="131" y="41"/>
                  </a:cubicBezTo>
                  <a:cubicBezTo>
                    <a:pt x="131" y="41"/>
                    <a:pt x="131" y="41"/>
                    <a:pt x="131" y="41"/>
                  </a:cubicBezTo>
                  <a:cubicBezTo>
                    <a:pt x="131" y="43"/>
                    <a:pt x="131" y="43"/>
                    <a:pt x="131" y="43"/>
                  </a:cubicBezTo>
                  <a:cubicBezTo>
                    <a:pt x="129" y="43"/>
                    <a:pt x="129" y="43"/>
                    <a:pt x="129" y="43"/>
                  </a:cubicBezTo>
                  <a:cubicBezTo>
                    <a:pt x="119" y="39"/>
                    <a:pt x="119" y="39"/>
                    <a:pt x="119" y="39"/>
                  </a:cubicBezTo>
                  <a:cubicBezTo>
                    <a:pt x="119" y="43"/>
                    <a:pt x="120" y="45"/>
                    <a:pt x="121" y="48"/>
                  </a:cubicBezTo>
                  <a:cubicBezTo>
                    <a:pt x="123" y="51"/>
                    <a:pt x="123" y="53"/>
                    <a:pt x="122" y="55"/>
                  </a:cubicBezTo>
                  <a:cubicBezTo>
                    <a:pt x="121" y="58"/>
                    <a:pt x="121" y="58"/>
                    <a:pt x="121" y="58"/>
                  </a:cubicBezTo>
                  <a:cubicBezTo>
                    <a:pt x="119" y="59"/>
                    <a:pt x="116" y="60"/>
                    <a:pt x="111" y="59"/>
                  </a:cubicBezTo>
                  <a:cubicBezTo>
                    <a:pt x="104" y="59"/>
                    <a:pt x="104" y="59"/>
                    <a:pt x="104" y="59"/>
                  </a:cubicBezTo>
                  <a:cubicBezTo>
                    <a:pt x="103" y="71"/>
                    <a:pt x="103" y="71"/>
                    <a:pt x="103" y="71"/>
                  </a:cubicBezTo>
                  <a:cubicBezTo>
                    <a:pt x="95" y="67"/>
                    <a:pt x="95" y="67"/>
                    <a:pt x="95" y="67"/>
                  </a:cubicBezTo>
                  <a:cubicBezTo>
                    <a:pt x="94" y="67"/>
                    <a:pt x="94" y="67"/>
                    <a:pt x="94" y="67"/>
                  </a:cubicBezTo>
                  <a:cubicBezTo>
                    <a:pt x="94" y="67"/>
                    <a:pt x="94" y="67"/>
                    <a:pt x="94" y="67"/>
                  </a:cubicBezTo>
                  <a:cubicBezTo>
                    <a:pt x="89" y="59"/>
                    <a:pt x="89" y="59"/>
                    <a:pt x="89" y="59"/>
                  </a:cubicBezTo>
                  <a:cubicBezTo>
                    <a:pt x="80" y="55"/>
                    <a:pt x="80" y="55"/>
                    <a:pt x="80" y="55"/>
                  </a:cubicBezTo>
                  <a:cubicBezTo>
                    <a:pt x="77" y="50"/>
                    <a:pt x="77" y="50"/>
                    <a:pt x="77" y="50"/>
                  </a:cubicBezTo>
                  <a:cubicBezTo>
                    <a:pt x="74" y="53"/>
                    <a:pt x="74" y="53"/>
                    <a:pt x="74" y="53"/>
                  </a:cubicBezTo>
                  <a:cubicBezTo>
                    <a:pt x="73" y="53"/>
                    <a:pt x="73" y="53"/>
                    <a:pt x="73" y="53"/>
                  </a:cubicBezTo>
                  <a:cubicBezTo>
                    <a:pt x="67" y="54"/>
                    <a:pt x="67" y="54"/>
                    <a:pt x="67" y="54"/>
                  </a:cubicBezTo>
                  <a:cubicBezTo>
                    <a:pt x="66" y="54"/>
                    <a:pt x="66" y="54"/>
                    <a:pt x="66" y="54"/>
                  </a:cubicBezTo>
                  <a:cubicBezTo>
                    <a:pt x="63" y="47"/>
                    <a:pt x="63" y="47"/>
                    <a:pt x="63" y="47"/>
                  </a:cubicBezTo>
                  <a:cubicBezTo>
                    <a:pt x="59" y="43"/>
                    <a:pt x="59" y="43"/>
                    <a:pt x="59" y="43"/>
                  </a:cubicBezTo>
                  <a:cubicBezTo>
                    <a:pt x="59" y="42"/>
                    <a:pt x="59" y="42"/>
                    <a:pt x="59" y="42"/>
                  </a:cubicBezTo>
                  <a:cubicBezTo>
                    <a:pt x="56" y="38"/>
                    <a:pt x="54" y="35"/>
                    <a:pt x="53" y="33"/>
                  </a:cubicBezTo>
                  <a:cubicBezTo>
                    <a:pt x="53" y="32"/>
                    <a:pt x="53" y="31"/>
                    <a:pt x="51" y="31"/>
                  </a:cubicBezTo>
                  <a:cubicBezTo>
                    <a:pt x="49" y="31"/>
                    <a:pt x="49" y="31"/>
                    <a:pt x="49" y="31"/>
                  </a:cubicBezTo>
                  <a:cubicBezTo>
                    <a:pt x="46" y="29"/>
                    <a:pt x="44" y="27"/>
                    <a:pt x="43" y="23"/>
                  </a:cubicBezTo>
                  <a:cubicBezTo>
                    <a:pt x="41" y="17"/>
                    <a:pt x="41" y="17"/>
                    <a:pt x="41" y="17"/>
                  </a:cubicBezTo>
                  <a:cubicBezTo>
                    <a:pt x="41" y="11"/>
                    <a:pt x="41" y="11"/>
                    <a:pt x="41" y="11"/>
                  </a:cubicBezTo>
                  <a:cubicBezTo>
                    <a:pt x="39" y="6"/>
                    <a:pt x="39" y="6"/>
                    <a:pt x="39" y="6"/>
                  </a:cubicBezTo>
                  <a:cubicBezTo>
                    <a:pt x="34" y="7"/>
                    <a:pt x="34" y="7"/>
                    <a:pt x="34" y="7"/>
                  </a:cubicBezTo>
                  <a:cubicBezTo>
                    <a:pt x="33" y="7"/>
                    <a:pt x="33" y="7"/>
                    <a:pt x="33" y="7"/>
                  </a:cubicBezTo>
                  <a:cubicBezTo>
                    <a:pt x="33" y="7"/>
                    <a:pt x="33" y="7"/>
                    <a:pt x="3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1"/>
            <p:cNvSpPr>
              <a:spLocks/>
            </p:cNvSpPr>
            <p:nvPr/>
          </p:nvSpPr>
          <p:spPr bwMode="auto">
            <a:xfrm>
              <a:off x="3302000" y="3254375"/>
              <a:ext cx="2363788" cy="1435100"/>
            </a:xfrm>
            <a:custGeom>
              <a:avLst/>
              <a:gdLst>
                <a:gd name="T0" fmla="*/ 67 w 629"/>
                <a:gd name="T1" fmla="*/ 18 h 382"/>
                <a:gd name="T2" fmla="*/ 34 w 629"/>
                <a:gd name="T3" fmla="*/ 29 h 382"/>
                <a:gd name="T4" fmla="*/ 21 w 629"/>
                <a:gd name="T5" fmla="*/ 54 h 382"/>
                <a:gd name="T6" fmla="*/ 10 w 629"/>
                <a:gd name="T7" fmla="*/ 105 h 382"/>
                <a:gd name="T8" fmla="*/ 9 w 629"/>
                <a:gd name="T9" fmla="*/ 119 h 382"/>
                <a:gd name="T10" fmla="*/ 31 w 629"/>
                <a:gd name="T11" fmla="*/ 166 h 382"/>
                <a:gd name="T12" fmla="*/ 65 w 629"/>
                <a:gd name="T13" fmla="*/ 204 h 382"/>
                <a:gd name="T14" fmla="*/ 92 w 629"/>
                <a:gd name="T15" fmla="*/ 196 h 382"/>
                <a:gd name="T16" fmla="*/ 118 w 629"/>
                <a:gd name="T17" fmla="*/ 230 h 382"/>
                <a:gd name="T18" fmla="*/ 145 w 629"/>
                <a:gd name="T19" fmla="*/ 250 h 382"/>
                <a:gd name="T20" fmla="*/ 157 w 629"/>
                <a:gd name="T21" fmla="*/ 271 h 382"/>
                <a:gd name="T22" fmla="*/ 189 w 629"/>
                <a:gd name="T23" fmla="*/ 293 h 382"/>
                <a:gd name="T24" fmla="*/ 204 w 629"/>
                <a:gd name="T25" fmla="*/ 302 h 382"/>
                <a:gd name="T26" fmla="*/ 236 w 629"/>
                <a:gd name="T27" fmla="*/ 314 h 382"/>
                <a:gd name="T28" fmla="*/ 299 w 629"/>
                <a:gd name="T29" fmla="*/ 324 h 382"/>
                <a:gd name="T30" fmla="*/ 297 w 629"/>
                <a:gd name="T31" fmla="*/ 350 h 382"/>
                <a:gd name="T32" fmla="*/ 387 w 629"/>
                <a:gd name="T33" fmla="*/ 339 h 382"/>
                <a:gd name="T34" fmla="*/ 397 w 629"/>
                <a:gd name="T35" fmla="*/ 369 h 382"/>
                <a:gd name="T36" fmla="*/ 479 w 629"/>
                <a:gd name="T37" fmla="*/ 357 h 382"/>
                <a:gd name="T38" fmla="*/ 513 w 629"/>
                <a:gd name="T39" fmla="*/ 340 h 382"/>
                <a:gd name="T40" fmla="*/ 569 w 629"/>
                <a:gd name="T41" fmla="*/ 360 h 382"/>
                <a:gd name="T42" fmla="*/ 570 w 629"/>
                <a:gd name="T43" fmla="*/ 358 h 382"/>
                <a:gd name="T44" fmla="*/ 597 w 629"/>
                <a:gd name="T45" fmla="*/ 348 h 382"/>
                <a:gd name="T46" fmla="*/ 608 w 629"/>
                <a:gd name="T47" fmla="*/ 332 h 382"/>
                <a:gd name="T48" fmla="*/ 624 w 629"/>
                <a:gd name="T49" fmla="*/ 281 h 382"/>
                <a:gd name="T50" fmla="*/ 617 w 629"/>
                <a:gd name="T51" fmla="*/ 248 h 382"/>
                <a:gd name="T52" fmla="*/ 601 w 629"/>
                <a:gd name="T53" fmla="*/ 207 h 382"/>
                <a:gd name="T54" fmla="*/ 593 w 629"/>
                <a:gd name="T55" fmla="*/ 192 h 382"/>
                <a:gd name="T56" fmla="*/ 583 w 629"/>
                <a:gd name="T57" fmla="*/ 197 h 382"/>
                <a:gd name="T58" fmla="*/ 558 w 629"/>
                <a:gd name="T59" fmla="*/ 203 h 382"/>
                <a:gd name="T60" fmla="*/ 532 w 629"/>
                <a:gd name="T61" fmla="*/ 214 h 382"/>
                <a:gd name="T62" fmla="*/ 513 w 629"/>
                <a:gd name="T63" fmla="*/ 190 h 382"/>
                <a:gd name="T64" fmla="*/ 496 w 629"/>
                <a:gd name="T65" fmla="*/ 172 h 382"/>
                <a:gd name="T66" fmla="*/ 443 w 629"/>
                <a:gd name="T67" fmla="*/ 166 h 382"/>
                <a:gd name="T68" fmla="*/ 403 w 629"/>
                <a:gd name="T69" fmla="*/ 150 h 382"/>
                <a:gd name="T70" fmla="*/ 389 w 629"/>
                <a:gd name="T71" fmla="*/ 134 h 382"/>
                <a:gd name="T72" fmla="*/ 369 w 629"/>
                <a:gd name="T73" fmla="*/ 136 h 382"/>
                <a:gd name="T74" fmla="*/ 347 w 629"/>
                <a:gd name="T75" fmla="*/ 98 h 382"/>
                <a:gd name="T76" fmla="*/ 356 w 629"/>
                <a:gd name="T77" fmla="*/ 74 h 382"/>
                <a:gd name="T78" fmla="*/ 357 w 629"/>
                <a:gd name="T79" fmla="*/ 40 h 382"/>
                <a:gd name="T80" fmla="*/ 357 w 629"/>
                <a:gd name="T81" fmla="*/ 22 h 382"/>
                <a:gd name="T82" fmla="*/ 355 w 629"/>
                <a:gd name="T83" fmla="*/ 20 h 382"/>
                <a:gd name="T84" fmla="*/ 347 w 629"/>
                <a:gd name="T85" fmla="*/ 15 h 382"/>
                <a:gd name="T86" fmla="*/ 305 w 629"/>
                <a:gd name="T87" fmla="*/ 2 h 382"/>
                <a:gd name="T88" fmla="*/ 260 w 629"/>
                <a:gd name="T89" fmla="*/ 12 h 382"/>
                <a:gd name="T90" fmla="*/ 221 w 629"/>
                <a:gd name="T91" fmla="*/ 18 h 382"/>
                <a:gd name="T92" fmla="*/ 206 w 629"/>
                <a:gd name="T93" fmla="*/ 20 h 382"/>
                <a:gd name="T94" fmla="*/ 171 w 629"/>
                <a:gd name="T95" fmla="*/ 18 h 382"/>
                <a:gd name="T96" fmla="*/ 152 w 629"/>
                <a:gd name="T97" fmla="*/ 0 h 382"/>
                <a:gd name="T98" fmla="*/ 135 w 629"/>
                <a:gd name="T99" fmla="*/ 10 h 382"/>
                <a:gd name="T100" fmla="*/ 92 w 629"/>
                <a:gd name="T101" fmla="*/ 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9" h="382">
                  <a:moveTo>
                    <a:pt x="77" y="2"/>
                  </a:moveTo>
                  <a:cubicBezTo>
                    <a:pt x="77" y="2"/>
                    <a:pt x="77" y="2"/>
                    <a:pt x="77" y="2"/>
                  </a:cubicBezTo>
                  <a:cubicBezTo>
                    <a:pt x="76" y="6"/>
                    <a:pt x="73" y="8"/>
                    <a:pt x="70" y="11"/>
                  </a:cubicBezTo>
                  <a:cubicBezTo>
                    <a:pt x="67" y="12"/>
                    <a:pt x="67" y="14"/>
                    <a:pt x="67" y="16"/>
                  </a:cubicBezTo>
                  <a:cubicBezTo>
                    <a:pt x="67" y="18"/>
                    <a:pt x="67" y="18"/>
                    <a:pt x="67" y="18"/>
                  </a:cubicBezTo>
                  <a:cubicBezTo>
                    <a:pt x="67" y="20"/>
                    <a:pt x="65" y="23"/>
                    <a:pt x="62" y="28"/>
                  </a:cubicBezTo>
                  <a:cubicBezTo>
                    <a:pt x="62" y="30"/>
                    <a:pt x="62" y="30"/>
                    <a:pt x="62" y="30"/>
                  </a:cubicBezTo>
                  <a:cubicBezTo>
                    <a:pt x="61" y="31"/>
                    <a:pt x="59" y="32"/>
                    <a:pt x="57" y="32"/>
                  </a:cubicBezTo>
                  <a:cubicBezTo>
                    <a:pt x="34" y="29"/>
                    <a:pt x="34" y="29"/>
                    <a:pt x="34" y="29"/>
                  </a:cubicBezTo>
                  <a:cubicBezTo>
                    <a:pt x="34" y="29"/>
                    <a:pt x="34" y="29"/>
                    <a:pt x="34" y="29"/>
                  </a:cubicBezTo>
                  <a:cubicBezTo>
                    <a:pt x="32" y="34"/>
                    <a:pt x="32" y="34"/>
                    <a:pt x="32" y="34"/>
                  </a:cubicBezTo>
                  <a:cubicBezTo>
                    <a:pt x="32" y="35"/>
                    <a:pt x="32" y="35"/>
                    <a:pt x="32" y="35"/>
                  </a:cubicBezTo>
                  <a:cubicBezTo>
                    <a:pt x="32" y="35"/>
                    <a:pt x="32" y="35"/>
                    <a:pt x="32" y="35"/>
                  </a:cubicBezTo>
                  <a:cubicBezTo>
                    <a:pt x="32" y="35"/>
                    <a:pt x="32" y="35"/>
                    <a:pt x="32" y="35"/>
                  </a:cubicBezTo>
                  <a:cubicBezTo>
                    <a:pt x="26" y="44"/>
                    <a:pt x="22" y="50"/>
                    <a:pt x="21" y="54"/>
                  </a:cubicBezTo>
                  <a:cubicBezTo>
                    <a:pt x="21" y="56"/>
                    <a:pt x="23" y="63"/>
                    <a:pt x="29" y="75"/>
                  </a:cubicBezTo>
                  <a:cubicBezTo>
                    <a:pt x="32" y="84"/>
                    <a:pt x="32" y="84"/>
                    <a:pt x="32" y="84"/>
                  </a:cubicBezTo>
                  <a:cubicBezTo>
                    <a:pt x="34" y="88"/>
                    <a:pt x="33" y="92"/>
                    <a:pt x="29" y="98"/>
                  </a:cubicBezTo>
                  <a:cubicBezTo>
                    <a:pt x="22" y="105"/>
                    <a:pt x="22" y="105"/>
                    <a:pt x="22" y="105"/>
                  </a:cubicBezTo>
                  <a:cubicBezTo>
                    <a:pt x="10" y="105"/>
                    <a:pt x="10" y="105"/>
                    <a:pt x="10" y="105"/>
                  </a:cubicBezTo>
                  <a:cubicBezTo>
                    <a:pt x="7" y="92"/>
                    <a:pt x="7" y="92"/>
                    <a:pt x="7" y="92"/>
                  </a:cubicBezTo>
                  <a:cubicBezTo>
                    <a:pt x="4" y="108"/>
                    <a:pt x="4" y="108"/>
                    <a:pt x="4" y="108"/>
                  </a:cubicBezTo>
                  <a:cubicBezTo>
                    <a:pt x="9" y="116"/>
                    <a:pt x="9" y="116"/>
                    <a:pt x="9" y="116"/>
                  </a:cubicBezTo>
                  <a:cubicBezTo>
                    <a:pt x="10" y="117"/>
                    <a:pt x="10" y="118"/>
                    <a:pt x="9" y="118"/>
                  </a:cubicBezTo>
                  <a:cubicBezTo>
                    <a:pt x="9" y="119"/>
                    <a:pt x="9" y="119"/>
                    <a:pt x="9" y="119"/>
                  </a:cubicBezTo>
                  <a:cubicBezTo>
                    <a:pt x="7" y="120"/>
                    <a:pt x="5" y="124"/>
                    <a:pt x="2" y="131"/>
                  </a:cubicBezTo>
                  <a:cubicBezTo>
                    <a:pt x="0" y="137"/>
                    <a:pt x="1" y="143"/>
                    <a:pt x="6" y="150"/>
                  </a:cubicBezTo>
                  <a:cubicBezTo>
                    <a:pt x="15" y="150"/>
                    <a:pt x="15" y="150"/>
                    <a:pt x="15" y="150"/>
                  </a:cubicBezTo>
                  <a:cubicBezTo>
                    <a:pt x="19" y="150"/>
                    <a:pt x="23" y="156"/>
                    <a:pt x="30" y="165"/>
                  </a:cubicBezTo>
                  <a:cubicBezTo>
                    <a:pt x="31" y="166"/>
                    <a:pt x="31" y="166"/>
                    <a:pt x="31" y="166"/>
                  </a:cubicBezTo>
                  <a:cubicBezTo>
                    <a:pt x="31" y="166"/>
                    <a:pt x="31" y="166"/>
                    <a:pt x="31" y="166"/>
                  </a:cubicBezTo>
                  <a:cubicBezTo>
                    <a:pt x="31" y="168"/>
                    <a:pt x="32" y="170"/>
                    <a:pt x="34" y="172"/>
                  </a:cubicBezTo>
                  <a:cubicBezTo>
                    <a:pt x="55" y="192"/>
                    <a:pt x="55" y="192"/>
                    <a:pt x="55" y="192"/>
                  </a:cubicBezTo>
                  <a:cubicBezTo>
                    <a:pt x="55" y="192"/>
                    <a:pt x="55" y="192"/>
                    <a:pt x="55" y="192"/>
                  </a:cubicBezTo>
                  <a:cubicBezTo>
                    <a:pt x="65" y="204"/>
                    <a:pt x="65" y="204"/>
                    <a:pt x="65" y="204"/>
                  </a:cubicBezTo>
                  <a:cubicBezTo>
                    <a:pt x="70" y="204"/>
                    <a:pt x="70" y="204"/>
                    <a:pt x="70" y="204"/>
                  </a:cubicBezTo>
                  <a:cubicBezTo>
                    <a:pt x="76" y="193"/>
                    <a:pt x="76" y="193"/>
                    <a:pt x="76" y="193"/>
                  </a:cubicBezTo>
                  <a:cubicBezTo>
                    <a:pt x="77" y="192"/>
                    <a:pt x="77" y="192"/>
                    <a:pt x="77" y="192"/>
                  </a:cubicBezTo>
                  <a:cubicBezTo>
                    <a:pt x="77" y="192"/>
                    <a:pt x="77" y="192"/>
                    <a:pt x="77" y="192"/>
                  </a:cubicBezTo>
                  <a:cubicBezTo>
                    <a:pt x="92" y="196"/>
                    <a:pt x="92" y="196"/>
                    <a:pt x="92" y="196"/>
                  </a:cubicBezTo>
                  <a:cubicBezTo>
                    <a:pt x="92" y="196"/>
                    <a:pt x="92" y="196"/>
                    <a:pt x="92" y="196"/>
                  </a:cubicBezTo>
                  <a:cubicBezTo>
                    <a:pt x="92" y="197"/>
                    <a:pt x="92" y="197"/>
                    <a:pt x="92" y="197"/>
                  </a:cubicBezTo>
                  <a:cubicBezTo>
                    <a:pt x="94" y="207"/>
                    <a:pt x="94" y="207"/>
                    <a:pt x="94" y="207"/>
                  </a:cubicBezTo>
                  <a:cubicBezTo>
                    <a:pt x="112" y="227"/>
                    <a:pt x="112" y="227"/>
                    <a:pt x="112" y="227"/>
                  </a:cubicBezTo>
                  <a:cubicBezTo>
                    <a:pt x="118" y="230"/>
                    <a:pt x="118" y="230"/>
                    <a:pt x="118" y="230"/>
                  </a:cubicBezTo>
                  <a:cubicBezTo>
                    <a:pt x="118" y="230"/>
                    <a:pt x="118" y="230"/>
                    <a:pt x="118" y="230"/>
                  </a:cubicBezTo>
                  <a:cubicBezTo>
                    <a:pt x="121" y="232"/>
                    <a:pt x="121" y="232"/>
                    <a:pt x="121" y="232"/>
                  </a:cubicBezTo>
                  <a:cubicBezTo>
                    <a:pt x="121" y="232"/>
                    <a:pt x="121" y="232"/>
                    <a:pt x="121" y="232"/>
                  </a:cubicBezTo>
                  <a:cubicBezTo>
                    <a:pt x="135" y="252"/>
                    <a:pt x="135" y="252"/>
                    <a:pt x="135" y="252"/>
                  </a:cubicBezTo>
                  <a:cubicBezTo>
                    <a:pt x="145" y="250"/>
                    <a:pt x="145" y="250"/>
                    <a:pt x="145" y="250"/>
                  </a:cubicBezTo>
                  <a:cubicBezTo>
                    <a:pt x="146" y="250"/>
                    <a:pt x="146" y="250"/>
                    <a:pt x="146" y="250"/>
                  </a:cubicBezTo>
                  <a:cubicBezTo>
                    <a:pt x="147" y="250"/>
                    <a:pt x="147" y="250"/>
                    <a:pt x="147" y="250"/>
                  </a:cubicBezTo>
                  <a:cubicBezTo>
                    <a:pt x="147" y="251"/>
                    <a:pt x="147" y="251"/>
                    <a:pt x="147" y="251"/>
                  </a:cubicBezTo>
                  <a:cubicBezTo>
                    <a:pt x="148" y="252"/>
                    <a:pt x="148" y="252"/>
                    <a:pt x="148" y="252"/>
                  </a:cubicBezTo>
                  <a:cubicBezTo>
                    <a:pt x="157" y="271"/>
                    <a:pt x="157" y="271"/>
                    <a:pt x="157" y="271"/>
                  </a:cubicBezTo>
                  <a:cubicBezTo>
                    <a:pt x="168" y="278"/>
                    <a:pt x="168" y="278"/>
                    <a:pt x="168" y="278"/>
                  </a:cubicBezTo>
                  <a:cubicBezTo>
                    <a:pt x="177" y="280"/>
                    <a:pt x="177" y="280"/>
                    <a:pt x="177" y="280"/>
                  </a:cubicBezTo>
                  <a:cubicBezTo>
                    <a:pt x="182" y="292"/>
                    <a:pt x="182" y="292"/>
                    <a:pt x="182" y="292"/>
                  </a:cubicBezTo>
                  <a:cubicBezTo>
                    <a:pt x="189" y="292"/>
                    <a:pt x="189" y="292"/>
                    <a:pt x="189" y="292"/>
                  </a:cubicBezTo>
                  <a:cubicBezTo>
                    <a:pt x="189" y="293"/>
                    <a:pt x="189" y="293"/>
                    <a:pt x="189" y="293"/>
                  </a:cubicBezTo>
                  <a:cubicBezTo>
                    <a:pt x="189" y="293"/>
                    <a:pt x="189" y="293"/>
                    <a:pt x="189" y="293"/>
                  </a:cubicBezTo>
                  <a:cubicBezTo>
                    <a:pt x="203" y="301"/>
                    <a:pt x="203" y="301"/>
                    <a:pt x="203" y="301"/>
                  </a:cubicBezTo>
                  <a:cubicBezTo>
                    <a:pt x="203" y="301"/>
                    <a:pt x="203" y="301"/>
                    <a:pt x="203" y="301"/>
                  </a:cubicBezTo>
                  <a:cubicBezTo>
                    <a:pt x="203" y="301"/>
                    <a:pt x="203" y="301"/>
                    <a:pt x="203" y="301"/>
                  </a:cubicBezTo>
                  <a:cubicBezTo>
                    <a:pt x="204" y="302"/>
                    <a:pt x="204" y="302"/>
                    <a:pt x="204" y="302"/>
                  </a:cubicBezTo>
                  <a:cubicBezTo>
                    <a:pt x="214" y="314"/>
                    <a:pt x="214" y="314"/>
                    <a:pt x="214" y="314"/>
                  </a:cubicBezTo>
                  <a:cubicBezTo>
                    <a:pt x="229" y="312"/>
                    <a:pt x="229" y="312"/>
                    <a:pt x="229" y="312"/>
                  </a:cubicBezTo>
                  <a:cubicBezTo>
                    <a:pt x="230" y="312"/>
                    <a:pt x="230" y="312"/>
                    <a:pt x="230" y="312"/>
                  </a:cubicBezTo>
                  <a:cubicBezTo>
                    <a:pt x="236" y="314"/>
                    <a:pt x="236" y="314"/>
                    <a:pt x="236" y="314"/>
                  </a:cubicBezTo>
                  <a:cubicBezTo>
                    <a:pt x="236" y="314"/>
                    <a:pt x="236" y="314"/>
                    <a:pt x="236" y="314"/>
                  </a:cubicBezTo>
                  <a:cubicBezTo>
                    <a:pt x="246" y="322"/>
                    <a:pt x="246" y="322"/>
                    <a:pt x="246" y="322"/>
                  </a:cubicBezTo>
                  <a:cubicBezTo>
                    <a:pt x="263" y="324"/>
                    <a:pt x="263" y="324"/>
                    <a:pt x="263" y="324"/>
                  </a:cubicBezTo>
                  <a:cubicBezTo>
                    <a:pt x="273" y="322"/>
                    <a:pt x="273" y="322"/>
                    <a:pt x="273" y="322"/>
                  </a:cubicBezTo>
                  <a:cubicBezTo>
                    <a:pt x="273" y="322"/>
                    <a:pt x="273" y="322"/>
                    <a:pt x="273" y="322"/>
                  </a:cubicBezTo>
                  <a:cubicBezTo>
                    <a:pt x="287" y="320"/>
                    <a:pt x="296" y="321"/>
                    <a:pt x="299" y="324"/>
                  </a:cubicBezTo>
                  <a:cubicBezTo>
                    <a:pt x="301" y="328"/>
                    <a:pt x="300" y="331"/>
                    <a:pt x="295" y="335"/>
                  </a:cubicBezTo>
                  <a:cubicBezTo>
                    <a:pt x="291" y="339"/>
                    <a:pt x="291" y="339"/>
                    <a:pt x="291" y="339"/>
                  </a:cubicBezTo>
                  <a:cubicBezTo>
                    <a:pt x="290" y="341"/>
                    <a:pt x="292" y="344"/>
                    <a:pt x="297" y="349"/>
                  </a:cubicBezTo>
                  <a:cubicBezTo>
                    <a:pt x="297" y="350"/>
                    <a:pt x="297" y="350"/>
                    <a:pt x="297" y="350"/>
                  </a:cubicBezTo>
                  <a:cubicBezTo>
                    <a:pt x="297" y="350"/>
                    <a:pt x="297" y="350"/>
                    <a:pt x="297" y="350"/>
                  </a:cubicBezTo>
                  <a:cubicBezTo>
                    <a:pt x="300" y="352"/>
                    <a:pt x="300" y="352"/>
                    <a:pt x="300" y="352"/>
                  </a:cubicBezTo>
                  <a:cubicBezTo>
                    <a:pt x="301" y="351"/>
                    <a:pt x="301" y="351"/>
                    <a:pt x="301" y="351"/>
                  </a:cubicBezTo>
                  <a:cubicBezTo>
                    <a:pt x="311" y="332"/>
                    <a:pt x="319" y="322"/>
                    <a:pt x="325" y="320"/>
                  </a:cubicBezTo>
                  <a:cubicBezTo>
                    <a:pt x="331" y="318"/>
                    <a:pt x="343" y="323"/>
                    <a:pt x="363" y="335"/>
                  </a:cubicBezTo>
                  <a:cubicBezTo>
                    <a:pt x="387" y="339"/>
                    <a:pt x="387" y="339"/>
                    <a:pt x="387" y="339"/>
                  </a:cubicBezTo>
                  <a:cubicBezTo>
                    <a:pt x="387" y="340"/>
                    <a:pt x="387" y="340"/>
                    <a:pt x="387" y="340"/>
                  </a:cubicBezTo>
                  <a:cubicBezTo>
                    <a:pt x="387" y="341"/>
                    <a:pt x="387" y="341"/>
                    <a:pt x="387" y="341"/>
                  </a:cubicBezTo>
                  <a:cubicBezTo>
                    <a:pt x="385" y="352"/>
                    <a:pt x="385" y="352"/>
                    <a:pt x="385" y="352"/>
                  </a:cubicBezTo>
                  <a:cubicBezTo>
                    <a:pt x="397" y="354"/>
                    <a:pt x="397" y="354"/>
                    <a:pt x="397" y="354"/>
                  </a:cubicBezTo>
                  <a:cubicBezTo>
                    <a:pt x="397" y="369"/>
                    <a:pt x="397" y="369"/>
                    <a:pt x="397" y="369"/>
                  </a:cubicBezTo>
                  <a:cubicBezTo>
                    <a:pt x="401" y="376"/>
                    <a:pt x="403" y="380"/>
                    <a:pt x="405" y="381"/>
                  </a:cubicBezTo>
                  <a:cubicBezTo>
                    <a:pt x="407" y="382"/>
                    <a:pt x="419" y="382"/>
                    <a:pt x="441" y="381"/>
                  </a:cubicBezTo>
                  <a:cubicBezTo>
                    <a:pt x="453" y="374"/>
                    <a:pt x="453" y="374"/>
                    <a:pt x="453" y="374"/>
                  </a:cubicBezTo>
                  <a:cubicBezTo>
                    <a:pt x="465" y="358"/>
                    <a:pt x="465" y="358"/>
                    <a:pt x="465" y="358"/>
                  </a:cubicBezTo>
                  <a:cubicBezTo>
                    <a:pt x="479" y="357"/>
                    <a:pt x="479" y="357"/>
                    <a:pt x="479" y="357"/>
                  </a:cubicBezTo>
                  <a:cubicBezTo>
                    <a:pt x="486" y="355"/>
                    <a:pt x="486" y="355"/>
                    <a:pt x="486" y="355"/>
                  </a:cubicBezTo>
                  <a:cubicBezTo>
                    <a:pt x="512" y="340"/>
                    <a:pt x="512" y="340"/>
                    <a:pt x="512" y="340"/>
                  </a:cubicBezTo>
                  <a:cubicBezTo>
                    <a:pt x="513" y="340"/>
                    <a:pt x="513" y="340"/>
                    <a:pt x="513" y="340"/>
                  </a:cubicBezTo>
                  <a:cubicBezTo>
                    <a:pt x="513" y="340"/>
                    <a:pt x="513" y="340"/>
                    <a:pt x="513" y="340"/>
                  </a:cubicBezTo>
                  <a:cubicBezTo>
                    <a:pt x="513" y="340"/>
                    <a:pt x="513" y="340"/>
                    <a:pt x="513" y="340"/>
                  </a:cubicBezTo>
                  <a:cubicBezTo>
                    <a:pt x="528" y="338"/>
                    <a:pt x="537" y="338"/>
                    <a:pt x="539" y="340"/>
                  </a:cubicBezTo>
                  <a:cubicBezTo>
                    <a:pt x="557" y="354"/>
                    <a:pt x="557" y="354"/>
                    <a:pt x="557" y="354"/>
                  </a:cubicBezTo>
                  <a:cubicBezTo>
                    <a:pt x="562" y="356"/>
                    <a:pt x="562" y="356"/>
                    <a:pt x="562" y="356"/>
                  </a:cubicBezTo>
                  <a:cubicBezTo>
                    <a:pt x="563" y="357"/>
                    <a:pt x="563" y="357"/>
                    <a:pt x="563" y="357"/>
                  </a:cubicBezTo>
                  <a:cubicBezTo>
                    <a:pt x="569" y="360"/>
                    <a:pt x="569" y="360"/>
                    <a:pt x="569" y="360"/>
                  </a:cubicBezTo>
                  <a:cubicBezTo>
                    <a:pt x="570" y="360"/>
                    <a:pt x="570" y="360"/>
                    <a:pt x="570" y="360"/>
                  </a:cubicBezTo>
                  <a:cubicBezTo>
                    <a:pt x="570" y="359"/>
                    <a:pt x="570" y="359"/>
                    <a:pt x="570" y="359"/>
                  </a:cubicBezTo>
                  <a:cubicBezTo>
                    <a:pt x="570" y="358"/>
                    <a:pt x="570" y="358"/>
                    <a:pt x="570" y="358"/>
                  </a:cubicBezTo>
                  <a:cubicBezTo>
                    <a:pt x="570" y="358"/>
                    <a:pt x="570" y="358"/>
                    <a:pt x="570" y="358"/>
                  </a:cubicBezTo>
                  <a:cubicBezTo>
                    <a:pt x="570" y="358"/>
                    <a:pt x="570" y="358"/>
                    <a:pt x="570" y="358"/>
                  </a:cubicBezTo>
                  <a:cubicBezTo>
                    <a:pt x="573" y="346"/>
                    <a:pt x="573" y="346"/>
                    <a:pt x="573" y="346"/>
                  </a:cubicBezTo>
                  <a:cubicBezTo>
                    <a:pt x="571" y="342"/>
                    <a:pt x="571" y="339"/>
                    <a:pt x="573" y="337"/>
                  </a:cubicBezTo>
                  <a:cubicBezTo>
                    <a:pt x="573" y="335"/>
                    <a:pt x="575" y="334"/>
                    <a:pt x="579" y="333"/>
                  </a:cubicBezTo>
                  <a:cubicBezTo>
                    <a:pt x="585" y="332"/>
                    <a:pt x="590" y="337"/>
                    <a:pt x="596" y="348"/>
                  </a:cubicBezTo>
                  <a:cubicBezTo>
                    <a:pt x="597" y="348"/>
                    <a:pt x="597" y="348"/>
                    <a:pt x="597" y="348"/>
                  </a:cubicBezTo>
                  <a:cubicBezTo>
                    <a:pt x="597" y="348"/>
                    <a:pt x="597" y="348"/>
                    <a:pt x="597" y="348"/>
                  </a:cubicBezTo>
                  <a:cubicBezTo>
                    <a:pt x="607" y="344"/>
                    <a:pt x="607" y="344"/>
                    <a:pt x="607" y="344"/>
                  </a:cubicBezTo>
                  <a:cubicBezTo>
                    <a:pt x="609" y="344"/>
                    <a:pt x="610" y="342"/>
                    <a:pt x="610" y="340"/>
                  </a:cubicBezTo>
                  <a:cubicBezTo>
                    <a:pt x="608" y="332"/>
                    <a:pt x="608" y="332"/>
                    <a:pt x="608" y="332"/>
                  </a:cubicBezTo>
                  <a:cubicBezTo>
                    <a:pt x="608" y="332"/>
                    <a:pt x="608" y="332"/>
                    <a:pt x="608" y="332"/>
                  </a:cubicBezTo>
                  <a:cubicBezTo>
                    <a:pt x="607" y="329"/>
                    <a:pt x="608" y="326"/>
                    <a:pt x="611" y="325"/>
                  </a:cubicBezTo>
                  <a:cubicBezTo>
                    <a:pt x="615" y="322"/>
                    <a:pt x="615" y="322"/>
                    <a:pt x="615" y="322"/>
                  </a:cubicBezTo>
                  <a:cubicBezTo>
                    <a:pt x="623" y="312"/>
                    <a:pt x="623" y="312"/>
                    <a:pt x="623" y="312"/>
                  </a:cubicBezTo>
                  <a:cubicBezTo>
                    <a:pt x="629" y="299"/>
                    <a:pt x="629" y="299"/>
                    <a:pt x="629" y="299"/>
                  </a:cubicBezTo>
                  <a:cubicBezTo>
                    <a:pt x="624" y="291"/>
                    <a:pt x="623" y="285"/>
                    <a:pt x="624" y="281"/>
                  </a:cubicBezTo>
                  <a:cubicBezTo>
                    <a:pt x="625" y="270"/>
                    <a:pt x="625" y="270"/>
                    <a:pt x="625" y="270"/>
                  </a:cubicBezTo>
                  <a:cubicBezTo>
                    <a:pt x="623" y="265"/>
                    <a:pt x="622" y="262"/>
                    <a:pt x="622" y="259"/>
                  </a:cubicBezTo>
                  <a:cubicBezTo>
                    <a:pt x="622" y="258"/>
                    <a:pt x="620" y="254"/>
                    <a:pt x="617" y="249"/>
                  </a:cubicBezTo>
                  <a:cubicBezTo>
                    <a:pt x="617" y="249"/>
                    <a:pt x="617" y="249"/>
                    <a:pt x="617" y="249"/>
                  </a:cubicBezTo>
                  <a:cubicBezTo>
                    <a:pt x="617" y="248"/>
                    <a:pt x="617" y="248"/>
                    <a:pt x="617" y="248"/>
                  </a:cubicBezTo>
                  <a:cubicBezTo>
                    <a:pt x="615" y="234"/>
                    <a:pt x="615" y="234"/>
                    <a:pt x="615" y="234"/>
                  </a:cubicBezTo>
                  <a:cubicBezTo>
                    <a:pt x="615" y="231"/>
                    <a:pt x="615" y="228"/>
                    <a:pt x="615" y="224"/>
                  </a:cubicBezTo>
                  <a:cubicBezTo>
                    <a:pt x="612" y="221"/>
                    <a:pt x="609" y="218"/>
                    <a:pt x="608" y="216"/>
                  </a:cubicBezTo>
                  <a:cubicBezTo>
                    <a:pt x="602" y="208"/>
                    <a:pt x="602" y="208"/>
                    <a:pt x="602" y="208"/>
                  </a:cubicBezTo>
                  <a:cubicBezTo>
                    <a:pt x="601" y="207"/>
                    <a:pt x="601" y="207"/>
                    <a:pt x="601" y="207"/>
                  </a:cubicBezTo>
                  <a:cubicBezTo>
                    <a:pt x="601" y="206"/>
                    <a:pt x="601" y="206"/>
                    <a:pt x="601" y="206"/>
                  </a:cubicBezTo>
                  <a:cubicBezTo>
                    <a:pt x="601" y="206"/>
                    <a:pt x="601" y="206"/>
                    <a:pt x="601" y="206"/>
                  </a:cubicBezTo>
                  <a:cubicBezTo>
                    <a:pt x="599" y="196"/>
                    <a:pt x="599" y="196"/>
                    <a:pt x="599" y="196"/>
                  </a:cubicBezTo>
                  <a:cubicBezTo>
                    <a:pt x="593" y="191"/>
                    <a:pt x="593" y="191"/>
                    <a:pt x="593" y="191"/>
                  </a:cubicBezTo>
                  <a:cubicBezTo>
                    <a:pt x="593" y="192"/>
                    <a:pt x="593" y="192"/>
                    <a:pt x="593" y="192"/>
                  </a:cubicBezTo>
                  <a:cubicBezTo>
                    <a:pt x="582" y="182"/>
                    <a:pt x="582" y="182"/>
                    <a:pt x="582" y="182"/>
                  </a:cubicBezTo>
                  <a:cubicBezTo>
                    <a:pt x="582" y="183"/>
                    <a:pt x="582" y="183"/>
                    <a:pt x="582" y="183"/>
                  </a:cubicBezTo>
                  <a:cubicBezTo>
                    <a:pt x="583" y="196"/>
                    <a:pt x="583" y="196"/>
                    <a:pt x="583" y="196"/>
                  </a:cubicBezTo>
                  <a:cubicBezTo>
                    <a:pt x="583" y="196"/>
                    <a:pt x="583" y="196"/>
                    <a:pt x="583" y="196"/>
                  </a:cubicBezTo>
                  <a:cubicBezTo>
                    <a:pt x="583" y="197"/>
                    <a:pt x="583" y="197"/>
                    <a:pt x="583" y="197"/>
                  </a:cubicBezTo>
                  <a:cubicBezTo>
                    <a:pt x="577" y="200"/>
                    <a:pt x="577" y="200"/>
                    <a:pt x="577" y="200"/>
                  </a:cubicBezTo>
                  <a:cubicBezTo>
                    <a:pt x="577" y="208"/>
                    <a:pt x="577" y="208"/>
                    <a:pt x="577" y="208"/>
                  </a:cubicBezTo>
                  <a:cubicBezTo>
                    <a:pt x="577" y="209"/>
                    <a:pt x="577" y="209"/>
                    <a:pt x="577" y="209"/>
                  </a:cubicBezTo>
                  <a:cubicBezTo>
                    <a:pt x="563" y="214"/>
                    <a:pt x="563" y="214"/>
                    <a:pt x="563" y="214"/>
                  </a:cubicBezTo>
                  <a:cubicBezTo>
                    <a:pt x="558" y="203"/>
                    <a:pt x="558" y="203"/>
                    <a:pt x="558" y="203"/>
                  </a:cubicBezTo>
                  <a:cubicBezTo>
                    <a:pt x="555" y="202"/>
                    <a:pt x="555" y="202"/>
                    <a:pt x="555" y="202"/>
                  </a:cubicBezTo>
                  <a:cubicBezTo>
                    <a:pt x="551" y="207"/>
                    <a:pt x="551" y="207"/>
                    <a:pt x="551" y="207"/>
                  </a:cubicBezTo>
                  <a:cubicBezTo>
                    <a:pt x="548" y="215"/>
                    <a:pt x="548" y="215"/>
                    <a:pt x="548" y="215"/>
                  </a:cubicBezTo>
                  <a:cubicBezTo>
                    <a:pt x="538" y="218"/>
                    <a:pt x="538" y="218"/>
                    <a:pt x="538" y="218"/>
                  </a:cubicBezTo>
                  <a:cubicBezTo>
                    <a:pt x="532" y="214"/>
                    <a:pt x="532" y="214"/>
                    <a:pt x="532" y="214"/>
                  </a:cubicBezTo>
                  <a:cubicBezTo>
                    <a:pt x="524" y="211"/>
                    <a:pt x="524" y="211"/>
                    <a:pt x="524" y="211"/>
                  </a:cubicBezTo>
                  <a:cubicBezTo>
                    <a:pt x="522" y="200"/>
                    <a:pt x="522" y="200"/>
                    <a:pt x="522" y="200"/>
                  </a:cubicBezTo>
                  <a:cubicBezTo>
                    <a:pt x="519" y="193"/>
                    <a:pt x="519" y="193"/>
                    <a:pt x="519" y="193"/>
                  </a:cubicBezTo>
                  <a:cubicBezTo>
                    <a:pt x="514" y="191"/>
                    <a:pt x="514" y="191"/>
                    <a:pt x="514" y="191"/>
                  </a:cubicBezTo>
                  <a:cubicBezTo>
                    <a:pt x="513" y="190"/>
                    <a:pt x="513" y="190"/>
                    <a:pt x="513" y="190"/>
                  </a:cubicBezTo>
                  <a:cubicBezTo>
                    <a:pt x="510" y="186"/>
                    <a:pt x="510" y="186"/>
                    <a:pt x="510" y="186"/>
                  </a:cubicBezTo>
                  <a:cubicBezTo>
                    <a:pt x="510" y="186"/>
                    <a:pt x="510" y="186"/>
                    <a:pt x="510" y="186"/>
                  </a:cubicBezTo>
                  <a:cubicBezTo>
                    <a:pt x="506" y="180"/>
                    <a:pt x="506" y="180"/>
                    <a:pt x="506" y="180"/>
                  </a:cubicBezTo>
                  <a:cubicBezTo>
                    <a:pt x="501" y="172"/>
                    <a:pt x="501" y="172"/>
                    <a:pt x="501" y="172"/>
                  </a:cubicBezTo>
                  <a:cubicBezTo>
                    <a:pt x="496" y="172"/>
                    <a:pt x="496" y="172"/>
                    <a:pt x="496" y="172"/>
                  </a:cubicBezTo>
                  <a:cubicBezTo>
                    <a:pt x="488" y="175"/>
                    <a:pt x="488" y="175"/>
                    <a:pt x="488" y="175"/>
                  </a:cubicBezTo>
                  <a:cubicBezTo>
                    <a:pt x="487" y="176"/>
                    <a:pt x="487" y="176"/>
                    <a:pt x="487" y="176"/>
                  </a:cubicBezTo>
                  <a:cubicBezTo>
                    <a:pt x="467" y="174"/>
                    <a:pt x="467" y="174"/>
                    <a:pt x="467" y="174"/>
                  </a:cubicBezTo>
                  <a:cubicBezTo>
                    <a:pt x="451" y="171"/>
                    <a:pt x="451" y="171"/>
                    <a:pt x="451" y="171"/>
                  </a:cubicBezTo>
                  <a:cubicBezTo>
                    <a:pt x="450" y="170"/>
                    <a:pt x="447" y="169"/>
                    <a:pt x="443" y="166"/>
                  </a:cubicBezTo>
                  <a:cubicBezTo>
                    <a:pt x="431" y="162"/>
                    <a:pt x="431" y="162"/>
                    <a:pt x="431" y="162"/>
                  </a:cubicBezTo>
                  <a:cubicBezTo>
                    <a:pt x="422" y="160"/>
                    <a:pt x="417" y="158"/>
                    <a:pt x="415" y="156"/>
                  </a:cubicBezTo>
                  <a:cubicBezTo>
                    <a:pt x="413" y="154"/>
                    <a:pt x="413" y="154"/>
                    <a:pt x="413" y="154"/>
                  </a:cubicBezTo>
                  <a:cubicBezTo>
                    <a:pt x="411" y="154"/>
                    <a:pt x="411" y="154"/>
                    <a:pt x="411" y="154"/>
                  </a:cubicBezTo>
                  <a:cubicBezTo>
                    <a:pt x="403" y="150"/>
                    <a:pt x="403" y="150"/>
                    <a:pt x="403" y="150"/>
                  </a:cubicBezTo>
                  <a:cubicBezTo>
                    <a:pt x="403" y="149"/>
                    <a:pt x="403" y="149"/>
                    <a:pt x="403" y="149"/>
                  </a:cubicBezTo>
                  <a:cubicBezTo>
                    <a:pt x="401" y="148"/>
                    <a:pt x="400" y="146"/>
                    <a:pt x="399" y="145"/>
                  </a:cubicBezTo>
                  <a:cubicBezTo>
                    <a:pt x="398" y="141"/>
                    <a:pt x="398" y="141"/>
                    <a:pt x="398" y="141"/>
                  </a:cubicBezTo>
                  <a:cubicBezTo>
                    <a:pt x="395" y="136"/>
                    <a:pt x="395" y="136"/>
                    <a:pt x="395" y="136"/>
                  </a:cubicBezTo>
                  <a:cubicBezTo>
                    <a:pt x="389" y="134"/>
                    <a:pt x="389" y="134"/>
                    <a:pt x="389" y="134"/>
                  </a:cubicBezTo>
                  <a:cubicBezTo>
                    <a:pt x="387" y="135"/>
                    <a:pt x="387" y="135"/>
                    <a:pt x="387" y="135"/>
                  </a:cubicBezTo>
                  <a:cubicBezTo>
                    <a:pt x="385" y="137"/>
                    <a:pt x="385" y="137"/>
                    <a:pt x="385" y="137"/>
                  </a:cubicBezTo>
                  <a:cubicBezTo>
                    <a:pt x="384" y="138"/>
                    <a:pt x="384" y="138"/>
                    <a:pt x="384" y="138"/>
                  </a:cubicBezTo>
                  <a:cubicBezTo>
                    <a:pt x="382" y="139"/>
                    <a:pt x="380" y="140"/>
                    <a:pt x="379" y="140"/>
                  </a:cubicBezTo>
                  <a:cubicBezTo>
                    <a:pt x="375" y="141"/>
                    <a:pt x="372" y="140"/>
                    <a:pt x="369" y="136"/>
                  </a:cubicBezTo>
                  <a:cubicBezTo>
                    <a:pt x="361" y="128"/>
                    <a:pt x="361" y="128"/>
                    <a:pt x="361" y="128"/>
                  </a:cubicBezTo>
                  <a:cubicBezTo>
                    <a:pt x="358" y="124"/>
                    <a:pt x="356" y="121"/>
                    <a:pt x="355" y="119"/>
                  </a:cubicBezTo>
                  <a:cubicBezTo>
                    <a:pt x="353" y="116"/>
                    <a:pt x="353" y="116"/>
                    <a:pt x="353" y="116"/>
                  </a:cubicBezTo>
                  <a:cubicBezTo>
                    <a:pt x="351" y="113"/>
                    <a:pt x="349" y="110"/>
                    <a:pt x="347" y="108"/>
                  </a:cubicBezTo>
                  <a:cubicBezTo>
                    <a:pt x="346" y="104"/>
                    <a:pt x="346" y="101"/>
                    <a:pt x="347" y="98"/>
                  </a:cubicBezTo>
                  <a:cubicBezTo>
                    <a:pt x="347" y="98"/>
                    <a:pt x="347" y="98"/>
                    <a:pt x="347" y="98"/>
                  </a:cubicBezTo>
                  <a:cubicBezTo>
                    <a:pt x="347" y="98"/>
                    <a:pt x="347" y="98"/>
                    <a:pt x="347" y="98"/>
                  </a:cubicBezTo>
                  <a:cubicBezTo>
                    <a:pt x="352" y="89"/>
                    <a:pt x="352" y="89"/>
                    <a:pt x="352" y="89"/>
                  </a:cubicBezTo>
                  <a:cubicBezTo>
                    <a:pt x="355" y="80"/>
                    <a:pt x="355" y="80"/>
                    <a:pt x="355" y="80"/>
                  </a:cubicBezTo>
                  <a:cubicBezTo>
                    <a:pt x="356" y="74"/>
                    <a:pt x="356" y="74"/>
                    <a:pt x="356" y="74"/>
                  </a:cubicBezTo>
                  <a:cubicBezTo>
                    <a:pt x="354" y="64"/>
                    <a:pt x="354" y="64"/>
                    <a:pt x="354" y="64"/>
                  </a:cubicBezTo>
                  <a:cubicBezTo>
                    <a:pt x="348" y="59"/>
                    <a:pt x="348" y="59"/>
                    <a:pt x="348" y="59"/>
                  </a:cubicBezTo>
                  <a:cubicBezTo>
                    <a:pt x="349" y="52"/>
                    <a:pt x="349" y="52"/>
                    <a:pt x="349" y="52"/>
                  </a:cubicBezTo>
                  <a:cubicBezTo>
                    <a:pt x="349" y="46"/>
                    <a:pt x="351" y="43"/>
                    <a:pt x="355" y="42"/>
                  </a:cubicBezTo>
                  <a:cubicBezTo>
                    <a:pt x="357" y="42"/>
                    <a:pt x="357" y="41"/>
                    <a:pt x="357" y="40"/>
                  </a:cubicBezTo>
                  <a:cubicBezTo>
                    <a:pt x="357" y="39"/>
                    <a:pt x="357" y="39"/>
                    <a:pt x="357" y="39"/>
                  </a:cubicBezTo>
                  <a:cubicBezTo>
                    <a:pt x="357" y="31"/>
                    <a:pt x="357" y="31"/>
                    <a:pt x="357" y="31"/>
                  </a:cubicBezTo>
                  <a:cubicBezTo>
                    <a:pt x="357" y="31"/>
                    <a:pt x="357" y="31"/>
                    <a:pt x="357" y="31"/>
                  </a:cubicBezTo>
                  <a:cubicBezTo>
                    <a:pt x="357" y="31"/>
                    <a:pt x="357" y="31"/>
                    <a:pt x="357" y="31"/>
                  </a:cubicBezTo>
                  <a:cubicBezTo>
                    <a:pt x="357" y="22"/>
                    <a:pt x="357" y="22"/>
                    <a:pt x="357" y="22"/>
                  </a:cubicBezTo>
                  <a:cubicBezTo>
                    <a:pt x="357" y="22"/>
                    <a:pt x="357" y="22"/>
                    <a:pt x="357" y="22"/>
                  </a:cubicBezTo>
                  <a:cubicBezTo>
                    <a:pt x="356" y="21"/>
                    <a:pt x="356" y="21"/>
                    <a:pt x="356" y="21"/>
                  </a:cubicBezTo>
                  <a:cubicBezTo>
                    <a:pt x="356" y="21"/>
                    <a:pt x="356" y="21"/>
                    <a:pt x="356" y="21"/>
                  </a:cubicBezTo>
                  <a:cubicBezTo>
                    <a:pt x="356" y="21"/>
                    <a:pt x="356" y="21"/>
                    <a:pt x="356" y="21"/>
                  </a:cubicBezTo>
                  <a:cubicBezTo>
                    <a:pt x="355" y="20"/>
                    <a:pt x="355" y="20"/>
                    <a:pt x="355" y="20"/>
                  </a:cubicBezTo>
                  <a:cubicBezTo>
                    <a:pt x="355" y="20"/>
                    <a:pt x="355" y="20"/>
                    <a:pt x="355" y="20"/>
                  </a:cubicBezTo>
                  <a:cubicBezTo>
                    <a:pt x="354" y="20"/>
                    <a:pt x="354" y="20"/>
                    <a:pt x="354" y="20"/>
                  </a:cubicBezTo>
                  <a:cubicBezTo>
                    <a:pt x="347" y="15"/>
                    <a:pt x="347" y="15"/>
                    <a:pt x="347" y="15"/>
                  </a:cubicBezTo>
                  <a:cubicBezTo>
                    <a:pt x="347" y="15"/>
                    <a:pt x="347" y="15"/>
                    <a:pt x="347" y="15"/>
                  </a:cubicBezTo>
                  <a:cubicBezTo>
                    <a:pt x="347" y="15"/>
                    <a:pt x="347" y="15"/>
                    <a:pt x="347" y="15"/>
                  </a:cubicBezTo>
                  <a:cubicBezTo>
                    <a:pt x="341" y="10"/>
                    <a:pt x="341" y="10"/>
                    <a:pt x="341" y="10"/>
                  </a:cubicBezTo>
                  <a:cubicBezTo>
                    <a:pt x="322" y="7"/>
                    <a:pt x="322" y="7"/>
                    <a:pt x="322" y="7"/>
                  </a:cubicBezTo>
                  <a:cubicBezTo>
                    <a:pt x="322" y="7"/>
                    <a:pt x="322" y="7"/>
                    <a:pt x="322" y="7"/>
                  </a:cubicBezTo>
                  <a:cubicBezTo>
                    <a:pt x="316" y="2"/>
                    <a:pt x="316" y="2"/>
                    <a:pt x="316" y="2"/>
                  </a:cubicBezTo>
                  <a:cubicBezTo>
                    <a:pt x="305" y="2"/>
                    <a:pt x="305" y="2"/>
                    <a:pt x="305" y="2"/>
                  </a:cubicBezTo>
                  <a:cubicBezTo>
                    <a:pt x="303" y="2"/>
                    <a:pt x="301" y="4"/>
                    <a:pt x="299" y="5"/>
                  </a:cubicBezTo>
                  <a:cubicBezTo>
                    <a:pt x="298" y="5"/>
                    <a:pt x="298" y="5"/>
                    <a:pt x="298" y="5"/>
                  </a:cubicBezTo>
                  <a:cubicBezTo>
                    <a:pt x="289" y="8"/>
                    <a:pt x="289" y="8"/>
                    <a:pt x="289" y="8"/>
                  </a:cubicBezTo>
                  <a:cubicBezTo>
                    <a:pt x="267" y="8"/>
                    <a:pt x="267" y="8"/>
                    <a:pt x="267" y="8"/>
                  </a:cubicBezTo>
                  <a:cubicBezTo>
                    <a:pt x="264" y="9"/>
                    <a:pt x="261" y="10"/>
                    <a:pt x="260" y="12"/>
                  </a:cubicBezTo>
                  <a:cubicBezTo>
                    <a:pt x="257" y="14"/>
                    <a:pt x="253" y="15"/>
                    <a:pt x="247" y="17"/>
                  </a:cubicBezTo>
                  <a:cubicBezTo>
                    <a:pt x="237" y="20"/>
                    <a:pt x="237" y="20"/>
                    <a:pt x="237" y="20"/>
                  </a:cubicBezTo>
                  <a:cubicBezTo>
                    <a:pt x="237" y="20"/>
                    <a:pt x="237" y="20"/>
                    <a:pt x="237" y="20"/>
                  </a:cubicBezTo>
                  <a:cubicBezTo>
                    <a:pt x="236" y="20"/>
                    <a:pt x="236" y="20"/>
                    <a:pt x="236" y="20"/>
                  </a:cubicBezTo>
                  <a:cubicBezTo>
                    <a:pt x="221" y="18"/>
                    <a:pt x="221" y="18"/>
                    <a:pt x="221" y="18"/>
                  </a:cubicBezTo>
                  <a:cubicBezTo>
                    <a:pt x="220" y="18"/>
                    <a:pt x="220" y="18"/>
                    <a:pt x="220" y="18"/>
                  </a:cubicBezTo>
                  <a:cubicBezTo>
                    <a:pt x="220" y="18"/>
                    <a:pt x="220" y="18"/>
                    <a:pt x="220" y="18"/>
                  </a:cubicBezTo>
                  <a:cubicBezTo>
                    <a:pt x="220" y="18"/>
                    <a:pt x="220" y="18"/>
                    <a:pt x="220" y="18"/>
                  </a:cubicBezTo>
                  <a:cubicBezTo>
                    <a:pt x="215" y="18"/>
                    <a:pt x="215" y="18"/>
                    <a:pt x="215" y="18"/>
                  </a:cubicBezTo>
                  <a:cubicBezTo>
                    <a:pt x="206" y="20"/>
                    <a:pt x="206" y="20"/>
                    <a:pt x="206" y="20"/>
                  </a:cubicBezTo>
                  <a:cubicBezTo>
                    <a:pt x="188" y="22"/>
                    <a:pt x="188" y="22"/>
                    <a:pt x="188" y="22"/>
                  </a:cubicBezTo>
                  <a:cubicBezTo>
                    <a:pt x="188" y="22"/>
                    <a:pt x="188" y="22"/>
                    <a:pt x="188" y="22"/>
                  </a:cubicBezTo>
                  <a:cubicBezTo>
                    <a:pt x="187" y="22"/>
                    <a:pt x="187" y="22"/>
                    <a:pt x="187" y="22"/>
                  </a:cubicBezTo>
                  <a:cubicBezTo>
                    <a:pt x="179" y="18"/>
                    <a:pt x="179" y="18"/>
                    <a:pt x="179" y="18"/>
                  </a:cubicBezTo>
                  <a:cubicBezTo>
                    <a:pt x="171" y="18"/>
                    <a:pt x="171" y="18"/>
                    <a:pt x="171" y="18"/>
                  </a:cubicBezTo>
                  <a:cubicBezTo>
                    <a:pt x="168" y="18"/>
                    <a:pt x="165" y="15"/>
                    <a:pt x="161" y="10"/>
                  </a:cubicBezTo>
                  <a:cubicBezTo>
                    <a:pt x="160" y="10"/>
                    <a:pt x="160" y="10"/>
                    <a:pt x="160" y="10"/>
                  </a:cubicBezTo>
                  <a:cubicBezTo>
                    <a:pt x="159" y="6"/>
                    <a:pt x="158" y="4"/>
                    <a:pt x="158" y="4"/>
                  </a:cubicBezTo>
                  <a:cubicBezTo>
                    <a:pt x="156" y="2"/>
                    <a:pt x="156" y="2"/>
                    <a:pt x="156" y="2"/>
                  </a:cubicBezTo>
                  <a:cubicBezTo>
                    <a:pt x="152" y="0"/>
                    <a:pt x="152" y="0"/>
                    <a:pt x="152" y="0"/>
                  </a:cubicBezTo>
                  <a:cubicBezTo>
                    <a:pt x="149" y="4"/>
                    <a:pt x="149" y="4"/>
                    <a:pt x="149" y="4"/>
                  </a:cubicBezTo>
                  <a:cubicBezTo>
                    <a:pt x="149" y="4"/>
                    <a:pt x="149" y="4"/>
                    <a:pt x="149" y="4"/>
                  </a:cubicBezTo>
                  <a:cubicBezTo>
                    <a:pt x="136" y="10"/>
                    <a:pt x="136" y="10"/>
                    <a:pt x="136" y="10"/>
                  </a:cubicBezTo>
                  <a:cubicBezTo>
                    <a:pt x="135" y="10"/>
                    <a:pt x="135" y="10"/>
                    <a:pt x="135" y="10"/>
                  </a:cubicBezTo>
                  <a:cubicBezTo>
                    <a:pt x="135" y="10"/>
                    <a:pt x="135" y="10"/>
                    <a:pt x="135" y="10"/>
                  </a:cubicBezTo>
                  <a:cubicBezTo>
                    <a:pt x="119" y="11"/>
                    <a:pt x="119" y="11"/>
                    <a:pt x="119" y="11"/>
                  </a:cubicBezTo>
                  <a:cubicBezTo>
                    <a:pt x="117" y="11"/>
                    <a:pt x="112" y="10"/>
                    <a:pt x="106" y="8"/>
                  </a:cubicBezTo>
                  <a:cubicBezTo>
                    <a:pt x="93" y="6"/>
                    <a:pt x="93" y="6"/>
                    <a:pt x="93" y="6"/>
                  </a:cubicBezTo>
                  <a:cubicBezTo>
                    <a:pt x="92" y="6"/>
                    <a:pt x="92" y="6"/>
                    <a:pt x="92" y="6"/>
                  </a:cubicBezTo>
                  <a:cubicBezTo>
                    <a:pt x="92" y="6"/>
                    <a:pt x="92" y="6"/>
                    <a:pt x="92" y="6"/>
                  </a:cubicBezTo>
                  <a:cubicBezTo>
                    <a:pt x="84" y="2"/>
                    <a:pt x="84" y="2"/>
                    <a:pt x="84" y="2"/>
                  </a:cubicBezTo>
                  <a:lnTo>
                    <a:pt x="7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2"/>
            <p:cNvSpPr>
              <a:spLocks/>
            </p:cNvSpPr>
            <p:nvPr/>
          </p:nvSpPr>
          <p:spPr bwMode="auto">
            <a:xfrm>
              <a:off x="5454650" y="4449763"/>
              <a:ext cx="1068388" cy="1111250"/>
            </a:xfrm>
            <a:custGeom>
              <a:avLst/>
              <a:gdLst>
                <a:gd name="T0" fmla="*/ 10 w 284"/>
                <a:gd name="T1" fmla="*/ 182 h 296"/>
                <a:gd name="T2" fmla="*/ 41 w 284"/>
                <a:gd name="T3" fmla="*/ 181 h 296"/>
                <a:gd name="T4" fmla="*/ 42 w 284"/>
                <a:gd name="T5" fmla="*/ 195 h 296"/>
                <a:gd name="T6" fmla="*/ 68 w 284"/>
                <a:gd name="T7" fmla="*/ 221 h 296"/>
                <a:gd name="T8" fmla="*/ 72 w 284"/>
                <a:gd name="T9" fmla="*/ 260 h 296"/>
                <a:gd name="T10" fmla="*/ 110 w 284"/>
                <a:gd name="T11" fmla="*/ 270 h 296"/>
                <a:gd name="T12" fmla="*/ 118 w 284"/>
                <a:gd name="T13" fmla="*/ 282 h 296"/>
                <a:gd name="T14" fmla="*/ 136 w 284"/>
                <a:gd name="T15" fmla="*/ 296 h 296"/>
                <a:gd name="T16" fmla="*/ 136 w 284"/>
                <a:gd name="T17" fmla="*/ 284 h 296"/>
                <a:gd name="T18" fmla="*/ 135 w 284"/>
                <a:gd name="T19" fmla="*/ 244 h 296"/>
                <a:gd name="T20" fmla="*/ 162 w 284"/>
                <a:gd name="T21" fmla="*/ 236 h 296"/>
                <a:gd name="T22" fmla="*/ 190 w 284"/>
                <a:gd name="T23" fmla="*/ 236 h 296"/>
                <a:gd name="T24" fmla="*/ 220 w 284"/>
                <a:gd name="T25" fmla="*/ 233 h 296"/>
                <a:gd name="T26" fmla="*/ 256 w 284"/>
                <a:gd name="T27" fmla="*/ 211 h 296"/>
                <a:gd name="T28" fmla="*/ 265 w 284"/>
                <a:gd name="T29" fmla="*/ 214 h 296"/>
                <a:gd name="T30" fmla="*/ 270 w 284"/>
                <a:gd name="T31" fmla="*/ 216 h 296"/>
                <a:gd name="T32" fmla="*/ 284 w 284"/>
                <a:gd name="T33" fmla="*/ 205 h 296"/>
                <a:gd name="T34" fmla="*/ 274 w 284"/>
                <a:gd name="T35" fmla="*/ 194 h 296"/>
                <a:gd name="T36" fmla="*/ 252 w 284"/>
                <a:gd name="T37" fmla="*/ 180 h 296"/>
                <a:gd name="T38" fmla="*/ 236 w 284"/>
                <a:gd name="T39" fmla="*/ 182 h 296"/>
                <a:gd name="T40" fmla="*/ 230 w 284"/>
                <a:gd name="T41" fmla="*/ 170 h 296"/>
                <a:gd name="T42" fmla="*/ 234 w 284"/>
                <a:gd name="T43" fmla="*/ 155 h 296"/>
                <a:gd name="T44" fmla="*/ 226 w 284"/>
                <a:gd name="T45" fmla="*/ 136 h 296"/>
                <a:gd name="T46" fmla="*/ 232 w 284"/>
                <a:gd name="T47" fmla="*/ 106 h 296"/>
                <a:gd name="T48" fmla="*/ 216 w 284"/>
                <a:gd name="T49" fmla="*/ 102 h 296"/>
                <a:gd name="T50" fmla="*/ 200 w 284"/>
                <a:gd name="T51" fmla="*/ 84 h 296"/>
                <a:gd name="T52" fmla="*/ 198 w 284"/>
                <a:gd name="T53" fmla="*/ 74 h 296"/>
                <a:gd name="T54" fmla="*/ 206 w 284"/>
                <a:gd name="T55" fmla="*/ 66 h 296"/>
                <a:gd name="T56" fmla="*/ 236 w 284"/>
                <a:gd name="T57" fmla="*/ 63 h 296"/>
                <a:gd name="T58" fmla="*/ 243 w 284"/>
                <a:gd name="T59" fmla="*/ 66 h 296"/>
                <a:gd name="T60" fmla="*/ 256 w 284"/>
                <a:gd name="T61" fmla="*/ 54 h 296"/>
                <a:gd name="T62" fmla="*/ 235 w 284"/>
                <a:gd name="T63" fmla="*/ 52 h 296"/>
                <a:gd name="T64" fmla="*/ 227 w 284"/>
                <a:gd name="T65" fmla="*/ 44 h 296"/>
                <a:gd name="T66" fmla="*/ 222 w 284"/>
                <a:gd name="T67" fmla="*/ 22 h 296"/>
                <a:gd name="T68" fmla="*/ 198 w 284"/>
                <a:gd name="T69" fmla="*/ 34 h 296"/>
                <a:gd name="T70" fmla="*/ 201 w 284"/>
                <a:gd name="T71" fmla="*/ 50 h 296"/>
                <a:gd name="T72" fmla="*/ 193 w 284"/>
                <a:gd name="T73" fmla="*/ 62 h 296"/>
                <a:gd name="T74" fmla="*/ 183 w 284"/>
                <a:gd name="T75" fmla="*/ 85 h 296"/>
                <a:gd name="T76" fmla="*/ 183 w 284"/>
                <a:gd name="T77" fmla="*/ 98 h 296"/>
                <a:gd name="T78" fmla="*/ 178 w 284"/>
                <a:gd name="T79" fmla="*/ 104 h 296"/>
                <a:gd name="T80" fmla="*/ 173 w 284"/>
                <a:gd name="T81" fmla="*/ 107 h 296"/>
                <a:gd name="T82" fmla="*/ 154 w 284"/>
                <a:gd name="T83" fmla="*/ 112 h 296"/>
                <a:gd name="T84" fmla="*/ 138 w 284"/>
                <a:gd name="T85" fmla="*/ 110 h 296"/>
                <a:gd name="T86" fmla="*/ 129 w 284"/>
                <a:gd name="T87" fmla="*/ 106 h 296"/>
                <a:gd name="T88" fmla="*/ 122 w 284"/>
                <a:gd name="T89" fmla="*/ 84 h 296"/>
                <a:gd name="T90" fmla="*/ 113 w 284"/>
                <a:gd name="T91" fmla="*/ 64 h 296"/>
                <a:gd name="T92" fmla="*/ 110 w 284"/>
                <a:gd name="T93" fmla="*/ 57 h 296"/>
                <a:gd name="T94" fmla="*/ 100 w 284"/>
                <a:gd name="T95" fmla="*/ 52 h 296"/>
                <a:gd name="T96" fmla="*/ 86 w 284"/>
                <a:gd name="T97" fmla="*/ 44 h 296"/>
                <a:gd name="T98" fmla="*/ 86 w 284"/>
                <a:gd name="T99" fmla="*/ 35 h 296"/>
                <a:gd name="T100" fmla="*/ 77 w 284"/>
                <a:gd name="T101" fmla="*/ 29 h 296"/>
                <a:gd name="T102" fmla="*/ 61 w 284"/>
                <a:gd name="T103" fmla="*/ 42 h 296"/>
                <a:gd name="T104" fmla="*/ 50 w 284"/>
                <a:gd name="T105" fmla="*/ 21 h 296"/>
                <a:gd name="T106" fmla="*/ 40 w 284"/>
                <a:gd name="T107" fmla="*/ 10 h 296"/>
                <a:gd name="T108" fmla="*/ 28 w 284"/>
                <a:gd name="T109" fmla="*/ 33 h 296"/>
                <a:gd name="T110" fmla="*/ 28 w 284"/>
                <a:gd name="T111" fmla="*/ 54 h 296"/>
                <a:gd name="T112" fmla="*/ 46 w 284"/>
                <a:gd name="T113" fmla="*/ 70 h 296"/>
                <a:gd name="T114" fmla="*/ 31 w 284"/>
                <a:gd name="T115" fmla="*/ 128 h 296"/>
                <a:gd name="T116" fmla="*/ 2 w 284"/>
                <a:gd name="T117" fmla="*/ 174 h 296"/>
                <a:gd name="T118" fmla="*/ 2 w 284"/>
                <a:gd name="T119" fmla="*/ 182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 h="296">
                  <a:moveTo>
                    <a:pt x="2" y="182"/>
                  </a:moveTo>
                  <a:cubicBezTo>
                    <a:pt x="0" y="187"/>
                    <a:pt x="0" y="187"/>
                    <a:pt x="0" y="187"/>
                  </a:cubicBezTo>
                  <a:cubicBezTo>
                    <a:pt x="3" y="187"/>
                    <a:pt x="6" y="185"/>
                    <a:pt x="9" y="183"/>
                  </a:cubicBezTo>
                  <a:cubicBezTo>
                    <a:pt x="10" y="182"/>
                    <a:pt x="10" y="182"/>
                    <a:pt x="10" y="182"/>
                  </a:cubicBezTo>
                  <a:cubicBezTo>
                    <a:pt x="10" y="182"/>
                    <a:pt x="10" y="182"/>
                    <a:pt x="10" y="182"/>
                  </a:cubicBezTo>
                  <a:cubicBezTo>
                    <a:pt x="26" y="180"/>
                    <a:pt x="26" y="180"/>
                    <a:pt x="26" y="180"/>
                  </a:cubicBezTo>
                  <a:cubicBezTo>
                    <a:pt x="37" y="175"/>
                    <a:pt x="37" y="175"/>
                    <a:pt x="37" y="175"/>
                  </a:cubicBezTo>
                  <a:cubicBezTo>
                    <a:pt x="41" y="181"/>
                    <a:pt x="41" y="181"/>
                    <a:pt x="41" y="181"/>
                  </a:cubicBezTo>
                  <a:cubicBezTo>
                    <a:pt x="42" y="181"/>
                    <a:pt x="42" y="181"/>
                    <a:pt x="42" y="181"/>
                  </a:cubicBezTo>
                  <a:cubicBezTo>
                    <a:pt x="37" y="189"/>
                    <a:pt x="37" y="189"/>
                    <a:pt x="37" y="189"/>
                  </a:cubicBezTo>
                  <a:cubicBezTo>
                    <a:pt x="42" y="194"/>
                    <a:pt x="42" y="194"/>
                    <a:pt x="42" y="194"/>
                  </a:cubicBezTo>
                  <a:cubicBezTo>
                    <a:pt x="42" y="195"/>
                    <a:pt x="42" y="195"/>
                    <a:pt x="42" y="195"/>
                  </a:cubicBezTo>
                  <a:cubicBezTo>
                    <a:pt x="42" y="196"/>
                    <a:pt x="42" y="196"/>
                    <a:pt x="42" y="196"/>
                  </a:cubicBezTo>
                  <a:cubicBezTo>
                    <a:pt x="38" y="213"/>
                    <a:pt x="38" y="213"/>
                    <a:pt x="38" y="213"/>
                  </a:cubicBezTo>
                  <a:cubicBezTo>
                    <a:pt x="49" y="220"/>
                    <a:pt x="49" y="220"/>
                    <a:pt x="49" y="220"/>
                  </a:cubicBezTo>
                  <a:cubicBezTo>
                    <a:pt x="68" y="221"/>
                    <a:pt x="68" y="221"/>
                    <a:pt x="68" y="221"/>
                  </a:cubicBezTo>
                  <a:cubicBezTo>
                    <a:pt x="65" y="225"/>
                    <a:pt x="65" y="225"/>
                    <a:pt x="65" y="225"/>
                  </a:cubicBezTo>
                  <a:cubicBezTo>
                    <a:pt x="53" y="240"/>
                    <a:pt x="47" y="248"/>
                    <a:pt x="48" y="251"/>
                  </a:cubicBezTo>
                  <a:cubicBezTo>
                    <a:pt x="55" y="253"/>
                    <a:pt x="55" y="253"/>
                    <a:pt x="55" y="253"/>
                  </a:cubicBezTo>
                  <a:cubicBezTo>
                    <a:pt x="64" y="254"/>
                    <a:pt x="70" y="256"/>
                    <a:pt x="72" y="260"/>
                  </a:cubicBezTo>
                  <a:cubicBezTo>
                    <a:pt x="74" y="265"/>
                    <a:pt x="77" y="270"/>
                    <a:pt x="79" y="275"/>
                  </a:cubicBezTo>
                  <a:cubicBezTo>
                    <a:pt x="90" y="281"/>
                    <a:pt x="90" y="281"/>
                    <a:pt x="90" y="281"/>
                  </a:cubicBezTo>
                  <a:cubicBezTo>
                    <a:pt x="96" y="282"/>
                    <a:pt x="96" y="282"/>
                    <a:pt x="96" y="282"/>
                  </a:cubicBezTo>
                  <a:cubicBezTo>
                    <a:pt x="110" y="270"/>
                    <a:pt x="110" y="270"/>
                    <a:pt x="110" y="270"/>
                  </a:cubicBezTo>
                  <a:cubicBezTo>
                    <a:pt x="118" y="281"/>
                    <a:pt x="118" y="281"/>
                    <a:pt x="118" y="281"/>
                  </a:cubicBezTo>
                  <a:cubicBezTo>
                    <a:pt x="118" y="282"/>
                    <a:pt x="118" y="282"/>
                    <a:pt x="118" y="282"/>
                  </a:cubicBezTo>
                  <a:cubicBezTo>
                    <a:pt x="118" y="282"/>
                    <a:pt x="118" y="282"/>
                    <a:pt x="118" y="282"/>
                  </a:cubicBezTo>
                  <a:cubicBezTo>
                    <a:pt x="118" y="282"/>
                    <a:pt x="118" y="282"/>
                    <a:pt x="118" y="282"/>
                  </a:cubicBezTo>
                  <a:cubicBezTo>
                    <a:pt x="120" y="292"/>
                    <a:pt x="120" y="292"/>
                    <a:pt x="120" y="292"/>
                  </a:cubicBezTo>
                  <a:cubicBezTo>
                    <a:pt x="126" y="293"/>
                    <a:pt x="126" y="293"/>
                    <a:pt x="126" y="293"/>
                  </a:cubicBezTo>
                  <a:cubicBezTo>
                    <a:pt x="126" y="293"/>
                    <a:pt x="126" y="293"/>
                    <a:pt x="126" y="293"/>
                  </a:cubicBezTo>
                  <a:cubicBezTo>
                    <a:pt x="136" y="296"/>
                    <a:pt x="136" y="296"/>
                    <a:pt x="136" y="296"/>
                  </a:cubicBezTo>
                  <a:cubicBezTo>
                    <a:pt x="138" y="296"/>
                    <a:pt x="138" y="296"/>
                    <a:pt x="138" y="296"/>
                  </a:cubicBezTo>
                  <a:cubicBezTo>
                    <a:pt x="138" y="295"/>
                    <a:pt x="138" y="295"/>
                    <a:pt x="138" y="295"/>
                  </a:cubicBezTo>
                  <a:cubicBezTo>
                    <a:pt x="136" y="285"/>
                    <a:pt x="136" y="285"/>
                    <a:pt x="136" y="285"/>
                  </a:cubicBezTo>
                  <a:cubicBezTo>
                    <a:pt x="136" y="284"/>
                    <a:pt x="136" y="284"/>
                    <a:pt x="136" y="284"/>
                  </a:cubicBezTo>
                  <a:cubicBezTo>
                    <a:pt x="131" y="261"/>
                    <a:pt x="131" y="261"/>
                    <a:pt x="131" y="261"/>
                  </a:cubicBezTo>
                  <a:cubicBezTo>
                    <a:pt x="131" y="260"/>
                    <a:pt x="131" y="260"/>
                    <a:pt x="131" y="260"/>
                  </a:cubicBezTo>
                  <a:cubicBezTo>
                    <a:pt x="134" y="244"/>
                    <a:pt x="134" y="244"/>
                    <a:pt x="134" y="244"/>
                  </a:cubicBezTo>
                  <a:cubicBezTo>
                    <a:pt x="135" y="244"/>
                    <a:pt x="135" y="244"/>
                    <a:pt x="135" y="244"/>
                  </a:cubicBezTo>
                  <a:cubicBezTo>
                    <a:pt x="136" y="244"/>
                    <a:pt x="136" y="244"/>
                    <a:pt x="136" y="244"/>
                  </a:cubicBezTo>
                  <a:cubicBezTo>
                    <a:pt x="147" y="245"/>
                    <a:pt x="147" y="245"/>
                    <a:pt x="147" y="245"/>
                  </a:cubicBezTo>
                  <a:cubicBezTo>
                    <a:pt x="160" y="235"/>
                    <a:pt x="160" y="235"/>
                    <a:pt x="160" y="235"/>
                  </a:cubicBezTo>
                  <a:cubicBezTo>
                    <a:pt x="162" y="236"/>
                    <a:pt x="162" y="236"/>
                    <a:pt x="162" y="236"/>
                  </a:cubicBezTo>
                  <a:cubicBezTo>
                    <a:pt x="169" y="241"/>
                    <a:pt x="174" y="246"/>
                    <a:pt x="176" y="249"/>
                  </a:cubicBezTo>
                  <a:cubicBezTo>
                    <a:pt x="178" y="248"/>
                    <a:pt x="183" y="244"/>
                    <a:pt x="189" y="237"/>
                  </a:cubicBezTo>
                  <a:cubicBezTo>
                    <a:pt x="189" y="236"/>
                    <a:pt x="189" y="236"/>
                    <a:pt x="189" y="236"/>
                  </a:cubicBezTo>
                  <a:cubicBezTo>
                    <a:pt x="190" y="236"/>
                    <a:pt x="190" y="236"/>
                    <a:pt x="190" y="236"/>
                  </a:cubicBezTo>
                  <a:cubicBezTo>
                    <a:pt x="210" y="241"/>
                    <a:pt x="210" y="241"/>
                    <a:pt x="210" y="241"/>
                  </a:cubicBezTo>
                  <a:cubicBezTo>
                    <a:pt x="219" y="234"/>
                    <a:pt x="219" y="234"/>
                    <a:pt x="219" y="234"/>
                  </a:cubicBezTo>
                  <a:cubicBezTo>
                    <a:pt x="219" y="233"/>
                    <a:pt x="219" y="233"/>
                    <a:pt x="219" y="233"/>
                  </a:cubicBezTo>
                  <a:cubicBezTo>
                    <a:pt x="220" y="233"/>
                    <a:pt x="220" y="233"/>
                    <a:pt x="220" y="233"/>
                  </a:cubicBezTo>
                  <a:cubicBezTo>
                    <a:pt x="220" y="233"/>
                    <a:pt x="220" y="233"/>
                    <a:pt x="220" y="233"/>
                  </a:cubicBezTo>
                  <a:cubicBezTo>
                    <a:pt x="220" y="233"/>
                    <a:pt x="220" y="233"/>
                    <a:pt x="220" y="233"/>
                  </a:cubicBezTo>
                  <a:cubicBezTo>
                    <a:pt x="229" y="235"/>
                    <a:pt x="229" y="235"/>
                    <a:pt x="229" y="235"/>
                  </a:cubicBezTo>
                  <a:cubicBezTo>
                    <a:pt x="256" y="211"/>
                    <a:pt x="256" y="211"/>
                    <a:pt x="256" y="211"/>
                  </a:cubicBezTo>
                  <a:cubicBezTo>
                    <a:pt x="264" y="213"/>
                    <a:pt x="264" y="213"/>
                    <a:pt x="264" y="213"/>
                  </a:cubicBezTo>
                  <a:cubicBezTo>
                    <a:pt x="264" y="213"/>
                    <a:pt x="264" y="213"/>
                    <a:pt x="264" y="213"/>
                  </a:cubicBezTo>
                  <a:cubicBezTo>
                    <a:pt x="265" y="214"/>
                    <a:pt x="265" y="214"/>
                    <a:pt x="265" y="214"/>
                  </a:cubicBezTo>
                  <a:cubicBezTo>
                    <a:pt x="265" y="214"/>
                    <a:pt x="265" y="214"/>
                    <a:pt x="265" y="214"/>
                  </a:cubicBezTo>
                  <a:cubicBezTo>
                    <a:pt x="266" y="214"/>
                    <a:pt x="266" y="214"/>
                    <a:pt x="266" y="214"/>
                  </a:cubicBezTo>
                  <a:cubicBezTo>
                    <a:pt x="268" y="218"/>
                    <a:pt x="268" y="218"/>
                    <a:pt x="268" y="218"/>
                  </a:cubicBezTo>
                  <a:cubicBezTo>
                    <a:pt x="270" y="216"/>
                    <a:pt x="270" y="216"/>
                    <a:pt x="270" y="216"/>
                  </a:cubicBezTo>
                  <a:cubicBezTo>
                    <a:pt x="270" y="216"/>
                    <a:pt x="270" y="216"/>
                    <a:pt x="270" y="216"/>
                  </a:cubicBezTo>
                  <a:cubicBezTo>
                    <a:pt x="270" y="215"/>
                    <a:pt x="270" y="215"/>
                    <a:pt x="270" y="215"/>
                  </a:cubicBezTo>
                  <a:cubicBezTo>
                    <a:pt x="270" y="215"/>
                    <a:pt x="270" y="215"/>
                    <a:pt x="270" y="215"/>
                  </a:cubicBezTo>
                  <a:cubicBezTo>
                    <a:pt x="278" y="211"/>
                    <a:pt x="278" y="211"/>
                    <a:pt x="278" y="211"/>
                  </a:cubicBezTo>
                  <a:cubicBezTo>
                    <a:pt x="284" y="205"/>
                    <a:pt x="284" y="205"/>
                    <a:pt x="284" y="205"/>
                  </a:cubicBezTo>
                  <a:cubicBezTo>
                    <a:pt x="283" y="193"/>
                    <a:pt x="283" y="193"/>
                    <a:pt x="283" y="193"/>
                  </a:cubicBezTo>
                  <a:cubicBezTo>
                    <a:pt x="282" y="191"/>
                    <a:pt x="282" y="191"/>
                    <a:pt x="282" y="191"/>
                  </a:cubicBezTo>
                  <a:cubicBezTo>
                    <a:pt x="274" y="194"/>
                    <a:pt x="274" y="194"/>
                    <a:pt x="274" y="194"/>
                  </a:cubicBezTo>
                  <a:cubicBezTo>
                    <a:pt x="274" y="194"/>
                    <a:pt x="274" y="194"/>
                    <a:pt x="274" y="194"/>
                  </a:cubicBezTo>
                  <a:cubicBezTo>
                    <a:pt x="272" y="195"/>
                    <a:pt x="270" y="196"/>
                    <a:pt x="267" y="196"/>
                  </a:cubicBezTo>
                  <a:cubicBezTo>
                    <a:pt x="258" y="196"/>
                    <a:pt x="258" y="196"/>
                    <a:pt x="258" y="196"/>
                  </a:cubicBezTo>
                  <a:cubicBezTo>
                    <a:pt x="255" y="196"/>
                    <a:pt x="254" y="195"/>
                    <a:pt x="252" y="193"/>
                  </a:cubicBezTo>
                  <a:cubicBezTo>
                    <a:pt x="252" y="180"/>
                    <a:pt x="252" y="180"/>
                    <a:pt x="252" y="180"/>
                  </a:cubicBezTo>
                  <a:cubicBezTo>
                    <a:pt x="249" y="179"/>
                    <a:pt x="248" y="178"/>
                    <a:pt x="246" y="178"/>
                  </a:cubicBezTo>
                  <a:cubicBezTo>
                    <a:pt x="244" y="179"/>
                    <a:pt x="244" y="179"/>
                    <a:pt x="244" y="179"/>
                  </a:cubicBezTo>
                  <a:cubicBezTo>
                    <a:pt x="242" y="180"/>
                    <a:pt x="242" y="180"/>
                    <a:pt x="242" y="180"/>
                  </a:cubicBezTo>
                  <a:cubicBezTo>
                    <a:pt x="236" y="182"/>
                    <a:pt x="236" y="182"/>
                    <a:pt x="236" y="182"/>
                  </a:cubicBezTo>
                  <a:cubicBezTo>
                    <a:pt x="234" y="182"/>
                    <a:pt x="234" y="182"/>
                    <a:pt x="234" y="182"/>
                  </a:cubicBezTo>
                  <a:cubicBezTo>
                    <a:pt x="234" y="181"/>
                    <a:pt x="234" y="181"/>
                    <a:pt x="234" y="181"/>
                  </a:cubicBezTo>
                  <a:cubicBezTo>
                    <a:pt x="231" y="175"/>
                    <a:pt x="231" y="175"/>
                    <a:pt x="231" y="175"/>
                  </a:cubicBezTo>
                  <a:cubicBezTo>
                    <a:pt x="230" y="170"/>
                    <a:pt x="230" y="170"/>
                    <a:pt x="230" y="170"/>
                  </a:cubicBezTo>
                  <a:cubicBezTo>
                    <a:pt x="230" y="170"/>
                    <a:pt x="230" y="170"/>
                    <a:pt x="230" y="170"/>
                  </a:cubicBezTo>
                  <a:cubicBezTo>
                    <a:pt x="234" y="155"/>
                    <a:pt x="234" y="155"/>
                    <a:pt x="234" y="155"/>
                  </a:cubicBezTo>
                  <a:cubicBezTo>
                    <a:pt x="234" y="155"/>
                    <a:pt x="234" y="155"/>
                    <a:pt x="234" y="155"/>
                  </a:cubicBezTo>
                  <a:cubicBezTo>
                    <a:pt x="234" y="155"/>
                    <a:pt x="234" y="155"/>
                    <a:pt x="234" y="155"/>
                  </a:cubicBezTo>
                  <a:cubicBezTo>
                    <a:pt x="234" y="154"/>
                    <a:pt x="234" y="154"/>
                    <a:pt x="234" y="154"/>
                  </a:cubicBezTo>
                  <a:cubicBezTo>
                    <a:pt x="238" y="147"/>
                    <a:pt x="238" y="147"/>
                    <a:pt x="238" y="147"/>
                  </a:cubicBezTo>
                  <a:cubicBezTo>
                    <a:pt x="226" y="137"/>
                    <a:pt x="226" y="137"/>
                    <a:pt x="226" y="137"/>
                  </a:cubicBezTo>
                  <a:cubicBezTo>
                    <a:pt x="226" y="136"/>
                    <a:pt x="226" y="136"/>
                    <a:pt x="226" y="136"/>
                  </a:cubicBezTo>
                  <a:cubicBezTo>
                    <a:pt x="226" y="136"/>
                    <a:pt x="226" y="136"/>
                    <a:pt x="226" y="136"/>
                  </a:cubicBezTo>
                  <a:cubicBezTo>
                    <a:pt x="226" y="124"/>
                    <a:pt x="226" y="124"/>
                    <a:pt x="226" y="124"/>
                  </a:cubicBezTo>
                  <a:cubicBezTo>
                    <a:pt x="226" y="124"/>
                    <a:pt x="226" y="124"/>
                    <a:pt x="226" y="124"/>
                  </a:cubicBezTo>
                  <a:cubicBezTo>
                    <a:pt x="232" y="106"/>
                    <a:pt x="232" y="106"/>
                    <a:pt x="232" y="106"/>
                  </a:cubicBezTo>
                  <a:cubicBezTo>
                    <a:pt x="228" y="96"/>
                    <a:pt x="228" y="96"/>
                    <a:pt x="228" y="96"/>
                  </a:cubicBezTo>
                  <a:cubicBezTo>
                    <a:pt x="225" y="95"/>
                    <a:pt x="225" y="95"/>
                    <a:pt x="225" y="95"/>
                  </a:cubicBezTo>
                  <a:cubicBezTo>
                    <a:pt x="220" y="95"/>
                    <a:pt x="220" y="95"/>
                    <a:pt x="220" y="95"/>
                  </a:cubicBezTo>
                  <a:cubicBezTo>
                    <a:pt x="216" y="102"/>
                    <a:pt x="216" y="102"/>
                    <a:pt x="216" y="102"/>
                  </a:cubicBezTo>
                  <a:cubicBezTo>
                    <a:pt x="210" y="98"/>
                    <a:pt x="210" y="98"/>
                    <a:pt x="210" y="98"/>
                  </a:cubicBezTo>
                  <a:cubicBezTo>
                    <a:pt x="205" y="95"/>
                    <a:pt x="205" y="95"/>
                    <a:pt x="205" y="95"/>
                  </a:cubicBezTo>
                  <a:cubicBezTo>
                    <a:pt x="200" y="84"/>
                    <a:pt x="200" y="84"/>
                    <a:pt x="200" y="84"/>
                  </a:cubicBezTo>
                  <a:cubicBezTo>
                    <a:pt x="200" y="84"/>
                    <a:pt x="200" y="84"/>
                    <a:pt x="200" y="84"/>
                  </a:cubicBezTo>
                  <a:cubicBezTo>
                    <a:pt x="200" y="84"/>
                    <a:pt x="200" y="84"/>
                    <a:pt x="200" y="84"/>
                  </a:cubicBezTo>
                  <a:cubicBezTo>
                    <a:pt x="199" y="76"/>
                    <a:pt x="199" y="76"/>
                    <a:pt x="199" y="76"/>
                  </a:cubicBezTo>
                  <a:cubicBezTo>
                    <a:pt x="199" y="75"/>
                    <a:pt x="199" y="75"/>
                    <a:pt x="199" y="75"/>
                  </a:cubicBezTo>
                  <a:cubicBezTo>
                    <a:pt x="198" y="74"/>
                    <a:pt x="198" y="74"/>
                    <a:pt x="198" y="74"/>
                  </a:cubicBezTo>
                  <a:cubicBezTo>
                    <a:pt x="200" y="74"/>
                    <a:pt x="200" y="74"/>
                    <a:pt x="200" y="74"/>
                  </a:cubicBezTo>
                  <a:cubicBezTo>
                    <a:pt x="205" y="66"/>
                    <a:pt x="205" y="66"/>
                    <a:pt x="205" y="66"/>
                  </a:cubicBezTo>
                  <a:cubicBezTo>
                    <a:pt x="206" y="66"/>
                    <a:pt x="206" y="66"/>
                    <a:pt x="206" y="66"/>
                  </a:cubicBezTo>
                  <a:cubicBezTo>
                    <a:pt x="206" y="66"/>
                    <a:pt x="206" y="66"/>
                    <a:pt x="206" y="66"/>
                  </a:cubicBezTo>
                  <a:cubicBezTo>
                    <a:pt x="206" y="66"/>
                    <a:pt x="206" y="66"/>
                    <a:pt x="206" y="66"/>
                  </a:cubicBezTo>
                  <a:cubicBezTo>
                    <a:pt x="210" y="65"/>
                    <a:pt x="210" y="65"/>
                    <a:pt x="210" y="65"/>
                  </a:cubicBezTo>
                  <a:cubicBezTo>
                    <a:pt x="215" y="64"/>
                    <a:pt x="215" y="64"/>
                    <a:pt x="215" y="64"/>
                  </a:cubicBezTo>
                  <a:cubicBezTo>
                    <a:pt x="236" y="63"/>
                    <a:pt x="236" y="63"/>
                    <a:pt x="236" y="63"/>
                  </a:cubicBezTo>
                  <a:cubicBezTo>
                    <a:pt x="236" y="63"/>
                    <a:pt x="236" y="63"/>
                    <a:pt x="236" y="63"/>
                  </a:cubicBezTo>
                  <a:cubicBezTo>
                    <a:pt x="239" y="64"/>
                    <a:pt x="239" y="64"/>
                    <a:pt x="239" y="64"/>
                  </a:cubicBezTo>
                  <a:cubicBezTo>
                    <a:pt x="240" y="64"/>
                    <a:pt x="240" y="64"/>
                    <a:pt x="240" y="64"/>
                  </a:cubicBezTo>
                  <a:cubicBezTo>
                    <a:pt x="243" y="66"/>
                    <a:pt x="243" y="66"/>
                    <a:pt x="243" y="66"/>
                  </a:cubicBezTo>
                  <a:cubicBezTo>
                    <a:pt x="248" y="63"/>
                    <a:pt x="248" y="63"/>
                    <a:pt x="248" y="63"/>
                  </a:cubicBezTo>
                  <a:cubicBezTo>
                    <a:pt x="253" y="60"/>
                    <a:pt x="253" y="60"/>
                    <a:pt x="253" y="60"/>
                  </a:cubicBezTo>
                  <a:cubicBezTo>
                    <a:pt x="256" y="56"/>
                    <a:pt x="256" y="56"/>
                    <a:pt x="256" y="56"/>
                  </a:cubicBezTo>
                  <a:cubicBezTo>
                    <a:pt x="256" y="54"/>
                    <a:pt x="256" y="54"/>
                    <a:pt x="256" y="54"/>
                  </a:cubicBezTo>
                  <a:cubicBezTo>
                    <a:pt x="256" y="45"/>
                    <a:pt x="256" y="45"/>
                    <a:pt x="256" y="45"/>
                  </a:cubicBezTo>
                  <a:cubicBezTo>
                    <a:pt x="251" y="44"/>
                    <a:pt x="251" y="44"/>
                    <a:pt x="251" y="44"/>
                  </a:cubicBezTo>
                  <a:cubicBezTo>
                    <a:pt x="243" y="47"/>
                    <a:pt x="243" y="47"/>
                    <a:pt x="243" y="47"/>
                  </a:cubicBezTo>
                  <a:cubicBezTo>
                    <a:pt x="240" y="50"/>
                    <a:pt x="238" y="52"/>
                    <a:pt x="235" y="52"/>
                  </a:cubicBezTo>
                  <a:cubicBezTo>
                    <a:pt x="232" y="52"/>
                    <a:pt x="230" y="49"/>
                    <a:pt x="227" y="45"/>
                  </a:cubicBezTo>
                  <a:cubicBezTo>
                    <a:pt x="227" y="45"/>
                    <a:pt x="227" y="45"/>
                    <a:pt x="227" y="45"/>
                  </a:cubicBezTo>
                  <a:cubicBezTo>
                    <a:pt x="227" y="45"/>
                    <a:pt x="227" y="45"/>
                    <a:pt x="227" y="45"/>
                  </a:cubicBezTo>
                  <a:cubicBezTo>
                    <a:pt x="227" y="44"/>
                    <a:pt x="227" y="44"/>
                    <a:pt x="227" y="44"/>
                  </a:cubicBezTo>
                  <a:cubicBezTo>
                    <a:pt x="226" y="39"/>
                    <a:pt x="226" y="39"/>
                    <a:pt x="226" y="39"/>
                  </a:cubicBezTo>
                  <a:cubicBezTo>
                    <a:pt x="226" y="38"/>
                    <a:pt x="226" y="38"/>
                    <a:pt x="226" y="38"/>
                  </a:cubicBezTo>
                  <a:cubicBezTo>
                    <a:pt x="227" y="33"/>
                    <a:pt x="227" y="33"/>
                    <a:pt x="227" y="33"/>
                  </a:cubicBezTo>
                  <a:cubicBezTo>
                    <a:pt x="222" y="22"/>
                    <a:pt x="222" y="22"/>
                    <a:pt x="222" y="22"/>
                  </a:cubicBezTo>
                  <a:cubicBezTo>
                    <a:pt x="214" y="24"/>
                    <a:pt x="214" y="24"/>
                    <a:pt x="214" y="24"/>
                  </a:cubicBezTo>
                  <a:cubicBezTo>
                    <a:pt x="210" y="28"/>
                    <a:pt x="210" y="28"/>
                    <a:pt x="210" y="28"/>
                  </a:cubicBezTo>
                  <a:cubicBezTo>
                    <a:pt x="212" y="40"/>
                    <a:pt x="212" y="40"/>
                    <a:pt x="212" y="40"/>
                  </a:cubicBezTo>
                  <a:cubicBezTo>
                    <a:pt x="198" y="34"/>
                    <a:pt x="198" y="34"/>
                    <a:pt x="198" y="34"/>
                  </a:cubicBezTo>
                  <a:cubicBezTo>
                    <a:pt x="202" y="41"/>
                    <a:pt x="202" y="41"/>
                    <a:pt x="202" y="41"/>
                  </a:cubicBezTo>
                  <a:cubicBezTo>
                    <a:pt x="202" y="41"/>
                    <a:pt x="202" y="41"/>
                    <a:pt x="202" y="41"/>
                  </a:cubicBezTo>
                  <a:cubicBezTo>
                    <a:pt x="202" y="42"/>
                    <a:pt x="202" y="42"/>
                    <a:pt x="202" y="42"/>
                  </a:cubicBezTo>
                  <a:cubicBezTo>
                    <a:pt x="201" y="50"/>
                    <a:pt x="201" y="50"/>
                    <a:pt x="201" y="50"/>
                  </a:cubicBezTo>
                  <a:cubicBezTo>
                    <a:pt x="201" y="51"/>
                    <a:pt x="201" y="51"/>
                    <a:pt x="201" y="51"/>
                  </a:cubicBezTo>
                  <a:cubicBezTo>
                    <a:pt x="200" y="51"/>
                    <a:pt x="200" y="51"/>
                    <a:pt x="200" y="51"/>
                  </a:cubicBezTo>
                  <a:cubicBezTo>
                    <a:pt x="193" y="62"/>
                    <a:pt x="193" y="62"/>
                    <a:pt x="193" y="62"/>
                  </a:cubicBezTo>
                  <a:cubicBezTo>
                    <a:pt x="193" y="62"/>
                    <a:pt x="193" y="62"/>
                    <a:pt x="193" y="62"/>
                  </a:cubicBezTo>
                  <a:cubicBezTo>
                    <a:pt x="180" y="69"/>
                    <a:pt x="180" y="69"/>
                    <a:pt x="180" y="69"/>
                  </a:cubicBezTo>
                  <a:cubicBezTo>
                    <a:pt x="179" y="76"/>
                    <a:pt x="179" y="76"/>
                    <a:pt x="179" y="76"/>
                  </a:cubicBezTo>
                  <a:cubicBezTo>
                    <a:pt x="179" y="78"/>
                    <a:pt x="180" y="81"/>
                    <a:pt x="182" y="85"/>
                  </a:cubicBezTo>
                  <a:cubicBezTo>
                    <a:pt x="183" y="85"/>
                    <a:pt x="183" y="85"/>
                    <a:pt x="183" y="85"/>
                  </a:cubicBezTo>
                  <a:cubicBezTo>
                    <a:pt x="183" y="86"/>
                    <a:pt x="183" y="86"/>
                    <a:pt x="183" y="86"/>
                  </a:cubicBezTo>
                  <a:cubicBezTo>
                    <a:pt x="184" y="96"/>
                    <a:pt x="184" y="96"/>
                    <a:pt x="184" y="96"/>
                  </a:cubicBezTo>
                  <a:cubicBezTo>
                    <a:pt x="184" y="97"/>
                    <a:pt x="184" y="97"/>
                    <a:pt x="184" y="97"/>
                  </a:cubicBezTo>
                  <a:cubicBezTo>
                    <a:pt x="183" y="98"/>
                    <a:pt x="183" y="98"/>
                    <a:pt x="183" y="98"/>
                  </a:cubicBezTo>
                  <a:cubicBezTo>
                    <a:pt x="178" y="104"/>
                    <a:pt x="178" y="104"/>
                    <a:pt x="178" y="104"/>
                  </a:cubicBezTo>
                  <a:cubicBezTo>
                    <a:pt x="178" y="104"/>
                    <a:pt x="178" y="104"/>
                    <a:pt x="178" y="104"/>
                  </a:cubicBezTo>
                  <a:cubicBezTo>
                    <a:pt x="178" y="104"/>
                    <a:pt x="178" y="104"/>
                    <a:pt x="178" y="104"/>
                  </a:cubicBezTo>
                  <a:cubicBezTo>
                    <a:pt x="178" y="104"/>
                    <a:pt x="178" y="104"/>
                    <a:pt x="178" y="104"/>
                  </a:cubicBezTo>
                  <a:cubicBezTo>
                    <a:pt x="174" y="107"/>
                    <a:pt x="174" y="107"/>
                    <a:pt x="174" y="107"/>
                  </a:cubicBezTo>
                  <a:cubicBezTo>
                    <a:pt x="174" y="107"/>
                    <a:pt x="174" y="107"/>
                    <a:pt x="174" y="107"/>
                  </a:cubicBezTo>
                  <a:cubicBezTo>
                    <a:pt x="173" y="107"/>
                    <a:pt x="173" y="107"/>
                    <a:pt x="173" y="107"/>
                  </a:cubicBezTo>
                  <a:cubicBezTo>
                    <a:pt x="173" y="107"/>
                    <a:pt x="173" y="107"/>
                    <a:pt x="173" y="107"/>
                  </a:cubicBezTo>
                  <a:cubicBezTo>
                    <a:pt x="172" y="107"/>
                    <a:pt x="172" y="107"/>
                    <a:pt x="172" y="107"/>
                  </a:cubicBezTo>
                  <a:cubicBezTo>
                    <a:pt x="163" y="105"/>
                    <a:pt x="163" y="105"/>
                    <a:pt x="163" y="105"/>
                  </a:cubicBezTo>
                  <a:cubicBezTo>
                    <a:pt x="162" y="105"/>
                    <a:pt x="160" y="106"/>
                    <a:pt x="158" y="107"/>
                  </a:cubicBezTo>
                  <a:cubicBezTo>
                    <a:pt x="154" y="112"/>
                    <a:pt x="154" y="112"/>
                    <a:pt x="154" y="112"/>
                  </a:cubicBezTo>
                  <a:cubicBezTo>
                    <a:pt x="150" y="116"/>
                    <a:pt x="150" y="116"/>
                    <a:pt x="150" y="116"/>
                  </a:cubicBezTo>
                  <a:cubicBezTo>
                    <a:pt x="148" y="119"/>
                    <a:pt x="146" y="120"/>
                    <a:pt x="141" y="119"/>
                  </a:cubicBezTo>
                  <a:cubicBezTo>
                    <a:pt x="138" y="119"/>
                    <a:pt x="138" y="116"/>
                    <a:pt x="138" y="112"/>
                  </a:cubicBezTo>
                  <a:cubicBezTo>
                    <a:pt x="138" y="110"/>
                    <a:pt x="138" y="110"/>
                    <a:pt x="138" y="110"/>
                  </a:cubicBezTo>
                  <a:cubicBezTo>
                    <a:pt x="138" y="107"/>
                    <a:pt x="138" y="107"/>
                    <a:pt x="138" y="107"/>
                  </a:cubicBezTo>
                  <a:cubicBezTo>
                    <a:pt x="136" y="109"/>
                    <a:pt x="136" y="109"/>
                    <a:pt x="136" y="109"/>
                  </a:cubicBezTo>
                  <a:cubicBezTo>
                    <a:pt x="135" y="110"/>
                    <a:pt x="134" y="111"/>
                    <a:pt x="132" y="111"/>
                  </a:cubicBezTo>
                  <a:cubicBezTo>
                    <a:pt x="131" y="110"/>
                    <a:pt x="130" y="109"/>
                    <a:pt x="129" y="106"/>
                  </a:cubicBezTo>
                  <a:cubicBezTo>
                    <a:pt x="129" y="106"/>
                    <a:pt x="129" y="106"/>
                    <a:pt x="129" y="106"/>
                  </a:cubicBezTo>
                  <a:cubicBezTo>
                    <a:pt x="128" y="96"/>
                    <a:pt x="128" y="96"/>
                    <a:pt x="128" y="96"/>
                  </a:cubicBezTo>
                  <a:cubicBezTo>
                    <a:pt x="126" y="88"/>
                    <a:pt x="126" y="88"/>
                    <a:pt x="126" y="88"/>
                  </a:cubicBezTo>
                  <a:cubicBezTo>
                    <a:pt x="122" y="84"/>
                    <a:pt x="122" y="84"/>
                    <a:pt x="122" y="84"/>
                  </a:cubicBezTo>
                  <a:cubicBezTo>
                    <a:pt x="122" y="84"/>
                    <a:pt x="122" y="84"/>
                    <a:pt x="122" y="84"/>
                  </a:cubicBezTo>
                  <a:cubicBezTo>
                    <a:pt x="122" y="83"/>
                    <a:pt x="122" y="83"/>
                    <a:pt x="122" y="83"/>
                  </a:cubicBezTo>
                  <a:cubicBezTo>
                    <a:pt x="113" y="64"/>
                    <a:pt x="113" y="64"/>
                    <a:pt x="113" y="64"/>
                  </a:cubicBezTo>
                  <a:cubicBezTo>
                    <a:pt x="113" y="64"/>
                    <a:pt x="113" y="64"/>
                    <a:pt x="113" y="64"/>
                  </a:cubicBezTo>
                  <a:cubicBezTo>
                    <a:pt x="110" y="58"/>
                    <a:pt x="110" y="58"/>
                    <a:pt x="110" y="58"/>
                  </a:cubicBezTo>
                  <a:cubicBezTo>
                    <a:pt x="110" y="58"/>
                    <a:pt x="110" y="58"/>
                    <a:pt x="110" y="58"/>
                  </a:cubicBezTo>
                  <a:cubicBezTo>
                    <a:pt x="110" y="58"/>
                    <a:pt x="110" y="58"/>
                    <a:pt x="110" y="58"/>
                  </a:cubicBezTo>
                  <a:cubicBezTo>
                    <a:pt x="110" y="57"/>
                    <a:pt x="110" y="57"/>
                    <a:pt x="110" y="57"/>
                  </a:cubicBezTo>
                  <a:cubicBezTo>
                    <a:pt x="108" y="47"/>
                    <a:pt x="108" y="47"/>
                    <a:pt x="108" y="47"/>
                  </a:cubicBezTo>
                  <a:cubicBezTo>
                    <a:pt x="107" y="45"/>
                    <a:pt x="107" y="45"/>
                    <a:pt x="107" y="45"/>
                  </a:cubicBezTo>
                  <a:cubicBezTo>
                    <a:pt x="106" y="46"/>
                    <a:pt x="106" y="46"/>
                    <a:pt x="106" y="46"/>
                  </a:cubicBezTo>
                  <a:cubicBezTo>
                    <a:pt x="103" y="50"/>
                    <a:pt x="101" y="52"/>
                    <a:pt x="100" y="52"/>
                  </a:cubicBezTo>
                  <a:cubicBezTo>
                    <a:pt x="99" y="52"/>
                    <a:pt x="97" y="50"/>
                    <a:pt x="94" y="48"/>
                  </a:cubicBezTo>
                  <a:cubicBezTo>
                    <a:pt x="88" y="45"/>
                    <a:pt x="88" y="45"/>
                    <a:pt x="88" y="45"/>
                  </a:cubicBezTo>
                  <a:cubicBezTo>
                    <a:pt x="87" y="44"/>
                    <a:pt x="87" y="44"/>
                    <a:pt x="87" y="44"/>
                  </a:cubicBezTo>
                  <a:cubicBezTo>
                    <a:pt x="86" y="44"/>
                    <a:pt x="86" y="44"/>
                    <a:pt x="86" y="44"/>
                  </a:cubicBezTo>
                  <a:cubicBezTo>
                    <a:pt x="86" y="44"/>
                    <a:pt x="86" y="44"/>
                    <a:pt x="86" y="44"/>
                  </a:cubicBezTo>
                  <a:cubicBezTo>
                    <a:pt x="86" y="43"/>
                    <a:pt x="86" y="43"/>
                    <a:pt x="86" y="43"/>
                  </a:cubicBezTo>
                  <a:cubicBezTo>
                    <a:pt x="86" y="35"/>
                    <a:pt x="86" y="35"/>
                    <a:pt x="86" y="35"/>
                  </a:cubicBezTo>
                  <a:cubicBezTo>
                    <a:pt x="86" y="35"/>
                    <a:pt x="86" y="35"/>
                    <a:pt x="86" y="35"/>
                  </a:cubicBezTo>
                  <a:cubicBezTo>
                    <a:pt x="84" y="29"/>
                    <a:pt x="84" y="29"/>
                    <a:pt x="84" y="29"/>
                  </a:cubicBezTo>
                  <a:cubicBezTo>
                    <a:pt x="81" y="21"/>
                    <a:pt x="81" y="21"/>
                    <a:pt x="81" y="21"/>
                  </a:cubicBezTo>
                  <a:cubicBezTo>
                    <a:pt x="78" y="21"/>
                    <a:pt x="78" y="21"/>
                    <a:pt x="78" y="21"/>
                  </a:cubicBezTo>
                  <a:cubicBezTo>
                    <a:pt x="78" y="24"/>
                    <a:pt x="78" y="27"/>
                    <a:pt x="77" y="29"/>
                  </a:cubicBezTo>
                  <a:cubicBezTo>
                    <a:pt x="76" y="31"/>
                    <a:pt x="75" y="33"/>
                    <a:pt x="72" y="35"/>
                  </a:cubicBezTo>
                  <a:cubicBezTo>
                    <a:pt x="72" y="38"/>
                    <a:pt x="70" y="40"/>
                    <a:pt x="69" y="41"/>
                  </a:cubicBezTo>
                  <a:cubicBezTo>
                    <a:pt x="66" y="44"/>
                    <a:pt x="64" y="44"/>
                    <a:pt x="62" y="42"/>
                  </a:cubicBezTo>
                  <a:cubicBezTo>
                    <a:pt x="61" y="42"/>
                    <a:pt x="61" y="42"/>
                    <a:pt x="61" y="42"/>
                  </a:cubicBezTo>
                  <a:cubicBezTo>
                    <a:pt x="58" y="41"/>
                    <a:pt x="58" y="38"/>
                    <a:pt x="58" y="33"/>
                  </a:cubicBezTo>
                  <a:cubicBezTo>
                    <a:pt x="58" y="31"/>
                    <a:pt x="58" y="31"/>
                    <a:pt x="58" y="31"/>
                  </a:cubicBezTo>
                  <a:cubicBezTo>
                    <a:pt x="53" y="28"/>
                    <a:pt x="53" y="28"/>
                    <a:pt x="53" y="28"/>
                  </a:cubicBezTo>
                  <a:cubicBezTo>
                    <a:pt x="51" y="27"/>
                    <a:pt x="50" y="24"/>
                    <a:pt x="50" y="21"/>
                  </a:cubicBezTo>
                  <a:cubicBezTo>
                    <a:pt x="52" y="3"/>
                    <a:pt x="52" y="3"/>
                    <a:pt x="52" y="3"/>
                  </a:cubicBezTo>
                  <a:cubicBezTo>
                    <a:pt x="51" y="0"/>
                    <a:pt x="51" y="0"/>
                    <a:pt x="51" y="0"/>
                  </a:cubicBezTo>
                  <a:cubicBezTo>
                    <a:pt x="44" y="7"/>
                    <a:pt x="44" y="7"/>
                    <a:pt x="44" y="7"/>
                  </a:cubicBezTo>
                  <a:cubicBezTo>
                    <a:pt x="40" y="10"/>
                    <a:pt x="40" y="10"/>
                    <a:pt x="40" y="10"/>
                  </a:cubicBezTo>
                  <a:cubicBezTo>
                    <a:pt x="39" y="13"/>
                    <a:pt x="39" y="13"/>
                    <a:pt x="39" y="13"/>
                  </a:cubicBezTo>
                  <a:cubicBezTo>
                    <a:pt x="40" y="17"/>
                    <a:pt x="41" y="20"/>
                    <a:pt x="41" y="22"/>
                  </a:cubicBezTo>
                  <a:cubicBezTo>
                    <a:pt x="41" y="26"/>
                    <a:pt x="39" y="29"/>
                    <a:pt x="36" y="30"/>
                  </a:cubicBezTo>
                  <a:cubicBezTo>
                    <a:pt x="28" y="33"/>
                    <a:pt x="28" y="33"/>
                    <a:pt x="28" y="33"/>
                  </a:cubicBezTo>
                  <a:cubicBezTo>
                    <a:pt x="26" y="34"/>
                    <a:pt x="26" y="34"/>
                    <a:pt x="26" y="34"/>
                  </a:cubicBezTo>
                  <a:cubicBezTo>
                    <a:pt x="26" y="37"/>
                    <a:pt x="26" y="37"/>
                    <a:pt x="26" y="37"/>
                  </a:cubicBezTo>
                  <a:cubicBezTo>
                    <a:pt x="26" y="48"/>
                    <a:pt x="26" y="48"/>
                    <a:pt x="26" y="48"/>
                  </a:cubicBezTo>
                  <a:cubicBezTo>
                    <a:pt x="26" y="52"/>
                    <a:pt x="27" y="54"/>
                    <a:pt x="28" y="54"/>
                  </a:cubicBezTo>
                  <a:cubicBezTo>
                    <a:pt x="30" y="55"/>
                    <a:pt x="33" y="55"/>
                    <a:pt x="36" y="53"/>
                  </a:cubicBezTo>
                  <a:cubicBezTo>
                    <a:pt x="38" y="52"/>
                    <a:pt x="38" y="52"/>
                    <a:pt x="38" y="52"/>
                  </a:cubicBezTo>
                  <a:cubicBezTo>
                    <a:pt x="46" y="69"/>
                    <a:pt x="46" y="69"/>
                    <a:pt x="46" y="69"/>
                  </a:cubicBezTo>
                  <a:cubicBezTo>
                    <a:pt x="46" y="70"/>
                    <a:pt x="46" y="70"/>
                    <a:pt x="46" y="70"/>
                  </a:cubicBezTo>
                  <a:cubicBezTo>
                    <a:pt x="46" y="70"/>
                    <a:pt x="46" y="70"/>
                    <a:pt x="46" y="70"/>
                  </a:cubicBezTo>
                  <a:cubicBezTo>
                    <a:pt x="46" y="70"/>
                    <a:pt x="46" y="70"/>
                    <a:pt x="46" y="70"/>
                  </a:cubicBezTo>
                  <a:cubicBezTo>
                    <a:pt x="43" y="102"/>
                    <a:pt x="40" y="120"/>
                    <a:pt x="36" y="125"/>
                  </a:cubicBezTo>
                  <a:cubicBezTo>
                    <a:pt x="35" y="126"/>
                    <a:pt x="34" y="127"/>
                    <a:pt x="31" y="128"/>
                  </a:cubicBezTo>
                  <a:cubicBezTo>
                    <a:pt x="28" y="128"/>
                    <a:pt x="26" y="127"/>
                    <a:pt x="24" y="126"/>
                  </a:cubicBezTo>
                  <a:cubicBezTo>
                    <a:pt x="13" y="146"/>
                    <a:pt x="6" y="157"/>
                    <a:pt x="3" y="159"/>
                  </a:cubicBezTo>
                  <a:cubicBezTo>
                    <a:pt x="4" y="159"/>
                    <a:pt x="4" y="159"/>
                    <a:pt x="4" y="159"/>
                  </a:cubicBezTo>
                  <a:cubicBezTo>
                    <a:pt x="2" y="159"/>
                    <a:pt x="1" y="164"/>
                    <a:pt x="2" y="174"/>
                  </a:cubicBezTo>
                  <a:cubicBezTo>
                    <a:pt x="4" y="176"/>
                    <a:pt x="4" y="176"/>
                    <a:pt x="4" y="176"/>
                  </a:cubicBezTo>
                  <a:cubicBezTo>
                    <a:pt x="5" y="176"/>
                    <a:pt x="5" y="176"/>
                    <a:pt x="5" y="176"/>
                  </a:cubicBezTo>
                  <a:cubicBezTo>
                    <a:pt x="6" y="177"/>
                    <a:pt x="6" y="177"/>
                    <a:pt x="6" y="177"/>
                  </a:cubicBezTo>
                  <a:lnTo>
                    <a:pt x="2" y="1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3"/>
            <p:cNvSpPr>
              <a:spLocks/>
            </p:cNvSpPr>
            <p:nvPr/>
          </p:nvSpPr>
          <p:spPr bwMode="auto">
            <a:xfrm>
              <a:off x="6221413" y="4433888"/>
              <a:ext cx="722313" cy="623888"/>
            </a:xfrm>
            <a:custGeom>
              <a:avLst/>
              <a:gdLst>
                <a:gd name="T0" fmla="*/ 142 w 192"/>
                <a:gd name="T1" fmla="*/ 7 h 166"/>
                <a:gd name="T2" fmla="*/ 131 w 192"/>
                <a:gd name="T3" fmla="*/ 10 h 166"/>
                <a:gd name="T4" fmla="*/ 129 w 192"/>
                <a:gd name="T5" fmla="*/ 0 h 166"/>
                <a:gd name="T6" fmla="*/ 125 w 192"/>
                <a:gd name="T7" fmla="*/ 10 h 166"/>
                <a:gd name="T8" fmla="*/ 119 w 192"/>
                <a:gd name="T9" fmla="*/ 18 h 166"/>
                <a:gd name="T10" fmla="*/ 108 w 192"/>
                <a:gd name="T11" fmla="*/ 17 h 166"/>
                <a:gd name="T12" fmla="*/ 106 w 192"/>
                <a:gd name="T13" fmla="*/ 25 h 166"/>
                <a:gd name="T14" fmla="*/ 94 w 192"/>
                <a:gd name="T15" fmla="*/ 28 h 166"/>
                <a:gd name="T16" fmla="*/ 90 w 192"/>
                <a:gd name="T17" fmla="*/ 30 h 166"/>
                <a:gd name="T18" fmla="*/ 80 w 192"/>
                <a:gd name="T19" fmla="*/ 26 h 166"/>
                <a:gd name="T20" fmla="*/ 73 w 192"/>
                <a:gd name="T21" fmla="*/ 24 h 166"/>
                <a:gd name="T22" fmla="*/ 84 w 192"/>
                <a:gd name="T23" fmla="*/ 40 h 166"/>
                <a:gd name="T24" fmla="*/ 90 w 192"/>
                <a:gd name="T25" fmla="*/ 46 h 166"/>
                <a:gd name="T26" fmla="*/ 88 w 192"/>
                <a:gd name="T27" fmla="*/ 55 h 166"/>
                <a:gd name="T28" fmla="*/ 69 w 192"/>
                <a:gd name="T29" fmla="*/ 64 h 166"/>
                <a:gd name="T30" fmla="*/ 62 w 192"/>
                <a:gd name="T31" fmla="*/ 65 h 166"/>
                <a:gd name="T32" fmla="*/ 55 w 192"/>
                <a:gd name="T33" fmla="*/ 63 h 166"/>
                <a:gd name="T34" fmla="*/ 47 w 192"/>
                <a:gd name="T35" fmla="*/ 71 h 166"/>
                <a:gd name="T36" fmla="*/ 39 w 192"/>
                <a:gd name="T37" fmla="*/ 74 h 166"/>
                <a:gd name="T38" fmla="*/ 8 w 192"/>
                <a:gd name="T39" fmla="*/ 74 h 166"/>
                <a:gd name="T40" fmla="*/ 4 w 192"/>
                <a:gd name="T41" fmla="*/ 96 h 166"/>
                <a:gd name="T42" fmla="*/ 11 w 192"/>
                <a:gd name="T43" fmla="*/ 100 h 166"/>
                <a:gd name="T44" fmla="*/ 15 w 192"/>
                <a:gd name="T45" fmla="*/ 95 h 166"/>
                <a:gd name="T46" fmla="*/ 28 w 192"/>
                <a:gd name="T47" fmla="*/ 96 h 166"/>
                <a:gd name="T48" fmla="*/ 31 w 192"/>
                <a:gd name="T49" fmla="*/ 118 h 166"/>
                <a:gd name="T50" fmla="*/ 26 w 192"/>
                <a:gd name="T51" fmla="*/ 130 h 166"/>
                <a:gd name="T52" fmla="*/ 38 w 192"/>
                <a:gd name="T53" fmla="*/ 148 h 166"/>
                <a:gd name="T54" fmla="*/ 33 w 192"/>
                <a:gd name="T55" fmla="*/ 166 h 166"/>
                <a:gd name="T56" fmla="*/ 46 w 192"/>
                <a:gd name="T57" fmla="*/ 159 h 166"/>
                <a:gd name="T58" fmla="*/ 55 w 192"/>
                <a:gd name="T59" fmla="*/ 160 h 166"/>
                <a:gd name="T60" fmla="*/ 84 w 192"/>
                <a:gd name="T61" fmla="*/ 160 h 166"/>
                <a:gd name="T62" fmla="*/ 98 w 192"/>
                <a:gd name="T63" fmla="*/ 150 h 166"/>
                <a:gd name="T64" fmla="*/ 114 w 192"/>
                <a:gd name="T65" fmla="*/ 137 h 166"/>
                <a:gd name="T66" fmla="*/ 124 w 192"/>
                <a:gd name="T67" fmla="*/ 141 h 166"/>
                <a:gd name="T68" fmla="*/ 137 w 192"/>
                <a:gd name="T69" fmla="*/ 146 h 166"/>
                <a:gd name="T70" fmla="*/ 146 w 192"/>
                <a:gd name="T71" fmla="*/ 149 h 166"/>
                <a:gd name="T72" fmla="*/ 148 w 192"/>
                <a:gd name="T73" fmla="*/ 144 h 166"/>
                <a:gd name="T74" fmla="*/ 151 w 192"/>
                <a:gd name="T75" fmla="*/ 142 h 166"/>
                <a:gd name="T76" fmla="*/ 157 w 192"/>
                <a:gd name="T77" fmla="*/ 138 h 166"/>
                <a:gd name="T78" fmla="*/ 173 w 192"/>
                <a:gd name="T79" fmla="*/ 126 h 166"/>
                <a:gd name="T80" fmla="*/ 176 w 192"/>
                <a:gd name="T81" fmla="*/ 124 h 166"/>
                <a:gd name="T82" fmla="*/ 183 w 192"/>
                <a:gd name="T83" fmla="*/ 122 h 166"/>
                <a:gd name="T84" fmla="*/ 190 w 192"/>
                <a:gd name="T85" fmla="*/ 118 h 166"/>
                <a:gd name="T86" fmla="*/ 186 w 192"/>
                <a:gd name="T87" fmla="*/ 103 h 166"/>
                <a:gd name="T88" fmla="*/ 188 w 192"/>
                <a:gd name="T89" fmla="*/ 94 h 166"/>
                <a:gd name="T90" fmla="*/ 174 w 192"/>
                <a:gd name="T91" fmla="*/ 83 h 166"/>
                <a:gd name="T92" fmla="*/ 186 w 192"/>
                <a:gd name="T93" fmla="*/ 34 h 166"/>
                <a:gd name="T94" fmla="*/ 178 w 192"/>
                <a:gd name="T95" fmla="*/ 38 h 166"/>
                <a:gd name="T96" fmla="*/ 168 w 192"/>
                <a:gd name="T97" fmla="*/ 38 h 166"/>
                <a:gd name="T98" fmla="*/ 167 w 192"/>
                <a:gd name="T99" fmla="*/ 34 h 166"/>
                <a:gd name="T100" fmla="*/ 166 w 192"/>
                <a:gd name="T101" fmla="*/ 32 h 166"/>
                <a:gd name="T102" fmla="*/ 156 w 192"/>
                <a:gd name="T103" fmla="*/ 2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2" h="166">
                  <a:moveTo>
                    <a:pt x="150" y="3"/>
                  </a:moveTo>
                  <a:cubicBezTo>
                    <a:pt x="148" y="2"/>
                    <a:pt x="148" y="2"/>
                    <a:pt x="148" y="2"/>
                  </a:cubicBezTo>
                  <a:cubicBezTo>
                    <a:pt x="144" y="4"/>
                    <a:pt x="144" y="4"/>
                    <a:pt x="144" y="4"/>
                  </a:cubicBezTo>
                  <a:cubicBezTo>
                    <a:pt x="142" y="7"/>
                    <a:pt x="142" y="7"/>
                    <a:pt x="142" y="7"/>
                  </a:cubicBezTo>
                  <a:cubicBezTo>
                    <a:pt x="141" y="11"/>
                    <a:pt x="139" y="13"/>
                    <a:pt x="136" y="13"/>
                  </a:cubicBezTo>
                  <a:cubicBezTo>
                    <a:pt x="135" y="13"/>
                    <a:pt x="133" y="12"/>
                    <a:pt x="132" y="10"/>
                  </a:cubicBezTo>
                  <a:cubicBezTo>
                    <a:pt x="131" y="10"/>
                    <a:pt x="131" y="10"/>
                    <a:pt x="131" y="10"/>
                  </a:cubicBezTo>
                  <a:cubicBezTo>
                    <a:pt x="131" y="10"/>
                    <a:pt x="131" y="10"/>
                    <a:pt x="131" y="10"/>
                  </a:cubicBezTo>
                  <a:cubicBezTo>
                    <a:pt x="131" y="10"/>
                    <a:pt x="131" y="10"/>
                    <a:pt x="131" y="10"/>
                  </a:cubicBezTo>
                  <a:cubicBezTo>
                    <a:pt x="130" y="6"/>
                    <a:pt x="130" y="6"/>
                    <a:pt x="130" y="6"/>
                  </a:cubicBezTo>
                  <a:cubicBezTo>
                    <a:pt x="130" y="5"/>
                    <a:pt x="130" y="5"/>
                    <a:pt x="130" y="5"/>
                  </a:cubicBezTo>
                  <a:cubicBezTo>
                    <a:pt x="129" y="0"/>
                    <a:pt x="129" y="0"/>
                    <a:pt x="129" y="0"/>
                  </a:cubicBezTo>
                  <a:cubicBezTo>
                    <a:pt x="127" y="0"/>
                    <a:pt x="127" y="0"/>
                    <a:pt x="127" y="0"/>
                  </a:cubicBezTo>
                  <a:cubicBezTo>
                    <a:pt x="126" y="0"/>
                    <a:pt x="126" y="0"/>
                    <a:pt x="126" y="0"/>
                  </a:cubicBezTo>
                  <a:cubicBezTo>
                    <a:pt x="125" y="4"/>
                    <a:pt x="125" y="4"/>
                    <a:pt x="125" y="4"/>
                  </a:cubicBezTo>
                  <a:cubicBezTo>
                    <a:pt x="125" y="10"/>
                    <a:pt x="125" y="10"/>
                    <a:pt x="125" y="10"/>
                  </a:cubicBezTo>
                  <a:cubicBezTo>
                    <a:pt x="125" y="10"/>
                    <a:pt x="125" y="10"/>
                    <a:pt x="125" y="10"/>
                  </a:cubicBezTo>
                  <a:cubicBezTo>
                    <a:pt x="124" y="10"/>
                    <a:pt x="124" y="10"/>
                    <a:pt x="124" y="10"/>
                  </a:cubicBezTo>
                  <a:cubicBezTo>
                    <a:pt x="120" y="17"/>
                    <a:pt x="120" y="17"/>
                    <a:pt x="120" y="17"/>
                  </a:cubicBezTo>
                  <a:cubicBezTo>
                    <a:pt x="119" y="18"/>
                    <a:pt x="119" y="18"/>
                    <a:pt x="119" y="18"/>
                  </a:cubicBezTo>
                  <a:cubicBezTo>
                    <a:pt x="118" y="18"/>
                    <a:pt x="118" y="18"/>
                    <a:pt x="118" y="18"/>
                  </a:cubicBezTo>
                  <a:cubicBezTo>
                    <a:pt x="108" y="17"/>
                    <a:pt x="108" y="17"/>
                    <a:pt x="108" y="17"/>
                  </a:cubicBezTo>
                  <a:cubicBezTo>
                    <a:pt x="108" y="17"/>
                    <a:pt x="108" y="17"/>
                    <a:pt x="108" y="17"/>
                  </a:cubicBezTo>
                  <a:cubicBezTo>
                    <a:pt x="108" y="17"/>
                    <a:pt x="108" y="17"/>
                    <a:pt x="108" y="17"/>
                  </a:cubicBezTo>
                  <a:cubicBezTo>
                    <a:pt x="108" y="17"/>
                    <a:pt x="108" y="17"/>
                    <a:pt x="108" y="17"/>
                  </a:cubicBezTo>
                  <a:cubicBezTo>
                    <a:pt x="108" y="18"/>
                    <a:pt x="108" y="18"/>
                    <a:pt x="108" y="18"/>
                  </a:cubicBezTo>
                  <a:cubicBezTo>
                    <a:pt x="104" y="22"/>
                    <a:pt x="104" y="22"/>
                    <a:pt x="104" y="22"/>
                  </a:cubicBezTo>
                  <a:cubicBezTo>
                    <a:pt x="106" y="25"/>
                    <a:pt x="106" y="25"/>
                    <a:pt x="106" y="25"/>
                  </a:cubicBezTo>
                  <a:cubicBezTo>
                    <a:pt x="106" y="25"/>
                    <a:pt x="106" y="25"/>
                    <a:pt x="106" y="25"/>
                  </a:cubicBezTo>
                  <a:cubicBezTo>
                    <a:pt x="103" y="29"/>
                    <a:pt x="103" y="29"/>
                    <a:pt x="103" y="29"/>
                  </a:cubicBezTo>
                  <a:cubicBezTo>
                    <a:pt x="94" y="29"/>
                    <a:pt x="94" y="29"/>
                    <a:pt x="94" y="29"/>
                  </a:cubicBezTo>
                  <a:cubicBezTo>
                    <a:pt x="94" y="28"/>
                    <a:pt x="94" y="28"/>
                    <a:pt x="94" y="28"/>
                  </a:cubicBezTo>
                  <a:cubicBezTo>
                    <a:pt x="94" y="27"/>
                    <a:pt x="94" y="27"/>
                    <a:pt x="94" y="27"/>
                  </a:cubicBezTo>
                  <a:cubicBezTo>
                    <a:pt x="92" y="26"/>
                    <a:pt x="92" y="26"/>
                    <a:pt x="92" y="26"/>
                  </a:cubicBezTo>
                  <a:cubicBezTo>
                    <a:pt x="91" y="29"/>
                    <a:pt x="91" y="29"/>
                    <a:pt x="91" y="29"/>
                  </a:cubicBezTo>
                  <a:cubicBezTo>
                    <a:pt x="90" y="30"/>
                    <a:pt x="90" y="30"/>
                    <a:pt x="90" y="30"/>
                  </a:cubicBezTo>
                  <a:cubicBezTo>
                    <a:pt x="84" y="30"/>
                    <a:pt x="84" y="30"/>
                    <a:pt x="84" y="30"/>
                  </a:cubicBezTo>
                  <a:cubicBezTo>
                    <a:pt x="84" y="30"/>
                    <a:pt x="84" y="30"/>
                    <a:pt x="84" y="30"/>
                  </a:cubicBezTo>
                  <a:cubicBezTo>
                    <a:pt x="80" y="27"/>
                    <a:pt x="80" y="27"/>
                    <a:pt x="80" y="27"/>
                  </a:cubicBezTo>
                  <a:cubicBezTo>
                    <a:pt x="80" y="26"/>
                    <a:pt x="80" y="26"/>
                    <a:pt x="80" y="26"/>
                  </a:cubicBezTo>
                  <a:cubicBezTo>
                    <a:pt x="80" y="26"/>
                    <a:pt x="80" y="26"/>
                    <a:pt x="80" y="26"/>
                  </a:cubicBezTo>
                  <a:cubicBezTo>
                    <a:pt x="80" y="26"/>
                    <a:pt x="80" y="26"/>
                    <a:pt x="80" y="26"/>
                  </a:cubicBezTo>
                  <a:cubicBezTo>
                    <a:pt x="80" y="25"/>
                    <a:pt x="80" y="25"/>
                    <a:pt x="80" y="25"/>
                  </a:cubicBezTo>
                  <a:cubicBezTo>
                    <a:pt x="73" y="24"/>
                    <a:pt x="73" y="24"/>
                    <a:pt x="73" y="24"/>
                  </a:cubicBezTo>
                  <a:cubicBezTo>
                    <a:pt x="68" y="26"/>
                    <a:pt x="68" y="26"/>
                    <a:pt x="68" y="26"/>
                  </a:cubicBezTo>
                  <a:cubicBezTo>
                    <a:pt x="66" y="28"/>
                    <a:pt x="66" y="28"/>
                    <a:pt x="66" y="28"/>
                  </a:cubicBezTo>
                  <a:cubicBezTo>
                    <a:pt x="74" y="37"/>
                    <a:pt x="74" y="37"/>
                    <a:pt x="74" y="37"/>
                  </a:cubicBezTo>
                  <a:cubicBezTo>
                    <a:pt x="84" y="40"/>
                    <a:pt x="84" y="40"/>
                    <a:pt x="84" y="40"/>
                  </a:cubicBezTo>
                  <a:cubicBezTo>
                    <a:pt x="84" y="40"/>
                    <a:pt x="84" y="40"/>
                    <a:pt x="84" y="40"/>
                  </a:cubicBezTo>
                  <a:cubicBezTo>
                    <a:pt x="84" y="40"/>
                    <a:pt x="84" y="40"/>
                    <a:pt x="84" y="40"/>
                  </a:cubicBezTo>
                  <a:cubicBezTo>
                    <a:pt x="85" y="41"/>
                    <a:pt x="85" y="41"/>
                    <a:pt x="85" y="41"/>
                  </a:cubicBezTo>
                  <a:cubicBezTo>
                    <a:pt x="90" y="46"/>
                    <a:pt x="90" y="46"/>
                    <a:pt x="90" y="46"/>
                  </a:cubicBezTo>
                  <a:cubicBezTo>
                    <a:pt x="88" y="54"/>
                    <a:pt x="88" y="54"/>
                    <a:pt x="88" y="54"/>
                  </a:cubicBezTo>
                  <a:cubicBezTo>
                    <a:pt x="88" y="54"/>
                    <a:pt x="88" y="54"/>
                    <a:pt x="88" y="54"/>
                  </a:cubicBezTo>
                  <a:cubicBezTo>
                    <a:pt x="88" y="55"/>
                    <a:pt x="88" y="55"/>
                    <a:pt x="88" y="55"/>
                  </a:cubicBezTo>
                  <a:cubicBezTo>
                    <a:pt x="88" y="55"/>
                    <a:pt x="88" y="55"/>
                    <a:pt x="88" y="55"/>
                  </a:cubicBezTo>
                  <a:cubicBezTo>
                    <a:pt x="81" y="60"/>
                    <a:pt x="81" y="60"/>
                    <a:pt x="81" y="60"/>
                  </a:cubicBezTo>
                  <a:cubicBezTo>
                    <a:pt x="81" y="61"/>
                    <a:pt x="81" y="61"/>
                    <a:pt x="81" y="61"/>
                  </a:cubicBezTo>
                  <a:cubicBezTo>
                    <a:pt x="80" y="61"/>
                    <a:pt x="80" y="61"/>
                    <a:pt x="80" y="61"/>
                  </a:cubicBezTo>
                  <a:cubicBezTo>
                    <a:pt x="69" y="64"/>
                    <a:pt x="69" y="64"/>
                    <a:pt x="69" y="64"/>
                  </a:cubicBezTo>
                  <a:cubicBezTo>
                    <a:pt x="69" y="64"/>
                    <a:pt x="69" y="64"/>
                    <a:pt x="69" y="64"/>
                  </a:cubicBezTo>
                  <a:cubicBezTo>
                    <a:pt x="62" y="65"/>
                    <a:pt x="62" y="65"/>
                    <a:pt x="62" y="65"/>
                  </a:cubicBezTo>
                  <a:cubicBezTo>
                    <a:pt x="62" y="65"/>
                    <a:pt x="62" y="65"/>
                    <a:pt x="62" y="65"/>
                  </a:cubicBezTo>
                  <a:cubicBezTo>
                    <a:pt x="62" y="65"/>
                    <a:pt x="62" y="65"/>
                    <a:pt x="62" y="65"/>
                  </a:cubicBezTo>
                  <a:cubicBezTo>
                    <a:pt x="62" y="65"/>
                    <a:pt x="62" y="65"/>
                    <a:pt x="62" y="65"/>
                  </a:cubicBezTo>
                  <a:cubicBezTo>
                    <a:pt x="62" y="65"/>
                    <a:pt x="62" y="65"/>
                    <a:pt x="62" y="65"/>
                  </a:cubicBezTo>
                  <a:cubicBezTo>
                    <a:pt x="57" y="63"/>
                    <a:pt x="57" y="63"/>
                    <a:pt x="57" y="63"/>
                  </a:cubicBezTo>
                  <a:cubicBezTo>
                    <a:pt x="55" y="63"/>
                    <a:pt x="55" y="63"/>
                    <a:pt x="55" y="63"/>
                  </a:cubicBezTo>
                  <a:cubicBezTo>
                    <a:pt x="52" y="67"/>
                    <a:pt x="52" y="67"/>
                    <a:pt x="52" y="67"/>
                  </a:cubicBezTo>
                  <a:cubicBezTo>
                    <a:pt x="52" y="67"/>
                    <a:pt x="52" y="67"/>
                    <a:pt x="52" y="67"/>
                  </a:cubicBezTo>
                  <a:cubicBezTo>
                    <a:pt x="52" y="67"/>
                    <a:pt x="52" y="67"/>
                    <a:pt x="52" y="67"/>
                  </a:cubicBezTo>
                  <a:cubicBezTo>
                    <a:pt x="47" y="71"/>
                    <a:pt x="47" y="71"/>
                    <a:pt x="47" y="71"/>
                  </a:cubicBezTo>
                  <a:cubicBezTo>
                    <a:pt x="46" y="71"/>
                    <a:pt x="46" y="71"/>
                    <a:pt x="46" y="71"/>
                  </a:cubicBezTo>
                  <a:cubicBezTo>
                    <a:pt x="46" y="71"/>
                    <a:pt x="46" y="71"/>
                    <a:pt x="46" y="71"/>
                  </a:cubicBezTo>
                  <a:cubicBezTo>
                    <a:pt x="39" y="74"/>
                    <a:pt x="39" y="74"/>
                    <a:pt x="39" y="74"/>
                  </a:cubicBezTo>
                  <a:cubicBezTo>
                    <a:pt x="39" y="74"/>
                    <a:pt x="39" y="74"/>
                    <a:pt x="39" y="74"/>
                  </a:cubicBezTo>
                  <a:cubicBezTo>
                    <a:pt x="30" y="71"/>
                    <a:pt x="30" y="71"/>
                    <a:pt x="30" y="71"/>
                  </a:cubicBezTo>
                  <a:cubicBezTo>
                    <a:pt x="12" y="72"/>
                    <a:pt x="12" y="72"/>
                    <a:pt x="12" y="72"/>
                  </a:cubicBezTo>
                  <a:cubicBezTo>
                    <a:pt x="8" y="73"/>
                    <a:pt x="8" y="73"/>
                    <a:pt x="8" y="73"/>
                  </a:cubicBezTo>
                  <a:cubicBezTo>
                    <a:pt x="8" y="74"/>
                    <a:pt x="8" y="74"/>
                    <a:pt x="8" y="74"/>
                  </a:cubicBezTo>
                  <a:cubicBezTo>
                    <a:pt x="4" y="74"/>
                    <a:pt x="4" y="74"/>
                    <a:pt x="4" y="74"/>
                  </a:cubicBezTo>
                  <a:cubicBezTo>
                    <a:pt x="0" y="80"/>
                    <a:pt x="0" y="80"/>
                    <a:pt x="0" y="80"/>
                  </a:cubicBezTo>
                  <a:cubicBezTo>
                    <a:pt x="0" y="86"/>
                    <a:pt x="0" y="86"/>
                    <a:pt x="0" y="86"/>
                  </a:cubicBezTo>
                  <a:cubicBezTo>
                    <a:pt x="4" y="96"/>
                    <a:pt x="4" y="96"/>
                    <a:pt x="4" y="96"/>
                  </a:cubicBezTo>
                  <a:cubicBezTo>
                    <a:pt x="9" y="98"/>
                    <a:pt x="9" y="98"/>
                    <a:pt x="9" y="98"/>
                  </a:cubicBezTo>
                  <a:cubicBezTo>
                    <a:pt x="9" y="98"/>
                    <a:pt x="9" y="98"/>
                    <a:pt x="9" y="98"/>
                  </a:cubicBezTo>
                  <a:cubicBezTo>
                    <a:pt x="9" y="98"/>
                    <a:pt x="9" y="98"/>
                    <a:pt x="9" y="98"/>
                  </a:cubicBezTo>
                  <a:cubicBezTo>
                    <a:pt x="11" y="100"/>
                    <a:pt x="11" y="100"/>
                    <a:pt x="11" y="100"/>
                  </a:cubicBezTo>
                  <a:cubicBezTo>
                    <a:pt x="14" y="96"/>
                    <a:pt x="14" y="96"/>
                    <a:pt x="14" y="96"/>
                  </a:cubicBezTo>
                  <a:cubicBezTo>
                    <a:pt x="14" y="95"/>
                    <a:pt x="14" y="95"/>
                    <a:pt x="14" y="95"/>
                  </a:cubicBezTo>
                  <a:cubicBezTo>
                    <a:pt x="14" y="95"/>
                    <a:pt x="14" y="95"/>
                    <a:pt x="14" y="95"/>
                  </a:cubicBezTo>
                  <a:cubicBezTo>
                    <a:pt x="15" y="95"/>
                    <a:pt x="15" y="95"/>
                    <a:pt x="15" y="95"/>
                  </a:cubicBezTo>
                  <a:cubicBezTo>
                    <a:pt x="21" y="94"/>
                    <a:pt x="21" y="94"/>
                    <a:pt x="21" y="94"/>
                  </a:cubicBezTo>
                  <a:cubicBezTo>
                    <a:pt x="22" y="94"/>
                    <a:pt x="22" y="94"/>
                    <a:pt x="22" y="94"/>
                  </a:cubicBezTo>
                  <a:cubicBezTo>
                    <a:pt x="22" y="94"/>
                    <a:pt x="22" y="94"/>
                    <a:pt x="22" y="94"/>
                  </a:cubicBezTo>
                  <a:cubicBezTo>
                    <a:pt x="28" y="96"/>
                    <a:pt x="28" y="96"/>
                    <a:pt x="28" y="96"/>
                  </a:cubicBezTo>
                  <a:cubicBezTo>
                    <a:pt x="34" y="110"/>
                    <a:pt x="34" y="110"/>
                    <a:pt x="34" y="110"/>
                  </a:cubicBezTo>
                  <a:cubicBezTo>
                    <a:pt x="33" y="110"/>
                    <a:pt x="33" y="110"/>
                    <a:pt x="33" y="110"/>
                  </a:cubicBezTo>
                  <a:cubicBezTo>
                    <a:pt x="33" y="110"/>
                    <a:pt x="33" y="110"/>
                    <a:pt x="33" y="110"/>
                  </a:cubicBezTo>
                  <a:cubicBezTo>
                    <a:pt x="31" y="118"/>
                    <a:pt x="31" y="118"/>
                    <a:pt x="31" y="118"/>
                  </a:cubicBezTo>
                  <a:cubicBezTo>
                    <a:pt x="31" y="118"/>
                    <a:pt x="31" y="118"/>
                    <a:pt x="31" y="118"/>
                  </a:cubicBezTo>
                  <a:cubicBezTo>
                    <a:pt x="29" y="122"/>
                    <a:pt x="29" y="122"/>
                    <a:pt x="29" y="122"/>
                  </a:cubicBezTo>
                  <a:cubicBezTo>
                    <a:pt x="29" y="123"/>
                    <a:pt x="29" y="123"/>
                    <a:pt x="29" y="123"/>
                  </a:cubicBezTo>
                  <a:cubicBezTo>
                    <a:pt x="26" y="130"/>
                    <a:pt x="26" y="130"/>
                    <a:pt x="26" y="130"/>
                  </a:cubicBezTo>
                  <a:cubicBezTo>
                    <a:pt x="26" y="138"/>
                    <a:pt x="26" y="138"/>
                    <a:pt x="26" y="138"/>
                  </a:cubicBezTo>
                  <a:cubicBezTo>
                    <a:pt x="31" y="143"/>
                    <a:pt x="31" y="143"/>
                    <a:pt x="31" y="143"/>
                  </a:cubicBezTo>
                  <a:cubicBezTo>
                    <a:pt x="31" y="143"/>
                    <a:pt x="31" y="143"/>
                    <a:pt x="31" y="143"/>
                  </a:cubicBezTo>
                  <a:cubicBezTo>
                    <a:pt x="38" y="148"/>
                    <a:pt x="38" y="148"/>
                    <a:pt x="38" y="148"/>
                  </a:cubicBezTo>
                  <a:cubicBezTo>
                    <a:pt x="38" y="149"/>
                    <a:pt x="38" y="149"/>
                    <a:pt x="38" y="149"/>
                  </a:cubicBezTo>
                  <a:cubicBezTo>
                    <a:pt x="39" y="149"/>
                    <a:pt x="39" y="149"/>
                    <a:pt x="39" y="149"/>
                  </a:cubicBezTo>
                  <a:cubicBezTo>
                    <a:pt x="34" y="160"/>
                    <a:pt x="34" y="160"/>
                    <a:pt x="34" y="160"/>
                  </a:cubicBezTo>
                  <a:cubicBezTo>
                    <a:pt x="33" y="166"/>
                    <a:pt x="33" y="166"/>
                    <a:pt x="33" y="166"/>
                  </a:cubicBezTo>
                  <a:cubicBezTo>
                    <a:pt x="34" y="165"/>
                    <a:pt x="34" y="165"/>
                    <a:pt x="34" y="165"/>
                  </a:cubicBezTo>
                  <a:cubicBezTo>
                    <a:pt x="35" y="165"/>
                    <a:pt x="35" y="165"/>
                    <a:pt x="35" y="165"/>
                  </a:cubicBezTo>
                  <a:cubicBezTo>
                    <a:pt x="39" y="163"/>
                    <a:pt x="39" y="163"/>
                    <a:pt x="39" y="163"/>
                  </a:cubicBezTo>
                  <a:cubicBezTo>
                    <a:pt x="46" y="159"/>
                    <a:pt x="46" y="159"/>
                    <a:pt x="46" y="159"/>
                  </a:cubicBezTo>
                  <a:cubicBezTo>
                    <a:pt x="46" y="159"/>
                    <a:pt x="46" y="159"/>
                    <a:pt x="46" y="159"/>
                  </a:cubicBezTo>
                  <a:cubicBezTo>
                    <a:pt x="54" y="160"/>
                    <a:pt x="54" y="160"/>
                    <a:pt x="54" y="160"/>
                  </a:cubicBezTo>
                  <a:cubicBezTo>
                    <a:pt x="55" y="160"/>
                    <a:pt x="55" y="160"/>
                    <a:pt x="55" y="160"/>
                  </a:cubicBezTo>
                  <a:cubicBezTo>
                    <a:pt x="55" y="160"/>
                    <a:pt x="55" y="160"/>
                    <a:pt x="55" y="160"/>
                  </a:cubicBezTo>
                  <a:cubicBezTo>
                    <a:pt x="67" y="165"/>
                    <a:pt x="67" y="165"/>
                    <a:pt x="67" y="165"/>
                  </a:cubicBezTo>
                  <a:cubicBezTo>
                    <a:pt x="80" y="165"/>
                    <a:pt x="80" y="165"/>
                    <a:pt x="80" y="165"/>
                  </a:cubicBezTo>
                  <a:cubicBezTo>
                    <a:pt x="84" y="160"/>
                    <a:pt x="84" y="160"/>
                    <a:pt x="84" y="160"/>
                  </a:cubicBezTo>
                  <a:cubicBezTo>
                    <a:pt x="84" y="160"/>
                    <a:pt x="84" y="160"/>
                    <a:pt x="84" y="160"/>
                  </a:cubicBezTo>
                  <a:cubicBezTo>
                    <a:pt x="84" y="160"/>
                    <a:pt x="84" y="160"/>
                    <a:pt x="84" y="160"/>
                  </a:cubicBezTo>
                  <a:cubicBezTo>
                    <a:pt x="91" y="156"/>
                    <a:pt x="91" y="156"/>
                    <a:pt x="91" y="156"/>
                  </a:cubicBezTo>
                  <a:cubicBezTo>
                    <a:pt x="98" y="151"/>
                    <a:pt x="98" y="151"/>
                    <a:pt x="98" y="151"/>
                  </a:cubicBezTo>
                  <a:cubicBezTo>
                    <a:pt x="98" y="150"/>
                    <a:pt x="98" y="150"/>
                    <a:pt x="98" y="150"/>
                  </a:cubicBezTo>
                  <a:cubicBezTo>
                    <a:pt x="98" y="150"/>
                    <a:pt x="98" y="150"/>
                    <a:pt x="98" y="150"/>
                  </a:cubicBezTo>
                  <a:cubicBezTo>
                    <a:pt x="103" y="149"/>
                    <a:pt x="103" y="149"/>
                    <a:pt x="103" y="149"/>
                  </a:cubicBezTo>
                  <a:cubicBezTo>
                    <a:pt x="108" y="145"/>
                    <a:pt x="108" y="145"/>
                    <a:pt x="108" y="145"/>
                  </a:cubicBezTo>
                  <a:cubicBezTo>
                    <a:pt x="114" y="137"/>
                    <a:pt x="114" y="137"/>
                    <a:pt x="114" y="137"/>
                  </a:cubicBezTo>
                  <a:cubicBezTo>
                    <a:pt x="123" y="140"/>
                    <a:pt x="123" y="140"/>
                    <a:pt x="123" y="140"/>
                  </a:cubicBezTo>
                  <a:cubicBezTo>
                    <a:pt x="124" y="140"/>
                    <a:pt x="124" y="140"/>
                    <a:pt x="124" y="140"/>
                  </a:cubicBezTo>
                  <a:cubicBezTo>
                    <a:pt x="124" y="141"/>
                    <a:pt x="124" y="141"/>
                    <a:pt x="124" y="141"/>
                  </a:cubicBezTo>
                  <a:cubicBezTo>
                    <a:pt x="124" y="141"/>
                    <a:pt x="124" y="141"/>
                    <a:pt x="124" y="141"/>
                  </a:cubicBezTo>
                  <a:cubicBezTo>
                    <a:pt x="126" y="144"/>
                    <a:pt x="127" y="146"/>
                    <a:pt x="128" y="146"/>
                  </a:cubicBezTo>
                  <a:cubicBezTo>
                    <a:pt x="133" y="146"/>
                    <a:pt x="133" y="146"/>
                    <a:pt x="133" y="146"/>
                  </a:cubicBezTo>
                  <a:cubicBezTo>
                    <a:pt x="134" y="146"/>
                    <a:pt x="134" y="146"/>
                    <a:pt x="134" y="146"/>
                  </a:cubicBezTo>
                  <a:cubicBezTo>
                    <a:pt x="137" y="146"/>
                    <a:pt x="137" y="146"/>
                    <a:pt x="137" y="146"/>
                  </a:cubicBezTo>
                  <a:cubicBezTo>
                    <a:pt x="138" y="146"/>
                    <a:pt x="138" y="146"/>
                    <a:pt x="138" y="146"/>
                  </a:cubicBezTo>
                  <a:cubicBezTo>
                    <a:pt x="138" y="147"/>
                    <a:pt x="138" y="147"/>
                    <a:pt x="138" y="147"/>
                  </a:cubicBezTo>
                  <a:cubicBezTo>
                    <a:pt x="144" y="149"/>
                    <a:pt x="144" y="149"/>
                    <a:pt x="144" y="149"/>
                  </a:cubicBezTo>
                  <a:cubicBezTo>
                    <a:pt x="146" y="149"/>
                    <a:pt x="146" y="149"/>
                    <a:pt x="146" y="149"/>
                  </a:cubicBezTo>
                  <a:cubicBezTo>
                    <a:pt x="147" y="148"/>
                    <a:pt x="147" y="148"/>
                    <a:pt x="147" y="148"/>
                  </a:cubicBezTo>
                  <a:cubicBezTo>
                    <a:pt x="148" y="145"/>
                    <a:pt x="148" y="145"/>
                    <a:pt x="148" y="145"/>
                  </a:cubicBezTo>
                  <a:cubicBezTo>
                    <a:pt x="148" y="145"/>
                    <a:pt x="148" y="145"/>
                    <a:pt x="148" y="145"/>
                  </a:cubicBezTo>
                  <a:cubicBezTo>
                    <a:pt x="148" y="144"/>
                    <a:pt x="148" y="144"/>
                    <a:pt x="148" y="144"/>
                  </a:cubicBezTo>
                  <a:cubicBezTo>
                    <a:pt x="148" y="144"/>
                    <a:pt x="148" y="144"/>
                    <a:pt x="148" y="144"/>
                  </a:cubicBezTo>
                  <a:cubicBezTo>
                    <a:pt x="148" y="144"/>
                    <a:pt x="148" y="144"/>
                    <a:pt x="148" y="144"/>
                  </a:cubicBezTo>
                  <a:cubicBezTo>
                    <a:pt x="151" y="142"/>
                    <a:pt x="151" y="142"/>
                    <a:pt x="151" y="142"/>
                  </a:cubicBezTo>
                  <a:cubicBezTo>
                    <a:pt x="151" y="142"/>
                    <a:pt x="151" y="142"/>
                    <a:pt x="151" y="142"/>
                  </a:cubicBezTo>
                  <a:cubicBezTo>
                    <a:pt x="156" y="138"/>
                    <a:pt x="156" y="138"/>
                    <a:pt x="156" y="138"/>
                  </a:cubicBezTo>
                  <a:cubicBezTo>
                    <a:pt x="156" y="138"/>
                    <a:pt x="156" y="138"/>
                    <a:pt x="156" y="138"/>
                  </a:cubicBezTo>
                  <a:cubicBezTo>
                    <a:pt x="156" y="138"/>
                    <a:pt x="156" y="138"/>
                    <a:pt x="156" y="138"/>
                  </a:cubicBezTo>
                  <a:cubicBezTo>
                    <a:pt x="157" y="138"/>
                    <a:pt x="157" y="138"/>
                    <a:pt x="157" y="138"/>
                  </a:cubicBezTo>
                  <a:cubicBezTo>
                    <a:pt x="161" y="138"/>
                    <a:pt x="161" y="138"/>
                    <a:pt x="161" y="138"/>
                  </a:cubicBezTo>
                  <a:cubicBezTo>
                    <a:pt x="161" y="136"/>
                    <a:pt x="162" y="133"/>
                    <a:pt x="165" y="131"/>
                  </a:cubicBezTo>
                  <a:cubicBezTo>
                    <a:pt x="168" y="129"/>
                    <a:pt x="170" y="128"/>
                    <a:pt x="171" y="128"/>
                  </a:cubicBezTo>
                  <a:cubicBezTo>
                    <a:pt x="173" y="126"/>
                    <a:pt x="173" y="126"/>
                    <a:pt x="173" y="126"/>
                  </a:cubicBezTo>
                  <a:cubicBezTo>
                    <a:pt x="174" y="126"/>
                    <a:pt x="174" y="126"/>
                    <a:pt x="174" y="126"/>
                  </a:cubicBezTo>
                  <a:cubicBezTo>
                    <a:pt x="174" y="126"/>
                    <a:pt x="174" y="126"/>
                    <a:pt x="174" y="126"/>
                  </a:cubicBezTo>
                  <a:cubicBezTo>
                    <a:pt x="176" y="124"/>
                    <a:pt x="176" y="124"/>
                    <a:pt x="176" y="124"/>
                  </a:cubicBezTo>
                  <a:cubicBezTo>
                    <a:pt x="176" y="124"/>
                    <a:pt x="176" y="124"/>
                    <a:pt x="176" y="124"/>
                  </a:cubicBezTo>
                  <a:cubicBezTo>
                    <a:pt x="176" y="124"/>
                    <a:pt x="176" y="124"/>
                    <a:pt x="176" y="124"/>
                  </a:cubicBezTo>
                  <a:cubicBezTo>
                    <a:pt x="176" y="123"/>
                    <a:pt x="176" y="123"/>
                    <a:pt x="176" y="123"/>
                  </a:cubicBezTo>
                  <a:cubicBezTo>
                    <a:pt x="177" y="123"/>
                    <a:pt x="177" y="123"/>
                    <a:pt x="177" y="123"/>
                  </a:cubicBezTo>
                  <a:cubicBezTo>
                    <a:pt x="183" y="122"/>
                    <a:pt x="183" y="122"/>
                    <a:pt x="183" y="122"/>
                  </a:cubicBezTo>
                  <a:cubicBezTo>
                    <a:pt x="187" y="122"/>
                    <a:pt x="187" y="122"/>
                    <a:pt x="187" y="122"/>
                  </a:cubicBezTo>
                  <a:cubicBezTo>
                    <a:pt x="188" y="120"/>
                    <a:pt x="188" y="120"/>
                    <a:pt x="188" y="120"/>
                  </a:cubicBezTo>
                  <a:cubicBezTo>
                    <a:pt x="190" y="118"/>
                    <a:pt x="190" y="118"/>
                    <a:pt x="190" y="118"/>
                  </a:cubicBezTo>
                  <a:cubicBezTo>
                    <a:pt x="190" y="118"/>
                    <a:pt x="190" y="118"/>
                    <a:pt x="190" y="118"/>
                  </a:cubicBezTo>
                  <a:cubicBezTo>
                    <a:pt x="192" y="114"/>
                    <a:pt x="192" y="114"/>
                    <a:pt x="192" y="114"/>
                  </a:cubicBezTo>
                  <a:cubicBezTo>
                    <a:pt x="191" y="114"/>
                    <a:pt x="191" y="114"/>
                    <a:pt x="191" y="114"/>
                  </a:cubicBezTo>
                  <a:cubicBezTo>
                    <a:pt x="188" y="111"/>
                    <a:pt x="187" y="108"/>
                    <a:pt x="186" y="103"/>
                  </a:cubicBezTo>
                  <a:cubicBezTo>
                    <a:pt x="186" y="103"/>
                    <a:pt x="186" y="103"/>
                    <a:pt x="186" y="103"/>
                  </a:cubicBezTo>
                  <a:cubicBezTo>
                    <a:pt x="186" y="103"/>
                    <a:pt x="186" y="103"/>
                    <a:pt x="186" y="103"/>
                  </a:cubicBezTo>
                  <a:cubicBezTo>
                    <a:pt x="186" y="103"/>
                    <a:pt x="186" y="103"/>
                    <a:pt x="186" y="103"/>
                  </a:cubicBezTo>
                  <a:cubicBezTo>
                    <a:pt x="186" y="102"/>
                    <a:pt x="186" y="102"/>
                    <a:pt x="186" y="102"/>
                  </a:cubicBezTo>
                  <a:cubicBezTo>
                    <a:pt x="188" y="94"/>
                    <a:pt x="188" y="94"/>
                    <a:pt x="188" y="94"/>
                  </a:cubicBezTo>
                  <a:cubicBezTo>
                    <a:pt x="188" y="91"/>
                    <a:pt x="188" y="89"/>
                    <a:pt x="190" y="87"/>
                  </a:cubicBezTo>
                  <a:cubicBezTo>
                    <a:pt x="190" y="80"/>
                    <a:pt x="190" y="80"/>
                    <a:pt x="190" y="80"/>
                  </a:cubicBezTo>
                  <a:cubicBezTo>
                    <a:pt x="189" y="79"/>
                    <a:pt x="188" y="78"/>
                    <a:pt x="186" y="78"/>
                  </a:cubicBezTo>
                  <a:cubicBezTo>
                    <a:pt x="174" y="83"/>
                    <a:pt x="174" y="83"/>
                    <a:pt x="174" y="83"/>
                  </a:cubicBezTo>
                  <a:cubicBezTo>
                    <a:pt x="174" y="70"/>
                    <a:pt x="174" y="70"/>
                    <a:pt x="174" y="70"/>
                  </a:cubicBezTo>
                  <a:cubicBezTo>
                    <a:pt x="175" y="68"/>
                    <a:pt x="179" y="64"/>
                    <a:pt x="186" y="60"/>
                  </a:cubicBezTo>
                  <a:cubicBezTo>
                    <a:pt x="183" y="46"/>
                    <a:pt x="183" y="46"/>
                    <a:pt x="183" y="46"/>
                  </a:cubicBezTo>
                  <a:cubicBezTo>
                    <a:pt x="182" y="41"/>
                    <a:pt x="183" y="37"/>
                    <a:pt x="186" y="34"/>
                  </a:cubicBezTo>
                  <a:cubicBezTo>
                    <a:pt x="186" y="32"/>
                    <a:pt x="186" y="32"/>
                    <a:pt x="186" y="32"/>
                  </a:cubicBezTo>
                  <a:cubicBezTo>
                    <a:pt x="182" y="32"/>
                    <a:pt x="182" y="32"/>
                    <a:pt x="182" y="32"/>
                  </a:cubicBezTo>
                  <a:cubicBezTo>
                    <a:pt x="180" y="32"/>
                    <a:pt x="180" y="32"/>
                    <a:pt x="180" y="32"/>
                  </a:cubicBezTo>
                  <a:cubicBezTo>
                    <a:pt x="178" y="38"/>
                    <a:pt x="178" y="38"/>
                    <a:pt x="178" y="38"/>
                  </a:cubicBezTo>
                  <a:cubicBezTo>
                    <a:pt x="177" y="40"/>
                    <a:pt x="175" y="41"/>
                    <a:pt x="174" y="41"/>
                  </a:cubicBezTo>
                  <a:cubicBezTo>
                    <a:pt x="173" y="41"/>
                    <a:pt x="173" y="41"/>
                    <a:pt x="173" y="41"/>
                  </a:cubicBezTo>
                  <a:cubicBezTo>
                    <a:pt x="169" y="38"/>
                    <a:pt x="169" y="38"/>
                    <a:pt x="169" y="38"/>
                  </a:cubicBezTo>
                  <a:cubicBezTo>
                    <a:pt x="168" y="38"/>
                    <a:pt x="168" y="38"/>
                    <a:pt x="168" y="38"/>
                  </a:cubicBezTo>
                  <a:cubicBezTo>
                    <a:pt x="168" y="38"/>
                    <a:pt x="168" y="38"/>
                    <a:pt x="168" y="38"/>
                  </a:cubicBezTo>
                  <a:cubicBezTo>
                    <a:pt x="168" y="38"/>
                    <a:pt x="168" y="38"/>
                    <a:pt x="168" y="38"/>
                  </a:cubicBezTo>
                  <a:cubicBezTo>
                    <a:pt x="168" y="37"/>
                    <a:pt x="168" y="37"/>
                    <a:pt x="168" y="37"/>
                  </a:cubicBezTo>
                  <a:cubicBezTo>
                    <a:pt x="167" y="34"/>
                    <a:pt x="167" y="34"/>
                    <a:pt x="167" y="34"/>
                  </a:cubicBezTo>
                  <a:cubicBezTo>
                    <a:pt x="166" y="30"/>
                    <a:pt x="166" y="30"/>
                    <a:pt x="166" y="30"/>
                  </a:cubicBezTo>
                  <a:cubicBezTo>
                    <a:pt x="166" y="30"/>
                    <a:pt x="166" y="30"/>
                    <a:pt x="166" y="30"/>
                  </a:cubicBezTo>
                  <a:cubicBezTo>
                    <a:pt x="166" y="30"/>
                    <a:pt x="166" y="30"/>
                    <a:pt x="166" y="30"/>
                  </a:cubicBezTo>
                  <a:cubicBezTo>
                    <a:pt x="166" y="32"/>
                    <a:pt x="166" y="32"/>
                    <a:pt x="166" y="32"/>
                  </a:cubicBezTo>
                  <a:cubicBezTo>
                    <a:pt x="158" y="32"/>
                    <a:pt x="158" y="32"/>
                    <a:pt x="158" y="32"/>
                  </a:cubicBezTo>
                  <a:cubicBezTo>
                    <a:pt x="158" y="30"/>
                    <a:pt x="158" y="30"/>
                    <a:pt x="158" y="30"/>
                  </a:cubicBezTo>
                  <a:cubicBezTo>
                    <a:pt x="156" y="26"/>
                    <a:pt x="156" y="26"/>
                    <a:pt x="156" y="26"/>
                  </a:cubicBezTo>
                  <a:cubicBezTo>
                    <a:pt x="156" y="20"/>
                    <a:pt x="156" y="20"/>
                    <a:pt x="156" y="20"/>
                  </a:cubicBezTo>
                  <a:cubicBezTo>
                    <a:pt x="152" y="12"/>
                    <a:pt x="152" y="12"/>
                    <a:pt x="152" y="12"/>
                  </a:cubicBezTo>
                  <a:cubicBezTo>
                    <a:pt x="152" y="6"/>
                    <a:pt x="152" y="6"/>
                    <a:pt x="152" y="6"/>
                  </a:cubicBezTo>
                  <a:lnTo>
                    <a:pt x="15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4"/>
            <p:cNvSpPr>
              <a:spLocks/>
            </p:cNvSpPr>
            <p:nvPr/>
          </p:nvSpPr>
          <p:spPr bwMode="auto">
            <a:xfrm>
              <a:off x="6338888" y="4818063"/>
              <a:ext cx="942975" cy="717550"/>
            </a:xfrm>
            <a:custGeom>
              <a:avLst/>
              <a:gdLst>
                <a:gd name="T0" fmla="*/ 202 w 251"/>
                <a:gd name="T1" fmla="*/ 6 h 191"/>
                <a:gd name="T2" fmla="*/ 188 w 251"/>
                <a:gd name="T3" fmla="*/ 18 h 191"/>
                <a:gd name="T4" fmla="*/ 172 w 251"/>
                <a:gd name="T5" fmla="*/ 22 h 191"/>
                <a:gd name="T6" fmla="*/ 161 w 251"/>
                <a:gd name="T7" fmla="*/ 21 h 191"/>
                <a:gd name="T8" fmla="*/ 161 w 251"/>
                <a:gd name="T9" fmla="*/ 21 h 191"/>
                <a:gd name="T10" fmla="*/ 147 w 251"/>
                <a:gd name="T11" fmla="*/ 26 h 191"/>
                <a:gd name="T12" fmla="*/ 137 w 251"/>
                <a:gd name="T13" fmla="*/ 32 h 191"/>
                <a:gd name="T14" fmla="*/ 127 w 251"/>
                <a:gd name="T15" fmla="*/ 40 h 191"/>
                <a:gd name="T16" fmla="*/ 120 w 251"/>
                <a:gd name="T17" fmla="*/ 47 h 191"/>
                <a:gd name="T18" fmla="*/ 118 w 251"/>
                <a:gd name="T19" fmla="*/ 51 h 191"/>
                <a:gd name="T20" fmla="*/ 103 w 251"/>
                <a:gd name="T21" fmla="*/ 48 h 191"/>
                <a:gd name="T22" fmla="*/ 85 w 251"/>
                <a:gd name="T23" fmla="*/ 40 h 191"/>
                <a:gd name="T24" fmla="*/ 80 w 251"/>
                <a:gd name="T25" fmla="*/ 46 h 191"/>
                <a:gd name="T26" fmla="*/ 74 w 251"/>
                <a:gd name="T27" fmla="*/ 51 h 191"/>
                <a:gd name="T28" fmla="*/ 63 w 251"/>
                <a:gd name="T29" fmla="*/ 58 h 191"/>
                <a:gd name="T30" fmla="*/ 51 w 251"/>
                <a:gd name="T31" fmla="*/ 67 h 191"/>
                <a:gd name="T32" fmla="*/ 23 w 251"/>
                <a:gd name="T33" fmla="*/ 62 h 191"/>
                <a:gd name="T34" fmla="*/ 9 w 251"/>
                <a:gd name="T35" fmla="*/ 65 h 191"/>
                <a:gd name="T36" fmla="*/ 1 w 251"/>
                <a:gd name="T37" fmla="*/ 69 h 191"/>
                <a:gd name="T38" fmla="*/ 2 w 251"/>
                <a:gd name="T39" fmla="*/ 79 h 191"/>
                <a:gd name="T40" fmla="*/ 21 w 251"/>
                <a:gd name="T41" fmla="*/ 79 h 191"/>
                <a:gd name="T42" fmla="*/ 23 w 251"/>
                <a:gd name="T43" fmla="*/ 94 h 191"/>
                <a:gd name="T44" fmla="*/ 38 w 251"/>
                <a:gd name="T45" fmla="*/ 92 h 191"/>
                <a:gd name="T46" fmla="*/ 50 w 251"/>
                <a:gd name="T47" fmla="*/ 89 h 191"/>
                <a:gd name="T48" fmla="*/ 53 w 251"/>
                <a:gd name="T49" fmla="*/ 108 h 191"/>
                <a:gd name="T50" fmla="*/ 46 w 251"/>
                <a:gd name="T51" fmla="*/ 116 h 191"/>
                <a:gd name="T52" fmla="*/ 35 w 251"/>
                <a:gd name="T53" fmla="*/ 124 h 191"/>
                <a:gd name="T54" fmla="*/ 53 w 251"/>
                <a:gd name="T55" fmla="*/ 128 h 191"/>
                <a:gd name="T56" fmla="*/ 61 w 251"/>
                <a:gd name="T57" fmla="*/ 133 h 191"/>
                <a:gd name="T58" fmla="*/ 77 w 251"/>
                <a:gd name="T59" fmla="*/ 142 h 191"/>
                <a:gd name="T60" fmla="*/ 70 w 251"/>
                <a:gd name="T61" fmla="*/ 150 h 191"/>
                <a:gd name="T62" fmla="*/ 97 w 251"/>
                <a:gd name="T63" fmla="*/ 178 h 191"/>
                <a:gd name="T64" fmla="*/ 107 w 251"/>
                <a:gd name="T65" fmla="*/ 174 h 191"/>
                <a:gd name="T66" fmla="*/ 123 w 251"/>
                <a:gd name="T67" fmla="*/ 184 h 191"/>
                <a:gd name="T68" fmla="*/ 127 w 251"/>
                <a:gd name="T69" fmla="*/ 179 h 191"/>
                <a:gd name="T70" fmla="*/ 135 w 251"/>
                <a:gd name="T71" fmla="*/ 180 h 191"/>
                <a:gd name="T72" fmla="*/ 155 w 251"/>
                <a:gd name="T73" fmla="*/ 185 h 191"/>
                <a:gd name="T74" fmla="*/ 157 w 251"/>
                <a:gd name="T75" fmla="*/ 186 h 191"/>
                <a:gd name="T76" fmla="*/ 173 w 251"/>
                <a:gd name="T77" fmla="*/ 173 h 191"/>
                <a:gd name="T78" fmla="*/ 179 w 251"/>
                <a:gd name="T79" fmla="*/ 178 h 191"/>
                <a:gd name="T80" fmla="*/ 183 w 251"/>
                <a:gd name="T81" fmla="*/ 170 h 191"/>
                <a:gd name="T82" fmla="*/ 198 w 251"/>
                <a:gd name="T83" fmla="*/ 152 h 191"/>
                <a:gd name="T84" fmla="*/ 207 w 251"/>
                <a:gd name="T85" fmla="*/ 154 h 191"/>
                <a:gd name="T86" fmla="*/ 205 w 251"/>
                <a:gd name="T87" fmla="*/ 143 h 191"/>
                <a:gd name="T88" fmla="*/ 207 w 251"/>
                <a:gd name="T89" fmla="*/ 137 h 191"/>
                <a:gd name="T90" fmla="*/ 229 w 251"/>
                <a:gd name="T91" fmla="*/ 126 h 191"/>
                <a:gd name="T92" fmla="*/ 228 w 251"/>
                <a:gd name="T93" fmla="*/ 114 h 191"/>
                <a:gd name="T94" fmla="*/ 233 w 251"/>
                <a:gd name="T95" fmla="*/ 105 h 191"/>
                <a:gd name="T96" fmla="*/ 239 w 251"/>
                <a:gd name="T97" fmla="*/ 90 h 191"/>
                <a:gd name="T98" fmla="*/ 248 w 251"/>
                <a:gd name="T99" fmla="*/ 78 h 191"/>
                <a:gd name="T100" fmla="*/ 248 w 251"/>
                <a:gd name="T101" fmla="*/ 67 h 191"/>
                <a:gd name="T102" fmla="*/ 248 w 251"/>
                <a:gd name="T103" fmla="*/ 60 h 191"/>
                <a:gd name="T104" fmla="*/ 227 w 251"/>
                <a:gd name="T105" fmla="*/ 61 h 191"/>
                <a:gd name="T106" fmla="*/ 221 w 251"/>
                <a:gd name="T107" fmla="*/ 51 h 191"/>
                <a:gd name="T108" fmla="*/ 211 w 251"/>
                <a:gd name="T109" fmla="*/ 50 h 191"/>
                <a:gd name="T110" fmla="*/ 222 w 251"/>
                <a:gd name="T111" fmla="*/ 29 h 191"/>
                <a:gd name="T112" fmla="*/ 221 w 251"/>
                <a:gd name="T113" fmla="*/ 14 h 191"/>
                <a:gd name="T114" fmla="*/ 217 w 251"/>
                <a:gd name="T115" fmla="*/ 0 h 191"/>
                <a:gd name="T116" fmla="*/ 208 w 251"/>
                <a:gd name="T117" fmla="*/ 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1" h="191">
                  <a:moveTo>
                    <a:pt x="201" y="4"/>
                  </a:moveTo>
                  <a:cubicBezTo>
                    <a:pt x="201" y="5"/>
                    <a:pt x="201" y="5"/>
                    <a:pt x="201" y="5"/>
                  </a:cubicBezTo>
                  <a:cubicBezTo>
                    <a:pt x="202" y="6"/>
                    <a:pt x="202" y="6"/>
                    <a:pt x="202" y="6"/>
                  </a:cubicBezTo>
                  <a:cubicBezTo>
                    <a:pt x="197" y="14"/>
                    <a:pt x="197" y="14"/>
                    <a:pt x="197" y="14"/>
                  </a:cubicBezTo>
                  <a:cubicBezTo>
                    <a:pt x="195" y="16"/>
                    <a:pt x="192" y="18"/>
                    <a:pt x="189" y="18"/>
                  </a:cubicBezTo>
                  <a:cubicBezTo>
                    <a:pt x="188" y="18"/>
                    <a:pt x="188" y="18"/>
                    <a:pt x="188" y="18"/>
                  </a:cubicBezTo>
                  <a:cubicBezTo>
                    <a:pt x="184" y="15"/>
                    <a:pt x="184" y="15"/>
                    <a:pt x="184" y="15"/>
                  </a:cubicBezTo>
                  <a:cubicBezTo>
                    <a:pt x="180" y="16"/>
                    <a:pt x="180" y="16"/>
                    <a:pt x="180" y="16"/>
                  </a:cubicBezTo>
                  <a:cubicBezTo>
                    <a:pt x="172" y="22"/>
                    <a:pt x="172" y="22"/>
                    <a:pt x="172" y="22"/>
                  </a:cubicBezTo>
                  <a:cubicBezTo>
                    <a:pt x="170" y="22"/>
                    <a:pt x="167" y="20"/>
                    <a:pt x="164" y="16"/>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58" y="24"/>
                    <a:pt x="158" y="24"/>
                    <a:pt x="158" y="24"/>
                  </a:cubicBezTo>
                  <a:cubicBezTo>
                    <a:pt x="153" y="24"/>
                    <a:pt x="153" y="24"/>
                    <a:pt x="153" y="24"/>
                  </a:cubicBezTo>
                  <a:cubicBezTo>
                    <a:pt x="147" y="26"/>
                    <a:pt x="147" y="26"/>
                    <a:pt x="147" y="26"/>
                  </a:cubicBezTo>
                  <a:cubicBezTo>
                    <a:pt x="141" y="30"/>
                    <a:pt x="141" y="30"/>
                    <a:pt x="141" y="30"/>
                  </a:cubicBezTo>
                  <a:cubicBezTo>
                    <a:pt x="139" y="30"/>
                    <a:pt x="139" y="30"/>
                    <a:pt x="139" y="30"/>
                  </a:cubicBezTo>
                  <a:cubicBezTo>
                    <a:pt x="137" y="32"/>
                    <a:pt x="137" y="32"/>
                    <a:pt x="137" y="32"/>
                  </a:cubicBezTo>
                  <a:cubicBezTo>
                    <a:pt x="135" y="34"/>
                    <a:pt x="134" y="36"/>
                    <a:pt x="135" y="37"/>
                  </a:cubicBezTo>
                  <a:cubicBezTo>
                    <a:pt x="138" y="41"/>
                    <a:pt x="138" y="41"/>
                    <a:pt x="138" y="41"/>
                  </a:cubicBezTo>
                  <a:cubicBezTo>
                    <a:pt x="127" y="40"/>
                    <a:pt x="127" y="40"/>
                    <a:pt x="127" y="40"/>
                  </a:cubicBezTo>
                  <a:cubicBezTo>
                    <a:pt x="121" y="45"/>
                    <a:pt x="121" y="45"/>
                    <a:pt x="121" y="45"/>
                  </a:cubicBezTo>
                  <a:cubicBezTo>
                    <a:pt x="120" y="47"/>
                    <a:pt x="120" y="47"/>
                    <a:pt x="120" y="47"/>
                  </a:cubicBezTo>
                  <a:cubicBezTo>
                    <a:pt x="120" y="47"/>
                    <a:pt x="120" y="47"/>
                    <a:pt x="120" y="47"/>
                  </a:cubicBezTo>
                  <a:cubicBezTo>
                    <a:pt x="119" y="50"/>
                    <a:pt x="119" y="50"/>
                    <a:pt x="119" y="50"/>
                  </a:cubicBezTo>
                  <a:cubicBezTo>
                    <a:pt x="118" y="51"/>
                    <a:pt x="118" y="51"/>
                    <a:pt x="118" y="51"/>
                  </a:cubicBezTo>
                  <a:cubicBezTo>
                    <a:pt x="118" y="51"/>
                    <a:pt x="118" y="51"/>
                    <a:pt x="118" y="51"/>
                  </a:cubicBezTo>
                  <a:cubicBezTo>
                    <a:pt x="112" y="51"/>
                    <a:pt x="112" y="51"/>
                    <a:pt x="112" y="51"/>
                  </a:cubicBezTo>
                  <a:cubicBezTo>
                    <a:pt x="105" y="48"/>
                    <a:pt x="105" y="48"/>
                    <a:pt x="105" y="48"/>
                  </a:cubicBezTo>
                  <a:cubicBezTo>
                    <a:pt x="103" y="48"/>
                    <a:pt x="103" y="48"/>
                    <a:pt x="103" y="48"/>
                  </a:cubicBezTo>
                  <a:cubicBezTo>
                    <a:pt x="97" y="49"/>
                    <a:pt x="97" y="49"/>
                    <a:pt x="97" y="49"/>
                  </a:cubicBezTo>
                  <a:cubicBezTo>
                    <a:pt x="95" y="49"/>
                    <a:pt x="92" y="46"/>
                    <a:pt x="89" y="42"/>
                  </a:cubicBezTo>
                  <a:cubicBezTo>
                    <a:pt x="85" y="40"/>
                    <a:pt x="85" y="40"/>
                    <a:pt x="85" y="40"/>
                  </a:cubicBezTo>
                  <a:cubicBezTo>
                    <a:pt x="81" y="46"/>
                    <a:pt x="81" y="46"/>
                    <a:pt x="81" y="46"/>
                  </a:cubicBezTo>
                  <a:cubicBezTo>
                    <a:pt x="81" y="46"/>
                    <a:pt x="81" y="46"/>
                    <a:pt x="81" y="46"/>
                  </a:cubicBezTo>
                  <a:cubicBezTo>
                    <a:pt x="80" y="46"/>
                    <a:pt x="80" y="46"/>
                    <a:pt x="80" y="46"/>
                  </a:cubicBezTo>
                  <a:cubicBezTo>
                    <a:pt x="75" y="50"/>
                    <a:pt x="75" y="50"/>
                    <a:pt x="75" y="50"/>
                  </a:cubicBezTo>
                  <a:cubicBezTo>
                    <a:pt x="74" y="50"/>
                    <a:pt x="74" y="50"/>
                    <a:pt x="74" y="50"/>
                  </a:cubicBezTo>
                  <a:cubicBezTo>
                    <a:pt x="74" y="51"/>
                    <a:pt x="74" y="51"/>
                    <a:pt x="74" y="51"/>
                  </a:cubicBezTo>
                  <a:cubicBezTo>
                    <a:pt x="73" y="51"/>
                    <a:pt x="73" y="51"/>
                    <a:pt x="73" y="51"/>
                  </a:cubicBezTo>
                  <a:cubicBezTo>
                    <a:pt x="69" y="52"/>
                    <a:pt x="69" y="52"/>
                    <a:pt x="69" y="52"/>
                  </a:cubicBezTo>
                  <a:cubicBezTo>
                    <a:pt x="63" y="58"/>
                    <a:pt x="63" y="58"/>
                    <a:pt x="63" y="58"/>
                  </a:cubicBezTo>
                  <a:cubicBezTo>
                    <a:pt x="63" y="58"/>
                    <a:pt x="63" y="58"/>
                    <a:pt x="63" y="58"/>
                  </a:cubicBezTo>
                  <a:cubicBezTo>
                    <a:pt x="56" y="61"/>
                    <a:pt x="56" y="61"/>
                    <a:pt x="56" y="61"/>
                  </a:cubicBezTo>
                  <a:cubicBezTo>
                    <a:pt x="51" y="67"/>
                    <a:pt x="51" y="67"/>
                    <a:pt x="51" y="67"/>
                  </a:cubicBezTo>
                  <a:cubicBezTo>
                    <a:pt x="35" y="67"/>
                    <a:pt x="35" y="67"/>
                    <a:pt x="35" y="67"/>
                  </a:cubicBezTo>
                  <a:cubicBezTo>
                    <a:pt x="35" y="67"/>
                    <a:pt x="35" y="67"/>
                    <a:pt x="35" y="67"/>
                  </a:cubicBezTo>
                  <a:cubicBezTo>
                    <a:pt x="23" y="62"/>
                    <a:pt x="23" y="62"/>
                    <a:pt x="23" y="62"/>
                  </a:cubicBezTo>
                  <a:cubicBezTo>
                    <a:pt x="16" y="62"/>
                    <a:pt x="16" y="62"/>
                    <a:pt x="16" y="62"/>
                  </a:cubicBezTo>
                  <a:cubicBezTo>
                    <a:pt x="10" y="65"/>
                    <a:pt x="10" y="65"/>
                    <a:pt x="10" y="65"/>
                  </a:cubicBezTo>
                  <a:cubicBezTo>
                    <a:pt x="9" y="65"/>
                    <a:pt x="9" y="65"/>
                    <a:pt x="9" y="65"/>
                  </a:cubicBezTo>
                  <a:cubicBezTo>
                    <a:pt x="9" y="65"/>
                    <a:pt x="9" y="65"/>
                    <a:pt x="9" y="65"/>
                  </a:cubicBezTo>
                  <a:cubicBezTo>
                    <a:pt x="5" y="66"/>
                    <a:pt x="5" y="66"/>
                    <a:pt x="5" y="66"/>
                  </a:cubicBezTo>
                  <a:cubicBezTo>
                    <a:pt x="3" y="67"/>
                    <a:pt x="2" y="68"/>
                    <a:pt x="1" y="69"/>
                  </a:cubicBezTo>
                  <a:cubicBezTo>
                    <a:pt x="0" y="71"/>
                    <a:pt x="0" y="71"/>
                    <a:pt x="0" y="71"/>
                  </a:cubicBezTo>
                  <a:cubicBezTo>
                    <a:pt x="0" y="76"/>
                    <a:pt x="0" y="76"/>
                    <a:pt x="0" y="76"/>
                  </a:cubicBezTo>
                  <a:cubicBezTo>
                    <a:pt x="2" y="79"/>
                    <a:pt x="2" y="79"/>
                    <a:pt x="2" y="79"/>
                  </a:cubicBezTo>
                  <a:cubicBezTo>
                    <a:pt x="11" y="76"/>
                    <a:pt x="11" y="76"/>
                    <a:pt x="11" y="76"/>
                  </a:cubicBezTo>
                  <a:cubicBezTo>
                    <a:pt x="13" y="76"/>
                    <a:pt x="16" y="77"/>
                    <a:pt x="20" y="79"/>
                  </a:cubicBezTo>
                  <a:cubicBezTo>
                    <a:pt x="21" y="79"/>
                    <a:pt x="21" y="79"/>
                    <a:pt x="21" y="79"/>
                  </a:cubicBezTo>
                  <a:cubicBezTo>
                    <a:pt x="21" y="80"/>
                    <a:pt x="21" y="80"/>
                    <a:pt x="21" y="80"/>
                  </a:cubicBezTo>
                  <a:cubicBezTo>
                    <a:pt x="21" y="93"/>
                    <a:pt x="21" y="93"/>
                    <a:pt x="21" y="93"/>
                  </a:cubicBezTo>
                  <a:cubicBezTo>
                    <a:pt x="23" y="94"/>
                    <a:pt x="23" y="94"/>
                    <a:pt x="23" y="94"/>
                  </a:cubicBezTo>
                  <a:cubicBezTo>
                    <a:pt x="32" y="94"/>
                    <a:pt x="32" y="94"/>
                    <a:pt x="32" y="94"/>
                  </a:cubicBezTo>
                  <a:cubicBezTo>
                    <a:pt x="37" y="92"/>
                    <a:pt x="37" y="92"/>
                    <a:pt x="37" y="92"/>
                  </a:cubicBezTo>
                  <a:cubicBezTo>
                    <a:pt x="38" y="92"/>
                    <a:pt x="38" y="92"/>
                    <a:pt x="38" y="92"/>
                  </a:cubicBezTo>
                  <a:cubicBezTo>
                    <a:pt x="41" y="90"/>
                    <a:pt x="44" y="89"/>
                    <a:pt x="47" y="88"/>
                  </a:cubicBezTo>
                  <a:cubicBezTo>
                    <a:pt x="49" y="88"/>
                    <a:pt x="49" y="88"/>
                    <a:pt x="49" y="88"/>
                  </a:cubicBezTo>
                  <a:cubicBezTo>
                    <a:pt x="50" y="89"/>
                    <a:pt x="50" y="89"/>
                    <a:pt x="50" y="89"/>
                  </a:cubicBezTo>
                  <a:cubicBezTo>
                    <a:pt x="52" y="94"/>
                    <a:pt x="52" y="94"/>
                    <a:pt x="52" y="94"/>
                  </a:cubicBezTo>
                  <a:cubicBezTo>
                    <a:pt x="52" y="94"/>
                    <a:pt x="52" y="94"/>
                    <a:pt x="52" y="94"/>
                  </a:cubicBezTo>
                  <a:cubicBezTo>
                    <a:pt x="53" y="108"/>
                    <a:pt x="53" y="108"/>
                    <a:pt x="53" y="108"/>
                  </a:cubicBezTo>
                  <a:cubicBezTo>
                    <a:pt x="53" y="109"/>
                    <a:pt x="53" y="109"/>
                    <a:pt x="53" y="109"/>
                  </a:cubicBezTo>
                  <a:cubicBezTo>
                    <a:pt x="46" y="116"/>
                    <a:pt x="46" y="116"/>
                    <a:pt x="46" y="116"/>
                  </a:cubicBezTo>
                  <a:cubicBezTo>
                    <a:pt x="46" y="116"/>
                    <a:pt x="46" y="116"/>
                    <a:pt x="46" y="116"/>
                  </a:cubicBezTo>
                  <a:cubicBezTo>
                    <a:pt x="46" y="117"/>
                    <a:pt x="46" y="117"/>
                    <a:pt x="46" y="117"/>
                  </a:cubicBezTo>
                  <a:cubicBezTo>
                    <a:pt x="37" y="121"/>
                    <a:pt x="37" y="121"/>
                    <a:pt x="37" y="121"/>
                  </a:cubicBezTo>
                  <a:cubicBezTo>
                    <a:pt x="35" y="124"/>
                    <a:pt x="35" y="124"/>
                    <a:pt x="35" y="124"/>
                  </a:cubicBezTo>
                  <a:cubicBezTo>
                    <a:pt x="36" y="126"/>
                    <a:pt x="36" y="126"/>
                    <a:pt x="36" y="126"/>
                  </a:cubicBezTo>
                  <a:cubicBezTo>
                    <a:pt x="53" y="128"/>
                    <a:pt x="53" y="128"/>
                    <a:pt x="53" y="128"/>
                  </a:cubicBezTo>
                  <a:cubicBezTo>
                    <a:pt x="53" y="128"/>
                    <a:pt x="53" y="128"/>
                    <a:pt x="53" y="128"/>
                  </a:cubicBezTo>
                  <a:cubicBezTo>
                    <a:pt x="53" y="128"/>
                    <a:pt x="53" y="128"/>
                    <a:pt x="53" y="128"/>
                  </a:cubicBezTo>
                  <a:cubicBezTo>
                    <a:pt x="54" y="129"/>
                    <a:pt x="54" y="129"/>
                    <a:pt x="54" y="129"/>
                  </a:cubicBezTo>
                  <a:cubicBezTo>
                    <a:pt x="61" y="133"/>
                    <a:pt x="61" y="133"/>
                    <a:pt x="61" y="133"/>
                  </a:cubicBezTo>
                  <a:cubicBezTo>
                    <a:pt x="76" y="132"/>
                    <a:pt x="76" y="132"/>
                    <a:pt x="76" y="132"/>
                  </a:cubicBezTo>
                  <a:cubicBezTo>
                    <a:pt x="76" y="134"/>
                    <a:pt x="76" y="134"/>
                    <a:pt x="76" y="134"/>
                  </a:cubicBezTo>
                  <a:cubicBezTo>
                    <a:pt x="77" y="142"/>
                    <a:pt x="77" y="142"/>
                    <a:pt x="77" y="142"/>
                  </a:cubicBezTo>
                  <a:cubicBezTo>
                    <a:pt x="77" y="143"/>
                    <a:pt x="77" y="143"/>
                    <a:pt x="77" y="143"/>
                  </a:cubicBezTo>
                  <a:cubicBezTo>
                    <a:pt x="77" y="143"/>
                    <a:pt x="77" y="143"/>
                    <a:pt x="77" y="143"/>
                  </a:cubicBezTo>
                  <a:cubicBezTo>
                    <a:pt x="70" y="150"/>
                    <a:pt x="70" y="150"/>
                    <a:pt x="70" y="150"/>
                  </a:cubicBezTo>
                  <a:cubicBezTo>
                    <a:pt x="69" y="158"/>
                    <a:pt x="71" y="164"/>
                    <a:pt x="75" y="165"/>
                  </a:cubicBezTo>
                  <a:cubicBezTo>
                    <a:pt x="87" y="172"/>
                    <a:pt x="87" y="172"/>
                    <a:pt x="87" y="172"/>
                  </a:cubicBezTo>
                  <a:cubicBezTo>
                    <a:pt x="97" y="178"/>
                    <a:pt x="97" y="178"/>
                    <a:pt x="97" y="178"/>
                  </a:cubicBezTo>
                  <a:cubicBezTo>
                    <a:pt x="106" y="174"/>
                    <a:pt x="106" y="174"/>
                    <a:pt x="106" y="174"/>
                  </a:cubicBezTo>
                  <a:cubicBezTo>
                    <a:pt x="107" y="174"/>
                    <a:pt x="107" y="174"/>
                    <a:pt x="107" y="174"/>
                  </a:cubicBezTo>
                  <a:cubicBezTo>
                    <a:pt x="107" y="174"/>
                    <a:pt x="107" y="174"/>
                    <a:pt x="107" y="174"/>
                  </a:cubicBezTo>
                  <a:cubicBezTo>
                    <a:pt x="108" y="174"/>
                    <a:pt x="108" y="174"/>
                    <a:pt x="108" y="174"/>
                  </a:cubicBezTo>
                  <a:cubicBezTo>
                    <a:pt x="121" y="184"/>
                    <a:pt x="121" y="184"/>
                    <a:pt x="121" y="184"/>
                  </a:cubicBezTo>
                  <a:cubicBezTo>
                    <a:pt x="123" y="184"/>
                    <a:pt x="123" y="184"/>
                    <a:pt x="123" y="184"/>
                  </a:cubicBezTo>
                  <a:cubicBezTo>
                    <a:pt x="126" y="180"/>
                    <a:pt x="126" y="180"/>
                    <a:pt x="126" y="180"/>
                  </a:cubicBezTo>
                  <a:cubicBezTo>
                    <a:pt x="127" y="180"/>
                    <a:pt x="127" y="180"/>
                    <a:pt x="127" y="180"/>
                  </a:cubicBezTo>
                  <a:cubicBezTo>
                    <a:pt x="127" y="179"/>
                    <a:pt x="127" y="179"/>
                    <a:pt x="127" y="179"/>
                  </a:cubicBezTo>
                  <a:cubicBezTo>
                    <a:pt x="127" y="179"/>
                    <a:pt x="127" y="179"/>
                    <a:pt x="127" y="179"/>
                  </a:cubicBezTo>
                  <a:cubicBezTo>
                    <a:pt x="128" y="179"/>
                    <a:pt x="128" y="179"/>
                    <a:pt x="128" y="179"/>
                  </a:cubicBezTo>
                  <a:cubicBezTo>
                    <a:pt x="135" y="180"/>
                    <a:pt x="135" y="180"/>
                    <a:pt x="135" y="180"/>
                  </a:cubicBezTo>
                  <a:cubicBezTo>
                    <a:pt x="137" y="167"/>
                    <a:pt x="137" y="167"/>
                    <a:pt x="137" y="167"/>
                  </a:cubicBezTo>
                  <a:cubicBezTo>
                    <a:pt x="147" y="184"/>
                    <a:pt x="147" y="184"/>
                    <a:pt x="147" y="184"/>
                  </a:cubicBezTo>
                  <a:cubicBezTo>
                    <a:pt x="155" y="185"/>
                    <a:pt x="155" y="185"/>
                    <a:pt x="155" y="185"/>
                  </a:cubicBezTo>
                  <a:cubicBezTo>
                    <a:pt x="156" y="185"/>
                    <a:pt x="156" y="185"/>
                    <a:pt x="156" y="185"/>
                  </a:cubicBezTo>
                  <a:cubicBezTo>
                    <a:pt x="157" y="185"/>
                    <a:pt x="157" y="185"/>
                    <a:pt x="157" y="185"/>
                  </a:cubicBezTo>
                  <a:cubicBezTo>
                    <a:pt x="157" y="186"/>
                    <a:pt x="157" y="186"/>
                    <a:pt x="157" y="186"/>
                  </a:cubicBezTo>
                  <a:cubicBezTo>
                    <a:pt x="157" y="191"/>
                    <a:pt x="157" y="191"/>
                    <a:pt x="157" y="191"/>
                  </a:cubicBezTo>
                  <a:cubicBezTo>
                    <a:pt x="160" y="190"/>
                    <a:pt x="160" y="190"/>
                    <a:pt x="160" y="190"/>
                  </a:cubicBezTo>
                  <a:cubicBezTo>
                    <a:pt x="173" y="173"/>
                    <a:pt x="173" y="173"/>
                    <a:pt x="173" y="173"/>
                  </a:cubicBezTo>
                  <a:cubicBezTo>
                    <a:pt x="179" y="181"/>
                    <a:pt x="179" y="181"/>
                    <a:pt x="179" y="181"/>
                  </a:cubicBezTo>
                  <a:cubicBezTo>
                    <a:pt x="179" y="178"/>
                    <a:pt x="179" y="178"/>
                    <a:pt x="179" y="178"/>
                  </a:cubicBezTo>
                  <a:cubicBezTo>
                    <a:pt x="179" y="178"/>
                    <a:pt x="179" y="178"/>
                    <a:pt x="179" y="178"/>
                  </a:cubicBezTo>
                  <a:cubicBezTo>
                    <a:pt x="179" y="178"/>
                    <a:pt x="179" y="178"/>
                    <a:pt x="179" y="178"/>
                  </a:cubicBezTo>
                  <a:cubicBezTo>
                    <a:pt x="179" y="178"/>
                    <a:pt x="179" y="178"/>
                    <a:pt x="179" y="178"/>
                  </a:cubicBezTo>
                  <a:cubicBezTo>
                    <a:pt x="183" y="170"/>
                    <a:pt x="183" y="170"/>
                    <a:pt x="183" y="170"/>
                  </a:cubicBezTo>
                  <a:cubicBezTo>
                    <a:pt x="186" y="164"/>
                    <a:pt x="186" y="164"/>
                    <a:pt x="186" y="164"/>
                  </a:cubicBezTo>
                  <a:cubicBezTo>
                    <a:pt x="196" y="164"/>
                    <a:pt x="196" y="164"/>
                    <a:pt x="196" y="164"/>
                  </a:cubicBezTo>
                  <a:cubicBezTo>
                    <a:pt x="198" y="152"/>
                    <a:pt x="198" y="152"/>
                    <a:pt x="198" y="152"/>
                  </a:cubicBezTo>
                  <a:cubicBezTo>
                    <a:pt x="199" y="152"/>
                    <a:pt x="199" y="152"/>
                    <a:pt x="199" y="152"/>
                  </a:cubicBezTo>
                  <a:cubicBezTo>
                    <a:pt x="200" y="153"/>
                    <a:pt x="200" y="153"/>
                    <a:pt x="200" y="153"/>
                  </a:cubicBezTo>
                  <a:cubicBezTo>
                    <a:pt x="207" y="154"/>
                    <a:pt x="207" y="154"/>
                    <a:pt x="207" y="154"/>
                  </a:cubicBezTo>
                  <a:cubicBezTo>
                    <a:pt x="208" y="150"/>
                    <a:pt x="208" y="150"/>
                    <a:pt x="208" y="150"/>
                  </a:cubicBezTo>
                  <a:cubicBezTo>
                    <a:pt x="205" y="144"/>
                    <a:pt x="205" y="144"/>
                    <a:pt x="205" y="144"/>
                  </a:cubicBezTo>
                  <a:cubicBezTo>
                    <a:pt x="205" y="143"/>
                    <a:pt x="205" y="143"/>
                    <a:pt x="205" y="143"/>
                  </a:cubicBezTo>
                  <a:cubicBezTo>
                    <a:pt x="207" y="138"/>
                    <a:pt x="207" y="138"/>
                    <a:pt x="207" y="138"/>
                  </a:cubicBezTo>
                  <a:cubicBezTo>
                    <a:pt x="207" y="138"/>
                    <a:pt x="207" y="138"/>
                    <a:pt x="207" y="138"/>
                  </a:cubicBezTo>
                  <a:cubicBezTo>
                    <a:pt x="207" y="137"/>
                    <a:pt x="207" y="137"/>
                    <a:pt x="207" y="137"/>
                  </a:cubicBezTo>
                  <a:cubicBezTo>
                    <a:pt x="208" y="137"/>
                    <a:pt x="208" y="137"/>
                    <a:pt x="208" y="137"/>
                  </a:cubicBezTo>
                  <a:cubicBezTo>
                    <a:pt x="208" y="137"/>
                    <a:pt x="208" y="137"/>
                    <a:pt x="208" y="137"/>
                  </a:cubicBezTo>
                  <a:cubicBezTo>
                    <a:pt x="229" y="126"/>
                    <a:pt x="229" y="126"/>
                    <a:pt x="229" y="126"/>
                  </a:cubicBezTo>
                  <a:cubicBezTo>
                    <a:pt x="228" y="115"/>
                    <a:pt x="228" y="115"/>
                    <a:pt x="228" y="115"/>
                  </a:cubicBezTo>
                  <a:cubicBezTo>
                    <a:pt x="228" y="115"/>
                    <a:pt x="228" y="115"/>
                    <a:pt x="228" y="115"/>
                  </a:cubicBezTo>
                  <a:cubicBezTo>
                    <a:pt x="228" y="114"/>
                    <a:pt x="228" y="114"/>
                    <a:pt x="228" y="114"/>
                  </a:cubicBezTo>
                  <a:cubicBezTo>
                    <a:pt x="232" y="106"/>
                    <a:pt x="232" y="106"/>
                    <a:pt x="232" y="106"/>
                  </a:cubicBezTo>
                  <a:cubicBezTo>
                    <a:pt x="233" y="105"/>
                    <a:pt x="233" y="105"/>
                    <a:pt x="233" y="105"/>
                  </a:cubicBezTo>
                  <a:cubicBezTo>
                    <a:pt x="233" y="105"/>
                    <a:pt x="233" y="105"/>
                    <a:pt x="233" y="105"/>
                  </a:cubicBezTo>
                  <a:cubicBezTo>
                    <a:pt x="239" y="90"/>
                    <a:pt x="239" y="90"/>
                    <a:pt x="239" y="90"/>
                  </a:cubicBezTo>
                  <a:cubicBezTo>
                    <a:pt x="239" y="90"/>
                    <a:pt x="239" y="90"/>
                    <a:pt x="239" y="90"/>
                  </a:cubicBezTo>
                  <a:cubicBezTo>
                    <a:pt x="239" y="90"/>
                    <a:pt x="239" y="90"/>
                    <a:pt x="239" y="90"/>
                  </a:cubicBezTo>
                  <a:cubicBezTo>
                    <a:pt x="245" y="84"/>
                    <a:pt x="245" y="84"/>
                    <a:pt x="245" y="84"/>
                  </a:cubicBezTo>
                  <a:cubicBezTo>
                    <a:pt x="248" y="78"/>
                    <a:pt x="248" y="78"/>
                    <a:pt x="248" y="78"/>
                  </a:cubicBezTo>
                  <a:cubicBezTo>
                    <a:pt x="248" y="78"/>
                    <a:pt x="248" y="78"/>
                    <a:pt x="248" y="78"/>
                  </a:cubicBezTo>
                  <a:cubicBezTo>
                    <a:pt x="248" y="78"/>
                    <a:pt x="248" y="78"/>
                    <a:pt x="248" y="78"/>
                  </a:cubicBezTo>
                  <a:cubicBezTo>
                    <a:pt x="251" y="73"/>
                    <a:pt x="251" y="73"/>
                    <a:pt x="251" y="73"/>
                  </a:cubicBezTo>
                  <a:cubicBezTo>
                    <a:pt x="248" y="67"/>
                    <a:pt x="248" y="67"/>
                    <a:pt x="248" y="67"/>
                  </a:cubicBezTo>
                  <a:cubicBezTo>
                    <a:pt x="248" y="66"/>
                    <a:pt x="248" y="66"/>
                    <a:pt x="248" y="66"/>
                  </a:cubicBezTo>
                  <a:cubicBezTo>
                    <a:pt x="248" y="66"/>
                    <a:pt x="248" y="66"/>
                    <a:pt x="248" y="66"/>
                  </a:cubicBezTo>
                  <a:cubicBezTo>
                    <a:pt x="248" y="60"/>
                    <a:pt x="248" y="60"/>
                    <a:pt x="248" y="60"/>
                  </a:cubicBezTo>
                  <a:cubicBezTo>
                    <a:pt x="245" y="60"/>
                    <a:pt x="245" y="60"/>
                    <a:pt x="245" y="60"/>
                  </a:cubicBezTo>
                  <a:cubicBezTo>
                    <a:pt x="239" y="63"/>
                    <a:pt x="239" y="63"/>
                    <a:pt x="239" y="63"/>
                  </a:cubicBezTo>
                  <a:cubicBezTo>
                    <a:pt x="236" y="65"/>
                    <a:pt x="232" y="64"/>
                    <a:pt x="227" y="61"/>
                  </a:cubicBezTo>
                  <a:cubicBezTo>
                    <a:pt x="225" y="59"/>
                    <a:pt x="225" y="55"/>
                    <a:pt x="226" y="49"/>
                  </a:cubicBezTo>
                  <a:cubicBezTo>
                    <a:pt x="223" y="49"/>
                    <a:pt x="223" y="49"/>
                    <a:pt x="223" y="49"/>
                  </a:cubicBezTo>
                  <a:cubicBezTo>
                    <a:pt x="221" y="51"/>
                    <a:pt x="221" y="51"/>
                    <a:pt x="221" y="51"/>
                  </a:cubicBezTo>
                  <a:cubicBezTo>
                    <a:pt x="217" y="55"/>
                    <a:pt x="215" y="57"/>
                    <a:pt x="214" y="57"/>
                  </a:cubicBezTo>
                  <a:cubicBezTo>
                    <a:pt x="213" y="57"/>
                    <a:pt x="213" y="57"/>
                    <a:pt x="212" y="57"/>
                  </a:cubicBezTo>
                  <a:cubicBezTo>
                    <a:pt x="211" y="56"/>
                    <a:pt x="211" y="54"/>
                    <a:pt x="211" y="50"/>
                  </a:cubicBezTo>
                  <a:cubicBezTo>
                    <a:pt x="211" y="47"/>
                    <a:pt x="211" y="44"/>
                    <a:pt x="212" y="44"/>
                  </a:cubicBezTo>
                  <a:cubicBezTo>
                    <a:pt x="213" y="42"/>
                    <a:pt x="213" y="42"/>
                    <a:pt x="214" y="43"/>
                  </a:cubicBezTo>
                  <a:cubicBezTo>
                    <a:pt x="222" y="29"/>
                    <a:pt x="222" y="29"/>
                    <a:pt x="222" y="29"/>
                  </a:cubicBezTo>
                  <a:cubicBezTo>
                    <a:pt x="224" y="24"/>
                    <a:pt x="224" y="24"/>
                    <a:pt x="224" y="24"/>
                  </a:cubicBezTo>
                  <a:cubicBezTo>
                    <a:pt x="225" y="18"/>
                    <a:pt x="225" y="18"/>
                    <a:pt x="225" y="18"/>
                  </a:cubicBezTo>
                  <a:cubicBezTo>
                    <a:pt x="221" y="14"/>
                    <a:pt x="221" y="14"/>
                    <a:pt x="221" y="14"/>
                  </a:cubicBezTo>
                  <a:cubicBezTo>
                    <a:pt x="219" y="13"/>
                    <a:pt x="219" y="10"/>
                    <a:pt x="220" y="6"/>
                  </a:cubicBezTo>
                  <a:cubicBezTo>
                    <a:pt x="220" y="4"/>
                    <a:pt x="220" y="4"/>
                    <a:pt x="220" y="4"/>
                  </a:cubicBezTo>
                  <a:cubicBezTo>
                    <a:pt x="220" y="2"/>
                    <a:pt x="219" y="1"/>
                    <a:pt x="217" y="0"/>
                  </a:cubicBezTo>
                  <a:cubicBezTo>
                    <a:pt x="217" y="0"/>
                    <a:pt x="217" y="0"/>
                    <a:pt x="217" y="0"/>
                  </a:cubicBezTo>
                  <a:cubicBezTo>
                    <a:pt x="216" y="1"/>
                    <a:pt x="216" y="1"/>
                    <a:pt x="216" y="1"/>
                  </a:cubicBezTo>
                  <a:cubicBezTo>
                    <a:pt x="215" y="4"/>
                    <a:pt x="212" y="6"/>
                    <a:pt x="208" y="4"/>
                  </a:cubicBezTo>
                  <a:cubicBezTo>
                    <a:pt x="206" y="4"/>
                    <a:pt x="203" y="4"/>
                    <a:pt x="20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5"/>
            <p:cNvSpPr>
              <a:spLocks/>
            </p:cNvSpPr>
            <p:nvPr/>
          </p:nvSpPr>
          <p:spPr bwMode="auto">
            <a:xfrm>
              <a:off x="6469063" y="4029075"/>
              <a:ext cx="534988" cy="539750"/>
            </a:xfrm>
            <a:custGeom>
              <a:avLst/>
              <a:gdLst>
                <a:gd name="T0" fmla="*/ 134 w 142"/>
                <a:gd name="T1" fmla="*/ 16 h 144"/>
                <a:gd name="T2" fmla="*/ 129 w 142"/>
                <a:gd name="T3" fmla="*/ 14 h 144"/>
                <a:gd name="T4" fmla="*/ 125 w 142"/>
                <a:gd name="T5" fmla="*/ 12 h 144"/>
                <a:gd name="T6" fmla="*/ 117 w 142"/>
                <a:gd name="T7" fmla="*/ 14 h 144"/>
                <a:gd name="T8" fmla="*/ 111 w 142"/>
                <a:gd name="T9" fmla="*/ 11 h 144"/>
                <a:gd name="T10" fmla="*/ 110 w 142"/>
                <a:gd name="T11" fmla="*/ 10 h 144"/>
                <a:gd name="T12" fmla="*/ 102 w 142"/>
                <a:gd name="T13" fmla="*/ 2 h 144"/>
                <a:gd name="T14" fmla="*/ 88 w 142"/>
                <a:gd name="T15" fmla="*/ 8 h 144"/>
                <a:gd name="T16" fmla="*/ 86 w 142"/>
                <a:gd name="T17" fmla="*/ 20 h 144"/>
                <a:gd name="T18" fmla="*/ 81 w 142"/>
                <a:gd name="T19" fmla="*/ 30 h 144"/>
                <a:gd name="T20" fmla="*/ 72 w 142"/>
                <a:gd name="T21" fmla="*/ 43 h 144"/>
                <a:gd name="T22" fmla="*/ 58 w 142"/>
                <a:gd name="T23" fmla="*/ 59 h 144"/>
                <a:gd name="T24" fmla="*/ 44 w 142"/>
                <a:gd name="T25" fmla="*/ 72 h 144"/>
                <a:gd name="T26" fmla="*/ 36 w 142"/>
                <a:gd name="T27" fmla="*/ 82 h 144"/>
                <a:gd name="T28" fmla="*/ 0 w 142"/>
                <a:gd name="T29" fmla="*/ 84 h 144"/>
                <a:gd name="T30" fmla="*/ 10 w 142"/>
                <a:gd name="T31" fmla="*/ 113 h 144"/>
                <a:gd name="T32" fmla="*/ 16 w 142"/>
                <a:gd name="T33" fmla="*/ 117 h 144"/>
                <a:gd name="T34" fmla="*/ 21 w 142"/>
                <a:gd name="T35" fmla="*/ 131 h 144"/>
                <a:gd name="T36" fmla="*/ 22 w 142"/>
                <a:gd name="T37" fmla="*/ 134 h 144"/>
                <a:gd name="T38" fmla="*/ 31 w 142"/>
                <a:gd name="T39" fmla="*/ 131 h 144"/>
                <a:gd name="T40" fmla="*/ 35 w 142"/>
                <a:gd name="T41" fmla="*/ 133 h 144"/>
                <a:gd name="T42" fmla="*/ 38 w 142"/>
                <a:gd name="T43" fmla="*/ 123 h 144"/>
                <a:gd name="T44" fmla="*/ 55 w 142"/>
                <a:gd name="T45" fmla="*/ 116 h 144"/>
                <a:gd name="T46" fmla="*/ 56 w 142"/>
                <a:gd name="T47" fmla="*/ 106 h 144"/>
                <a:gd name="T48" fmla="*/ 60 w 142"/>
                <a:gd name="T49" fmla="*/ 103 h 144"/>
                <a:gd name="T50" fmla="*/ 61 w 142"/>
                <a:gd name="T51" fmla="*/ 103 h 144"/>
                <a:gd name="T52" fmla="*/ 68 w 142"/>
                <a:gd name="T53" fmla="*/ 110 h 144"/>
                <a:gd name="T54" fmla="*/ 70 w 142"/>
                <a:gd name="T55" fmla="*/ 116 h 144"/>
                <a:gd name="T56" fmla="*/ 76 w 142"/>
                <a:gd name="T57" fmla="*/ 108 h 144"/>
                <a:gd name="T58" fmla="*/ 81 w 142"/>
                <a:gd name="T59" fmla="*/ 106 h 144"/>
                <a:gd name="T60" fmla="*/ 87 w 142"/>
                <a:gd name="T61" fmla="*/ 107 h 144"/>
                <a:gd name="T62" fmla="*/ 90 w 142"/>
                <a:gd name="T63" fmla="*/ 118 h 144"/>
                <a:gd name="T64" fmla="*/ 94 w 142"/>
                <a:gd name="T65" fmla="*/ 127 h 144"/>
                <a:gd name="T66" fmla="*/ 97 w 142"/>
                <a:gd name="T67" fmla="*/ 135 h 144"/>
                <a:gd name="T68" fmla="*/ 104 w 142"/>
                <a:gd name="T69" fmla="*/ 135 h 144"/>
                <a:gd name="T70" fmla="*/ 104 w 142"/>
                <a:gd name="T71" fmla="*/ 136 h 144"/>
                <a:gd name="T72" fmla="*/ 108 w 142"/>
                <a:gd name="T73" fmla="*/ 144 h 144"/>
                <a:gd name="T74" fmla="*/ 110 w 142"/>
                <a:gd name="T75" fmla="*/ 138 h 144"/>
                <a:gd name="T76" fmla="*/ 112 w 142"/>
                <a:gd name="T77" fmla="*/ 137 h 144"/>
                <a:gd name="T78" fmla="*/ 115 w 142"/>
                <a:gd name="T79" fmla="*/ 135 h 144"/>
                <a:gd name="T80" fmla="*/ 118 w 142"/>
                <a:gd name="T81" fmla="*/ 132 h 144"/>
                <a:gd name="T82" fmla="*/ 94 w 142"/>
                <a:gd name="T83" fmla="*/ 84 h 144"/>
                <a:gd name="T84" fmla="*/ 88 w 142"/>
                <a:gd name="T85" fmla="*/ 64 h 144"/>
                <a:gd name="T86" fmla="*/ 87 w 142"/>
                <a:gd name="T87" fmla="*/ 64 h 144"/>
                <a:gd name="T88" fmla="*/ 91 w 142"/>
                <a:gd name="T89" fmla="*/ 52 h 144"/>
                <a:gd name="T90" fmla="*/ 130 w 142"/>
                <a:gd name="T91" fmla="*/ 44 h 144"/>
                <a:gd name="T92" fmla="*/ 140 w 142"/>
                <a:gd name="T93"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2" h="144">
                  <a:moveTo>
                    <a:pt x="142" y="29"/>
                  </a:moveTo>
                  <a:cubicBezTo>
                    <a:pt x="139" y="22"/>
                    <a:pt x="139" y="22"/>
                    <a:pt x="139" y="22"/>
                  </a:cubicBezTo>
                  <a:cubicBezTo>
                    <a:pt x="134" y="16"/>
                    <a:pt x="134" y="16"/>
                    <a:pt x="134" y="16"/>
                  </a:cubicBezTo>
                  <a:cubicBezTo>
                    <a:pt x="130" y="15"/>
                    <a:pt x="130" y="15"/>
                    <a:pt x="130" y="15"/>
                  </a:cubicBezTo>
                  <a:cubicBezTo>
                    <a:pt x="129" y="15"/>
                    <a:pt x="129" y="15"/>
                    <a:pt x="129" y="15"/>
                  </a:cubicBezTo>
                  <a:cubicBezTo>
                    <a:pt x="129" y="14"/>
                    <a:pt x="129" y="14"/>
                    <a:pt x="129" y="14"/>
                  </a:cubicBezTo>
                  <a:cubicBezTo>
                    <a:pt x="129" y="14"/>
                    <a:pt x="129" y="14"/>
                    <a:pt x="129" y="14"/>
                  </a:cubicBezTo>
                  <a:cubicBezTo>
                    <a:pt x="125" y="12"/>
                    <a:pt x="125" y="12"/>
                    <a:pt x="125" y="12"/>
                  </a:cubicBezTo>
                  <a:cubicBezTo>
                    <a:pt x="125" y="12"/>
                    <a:pt x="125" y="12"/>
                    <a:pt x="125" y="12"/>
                  </a:cubicBezTo>
                  <a:cubicBezTo>
                    <a:pt x="124" y="12"/>
                    <a:pt x="124" y="12"/>
                    <a:pt x="124" y="12"/>
                  </a:cubicBezTo>
                  <a:cubicBezTo>
                    <a:pt x="122" y="13"/>
                    <a:pt x="122" y="13"/>
                    <a:pt x="122" y="13"/>
                  </a:cubicBezTo>
                  <a:cubicBezTo>
                    <a:pt x="117" y="14"/>
                    <a:pt x="117" y="14"/>
                    <a:pt x="117" y="14"/>
                  </a:cubicBezTo>
                  <a:cubicBezTo>
                    <a:pt x="117" y="14"/>
                    <a:pt x="117" y="14"/>
                    <a:pt x="117" y="14"/>
                  </a:cubicBezTo>
                  <a:cubicBezTo>
                    <a:pt x="116" y="13"/>
                    <a:pt x="116" y="13"/>
                    <a:pt x="116" y="13"/>
                  </a:cubicBezTo>
                  <a:cubicBezTo>
                    <a:pt x="111" y="11"/>
                    <a:pt x="111" y="11"/>
                    <a:pt x="111" y="11"/>
                  </a:cubicBezTo>
                  <a:cubicBezTo>
                    <a:pt x="111" y="11"/>
                    <a:pt x="111" y="11"/>
                    <a:pt x="111" y="11"/>
                  </a:cubicBezTo>
                  <a:cubicBezTo>
                    <a:pt x="110" y="11"/>
                    <a:pt x="110" y="11"/>
                    <a:pt x="110" y="11"/>
                  </a:cubicBezTo>
                  <a:cubicBezTo>
                    <a:pt x="110" y="10"/>
                    <a:pt x="110" y="10"/>
                    <a:pt x="110" y="10"/>
                  </a:cubicBezTo>
                  <a:cubicBezTo>
                    <a:pt x="110" y="10"/>
                    <a:pt x="110" y="10"/>
                    <a:pt x="110" y="10"/>
                  </a:cubicBezTo>
                  <a:cubicBezTo>
                    <a:pt x="106" y="6"/>
                    <a:pt x="106" y="6"/>
                    <a:pt x="106" y="6"/>
                  </a:cubicBezTo>
                  <a:cubicBezTo>
                    <a:pt x="102" y="2"/>
                    <a:pt x="102" y="2"/>
                    <a:pt x="102" y="2"/>
                  </a:cubicBezTo>
                  <a:cubicBezTo>
                    <a:pt x="98" y="0"/>
                    <a:pt x="98" y="0"/>
                    <a:pt x="98" y="0"/>
                  </a:cubicBezTo>
                  <a:cubicBezTo>
                    <a:pt x="94" y="4"/>
                    <a:pt x="94" y="4"/>
                    <a:pt x="94" y="4"/>
                  </a:cubicBezTo>
                  <a:cubicBezTo>
                    <a:pt x="88" y="8"/>
                    <a:pt x="88" y="8"/>
                    <a:pt x="88" y="8"/>
                  </a:cubicBezTo>
                  <a:cubicBezTo>
                    <a:pt x="86" y="20"/>
                    <a:pt x="86" y="20"/>
                    <a:pt x="86" y="20"/>
                  </a:cubicBezTo>
                  <a:cubicBezTo>
                    <a:pt x="86" y="20"/>
                    <a:pt x="86" y="20"/>
                    <a:pt x="86" y="20"/>
                  </a:cubicBezTo>
                  <a:cubicBezTo>
                    <a:pt x="86" y="20"/>
                    <a:pt x="86" y="20"/>
                    <a:pt x="86" y="20"/>
                  </a:cubicBezTo>
                  <a:cubicBezTo>
                    <a:pt x="81" y="29"/>
                    <a:pt x="81" y="29"/>
                    <a:pt x="81" y="29"/>
                  </a:cubicBezTo>
                  <a:cubicBezTo>
                    <a:pt x="81" y="30"/>
                    <a:pt x="81" y="30"/>
                    <a:pt x="81" y="30"/>
                  </a:cubicBezTo>
                  <a:cubicBezTo>
                    <a:pt x="81" y="30"/>
                    <a:pt x="81" y="30"/>
                    <a:pt x="81" y="30"/>
                  </a:cubicBezTo>
                  <a:cubicBezTo>
                    <a:pt x="77" y="34"/>
                    <a:pt x="77" y="34"/>
                    <a:pt x="77" y="34"/>
                  </a:cubicBezTo>
                  <a:cubicBezTo>
                    <a:pt x="72" y="43"/>
                    <a:pt x="72" y="43"/>
                    <a:pt x="72" y="43"/>
                  </a:cubicBezTo>
                  <a:cubicBezTo>
                    <a:pt x="72" y="43"/>
                    <a:pt x="72" y="43"/>
                    <a:pt x="72" y="43"/>
                  </a:cubicBezTo>
                  <a:cubicBezTo>
                    <a:pt x="72" y="44"/>
                    <a:pt x="72" y="44"/>
                    <a:pt x="72" y="44"/>
                  </a:cubicBezTo>
                  <a:cubicBezTo>
                    <a:pt x="68" y="46"/>
                    <a:pt x="65" y="49"/>
                    <a:pt x="62" y="52"/>
                  </a:cubicBezTo>
                  <a:cubicBezTo>
                    <a:pt x="58" y="59"/>
                    <a:pt x="58" y="59"/>
                    <a:pt x="58" y="59"/>
                  </a:cubicBezTo>
                  <a:cubicBezTo>
                    <a:pt x="57" y="61"/>
                    <a:pt x="54" y="63"/>
                    <a:pt x="48" y="66"/>
                  </a:cubicBezTo>
                  <a:cubicBezTo>
                    <a:pt x="44" y="72"/>
                    <a:pt x="44" y="72"/>
                    <a:pt x="44" y="72"/>
                  </a:cubicBezTo>
                  <a:cubicBezTo>
                    <a:pt x="44" y="72"/>
                    <a:pt x="44" y="72"/>
                    <a:pt x="44" y="72"/>
                  </a:cubicBezTo>
                  <a:cubicBezTo>
                    <a:pt x="37" y="82"/>
                    <a:pt x="37" y="82"/>
                    <a:pt x="37" y="82"/>
                  </a:cubicBezTo>
                  <a:cubicBezTo>
                    <a:pt x="36" y="82"/>
                    <a:pt x="36" y="82"/>
                    <a:pt x="36" y="82"/>
                  </a:cubicBezTo>
                  <a:cubicBezTo>
                    <a:pt x="36" y="82"/>
                    <a:pt x="36" y="82"/>
                    <a:pt x="36" y="82"/>
                  </a:cubicBezTo>
                  <a:cubicBezTo>
                    <a:pt x="36" y="82"/>
                    <a:pt x="36" y="82"/>
                    <a:pt x="36" y="82"/>
                  </a:cubicBezTo>
                  <a:cubicBezTo>
                    <a:pt x="4" y="80"/>
                    <a:pt x="4" y="80"/>
                    <a:pt x="4" y="80"/>
                  </a:cubicBezTo>
                  <a:cubicBezTo>
                    <a:pt x="0" y="84"/>
                    <a:pt x="0" y="84"/>
                    <a:pt x="0" y="84"/>
                  </a:cubicBezTo>
                  <a:cubicBezTo>
                    <a:pt x="0" y="90"/>
                    <a:pt x="0" y="90"/>
                    <a:pt x="0" y="90"/>
                  </a:cubicBezTo>
                  <a:cubicBezTo>
                    <a:pt x="3" y="104"/>
                    <a:pt x="3" y="104"/>
                    <a:pt x="3" y="104"/>
                  </a:cubicBezTo>
                  <a:cubicBezTo>
                    <a:pt x="10" y="113"/>
                    <a:pt x="10" y="113"/>
                    <a:pt x="10" y="113"/>
                  </a:cubicBezTo>
                  <a:cubicBezTo>
                    <a:pt x="16" y="116"/>
                    <a:pt x="16" y="116"/>
                    <a:pt x="16" y="116"/>
                  </a:cubicBezTo>
                  <a:cubicBezTo>
                    <a:pt x="16" y="117"/>
                    <a:pt x="16" y="117"/>
                    <a:pt x="16" y="117"/>
                  </a:cubicBezTo>
                  <a:cubicBezTo>
                    <a:pt x="16" y="117"/>
                    <a:pt x="16" y="117"/>
                    <a:pt x="16" y="117"/>
                  </a:cubicBezTo>
                  <a:cubicBezTo>
                    <a:pt x="16" y="117"/>
                    <a:pt x="16" y="117"/>
                    <a:pt x="16" y="117"/>
                  </a:cubicBezTo>
                  <a:cubicBezTo>
                    <a:pt x="19" y="121"/>
                    <a:pt x="21" y="124"/>
                    <a:pt x="21" y="126"/>
                  </a:cubicBezTo>
                  <a:cubicBezTo>
                    <a:pt x="21" y="131"/>
                    <a:pt x="21" y="131"/>
                    <a:pt x="21" y="131"/>
                  </a:cubicBezTo>
                  <a:cubicBezTo>
                    <a:pt x="19" y="133"/>
                    <a:pt x="19" y="133"/>
                    <a:pt x="19" y="133"/>
                  </a:cubicBezTo>
                  <a:cubicBezTo>
                    <a:pt x="20" y="134"/>
                    <a:pt x="20" y="134"/>
                    <a:pt x="20" y="134"/>
                  </a:cubicBezTo>
                  <a:cubicBezTo>
                    <a:pt x="22" y="134"/>
                    <a:pt x="22" y="134"/>
                    <a:pt x="22" y="134"/>
                  </a:cubicBezTo>
                  <a:cubicBezTo>
                    <a:pt x="24" y="129"/>
                    <a:pt x="24" y="129"/>
                    <a:pt x="24" y="129"/>
                  </a:cubicBezTo>
                  <a:cubicBezTo>
                    <a:pt x="25" y="129"/>
                    <a:pt x="25" y="129"/>
                    <a:pt x="25" y="129"/>
                  </a:cubicBezTo>
                  <a:cubicBezTo>
                    <a:pt x="31" y="131"/>
                    <a:pt x="31" y="131"/>
                    <a:pt x="31" y="131"/>
                  </a:cubicBezTo>
                  <a:cubicBezTo>
                    <a:pt x="32" y="133"/>
                    <a:pt x="32" y="133"/>
                    <a:pt x="32" y="133"/>
                  </a:cubicBezTo>
                  <a:cubicBezTo>
                    <a:pt x="35" y="133"/>
                    <a:pt x="35" y="133"/>
                    <a:pt x="35" y="133"/>
                  </a:cubicBezTo>
                  <a:cubicBezTo>
                    <a:pt x="35" y="133"/>
                    <a:pt x="35" y="133"/>
                    <a:pt x="35" y="133"/>
                  </a:cubicBezTo>
                  <a:cubicBezTo>
                    <a:pt x="34" y="130"/>
                    <a:pt x="34" y="130"/>
                    <a:pt x="34" y="130"/>
                  </a:cubicBezTo>
                  <a:cubicBezTo>
                    <a:pt x="34" y="130"/>
                    <a:pt x="34" y="130"/>
                    <a:pt x="34" y="130"/>
                  </a:cubicBezTo>
                  <a:cubicBezTo>
                    <a:pt x="38" y="123"/>
                    <a:pt x="38" y="123"/>
                    <a:pt x="38" y="123"/>
                  </a:cubicBezTo>
                  <a:cubicBezTo>
                    <a:pt x="39" y="121"/>
                    <a:pt x="41" y="120"/>
                    <a:pt x="44" y="121"/>
                  </a:cubicBezTo>
                  <a:cubicBezTo>
                    <a:pt x="51" y="121"/>
                    <a:pt x="51" y="121"/>
                    <a:pt x="51" y="121"/>
                  </a:cubicBezTo>
                  <a:cubicBezTo>
                    <a:pt x="55" y="116"/>
                    <a:pt x="55" y="116"/>
                    <a:pt x="55" y="116"/>
                  </a:cubicBezTo>
                  <a:cubicBezTo>
                    <a:pt x="55" y="111"/>
                    <a:pt x="55" y="111"/>
                    <a:pt x="55" y="111"/>
                  </a:cubicBezTo>
                  <a:cubicBezTo>
                    <a:pt x="56" y="106"/>
                    <a:pt x="56" y="106"/>
                    <a:pt x="56" y="106"/>
                  </a:cubicBezTo>
                  <a:cubicBezTo>
                    <a:pt x="56" y="106"/>
                    <a:pt x="56" y="106"/>
                    <a:pt x="56" y="106"/>
                  </a:cubicBezTo>
                  <a:cubicBezTo>
                    <a:pt x="57" y="105"/>
                    <a:pt x="57" y="105"/>
                    <a:pt x="57" y="105"/>
                  </a:cubicBezTo>
                  <a:cubicBezTo>
                    <a:pt x="57" y="105"/>
                    <a:pt x="57" y="105"/>
                    <a:pt x="57" y="105"/>
                  </a:cubicBezTo>
                  <a:cubicBezTo>
                    <a:pt x="60" y="103"/>
                    <a:pt x="60" y="103"/>
                    <a:pt x="60" y="103"/>
                  </a:cubicBezTo>
                  <a:cubicBezTo>
                    <a:pt x="60" y="103"/>
                    <a:pt x="60" y="103"/>
                    <a:pt x="60" y="103"/>
                  </a:cubicBezTo>
                  <a:cubicBezTo>
                    <a:pt x="60" y="103"/>
                    <a:pt x="60" y="103"/>
                    <a:pt x="60" y="103"/>
                  </a:cubicBezTo>
                  <a:cubicBezTo>
                    <a:pt x="61" y="103"/>
                    <a:pt x="61" y="103"/>
                    <a:pt x="61" y="103"/>
                  </a:cubicBezTo>
                  <a:cubicBezTo>
                    <a:pt x="67" y="104"/>
                    <a:pt x="67" y="104"/>
                    <a:pt x="67" y="104"/>
                  </a:cubicBezTo>
                  <a:cubicBezTo>
                    <a:pt x="67" y="105"/>
                    <a:pt x="67" y="105"/>
                    <a:pt x="67" y="105"/>
                  </a:cubicBezTo>
                  <a:cubicBezTo>
                    <a:pt x="68" y="110"/>
                    <a:pt x="68" y="110"/>
                    <a:pt x="68" y="110"/>
                  </a:cubicBezTo>
                  <a:cubicBezTo>
                    <a:pt x="68" y="112"/>
                    <a:pt x="68" y="112"/>
                    <a:pt x="68" y="112"/>
                  </a:cubicBezTo>
                  <a:cubicBezTo>
                    <a:pt x="69" y="116"/>
                    <a:pt x="69" y="116"/>
                    <a:pt x="69" y="116"/>
                  </a:cubicBezTo>
                  <a:cubicBezTo>
                    <a:pt x="70" y="116"/>
                    <a:pt x="70" y="116"/>
                    <a:pt x="70" y="116"/>
                  </a:cubicBezTo>
                  <a:cubicBezTo>
                    <a:pt x="72" y="113"/>
                    <a:pt x="72" y="113"/>
                    <a:pt x="72" y="113"/>
                  </a:cubicBezTo>
                  <a:cubicBezTo>
                    <a:pt x="72" y="113"/>
                    <a:pt x="72" y="113"/>
                    <a:pt x="72" y="113"/>
                  </a:cubicBezTo>
                  <a:cubicBezTo>
                    <a:pt x="76" y="108"/>
                    <a:pt x="76" y="108"/>
                    <a:pt x="76" y="108"/>
                  </a:cubicBezTo>
                  <a:cubicBezTo>
                    <a:pt x="76" y="108"/>
                    <a:pt x="76" y="108"/>
                    <a:pt x="76" y="108"/>
                  </a:cubicBezTo>
                  <a:cubicBezTo>
                    <a:pt x="80" y="106"/>
                    <a:pt x="80" y="106"/>
                    <a:pt x="80" y="106"/>
                  </a:cubicBezTo>
                  <a:cubicBezTo>
                    <a:pt x="81" y="106"/>
                    <a:pt x="81" y="106"/>
                    <a:pt x="81" y="106"/>
                  </a:cubicBezTo>
                  <a:cubicBezTo>
                    <a:pt x="81" y="105"/>
                    <a:pt x="81" y="105"/>
                    <a:pt x="81" y="105"/>
                  </a:cubicBezTo>
                  <a:cubicBezTo>
                    <a:pt x="86" y="107"/>
                    <a:pt x="86" y="107"/>
                    <a:pt x="86" y="107"/>
                  </a:cubicBezTo>
                  <a:cubicBezTo>
                    <a:pt x="87" y="107"/>
                    <a:pt x="87" y="107"/>
                    <a:pt x="87" y="107"/>
                  </a:cubicBezTo>
                  <a:cubicBezTo>
                    <a:pt x="88" y="107"/>
                    <a:pt x="88" y="107"/>
                    <a:pt x="88" y="107"/>
                  </a:cubicBezTo>
                  <a:cubicBezTo>
                    <a:pt x="90" y="113"/>
                    <a:pt x="90" y="113"/>
                    <a:pt x="90" y="113"/>
                  </a:cubicBezTo>
                  <a:cubicBezTo>
                    <a:pt x="90" y="118"/>
                    <a:pt x="90" y="118"/>
                    <a:pt x="90" y="118"/>
                  </a:cubicBezTo>
                  <a:cubicBezTo>
                    <a:pt x="94" y="126"/>
                    <a:pt x="94" y="126"/>
                    <a:pt x="94" y="126"/>
                  </a:cubicBezTo>
                  <a:cubicBezTo>
                    <a:pt x="94" y="126"/>
                    <a:pt x="94" y="126"/>
                    <a:pt x="94" y="126"/>
                  </a:cubicBezTo>
                  <a:cubicBezTo>
                    <a:pt x="94" y="127"/>
                    <a:pt x="94" y="127"/>
                    <a:pt x="94" y="127"/>
                  </a:cubicBezTo>
                  <a:cubicBezTo>
                    <a:pt x="94" y="132"/>
                    <a:pt x="94" y="132"/>
                    <a:pt x="94" y="132"/>
                  </a:cubicBezTo>
                  <a:cubicBezTo>
                    <a:pt x="96" y="135"/>
                    <a:pt x="96" y="135"/>
                    <a:pt x="96" y="135"/>
                  </a:cubicBezTo>
                  <a:cubicBezTo>
                    <a:pt x="97" y="135"/>
                    <a:pt x="97" y="135"/>
                    <a:pt x="97" y="135"/>
                  </a:cubicBezTo>
                  <a:cubicBezTo>
                    <a:pt x="98" y="133"/>
                    <a:pt x="98" y="133"/>
                    <a:pt x="98" y="133"/>
                  </a:cubicBezTo>
                  <a:cubicBezTo>
                    <a:pt x="99" y="132"/>
                    <a:pt x="99" y="132"/>
                    <a:pt x="99" y="132"/>
                  </a:cubicBezTo>
                  <a:cubicBezTo>
                    <a:pt x="104" y="135"/>
                    <a:pt x="104" y="135"/>
                    <a:pt x="104" y="135"/>
                  </a:cubicBezTo>
                  <a:cubicBezTo>
                    <a:pt x="104" y="135"/>
                    <a:pt x="104" y="135"/>
                    <a:pt x="104" y="135"/>
                  </a:cubicBezTo>
                  <a:cubicBezTo>
                    <a:pt x="104" y="135"/>
                    <a:pt x="104" y="135"/>
                    <a:pt x="104" y="135"/>
                  </a:cubicBezTo>
                  <a:cubicBezTo>
                    <a:pt x="104" y="136"/>
                    <a:pt x="104" y="136"/>
                    <a:pt x="104" y="136"/>
                  </a:cubicBezTo>
                  <a:cubicBezTo>
                    <a:pt x="104" y="136"/>
                    <a:pt x="104" y="136"/>
                    <a:pt x="104" y="136"/>
                  </a:cubicBezTo>
                  <a:cubicBezTo>
                    <a:pt x="106" y="143"/>
                    <a:pt x="106" y="143"/>
                    <a:pt x="106" y="143"/>
                  </a:cubicBezTo>
                  <a:cubicBezTo>
                    <a:pt x="108" y="144"/>
                    <a:pt x="108" y="144"/>
                    <a:pt x="108" y="144"/>
                  </a:cubicBezTo>
                  <a:cubicBezTo>
                    <a:pt x="108" y="143"/>
                    <a:pt x="108" y="143"/>
                    <a:pt x="108" y="143"/>
                  </a:cubicBezTo>
                  <a:cubicBezTo>
                    <a:pt x="110" y="138"/>
                    <a:pt x="110" y="138"/>
                    <a:pt x="110" y="138"/>
                  </a:cubicBezTo>
                  <a:cubicBezTo>
                    <a:pt x="110" y="138"/>
                    <a:pt x="110" y="138"/>
                    <a:pt x="110" y="138"/>
                  </a:cubicBezTo>
                  <a:cubicBezTo>
                    <a:pt x="111" y="137"/>
                    <a:pt x="111" y="137"/>
                    <a:pt x="111" y="137"/>
                  </a:cubicBezTo>
                  <a:cubicBezTo>
                    <a:pt x="111" y="137"/>
                    <a:pt x="111" y="137"/>
                    <a:pt x="111" y="137"/>
                  </a:cubicBezTo>
                  <a:cubicBezTo>
                    <a:pt x="112" y="137"/>
                    <a:pt x="112" y="137"/>
                    <a:pt x="112" y="137"/>
                  </a:cubicBezTo>
                  <a:cubicBezTo>
                    <a:pt x="114" y="135"/>
                    <a:pt x="114" y="135"/>
                    <a:pt x="114" y="135"/>
                  </a:cubicBezTo>
                  <a:cubicBezTo>
                    <a:pt x="115" y="135"/>
                    <a:pt x="115" y="135"/>
                    <a:pt x="115" y="135"/>
                  </a:cubicBezTo>
                  <a:cubicBezTo>
                    <a:pt x="115" y="135"/>
                    <a:pt x="115" y="135"/>
                    <a:pt x="115" y="135"/>
                  </a:cubicBezTo>
                  <a:cubicBezTo>
                    <a:pt x="118" y="135"/>
                    <a:pt x="118" y="135"/>
                    <a:pt x="118" y="135"/>
                  </a:cubicBezTo>
                  <a:cubicBezTo>
                    <a:pt x="118" y="133"/>
                    <a:pt x="118" y="133"/>
                    <a:pt x="118" y="133"/>
                  </a:cubicBezTo>
                  <a:cubicBezTo>
                    <a:pt x="118" y="132"/>
                    <a:pt x="118" y="132"/>
                    <a:pt x="118" y="132"/>
                  </a:cubicBezTo>
                  <a:cubicBezTo>
                    <a:pt x="116" y="113"/>
                    <a:pt x="116" y="113"/>
                    <a:pt x="116" y="113"/>
                  </a:cubicBezTo>
                  <a:cubicBezTo>
                    <a:pt x="108" y="101"/>
                    <a:pt x="108" y="101"/>
                    <a:pt x="108" y="101"/>
                  </a:cubicBezTo>
                  <a:cubicBezTo>
                    <a:pt x="94" y="84"/>
                    <a:pt x="94" y="84"/>
                    <a:pt x="94" y="84"/>
                  </a:cubicBezTo>
                  <a:cubicBezTo>
                    <a:pt x="93" y="84"/>
                    <a:pt x="93" y="84"/>
                    <a:pt x="93" y="84"/>
                  </a:cubicBezTo>
                  <a:cubicBezTo>
                    <a:pt x="92" y="73"/>
                    <a:pt x="92" y="73"/>
                    <a:pt x="92" y="73"/>
                  </a:cubicBezTo>
                  <a:cubicBezTo>
                    <a:pt x="88" y="64"/>
                    <a:pt x="88" y="64"/>
                    <a:pt x="88" y="64"/>
                  </a:cubicBezTo>
                  <a:cubicBezTo>
                    <a:pt x="88" y="64"/>
                    <a:pt x="88" y="64"/>
                    <a:pt x="88" y="64"/>
                  </a:cubicBezTo>
                  <a:cubicBezTo>
                    <a:pt x="87" y="64"/>
                    <a:pt x="87" y="64"/>
                    <a:pt x="87" y="64"/>
                  </a:cubicBezTo>
                  <a:cubicBezTo>
                    <a:pt x="87" y="64"/>
                    <a:pt x="87" y="64"/>
                    <a:pt x="87" y="64"/>
                  </a:cubicBezTo>
                  <a:cubicBezTo>
                    <a:pt x="88" y="63"/>
                    <a:pt x="88" y="63"/>
                    <a:pt x="88" y="63"/>
                  </a:cubicBezTo>
                  <a:cubicBezTo>
                    <a:pt x="90" y="52"/>
                    <a:pt x="90" y="52"/>
                    <a:pt x="90" y="52"/>
                  </a:cubicBezTo>
                  <a:cubicBezTo>
                    <a:pt x="91" y="52"/>
                    <a:pt x="91" y="52"/>
                    <a:pt x="91" y="52"/>
                  </a:cubicBezTo>
                  <a:cubicBezTo>
                    <a:pt x="92" y="52"/>
                    <a:pt x="92" y="52"/>
                    <a:pt x="92" y="52"/>
                  </a:cubicBezTo>
                  <a:cubicBezTo>
                    <a:pt x="117" y="51"/>
                    <a:pt x="117" y="51"/>
                    <a:pt x="117" y="51"/>
                  </a:cubicBezTo>
                  <a:cubicBezTo>
                    <a:pt x="130" y="44"/>
                    <a:pt x="130" y="44"/>
                    <a:pt x="130" y="44"/>
                  </a:cubicBezTo>
                  <a:cubicBezTo>
                    <a:pt x="130" y="44"/>
                    <a:pt x="130" y="44"/>
                    <a:pt x="130" y="44"/>
                  </a:cubicBezTo>
                  <a:cubicBezTo>
                    <a:pt x="131" y="43"/>
                    <a:pt x="131" y="43"/>
                    <a:pt x="131" y="43"/>
                  </a:cubicBezTo>
                  <a:cubicBezTo>
                    <a:pt x="136" y="42"/>
                    <a:pt x="139" y="40"/>
                    <a:pt x="140" y="38"/>
                  </a:cubicBezTo>
                  <a:cubicBezTo>
                    <a:pt x="141" y="36"/>
                    <a:pt x="142" y="33"/>
                    <a:pt x="14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6"/>
            <p:cNvSpPr>
              <a:spLocks/>
            </p:cNvSpPr>
            <p:nvPr/>
          </p:nvSpPr>
          <p:spPr bwMode="auto">
            <a:xfrm>
              <a:off x="6469063" y="2976563"/>
              <a:ext cx="609600" cy="1085850"/>
            </a:xfrm>
            <a:custGeom>
              <a:avLst/>
              <a:gdLst>
                <a:gd name="T0" fmla="*/ 48 w 162"/>
                <a:gd name="T1" fmla="*/ 90 h 289"/>
                <a:gd name="T2" fmla="*/ 61 w 162"/>
                <a:gd name="T3" fmla="*/ 100 h 289"/>
                <a:gd name="T4" fmla="*/ 70 w 162"/>
                <a:gd name="T5" fmla="*/ 108 h 289"/>
                <a:gd name="T6" fmla="*/ 88 w 162"/>
                <a:gd name="T7" fmla="*/ 114 h 289"/>
                <a:gd name="T8" fmla="*/ 88 w 162"/>
                <a:gd name="T9" fmla="*/ 115 h 289"/>
                <a:gd name="T10" fmla="*/ 93 w 162"/>
                <a:gd name="T11" fmla="*/ 123 h 289"/>
                <a:gd name="T12" fmla="*/ 89 w 162"/>
                <a:gd name="T13" fmla="*/ 136 h 289"/>
                <a:gd name="T14" fmla="*/ 88 w 162"/>
                <a:gd name="T15" fmla="*/ 144 h 289"/>
                <a:gd name="T16" fmla="*/ 84 w 162"/>
                <a:gd name="T17" fmla="*/ 158 h 289"/>
                <a:gd name="T18" fmla="*/ 70 w 162"/>
                <a:gd name="T19" fmla="*/ 156 h 289"/>
                <a:gd name="T20" fmla="*/ 56 w 162"/>
                <a:gd name="T21" fmla="*/ 166 h 289"/>
                <a:gd name="T22" fmla="*/ 58 w 162"/>
                <a:gd name="T23" fmla="*/ 177 h 289"/>
                <a:gd name="T24" fmla="*/ 44 w 162"/>
                <a:gd name="T25" fmla="*/ 174 h 289"/>
                <a:gd name="T26" fmla="*/ 32 w 162"/>
                <a:gd name="T27" fmla="*/ 169 h 289"/>
                <a:gd name="T28" fmla="*/ 20 w 162"/>
                <a:gd name="T29" fmla="*/ 196 h 289"/>
                <a:gd name="T30" fmla="*/ 24 w 162"/>
                <a:gd name="T31" fmla="*/ 204 h 289"/>
                <a:gd name="T32" fmla="*/ 26 w 162"/>
                <a:gd name="T33" fmla="*/ 211 h 289"/>
                <a:gd name="T34" fmla="*/ 27 w 162"/>
                <a:gd name="T35" fmla="*/ 222 h 289"/>
                <a:gd name="T36" fmla="*/ 3 w 162"/>
                <a:gd name="T37" fmla="*/ 227 h 289"/>
                <a:gd name="T38" fmla="*/ 3 w 162"/>
                <a:gd name="T39" fmla="*/ 243 h 289"/>
                <a:gd name="T40" fmla="*/ 6 w 162"/>
                <a:gd name="T41" fmla="*/ 254 h 289"/>
                <a:gd name="T42" fmla="*/ 33 w 162"/>
                <a:gd name="T43" fmla="*/ 252 h 289"/>
                <a:gd name="T44" fmla="*/ 43 w 162"/>
                <a:gd name="T45" fmla="*/ 260 h 289"/>
                <a:gd name="T46" fmla="*/ 51 w 162"/>
                <a:gd name="T47" fmla="*/ 266 h 289"/>
                <a:gd name="T48" fmla="*/ 58 w 162"/>
                <a:gd name="T49" fmla="*/ 260 h 289"/>
                <a:gd name="T50" fmla="*/ 76 w 162"/>
                <a:gd name="T51" fmla="*/ 273 h 289"/>
                <a:gd name="T52" fmla="*/ 98 w 162"/>
                <a:gd name="T53" fmla="*/ 274 h 289"/>
                <a:gd name="T54" fmla="*/ 104 w 162"/>
                <a:gd name="T55" fmla="*/ 278 h 289"/>
                <a:gd name="T56" fmla="*/ 104 w 162"/>
                <a:gd name="T57" fmla="*/ 279 h 289"/>
                <a:gd name="T58" fmla="*/ 113 w 162"/>
                <a:gd name="T59" fmla="*/ 287 h 289"/>
                <a:gd name="T60" fmla="*/ 124 w 162"/>
                <a:gd name="T61" fmla="*/ 280 h 289"/>
                <a:gd name="T62" fmla="*/ 120 w 162"/>
                <a:gd name="T63" fmla="*/ 274 h 289"/>
                <a:gd name="T64" fmla="*/ 124 w 162"/>
                <a:gd name="T65" fmla="*/ 257 h 289"/>
                <a:gd name="T66" fmla="*/ 134 w 162"/>
                <a:gd name="T67" fmla="*/ 256 h 289"/>
                <a:gd name="T68" fmla="*/ 121 w 162"/>
                <a:gd name="T69" fmla="*/ 242 h 289"/>
                <a:gd name="T70" fmla="*/ 117 w 162"/>
                <a:gd name="T71" fmla="*/ 237 h 289"/>
                <a:gd name="T72" fmla="*/ 122 w 162"/>
                <a:gd name="T73" fmla="*/ 231 h 289"/>
                <a:gd name="T74" fmla="*/ 151 w 162"/>
                <a:gd name="T75" fmla="*/ 233 h 289"/>
                <a:gd name="T76" fmla="*/ 162 w 162"/>
                <a:gd name="T77" fmla="*/ 231 h 289"/>
                <a:gd name="T78" fmla="*/ 145 w 162"/>
                <a:gd name="T79" fmla="*/ 187 h 289"/>
                <a:gd name="T80" fmla="*/ 137 w 162"/>
                <a:gd name="T81" fmla="*/ 184 h 289"/>
                <a:gd name="T82" fmla="*/ 136 w 162"/>
                <a:gd name="T83" fmla="*/ 172 h 289"/>
                <a:gd name="T84" fmla="*/ 138 w 162"/>
                <a:gd name="T85" fmla="*/ 95 h 289"/>
                <a:gd name="T86" fmla="*/ 140 w 162"/>
                <a:gd name="T87" fmla="*/ 80 h 289"/>
                <a:gd name="T88" fmla="*/ 148 w 162"/>
                <a:gd name="T89" fmla="*/ 68 h 289"/>
                <a:gd name="T90" fmla="*/ 139 w 162"/>
                <a:gd name="T91" fmla="*/ 55 h 289"/>
                <a:gd name="T92" fmla="*/ 138 w 162"/>
                <a:gd name="T93" fmla="*/ 44 h 289"/>
                <a:gd name="T94" fmla="*/ 138 w 162"/>
                <a:gd name="T95" fmla="*/ 43 h 289"/>
                <a:gd name="T96" fmla="*/ 146 w 162"/>
                <a:gd name="T97" fmla="*/ 18 h 289"/>
                <a:gd name="T98" fmla="*/ 150 w 162"/>
                <a:gd name="T99" fmla="*/ 10 h 289"/>
                <a:gd name="T100" fmla="*/ 156 w 162"/>
                <a:gd name="T101" fmla="*/ 6 h 289"/>
                <a:gd name="T102" fmla="*/ 148 w 162"/>
                <a:gd name="T103" fmla="*/ 0 h 289"/>
                <a:gd name="T104" fmla="*/ 134 w 162"/>
                <a:gd name="T105" fmla="*/ 5 h 289"/>
                <a:gd name="T106" fmla="*/ 122 w 162"/>
                <a:gd name="T107" fmla="*/ 16 h 289"/>
                <a:gd name="T108" fmla="*/ 105 w 162"/>
                <a:gd name="T109" fmla="*/ 28 h 289"/>
                <a:gd name="T110" fmla="*/ 98 w 162"/>
                <a:gd name="T111" fmla="*/ 35 h 289"/>
                <a:gd name="T112" fmla="*/ 93 w 162"/>
                <a:gd name="T113" fmla="*/ 59 h 289"/>
                <a:gd name="T114" fmla="*/ 92 w 162"/>
                <a:gd name="T115" fmla="*/ 66 h 289"/>
                <a:gd name="T116" fmla="*/ 87 w 162"/>
                <a:gd name="T117" fmla="*/ 72 h 289"/>
                <a:gd name="T118" fmla="*/ 86 w 162"/>
                <a:gd name="T119" fmla="*/ 73 h 289"/>
                <a:gd name="T120" fmla="*/ 76 w 162"/>
                <a:gd name="T121" fmla="*/ 74 h 289"/>
                <a:gd name="T122" fmla="*/ 76 w 162"/>
                <a:gd name="T123" fmla="*/ 74 h 289"/>
                <a:gd name="T124" fmla="*/ 54 w 162"/>
                <a:gd name="T125" fmla="*/ 66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 h="289">
                  <a:moveTo>
                    <a:pt x="54" y="66"/>
                  </a:moveTo>
                  <a:cubicBezTo>
                    <a:pt x="52" y="65"/>
                    <a:pt x="52" y="65"/>
                    <a:pt x="52" y="65"/>
                  </a:cubicBezTo>
                  <a:cubicBezTo>
                    <a:pt x="48" y="90"/>
                    <a:pt x="48" y="90"/>
                    <a:pt x="48" y="90"/>
                  </a:cubicBezTo>
                  <a:cubicBezTo>
                    <a:pt x="54" y="98"/>
                    <a:pt x="54" y="98"/>
                    <a:pt x="54" y="98"/>
                  </a:cubicBezTo>
                  <a:cubicBezTo>
                    <a:pt x="61" y="100"/>
                    <a:pt x="61" y="100"/>
                    <a:pt x="61" y="100"/>
                  </a:cubicBezTo>
                  <a:cubicBezTo>
                    <a:pt x="61" y="100"/>
                    <a:pt x="61" y="100"/>
                    <a:pt x="61" y="100"/>
                  </a:cubicBezTo>
                  <a:cubicBezTo>
                    <a:pt x="61" y="100"/>
                    <a:pt x="61" y="100"/>
                    <a:pt x="61" y="100"/>
                  </a:cubicBezTo>
                  <a:cubicBezTo>
                    <a:pt x="62" y="101"/>
                    <a:pt x="62" y="101"/>
                    <a:pt x="62" y="101"/>
                  </a:cubicBezTo>
                  <a:cubicBezTo>
                    <a:pt x="70" y="108"/>
                    <a:pt x="70" y="108"/>
                    <a:pt x="70" y="108"/>
                  </a:cubicBezTo>
                  <a:cubicBezTo>
                    <a:pt x="82" y="110"/>
                    <a:pt x="82" y="110"/>
                    <a:pt x="82" y="110"/>
                  </a:cubicBezTo>
                  <a:cubicBezTo>
                    <a:pt x="82" y="110"/>
                    <a:pt x="82" y="110"/>
                    <a:pt x="82" y="110"/>
                  </a:cubicBezTo>
                  <a:cubicBezTo>
                    <a:pt x="88" y="114"/>
                    <a:pt x="88" y="114"/>
                    <a:pt x="88" y="114"/>
                  </a:cubicBezTo>
                  <a:cubicBezTo>
                    <a:pt x="88" y="114"/>
                    <a:pt x="88" y="114"/>
                    <a:pt x="88" y="114"/>
                  </a:cubicBezTo>
                  <a:cubicBezTo>
                    <a:pt x="88" y="114"/>
                    <a:pt x="88" y="114"/>
                    <a:pt x="88" y="114"/>
                  </a:cubicBezTo>
                  <a:cubicBezTo>
                    <a:pt x="88" y="115"/>
                    <a:pt x="88" y="115"/>
                    <a:pt x="88" y="115"/>
                  </a:cubicBezTo>
                  <a:cubicBezTo>
                    <a:pt x="93" y="122"/>
                    <a:pt x="93" y="122"/>
                    <a:pt x="93" y="122"/>
                  </a:cubicBezTo>
                  <a:cubicBezTo>
                    <a:pt x="94" y="122"/>
                    <a:pt x="94" y="122"/>
                    <a:pt x="94" y="122"/>
                  </a:cubicBezTo>
                  <a:cubicBezTo>
                    <a:pt x="93" y="123"/>
                    <a:pt x="93" y="123"/>
                    <a:pt x="93" y="123"/>
                  </a:cubicBezTo>
                  <a:cubicBezTo>
                    <a:pt x="89" y="130"/>
                    <a:pt x="89" y="130"/>
                    <a:pt x="89" y="130"/>
                  </a:cubicBezTo>
                  <a:cubicBezTo>
                    <a:pt x="88" y="130"/>
                    <a:pt x="88" y="132"/>
                    <a:pt x="88" y="136"/>
                  </a:cubicBezTo>
                  <a:cubicBezTo>
                    <a:pt x="89" y="136"/>
                    <a:pt x="89" y="136"/>
                    <a:pt x="89" y="136"/>
                  </a:cubicBezTo>
                  <a:cubicBezTo>
                    <a:pt x="89" y="143"/>
                    <a:pt x="89" y="143"/>
                    <a:pt x="89" y="143"/>
                  </a:cubicBezTo>
                  <a:cubicBezTo>
                    <a:pt x="88" y="144"/>
                    <a:pt x="88" y="144"/>
                    <a:pt x="88" y="144"/>
                  </a:cubicBezTo>
                  <a:cubicBezTo>
                    <a:pt x="88" y="144"/>
                    <a:pt x="88" y="144"/>
                    <a:pt x="88" y="144"/>
                  </a:cubicBezTo>
                  <a:cubicBezTo>
                    <a:pt x="85" y="156"/>
                    <a:pt x="85" y="156"/>
                    <a:pt x="85" y="156"/>
                  </a:cubicBezTo>
                  <a:cubicBezTo>
                    <a:pt x="84" y="158"/>
                    <a:pt x="84" y="158"/>
                    <a:pt x="84" y="158"/>
                  </a:cubicBezTo>
                  <a:cubicBezTo>
                    <a:pt x="84" y="158"/>
                    <a:pt x="84" y="158"/>
                    <a:pt x="84" y="158"/>
                  </a:cubicBezTo>
                  <a:cubicBezTo>
                    <a:pt x="82" y="157"/>
                    <a:pt x="82" y="157"/>
                    <a:pt x="82" y="157"/>
                  </a:cubicBezTo>
                  <a:cubicBezTo>
                    <a:pt x="77" y="156"/>
                    <a:pt x="77" y="156"/>
                    <a:pt x="77" y="156"/>
                  </a:cubicBezTo>
                  <a:cubicBezTo>
                    <a:pt x="70" y="156"/>
                    <a:pt x="70" y="156"/>
                    <a:pt x="70" y="156"/>
                  </a:cubicBezTo>
                  <a:cubicBezTo>
                    <a:pt x="64" y="158"/>
                    <a:pt x="64" y="158"/>
                    <a:pt x="64" y="158"/>
                  </a:cubicBezTo>
                  <a:cubicBezTo>
                    <a:pt x="58" y="164"/>
                    <a:pt x="58" y="164"/>
                    <a:pt x="58" y="164"/>
                  </a:cubicBezTo>
                  <a:cubicBezTo>
                    <a:pt x="56" y="166"/>
                    <a:pt x="56" y="166"/>
                    <a:pt x="56" y="166"/>
                  </a:cubicBezTo>
                  <a:cubicBezTo>
                    <a:pt x="65" y="170"/>
                    <a:pt x="65" y="170"/>
                    <a:pt x="65" y="170"/>
                  </a:cubicBezTo>
                  <a:cubicBezTo>
                    <a:pt x="64" y="172"/>
                    <a:pt x="64" y="172"/>
                    <a:pt x="64" y="172"/>
                  </a:cubicBezTo>
                  <a:cubicBezTo>
                    <a:pt x="64" y="174"/>
                    <a:pt x="62" y="176"/>
                    <a:pt x="58" y="177"/>
                  </a:cubicBezTo>
                  <a:cubicBezTo>
                    <a:pt x="53" y="177"/>
                    <a:pt x="53" y="177"/>
                    <a:pt x="53" y="177"/>
                  </a:cubicBezTo>
                  <a:cubicBezTo>
                    <a:pt x="44" y="174"/>
                    <a:pt x="44" y="174"/>
                    <a:pt x="44" y="174"/>
                  </a:cubicBezTo>
                  <a:cubicBezTo>
                    <a:pt x="44" y="174"/>
                    <a:pt x="44" y="174"/>
                    <a:pt x="44" y="174"/>
                  </a:cubicBezTo>
                  <a:cubicBezTo>
                    <a:pt x="44" y="174"/>
                    <a:pt x="44" y="174"/>
                    <a:pt x="44" y="174"/>
                  </a:cubicBezTo>
                  <a:cubicBezTo>
                    <a:pt x="35" y="169"/>
                    <a:pt x="35" y="169"/>
                    <a:pt x="35" y="169"/>
                  </a:cubicBezTo>
                  <a:cubicBezTo>
                    <a:pt x="32" y="169"/>
                    <a:pt x="32" y="169"/>
                    <a:pt x="32" y="169"/>
                  </a:cubicBezTo>
                  <a:cubicBezTo>
                    <a:pt x="22" y="183"/>
                    <a:pt x="22" y="183"/>
                    <a:pt x="22" y="183"/>
                  </a:cubicBezTo>
                  <a:cubicBezTo>
                    <a:pt x="20" y="188"/>
                    <a:pt x="20" y="188"/>
                    <a:pt x="20" y="188"/>
                  </a:cubicBezTo>
                  <a:cubicBezTo>
                    <a:pt x="20" y="196"/>
                    <a:pt x="20" y="196"/>
                    <a:pt x="20" y="196"/>
                  </a:cubicBezTo>
                  <a:cubicBezTo>
                    <a:pt x="24" y="203"/>
                    <a:pt x="24" y="203"/>
                    <a:pt x="24" y="203"/>
                  </a:cubicBezTo>
                  <a:cubicBezTo>
                    <a:pt x="24" y="204"/>
                    <a:pt x="24" y="204"/>
                    <a:pt x="24" y="204"/>
                  </a:cubicBezTo>
                  <a:cubicBezTo>
                    <a:pt x="24" y="204"/>
                    <a:pt x="24" y="204"/>
                    <a:pt x="24" y="204"/>
                  </a:cubicBezTo>
                  <a:cubicBezTo>
                    <a:pt x="24" y="204"/>
                    <a:pt x="24" y="204"/>
                    <a:pt x="24" y="204"/>
                  </a:cubicBezTo>
                  <a:cubicBezTo>
                    <a:pt x="26" y="210"/>
                    <a:pt x="26" y="210"/>
                    <a:pt x="26" y="210"/>
                  </a:cubicBezTo>
                  <a:cubicBezTo>
                    <a:pt x="26" y="211"/>
                    <a:pt x="26" y="211"/>
                    <a:pt x="26" y="211"/>
                  </a:cubicBezTo>
                  <a:cubicBezTo>
                    <a:pt x="26" y="220"/>
                    <a:pt x="26" y="220"/>
                    <a:pt x="26" y="220"/>
                  </a:cubicBezTo>
                  <a:cubicBezTo>
                    <a:pt x="26" y="221"/>
                    <a:pt x="26" y="221"/>
                    <a:pt x="26" y="221"/>
                  </a:cubicBezTo>
                  <a:cubicBezTo>
                    <a:pt x="27" y="222"/>
                    <a:pt x="27" y="222"/>
                    <a:pt x="27" y="222"/>
                  </a:cubicBezTo>
                  <a:cubicBezTo>
                    <a:pt x="20" y="223"/>
                    <a:pt x="20" y="223"/>
                    <a:pt x="20" y="223"/>
                  </a:cubicBezTo>
                  <a:cubicBezTo>
                    <a:pt x="8" y="223"/>
                    <a:pt x="8" y="223"/>
                    <a:pt x="8" y="223"/>
                  </a:cubicBezTo>
                  <a:cubicBezTo>
                    <a:pt x="3" y="227"/>
                    <a:pt x="3" y="227"/>
                    <a:pt x="3" y="227"/>
                  </a:cubicBezTo>
                  <a:cubicBezTo>
                    <a:pt x="0" y="231"/>
                    <a:pt x="0" y="231"/>
                    <a:pt x="0" y="231"/>
                  </a:cubicBezTo>
                  <a:cubicBezTo>
                    <a:pt x="1" y="231"/>
                    <a:pt x="1" y="231"/>
                    <a:pt x="1" y="231"/>
                  </a:cubicBezTo>
                  <a:cubicBezTo>
                    <a:pt x="3" y="243"/>
                    <a:pt x="3" y="243"/>
                    <a:pt x="3" y="243"/>
                  </a:cubicBezTo>
                  <a:cubicBezTo>
                    <a:pt x="4" y="243"/>
                    <a:pt x="4" y="243"/>
                    <a:pt x="4" y="243"/>
                  </a:cubicBezTo>
                  <a:cubicBezTo>
                    <a:pt x="4" y="248"/>
                    <a:pt x="4" y="248"/>
                    <a:pt x="4" y="248"/>
                  </a:cubicBezTo>
                  <a:cubicBezTo>
                    <a:pt x="6" y="254"/>
                    <a:pt x="6" y="254"/>
                    <a:pt x="6" y="254"/>
                  </a:cubicBezTo>
                  <a:cubicBezTo>
                    <a:pt x="15" y="259"/>
                    <a:pt x="15" y="259"/>
                    <a:pt x="15" y="259"/>
                  </a:cubicBezTo>
                  <a:cubicBezTo>
                    <a:pt x="27" y="256"/>
                    <a:pt x="27" y="256"/>
                    <a:pt x="27" y="256"/>
                  </a:cubicBezTo>
                  <a:cubicBezTo>
                    <a:pt x="33" y="252"/>
                    <a:pt x="33" y="252"/>
                    <a:pt x="33" y="252"/>
                  </a:cubicBezTo>
                  <a:cubicBezTo>
                    <a:pt x="34" y="252"/>
                    <a:pt x="34" y="252"/>
                    <a:pt x="34" y="252"/>
                  </a:cubicBezTo>
                  <a:cubicBezTo>
                    <a:pt x="40" y="252"/>
                    <a:pt x="40" y="252"/>
                    <a:pt x="40" y="252"/>
                  </a:cubicBezTo>
                  <a:cubicBezTo>
                    <a:pt x="43" y="260"/>
                    <a:pt x="43" y="260"/>
                    <a:pt x="43" y="260"/>
                  </a:cubicBezTo>
                  <a:cubicBezTo>
                    <a:pt x="45" y="262"/>
                    <a:pt x="46" y="264"/>
                    <a:pt x="47" y="266"/>
                  </a:cubicBezTo>
                  <a:cubicBezTo>
                    <a:pt x="50" y="266"/>
                    <a:pt x="50" y="266"/>
                    <a:pt x="50" y="266"/>
                  </a:cubicBezTo>
                  <a:cubicBezTo>
                    <a:pt x="51" y="266"/>
                    <a:pt x="51" y="266"/>
                    <a:pt x="51" y="266"/>
                  </a:cubicBezTo>
                  <a:cubicBezTo>
                    <a:pt x="52" y="266"/>
                    <a:pt x="52" y="266"/>
                    <a:pt x="52" y="266"/>
                  </a:cubicBezTo>
                  <a:cubicBezTo>
                    <a:pt x="52" y="265"/>
                    <a:pt x="52" y="265"/>
                    <a:pt x="52" y="265"/>
                  </a:cubicBezTo>
                  <a:cubicBezTo>
                    <a:pt x="58" y="260"/>
                    <a:pt x="58" y="260"/>
                    <a:pt x="58" y="260"/>
                  </a:cubicBezTo>
                  <a:cubicBezTo>
                    <a:pt x="63" y="270"/>
                    <a:pt x="63" y="270"/>
                    <a:pt x="63" y="270"/>
                  </a:cubicBezTo>
                  <a:cubicBezTo>
                    <a:pt x="68" y="273"/>
                    <a:pt x="68" y="273"/>
                    <a:pt x="68" y="273"/>
                  </a:cubicBezTo>
                  <a:cubicBezTo>
                    <a:pt x="76" y="273"/>
                    <a:pt x="76" y="273"/>
                    <a:pt x="76" y="273"/>
                  </a:cubicBezTo>
                  <a:cubicBezTo>
                    <a:pt x="82" y="272"/>
                    <a:pt x="82" y="272"/>
                    <a:pt x="82" y="272"/>
                  </a:cubicBezTo>
                  <a:cubicBezTo>
                    <a:pt x="84" y="272"/>
                    <a:pt x="84" y="272"/>
                    <a:pt x="84" y="272"/>
                  </a:cubicBezTo>
                  <a:cubicBezTo>
                    <a:pt x="98" y="274"/>
                    <a:pt x="98" y="274"/>
                    <a:pt x="98" y="274"/>
                  </a:cubicBezTo>
                  <a:cubicBezTo>
                    <a:pt x="98" y="274"/>
                    <a:pt x="98" y="274"/>
                    <a:pt x="98" y="274"/>
                  </a:cubicBezTo>
                  <a:cubicBezTo>
                    <a:pt x="98" y="275"/>
                    <a:pt x="98" y="275"/>
                    <a:pt x="98" y="275"/>
                  </a:cubicBezTo>
                  <a:cubicBezTo>
                    <a:pt x="104" y="278"/>
                    <a:pt x="104" y="278"/>
                    <a:pt x="104" y="278"/>
                  </a:cubicBezTo>
                  <a:cubicBezTo>
                    <a:pt x="104" y="278"/>
                    <a:pt x="104" y="278"/>
                    <a:pt x="104" y="278"/>
                  </a:cubicBezTo>
                  <a:cubicBezTo>
                    <a:pt x="104" y="278"/>
                    <a:pt x="104" y="278"/>
                    <a:pt x="104" y="278"/>
                  </a:cubicBezTo>
                  <a:cubicBezTo>
                    <a:pt x="104" y="279"/>
                    <a:pt x="104" y="279"/>
                    <a:pt x="104" y="279"/>
                  </a:cubicBezTo>
                  <a:cubicBezTo>
                    <a:pt x="110" y="283"/>
                    <a:pt x="110" y="283"/>
                    <a:pt x="110" y="283"/>
                  </a:cubicBezTo>
                  <a:cubicBezTo>
                    <a:pt x="110" y="283"/>
                    <a:pt x="110" y="283"/>
                    <a:pt x="110" y="283"/>
                  </a:cubicBezTo>
                  <a:cubicBezTo>
                    <a:pt x="113" y="287"/>
                    <a:pt x="113" y="287"/>
                    <a:pt x="113" y="287"/>
                  </a:cubicBezTo>
                  <a:cubicBezTo>
                    <a:pt x="117" y="289"/>
                    <a:pt x="117" y="289"/>
                    <a:pt x="117" y="289"/>
                  </a:cubicBezTo>
                  <a:cubicBezTo>
                    <a:pt x="124" y="288"/>
                    <a:pt x="124" y="288"/>
                    <a:pt x="124" y="288"/>
                  </a:cubicBezTo>
                  <a:cubicBezTo>
                    <a:pt x="124" y="280"/>
                    <a:pt x="124" y="280"/>
                    <a:pt x="124" y="280"/>
                  </a:cubicBezTo>
                  <a:cubicBezTo>
                    <a:pt x="120" y="274"/>
                    <a:pt x="120" y="274"/>
                    <a:pt x="120" y="274"/>
                  </a:cubicBezTo>
                  <a:cubicBezTo>
                    <a:pt x="120" y="274"/>
                    <a:pt x="120" y="274"/>
                    <a:pt x="120" y="274"/>
                  </a:cubicBezTo>
                  <a:cubicBezTo>
                    <a:pt x="120" y="274"/>
                    <a:pt x="120" y="274"/>
                    <a:pt x="120" y="274"/>
                  </a:cubicBezTo>
                  <a:cubicBezTo>
                    <a:pt x="118" y="263"/>
                    <a:pt x="118" y="263"/>
                    <a:pt x="118" y="263"/>
                  </a:cubicBezTo>
                  <a:cubicBezTo>
                    <a:pt x="123" y="258"/>
                    <a:pt x="123" y="258"/>
                    <a:pt x="123" y="258"/>
                  </a:cubicBezTo>
                  <a:cubicBezTo>
                    <a:pt x="124" y="257"/>
                    <a:pt x="124" y="257"/>
                    <a:pt x="124" y="257"/>
                  </a:cubicBezTo>
                  <a:cubicBezTo>
                    <a:pt x="124" y="257"/>
                    <a:pt x="124" y="257"/>
                    <a:pt x="124" y="257"/>
                  </a:cubicBezTo>
                  <a:cubicBezTo>
                    <a:pt x="129" y="256"/>
                    <a:pt x="129" y="256"/>
                    <a:pt x="129" y="256"/>
                  </a:cubicBezTo>
                  <a:cubicBezTo>
                    <a:pt x="134" y="256"/>
                    <a:pt x="134" y="256"/>
                    <a:pt x="134" y="256"/>
                  </a:cubicBezTo>
                  <a:cubicBezTo>
                    <a:pt x="136" y="254"/>
                    <a:pt x="136" y="254"/>
                    <a:pt x="136" y="254"/>
                  </a:cubicBezTo>
                  <a:cubicBezTo>
                    <a:pt x="132" y="250"/>
                    <a:pt x="132" y="250"/>
                    <a:pt x="132" y="250"/>
                  </a:cubicBezTo>
                  <a:cubicBezTo>
                    <a:pt x="121" y="242"/>
                    <a:pt x="121" y="242"/>
                    <a:pt x="121" y="242"/>
                  </a:cubicBezTo>
                  <a:cubicBezTo>
                    <a:pt x="118" y="238"/>
                    <a:pt x="118" y="238"/>
                    <a:pt x="118" y="238"/>
                  </a:cubicBezTo>
                  <a:cubicBezTo>
                    <a:pt x="118" y="238"/>
                    <a:pt x="118" y="238"/>
                    <a:pt x="118" y="238"/>
                  </a:cubicBezTo>
                  <a:cubicBezTo>
                    <a:pt x="117" y="237"/>
                    <a:pt x="117" y="237"/>
                    <a:pt x="117" y="237"/>
                  </a:cubicBezTo>
                  <a:cubicBezTo>
                    <a:pt x="118" y="236"/>
                    <a:pt x="118" y="236"/>
                    <a:pt x="118" y="236"/>
                  </a:cubicBezTo>
                  <a:cubicBezTo>
                    <a:pt x="121" y="230"/>
                    <a:pt x="121" y="230"/>
                    <a:pt x="121" y="230"/>
                  </a:cubicBezTo>
                  <a:cubicBezTo>
                    <a:pt x="122" y="231"/>
                    <a:pt x="122" y="231"/>
                    <a:pt x="122" y="231"/>
                  </a:cubicBezTo>
                  <a:cubicBezTo>
                    <a:pt x="130" y="233"/>
                    <a:pt x="130" y="233"/>
                    <a:pt x="130" y="233"/>
                  </a:cubicBezTo>
                  <a:cubicBezTo>
                    <a:pt x="151" y="232"/>
                    <a:pt x="151" y="232"/>
                    <a:pt x="151" y="232"/>
                  </a:cubicBezTo>
                  <a:cubicBezTo>
                    <a:pt x="151" y="233"/>
                    <a:pt x="151" y="233"/>
                    <a:pt x="151" y="233"/>
                  </a:cubicBezTo>
                  <a:cubicBezTo>
                    <a:pt x="152" y="233"/>
                    <a:pt x="152" y="233"/>
                    <a:pt x="152" y="233"/>
                  </a:cubicBezTo>
                  <a:cubicBezTo>
                    <a:pt x="158" y="235"/>
                    <a:pt x="158" y="235"/>
                    <a:pt x="158" y="235"/>
                  </a:cubicBezTo>
                  <a:cubicBezTo>
                    <a:pt x="162" y="231"/>
                    <a:pt x="162" y="231"/>
                    <a:pt x="162" y="231"/>
                  </a:cubicBezTo>
                  <a:cubicBezTo>
                    <a:pt x="160" y="219"/>
                    <a:pt x="160" y="219"/>
                    <a:pt x="160" y="219"/>
                  </a:cubicBezTo>
                  <a:cubicBezTo>
                    <a:pt x="152" y="214"/>
                    <a:pt x="152" y="214"/>
                    <a:pt x="152" y="214"/>
                  </a:cubicBezTo>
                  <a:cubicBezTo>
                    <a:pt x="146" y="210"/>
                    <a:pt x="144" y="202"/>
                    <a:pt x="145" y="187"/>
                  </a:cubicBezTo>
                  <a:cubicBezTo>
                    <a:pt x="138" y="184"/>
                    <a:pt x="138" y="184"/>
                    <a:pt x="138" y="184"/>
                  </a:cubicBezTo>
                  <a:cubicBezTo>
                    <a:pt x="138" y="184"/>
                    <a:pt x="138" y="184"/>
                    <a:pt x="138" y="184"/>
                  </a:cubicBezTo>
                  <a:cubicBezTo>
                    <a:pt x="137" y="184"/>
                    <a:pt x="137" y="184"/>
                    <a:pt x="137" y="184"/>
                  </a:cubicBezTo>
                  <a:cubicBezTo>
                    <a:pt x="137" y="183"/>
                    <a:pt x="137" y="183"/>
                    <a:pt x="137" y="183"/>
                  </a:cubicBezTo>
                  <a:cubicBezTo>
                    <a:pt x="137" y="182"/>
                    <a:pt x="137" y="182"/>
                    <a:pt x="137" y="182"/>
                  </a:cubicBezTo>
                  <a:cubicBezTo>
                    <a:pt x="136" y="172"/>
                    <a:pt x="136" y="172"/>
                    <a:pt x="136" y="172"/>
                  </a:cubicBezTo>
                  <a:cubicBezTo>
                    <a:pt x="144" y="131"/>
                    <a:pt x="144" y="131"/>
                    <a:pt x="144" y="131"/>
                  </a:cubicBezTo>
                  <a:cubicBezTo>
                    <a:pt x="141" y="119"/>
                    <a:pt x="139" y="111"/>
                    <a:pt x="139" y="107"/>
                  </a:cubicBezTo>
                  <a:cubicBezTo>
                    <a:pt x="138" y="95"/>
                    <a:pt x="138" y="95"/>
                    <a:pt x="138" y="95"/>
                  </a:cubicBezTo>
                  <a:cubicBezTo>
                    <a:pt x="139" y="82"/>
                    <a:pt x="139" y="82"/>
                    <a:pt x="139" y="82"/>
                  </a:cubicBezTo>
                  <a:cubicBezTo>
                    <a:pt x="139" y="81"/>
                    <a:pt x="139" y="81"/>
                    <a:pt x="139" y="81"/>
                  </a:cubicBezTo>
                  <a:cubicBezTo>
                    <a:pt x="140" y="80"/>
                    <a:pt x="140" y="80"/>
                    <a:pt x="140" y="80"/>
                  </a:cubicBezTo>
                  <a:cubicBezTo>
                    <a:pt x="140" y="80"/>
                    <a:pt x="140" y="80"/>
                    <a:pt x="140" y="80"/>
                  </a:cubicBezTo>
                  <a:cubicBezTo>
                    <a:pt x="148" y="74"/>
                    <a:pt x="148" y="74"/>
                    <a:pt x="148" y="74"/>
                  </a:cubicBezTo>
                  <a:cubicBezTo>
                    <a:pt x="148" y="68"/>
                    <a:pt x="148" y="68"/>
                    <a:pt x="148" y="68"/>
                  </a:cubicBezTo>
                  <a:cubicBezTo>
                    <a:pt x="148" y="66"/>
                    <a:pt x="147" y="64"/>
                    <a:pt x="145" y="61"/>
                  </a:cubicBezTo>
                  <a:cubicBezTo>
                    <a:pt x="140" y="55"/>
                    <a:pt x="140" y="55"/>
                    <a:pt x="140" y="55"/>
                  </a:cubicBezTo>
                  <a:cubicBezTo>
                    <a:pt x="139" y="55"/>
                    <a:pt x="139" y="55"/>
                    <a:pt x="139" y="55"/>
                  </a:cubicBezTo>
                  <a:cubicBezTo>
                    <a:pt x="139" y="54"/>
                    <a:pt x="139" y="54"/>
                    <a:pt x="139" y="54"/>
                  </a:cubicBezTo>
                  <a:cubicBezTo>
                    <a:pt x="138" y="44"/>
                    <a:pt x="138" y="44"/>
                    <a:pt x="138" y="44"/>
                  </a:cubicBezTo>
                  <a:cubicBezTo>
                    <a:pt x="138" y="44"/>
                    <a:pt x="138" y="44"/>
                    <a:pt x="138" y="44"/>
                  </a:cubicBezTo>
                  <a:cubicBezTo>
                    <a:pt x="138" y="44"/>
                    <a:pt x="138" y="44"/>
                    <a:pt x="138" y="44"/>
                  </a:cubicBezTo>
                  <a:cubicBezTo>
                    <a:pt x="138" y="43"/>
                    <a:pt x="138" y="43"/>
                    <a:pt x="138" y="43"/>
                  </a:cubicBezTo>
                  <a:cubicBezTo>
                    <a:pt x="138" y="43"/>
                    <a:pt x="138" y="43"/>
                    <a:pt x="138" y="43"/>
                  </a:cubicBezTo>
                  <a:cubicBezTo>
                    <a:pt x="149" y="30"/>
                    <a:pt x="149" y="30"/>
                    <a:pt x="149" y="30"/>
                  </a:cubicBezTo>
                  <a:cubicBezTo>
                    <a:pt x="149" y="24"/>
                    <a:pt x="149" y="24"/>
                    <a:pt x="149" y="24"/>
                  </a:cubicBezTo>
                  <a:cubicBezTo>
                    <a:pt x="146" y="18"/>
                    <a:pt x="146" y="18"/>
                    <a:pt x="146" y="18"/>
                  </a:cubicBezTo>
                  <a:cubicBezTo>
                    <a:pt x="146" y="18"/>
                    <a:pt x="146" y="18"/>
                    <a:pt x="146" y="18"/>
                  </a:cubicBezTo>
                  <a:cubicBezTo>
                    <a:pt x="145" y="17"/>
                    <a:pt x="145" y="17"/>
                    <a:pt x="145" y="17"/>
                  </a:cubicBezTo>
                  <a:cubicBezTo>
                    <a:pt x="150" y="10"/>
                    <a:pt x="150" y="10"/>
                    <a:pt x="150" y="10"/>
                  </a:cubicBezTo>
                  <a:cubicBezTo>
                    <a:pt x="150" y="10"/>
                    <a:pt x="150" y="10"/>
                    <a:pt x="150" y="10"/>
                  </a:cubicBezTo>
                  <a:cubicBezTo>
                    <a:pt x="151" y="10"/>
                    <a:pt x="151" y="10"/>
                    <a:pt x="151" y="10"/>
                  </a:cubicBezTo>
                  <a:cubicBezTo>
                    <a:pt x="156" y="6"/>
                    <a:pt x="156" y="6"/>
                    <a:pt x="156" y="6"/>
                  </a:cubicBezTo>
                  <a:cubicBezTo>
                    <a:pt x="156" y="0"/>
                    <a:pt x="156" y="0"/>
                    <a:pt x="156" y="0"/>
                  </a:cubicBezTo>
                  <a:cubicBezTo>
                    <a:pt x="153" y="0"/>
                    <a:pt x="153" y="0"/>
                    <a:pt x="153" y="0"/>
                  </a:cubicBezTo>
                  <a:cubicBezTo>
                    <a:pt x="148" y="0"/>
                    <a:pt x="148" y="0"/>
                    <a:pt x="148" y="0"/>
                  </a:cubicBezTo>
                  <a:cubicBezTo>
                    <a:pt x="146" y="9"/>
                    <a:pt x="146" y="9"/>
                    <a:pt x="146" y="9"/>
                  </a:cubicBezTo>
                  <a:cubicBezTo>
                    <a:pt x="145" y="9"/>
                    <a:pt x="145" y="9"/>
                    <a:pt x="145" y="9"/>
                  </a:cubicBezTo>
                  <a:cubicBezTo>
                    <a:pt x="134" y="5"/>
                    <a:pt x="134" y="5"/>
                    <a:pt x="134" y="5"/>
                  </a:cubicBezTo>
                  <a:cubicBezTo>
                    <a:pt x="128" y="4"/>
                    <a:pt x="128" y="4"/>
                    <a:pt x="128" y="4"/>
                  </a:cubicBezTo>
                  <a:cubicBezTo>
                    <a:pt x="130" y="14"/>
                    <a:pt x="130" y="14"/>
                    <a:pt x="130" y="14"/>
                  </a:cubicBezTo>
                  <a:cubicBezTo>
                    <a:pt x="122" y="16"/>
                    <a:pt x="122" y="16"/>
                    <a:pt x="122" y="16"/>
                  </a:cubicBezTo>
                  <a:cubicBezTo>
                    <a:pt x="109" y="23"/>
                    <a:pt x="109" y="23"/>
                    <a:pt x="109" y="23"/>
                  </a:cubicBezTo>
                  <a:cubicBezTo>
                    <a:pt x="105" y="28"/>
                    <a:pt x="105" y="28"/>
                    <a:pt x="105" y="28"/>
                  </a:cubicBezTo>
                  <a:cubicBezTo>
                    <a:pt x="105" y="28"/>
                    <a:pt x="105" y="28"/>
                    <a:pt x="105" y="28"/>
                  </a:cubicBezTo>
                  <a:cubicBezTo>
                    <a:pt x="105" y="29"/>
                    <a:pt x="105" y="29"/>
                    <a:pt x="105" y="29"/>
                  </a:cubicBezTo>
                  <a:cubicBezTo>
                    <a:pt x="104" y="29"/>
                    <a:pt x="104" y="29"/>
                    <a:pt x="104" y="29"/>
                  </a:cubicBezTo>
                  <a:cubicBezTo>
                    <a:pt x="98" y="35"/>
                    <a:pt x="98" y="35"/>
                    <a:pt x="98" y="35"/>
                  </a:cubicBezTo>
                  <a:cubicBezTo>
                    <a:pt x="96" y="44"/>
                    <a:pt x="96" y="44"/>
                    <a:pt x="96" y="44"/>
                  </a:cubicBezTo>
                  <a:cubicBezTo>
                    <a:pt x="96" y="45"/>
                    <a:pt x="96" y="45"/>
                    <a:pt x="96" y="45"/>
                  </a:cubicBezTo>
                  <a:cubicBezTo>
                    <a:pt x="93" y="59"/>
                    <a:pt x="93" y="59"/>
                    <a:pt x="93" y="59"/>
                  </a:cubicBezTo>
                  <a:cubicBezTo>
                    <a:pt x="93" y="59"/>
                    <a:pt x="93" y="59"/>
                    <a:pt x="93" y="59"/>
                  </a:cubicBezTo>
                  <a:cubicBezTo>
                    <a:pt x="92" y="65"/>
                    <a:pt x="92" y="65"/>
                    <a:pt x="92" y="65"/>
                  </a:cubicBezTo>
                  <a:cubicBezTo>
                    <a:pt x="92" y="66"/>
                    <a:pt x="92" y="66"/>
                    <a:pt x="92" y="66"/>
                  </a:cubicBezTo>
                  <a:cubicBezTo>
                    <a:pt x="92" y="66"/>
                    <a:pt x="92" y="66"/>
                    <a:pt x="92" y="66"/>
                  </a:cubicBezTo>
                  <a:cubicBezTo>
                    <a:pt x="91" y="66"/>
                    <a:pt x="91" y="66"/>
                    <a:pt x="91" y="66"/>
                  </a:cubicBezTo>
                  <a:cubicBezTo>
                    <a:pt x="87" y="72"/>
                    <a:pt x="87" y="72"/>
                    <a:pt x="87" y="72"/>
                  </a:cubicBezTo>
                  <a:cubicBezTo>
                    <a:pt x="86" y="72"/>
                    <a:pt x="86" y="72"/>
                    <a:pt x="86" y="72"/>
                  </a:cubicBezTo>
                  <a:cubicBezTo>
                    <a:pt x="86" y="72"/>
                    <a:pt x="86" y="72"/>
                    <a:pt x="86" y="72"/>
                  </a:cubicBezTo>
                  <a:cubicBezTo>
                    <a:pt x="86" y="73"/>
                    <a:pt x="86" y="73"/>
                    <a:pt x="86" y="73"/>
                  </a:cubicBezTo>
                  <a:cubicBezTo>
                    <a:pt x="86" y="73"/>
                    <a:pt x="86" y="73"/>
                    <a:pt x="86" y="73"/>
                  </a:cubicBezTo>
                  <a:cubicBezTo>
                    <a:pt x="76" y="74"/>
                    <a:pt x="76" y="74"/>
                    <a:pt x="76" y="74"/>
                  </a:cubicBezTo>
                  <a:cubicBezTo>
                    <a:pt x="76" y="74"/>
                    <a:pt x="76" y="74"/>
                    <a:pt x="76" y="74"/>
                  </a:cubicBezTo>
                  <a:cubicBezTo>
                    <a:pt x="76" y="74"/>
                    <a:pt x="76" y="74"/>
                    <a:pt x="76" y="74"/>
                  </a:cubicBezTo>
                  <a:cubicBezTo>
                    <a:pt x="76" y="74"/>
                    <a:pt x="76" y="74"/>
                    <a:pt x="76" y="74"/>
                  </a:cubicBezTo>
                  <a:cubicBezTo>
                    <a:pt x="76" y="74"/>
                    <a:pt x="76" y="74"/>
                    <a:pt x="76" y="74"/>
                  </a:cubicBezTo>
                  <a:cubicBezTo>
                    <a:pt x="61" y="69"/>
                    <a:pt x="61" y="69"/>
                    <a:pt x="61" y="69"/>
                  </a:cubicBezTo>
                  <a:cubicBezTo>
                    <a:pt x="61" y="69"/>
                    <a:pt x="61" y="69"/>
                    <a:pt x="61" y="69"/>
                  </a:cubicBezTo>
                  <a:lnTo>
                    <a:pt x="54"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7"/>
            <p:cNvSpPr>
              <a:spLocks/>
            </p:cNvSpPr>
            <p:nvPr/>
          </p:nvSpPr>
          <p:spPr bwMode="auto">
            <a:xfrm>
              <a:off x="6996113" y="2773363"/>
              <a:ext cx="406400" cy="890588"/>
            </a:xfrm>
            <a:custGeom>
              <a:avLst/>
              <a:gdLst>
                <a:gd name="T0" fmla="*/ 100 w 108"/>
                <a:gd name="T1" fmla="*/ 4 h 237"/>
                <a:gd name="T2" fmla="*/ 94 w 108"/>
                <a:gd name="T3" fmla="*/ 6 h 237"/>
                <a:gd name="T4" fmla="*/ 88 w 108"/>
                <a:gd name="T5" fmla="*/ 12 h 237"/>
                <a:gd name="T6" fmla="*/ 87 w 108"/>
                <a:gd name="T7" fmla="*/ 12 h 237"/>
                <a:gd name="T8" fmla="*/ 68 w 108"/>
                <a:gd name="T9" fmla="*/ 14 h 237"/>
                <a:gd name="T10" fmla="*/ 61 w 108"/>
                <a:gd name="T11" fmla="*/ 20 h 237"/>
                <a:gd name="T12" fmla="*/ 56 w 108"/>
                <a:gd name="T13" fmla="*/ 24 h 237"/>
                <a:gd name="T14" fmla="*/ 46 w 108"/>
                <a:gd name="T15" fmla="*/ 24 h 237"/>
                <a:gd name="T16" fmla="*/ 42 w 108"/>
                <a:gd name="T17" fmla="*/ 38 h 237"/>
                <a:gd name="T18" fmla="*/ 41 w 108"/>
                <a:gd name="T19" fmla="*/ 38 h 237"/>
                <a:gd name="T20" fmla="*/ 33 w 108"/>
                <a:gd name="T21" fmla="*/ 46 h 237"/>
                <a:gd name="T22" fmla="*/ 21 w 108"/>
                <a:gd name="T23" fmla="*/ 60 h 237"/>
                <a:gd name="T24" fmla="*/ 14 w 108"/>
                <a:gd name="T25" fmla="*/ 68 h 237"/>
                <a:gd name="T26" fmla="*/ 13 w 108"/>
                <a:gd name="T27" fmla="*/ 77 h 237"/>
                <a:gd name="T28" fmla="*/ 13 w 108"/>
                <a:gd name="T29" fmla="*/ 85 h 237"/>
                <a:gd name="T30" fmla="*/ 8 w 108"/>
                <a:gd name="T31" fmla="*/ 92 h 237"/>
                <a:gd name="T32" fmla="*/ 8 w 108"/>
                <a:gd name="T33" fmla="*/ 112 h 237"/>
                <a:gd name="T34" fmla="*/ 12 w 108"/>
                <a:gd name="T35" fmla="*/ 122 h 237"/>
                <a:gd name="T36" fmla="*/ 11 w 108"/>
                <a:gd name="T37" fmla="*/ 132 h 237"/>
                <a:gd name="T38" fmla="*/ 3 w 108"/>
                <a:gd name="T39" fmla="*/ 162 h 237"/>
                <a:gd name="T40" fmla="*/ 9 w 108"/>
                <a:gd name="T41" fmla="*/ 186 h 237"/>
                <a:gd name="T42" fmla="*/ 7 w 108"/>
                <a:gd name="T43" fmla="*/ 237 h 237"/>
                <a:gd name="T44" fmla="*/ 17 w 108"/>
                <a:gd name="T45" fmla="*/ 228 h 237"/>
                <a:gd name="T46" fmla="*/ 56 w 108"/>
                <a:gd name="T47" fmla="*/ 208 h 237"/>
                <a:gd name="T48" fmla="*/ 75 w 108"/>
                <a:gd name="T49" fmla="*/ 210 h 237"/>
                <a:gd name="T50" fmla="*/ 91 w 108"/>
                <a:gd name="T51" fmla="*/ 196 h 237"/>
                <a:gd name="T52" fmla="*/ 95 w 108"/>
                <a:gd name="T53" fmla="*/ 186 h 237"/>
                <a:gd name="T54" fmla="*/ 95 w 108"/>
                <a:gd name="T55" fmla="*/ 184 h 237"/>
                <a:gd name="T56" fmla="*/ 97 w 108"/>
                <a:gd name="T57" fmla="*/ 170 h 237"/>
                <a:gd name="T58" fmla="*/ 98 w 108"/>
                <a:gd name="T59" fmla="*/ 162 h 237"/>
                <a:gd name="T60" fmla="*/ 95 w 108"/>
                <a:gd name="T61" fmla="*/ 140 h 237"/>
                <a:gd name="T62" fmla="*/ 96 w 108"/>
                <a:gd name="T63" fmla="*/ 134 h 237"/>
                <a:gd name="T64" fmla="*/ 108 w 108"/>
                <a:gd name="T65" fmla="*/ 108 h 237"/>
                <a:gd name="T66" fmla="*/ 91 w 108"/>
                <a:gd name="T67" fmla="*/ 92 h 237"/>
                <a:gd name="T68" fmla="*/ 88 w 108"/>
                <a:gd name="T69" fmla="*/ 85 h 237"/>
                <a:gd name="T70" fmla="*/ 90 w 108"/>
                <a:gd name="T71" fmla="*/ 73 h 237"/>
                <a:gd name="T72" fmla="*/ 92 w 108"/>
                <a:gd name="T73" fmla="*/ 65 h 237"/>
                <a:gd name="T74" fmla="*/ 104 w 108"/>
                <a:gd name="T75" fmla="*/ 56 h 237"/>
                <a:gd name="T76" fmla="*/ 107 w 108"/>
                <a:gd name="T77" fmla="*/ 33 h 237"/>
                <a:gd name="T78" fmla="*/ 100 w 108"/>
                <a:gd name="T79" fmla="*/ 32 h 237"/>
                <a:gd name="T80" fmla="*/ 91 w 108"/>
                <a:gd name="T81" fmla="*/ 26 h 237"/>
                <a:gd name="T82" fmla="*/ 90 w 108"/>
                <a:gd name="T83" fmla="*/ 16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237">
                  <a:moveTo>
                    <a:pt x="101" y="12"/>
                  </a:moveTo>
                  <a:cubicBezTo>
                    <a:pt x="102" y="10"/>
                    <a:pt x="102" y="10"/>
                    <a:pt x="102" y="10"/>
                  </a:cubicBezTo>
                  <a:cubicBezTo>
                    <a:pt x="100" y="4"/>
                    <a:pt x="100" y="4"/>
                    <a:pt x="100" y="4"/>
                  </a:cubicBezTo>
                  <a:cubicBezTo>
                    <a:pt x="97" y="0"/>
                    <a:pt x="97" y="0"/>
                    <a:pt x="97" y="0"/>
                  </a:cubicBezTo>
                  <a:cubicBezTo>
                    <a:pt x="94" y="6"/>
                    <a:pt x="94" y="6"/>
                    <a:pt x="94" y="6"/>
                  </a:cubicBezTo>
                  <a:cubicBezTo>
                    <a:pt x="94" y="6"/>
                    <a:pt x="94" y="6"/>
                    <a:pt x="94" y="6"/>
                  </a:cubicBezTo>
                  <a:cubicBezTo>
                    <a:pt x="94" y="6"/>
                    <a:pt x="94" y="6"/>
                    <a:pt x="94" y="6"/>
                  </a:cubicBezTo>
                  <a:cubicBezTo>
                    <a:pt x="94" y="6"/>
                    <a:pt x="94" y="6"/>
                    <a:pt x="94" y="6"/>
                  </a:cubicBezTo>
                  <a:cubicBezTo>
                    <a:pt x="88" y="12"/>
                    <a:pt x="88" y="12"/>
                    <a:pt x="88" y="12"/>
                  </a:cubicBezTo>
                  <a:cubicBezTo>
                    <a:pt x="88" y="12"/>
                    <a:pt x="88" y="12"/>
                    <a:pt x="88" y="12"/>
                  </a:cubicBezTo>
                  <a:cubicBezTo>
                    <a:pt x="88" y="12"/>
                    <a:pt x="88" y="12"/>
                    <a:pt x="88" y="12"/>
                  </a:cubicBezTo>
                  <a:cubicBezTo>
                    <a:pt x="87" y="12"/>
                    <a:pt x="87" y="12"/>
                    <a:pt x="87" y="12"/>
                  </a:cubicBezTo>
                  <a:cubicBezTo>
                    <a:pt x="78" y="15"/>
                    <a:pt x="78" y="15"/>
                    <a:pt x="78" y="15"/>
                  </a:cubicBezTo>
                  <a:cubicBezTo>
                    <a:pt x="77" y="15"/>
                    <a:pt x="77" y="15"/>
                    <a:pt x="77" y="15"/>
                  </a:cubicBezTo>
                  <a:cubicBezTo>
                    <a:pt x="68" y="14"/>
                    <a:pt x="68" y="14"/>
                    <a:pt x="68" y="14"/>
                  </a:cubicBezTo>
                  <a:cubicBezTo>
                    <a:pt x="62" y="15"/>
                    <a:pt x="62" y="15"/>
                    <a:pt x="62" y="15"/>
                  </a:cubicBezTo>
                  <a:cubicBezTo>
                    <a:pt x="61" y="20"/>
                    <a:pt x="61" y="20"/>
                    <a:pt x="61" y="20"/>
                  </a:cubicBezTo>
                  <a:cubicBezTo>
                    <a:pt x="61" y="20"/>
                    <a:pt x="61" y="20"/>
                    <a:pt x="61" y="20"/>
                  </a:cubicBezTo>
                  <a:cubicBezTo>
                    <a:pt x="61" y="20"/>
                    <a:pt x="61" y="20"/>
                    <a:pt x="61" y="20"/>
                  </a:cubicBezTo>
                  <a:cubicBezTo>
                    <a:pt x="56" y="23"/>
                    <a:pt x="56" y="23"/>
                    <a:pt x="56" y="23"/>
                  </a:cubicBezTo>
                  <a:cubicBezTo>
                    <a:pt x="56" y="24"/>
                    <a:pt x="56" y="24"/>
                    <a:pt x="56" y="24"/>
                  </a:cubicBezTo>
                  <a:cubicBezTo>
                    <a:pt x="55" y="24"/>
                    <a:pt x="55" y="24"/>
                    <a:pt x="55" y="24"/>
                  </a:cubicBezTo>
                  <a:cubicBezTo>
                    <a:pt x="47" y="23"/>
                    <a:pt x="47" y="23"/>
                    <a:pt x="47" y="23"/>
                  </a:cubicBezTo>
                  <a:cubicBezTo>
                    <a:pt x="46" y="24"/>
                    <a:pt x="46" y="24"/>
                    <a:pt x="46" y="24"/>
                  </a:cubicBezTo>
                  <a:cubicBezTo>
                    <a:pt x="46" y="32"/>
                    <a:pt x="46" y="32"/>
                    <a:pt x="46" y="32"/>
                  </a:cubicBezTo>
                  <a:cubicBezTo>
                    <a:pt x="46" y="32"/>
                    <a:pt x="46" y="32"/>
                    <a:pt x="46" y="32"/>
                  </a:cubicBezTo>
                  <a:cubicBezTo>
                    <a:pt x="42" y="38"/>
                    <a:pt x="42" y="38"/>
                    <a:pt x="42" y="38"/>
                  </a:cubicBezTo>
                  <a:cubicBezTo>
                    <a:pt x="42" y="38"/>
                    <a:pt x="42" y="38"/>
                    <a:pt x="42" y="38"/>
                  </a:cubicBezTo>
                  <a:cubicBezTo>
                    <a:pt x="42" y="38"/>
                    <a:pt x="42" y="38"/>
                    <a:pt x="42" y="38"/>
                  </a:cubicBezTo>
                  <a:cubicBezTo>
                    <a:pt x="41" y="38"/>
                    <a:pt x="41" y="38"/>
                    <a:pt x="41" y="38"/>
                  </a:cubicBezTo>
                  <a:cubicBezTo>
                    <a:pt x="34" y="46"/>
                    <a:pt x="34" y="46"/>
                    <a:pt x="34" y="46"/>
                  </a:cubicBezTo>
                  <a:cubicBezTo>
                    <a:pt x="33" y="46"/>
                    <a:pt x="33" y="46"/>
                    <a:pt x="33" y="46"/>
                  </a:cubicBezTo>
                  <a:cubicBezTo>
                    <a:pt x="33" y="46"/>
                    <a:pt x="33" y="46"/>
                    <a:pt x="33" y="46"/>
                  </a:cubicBezTo>
                  <a:cubicBezTo>
                    <a:pt x="25" y="48"/>
                    <a:pt x="25" y="48"/>
                    <a:pt x="25" y="48"/>
                  </a:cubicBezTo>
                  <a:cubicBezTo>
                    <a:pt x="20" y="53"/>
                    <a:pt x="20" y="53"/>
                    <a:pt x="20" y="53"/>
                  </a:cubicBezTo>
                  <a:cubicBezTo>
                    <a:pt x="21" y="60"/>
                    <a:pt x="21" y="60"/>
                    <a:pt x="21" y="60"/>
                  </a:cubicBezTo>
                  <a:cubicBezTo>
                    <a:pt x="21" y="62"/>
                    <a:pt x="21" y="62"/>
                    <a:pt x="21" y="62"/>
                  </a:cubicBezTo>
                  <a:cubicBezTo>
                    <a:pt x="20" y="62"/>
                    <a:pt x="20" y="62"/>
                    <a:pt x="20" y="62"/>
                  </a:cubicBezTo>
                  <a:cubicBezTo>
                    <a:pt x="14" y="68"/>
                    <a:pt x="14" y="68"/>
                    <a:pt x="14" y="68"/>
                  </a:cubicBezTo>
                  <a:cubicBezTo>
                    <a:pt x="10" y="72"/>
                    <a:pt x="10" y="72"/>
                    <a:pt x="10" y="72"/>
                  </a:cubicBezTo>
                  <a:cubicBezTo>
                    <a:pt x="13" y="77"/>
                    <a:pt x="13" y="77"/>
                    <a:pt x="13" y="77"/>
                  </a:cubicBezTo>
                  <a:cubicBezTo>
                    <a:pt x="13" y="77"/>
                    <a:pt x="13" y="77"/>
                    <a:pt x="13" y="77"/>
                  </a:cubicBezTo>
                  <a:cubicBezTo>
                    <a:pt x="13" y="78"/>
                    <a:pt x="13" y="78"/>
                    <a:pt x="13" y="78"/>
                  </a:cubicBezTo>
                  <a:cubicBezTo>
                    <a:pt x="13" y="85"/>
                    <a:pt x="13" y="85"/>
                    <a:pt x="13" y="85"/>
                  </a:cubicBezTo>
                  <a:cubicBezTo>
                    <a:pt x="13" y="85"/>
                    <a:pt x="13" y="85"/>
                    <a:pt x="13" y="85"/>
                  </a:cubicBezTo>
                  <a:cubicBezTo>
                    <a:pt x="13" y="86"/>
                    <a:pt x="13" y="86"/>
                    <a:pt x="13" y="86"/>
                  </a:cubicBezTo>
                  <a:cubicBezTo>
                    <a:pt x="8" y="92"/>
                    <a:pt x="8" y="92"/>
                    <a:pt x="8" y="92"/>
                  </a:cubicBezTo>
                  <a:cubicBezTo>
                    <a:pt x="8" y="92"/>
                    <a:pt x="8" y="92"/>
                    <a:pt x="8" y="92"/>
                  </a:cubicBezTo>
                  <a:cubicBezTo>
                    <a:pt x="2" y="99"/>
                    <a:pt x="2" y="99"/>
                    <a:pt x="2" y="99"/>
                  </a:cubicBezTo>
                  <a:cubicBezTo>
                    <a:pt x="3" y="107"/>
                    <a:pt x="3" y="107"/>
                    <a:pt x="3" y="107"/>
                  </a:cubicBezTo>
                  <a:cubicBezTo>
                    <a:pt x="8" y="112"/>
                    <a:pt x="8" y="112"/>
                    <a:pt x="8" y="112"/>
                  </a:cubicBezTo>
                  <a:cubicBezTo>
                    <a:pt x="8" y="112"/>
                    <a:pt x="8" y="112"/>
                    <a:pt x="8" y="112"/>
                  </a:cubicBezTo>
                  <a:cubicBezTo>
                    <a:pt x="8" y="112"/>
                    <a:pt x="8" y="112"/>
                    <a:pt x="8" y="112"/>
                  </a:cubicBezTo>
                  <a:cubicBezTo>
                    <a:pt x="11" y="116"/>
                    <a:pt x="12" y="120"/>
                    <a:pt x="12" y="122"/>
                  </a:cubicBezTo>
                  <a:cubicBezTo>
                    <a:pt x="12" y="131"/>
                    <a:pt x="12" y="131"/>
                    <a:pt x="12" y="131"/>
                  </a:cubicBezTo>
                  <a:cubicBezTo>
                    <a:pt x="12" y="131"/>
                    <a:pt x="12" y="131"/>
                    <a:pt x="12" y="131"/>
                  </a:cubicBezTo>
                  <a:cubicBezTo>
                    <a:pt x="11" y="132"/>
                    <a:pt x="11" y="132"/>
                    <a:pt x="11" y="132"/>
                  </a:cubicBezTo>
                  <a:cubicBezTo>
                    <a:pt x="3" y="138"/>
                    <a:pt x="3" y="138"/>
                    <a:pt x="3" y="138"/>
                  </a:cubicBezTo>
                  <a:cubicBezTo>
                    <a:pt x="2" y="150"/>
                    <a:pt x="2" y="150"/>
                    <a:pt x="2" y="150"/>
                  </a:cubicBezTo>
                  <a:cubicBezTo>
                    <a:pt x="3" y="162"/>
                    <a:pt x="3" y="162"/>
                    <a:pt x="3" y="162"/>
                  </a:cubicBezTo>
                  <a:cubicBezTo>
                    <a:pt x="3" y="166"/>
                    <a:pt x="5" y="173"/>
                    <a:pt x="9" y="184"/>
                  </a:cubicBezTo>
                  <a:cubicBezTo>
                    <a:pt x="9" y="185"/>
                    <a:pt x="9" y="185"/>
                    <a:pt x="9" y="185"/>
                  </a:cubicBezTo>
                  <a:cubicBezTo>
                    <a:pt x="9" y="186"/>
                    <a:pt x="9" y="186"/>
                    <a:pt x="9" y="186"/>
                  </a:cubicBezTo>
                  <a:cubicBezTo>
                    <a:pt x="0" y="226"/>
                    <a:pt x="0" y="226"/>
                    <a:pt x="0" y="226"/>
                  </a:cubicBezTo>
                  <a:cubicBezTo>
                    <a:pt x="1" y="234"/>
                    <a:pt x="1" y="234"/>
                    <a:pt x="1" y="234"/>
                  </a:cubicBezTo>
                  <a:cubicBezTo>
                    <a:pt x="7" y="237"/>
                    <a:pt x="7" y="237"/>
                    <a:pt x="7" y="237"/>
                  </a:cubicBezTo>
                  <a:cubicBezTo>
                    <a:pt x="16" y="228"/>
                    <a:pt x="16" y="228"/>
                    <a:pt x="16" y="228"/>
                  </a:cubicBezTo>
                  <a:cubicBezTo>
                    <a:pt x="16" y="228"/>
                    <a:pt x="16" y="228"/>
                    <a:pt x="16" y="228"/>
                  </a:cubicBezTo>
                  <a:cubicBezTo>
                    <a:pt x="17" y="228"/>
                    <a:pt x="17" y="228"/>
                    <a:pt x="17" y="228"/>
                  </a:cubicBezTo>
                  <a:cubicBezTo>
                    <a:pt x="48" y="216"/>
                    <a:pt x="48" y="216"/>
                    <a:pt x="48" y="216"/>
                  </a:cubicBezTo>
                  <a:cubicBezTo>
                    <a:pt x="56" y="208"/>
                    <a:pt x="56" y="208"/>
                    <a:pt x="56" y="208"/>
                  </a:cubicBezTo>
                  <a:cubicBezTo>
                    <a:pt x="56" y="208"/>
                    <a:pt x="56" y="208"/>
                    <a:pt x="56" y="208"/>
                  </a:cubicBezTo>
                  <a:cubicBezTo>
                    <a:pt x="57" y="208"/>
                    <a:pt x="57" y="208"/>
                    <a:pt x="57" y="208"/>
                  </a:cubicBezTo>
                  <a:cubicBezTo>
                    <a:pt x="58" y="208"/>
                    <a:pt x="58" y="208"/>
                    <a:pt x="58" y="208"/>
                  </a:cubicBezTo>
                  <a:cubicBezTo>
                    <a:pt x="75" y="210"/>
                    <a:pt x="75" y="210"/>
                    <a:pt x="75" y="210"/>
                  </a:cubicBezTo>
                  <a:cubicBezTo>
                    <a:pt x="78" y="210"/>
                    <a:pt x="83" y="208"/>
                    <a:pt x="90" y="204"/>
                  </a:cubicBezTo>
                  <a:cubicBezTo>
                    <a:pt x="90" y="196"/>
                    <a:pt x="90" y="196"/>
                    <a:pt x="90" y="196"/>
                  </a:cubicBezTo>
                  <a:cubicBezTo>
                    <a:pt x="91" y="196"/>
                    <a:pt x="91" y="196"/>
                    <a:pt x="91" y="196"/>
                  </a:cubicBezTo>
                  <a:cubicBezTo>
                    <a:pt x="91" y="196"/>
                    <a:pt x="91" y="196"/>
                    <a:pt x="91" y="196"/>
                  </a:cubicBezTo>
                  <a:cubicBezTo>
                    <a:pt x="96" y="191"/>
                    <a:pt x="96" y="191"/>
                    <a:pt x="96" y="191"/>
                  </a:cubicBezTo>
                  <a:cubicBezTo>
                    <a:pt x="95" y="186"/>
                    <a:pt x="95" y="186"/>
                    <a:pt x="95" y="186"/>
                  </a:cubicBezTo>
                  <a:cubicBezTo>
                    <a:pt x="95" y="186"/>
                    <a:pt x="95" y="186"/>
                    <a:pt x="95" y="186"/>
                  </a:cubicBezTo>
                  <a:cubicBezTo>
                    <a:pt x="95" y="185"/>
                    <a:pt x="95" y="185"/>
                    <a:pt x="95" y="185"/>
                  </a:cubicBezTo>
                  <a:cubicBezTo>
                    <a:pt x="95" y="184"/>
                    <a:pt x="95" y="184"/>
                    <a:pt x="95" y="184"/>
                  </a:cubicBezTo>
                  <a:cubicBezTo>
                    <a:pt x="95" y="184"/>
                    <a:pt x="95" y="184"/>
                    <a:pt x="95" y="184"/>
                  </a:cubicBezTo>
                  <a:cubicBezTo>
                    <a:pt x="97" y="182"/>
                    <a:pt x="97" y="181"/>
                    <a:pt x="96" y="180"/>
                  </a:cubicBezTo>
                  <a:cubicBezTo>
                    <a:pt x="94" y="177"/>
                    <a:pt x="95" y="174"/>
                    <a:pt x="97" y="170"/>
                  </a:cubicBezTo>
                  <a:cubicBezTo>
                    <a:pt x="99" y="168"/>
                    <a:pt x="99" y="168"/>
                    <a:pt x="99" y="168"/>
                  </a:cubicBezTo>
                  <a:cubicBezTo>
                    <a:pt x="99" y="168"/>
                    <a:pt x="99" y="168"/>
                    <a:pt x="99" y="168"/>
                  </a:cubicBezTo>
                  <a:cubicBezTo>
                    <a:pt x="98" y="162"/>
                    <a:pt x="98" y="162"/>
                    <a:pt x="98" y="162"/>
                  </a:cubicBezTo>
                  <a:cubicBezTo>
                    <a:pt x="92" y="155"/>
                    <a:pt x="92" y="155"/>
                    <a:pt x="92" y="155"/>
                  </a:cubicBezTo>
                  <a:cubicBezTo>
                    <a:pt x="90" y="153"/>
                    <a:pt x="89" y="150"/>
                    <a:pt x="91" y="147"/>
                  </a:cubicBezTo>
                  <a:cubicBezTo>
                    <a:pt x="92" y="145"/>
                    <a:pt x="93" y="142"/>
                    <a:pt x="95" y="140"/>
                  </a:cubicBezTo>
                  <a:cubicBezTo>
                    <a:pt x="96" y="134"/>
                    <a:pt x="96" y="134"/>
                    <a:pt x="96" y="134"/>
                  </a:cubicBezTo>
                  <a:cubicBezTo>
                    <a:pt x="96" y="134"/>
                    <a:pt x="96" y="134"/>
                    <a:pt x="96" y="134"/>
                  </a:cubicBezTo>
                  <a:cubicBezTo>
                    <a:pt x="96" y="134"/>
                    <a:pt x="96" y="134"/>
                    <a:pt x="96" y="134"/>
                  </a:cubicBezTo>
                  <a:cubicBezTo>
                    <a:pt x="101" y="124"/>
                    <a:pt x="101" y="124"/>
                    <a:pt x="101" y="124"/>
                  </a:cubicBezTo>
                  <a:cubicBezTo>
                    <a:pt x="102" y="120"/>
                    <a:pt x="102" y="120"/>
                    <a:pt x="102" y="120"/>
                  </a:cubicBezTo>
                  <a:cubicBezTo>
                    <a:pt x="108" y="108"/>
                    <a:pt x="108" y="108"/>
                    <a:pt x="108" y="108"/>
                  </a:cubicBezTo>
                  <a:cubicBezTo>
                    <a:pt x="104" y="100"/>
                    <a:pt x="104" y="100"/>
                    <a:pt x="104" y="100"/>
                  </a:cubicBezTo>
                  <a:cubicBezTo>
                    <a:pt x="92" y="92"/>
                    <a:pt x="92" y="92"/>
                    <a:pt x="92" y="92"/>
                  </a:cubicBezTo>
                  <a:cubicBezTo>
                    <a:pt x="91" y="92"/>
                    <a:pt x="91" y="92"/>
                    <a:pt x="91" y="92"/>
                  </a:cubicBezTo>
                  <a:cubicBezTo>
                    <a:pt x="91" y="92"/>
                    <a:pt x="91" y="92"/>
                    <a:pt x="91" y="92"/>
                  </a:cubicBezTo>
                  <a:cubicBezTo>
                    <a:pt x="91" y="92"/>
                    <a:pt x="91" y="92"/>
                    <a:pt x="91" y="92"/>
                  </a:cubicBezTo>
                  <a:cubicBezTo>
                    <a:pt x="88" y="85"/>
                    <a:pt x="88" y="85"/>
                    <a:pt x="88" y="85"/>
                  </a:cubicBezTo>
                  <a:cubicBezTo>
                    <a:pt x="88" y="85"/>
                    <a:pt x="88" y="85"/>
                    <a:pt x="88" y="85"/>
                  </a:cubicBezTo>
                  <a:cubicBezTo>
                    <a:pt x="88" y="84"/>
                    <a:pt x="88" y="84"/>
                    <a:pt x="88" y="84"/>
                  </a:cubicBezTo>
                  <a:cubicBezTo>
                    <a:pt x="90" y="73"/>
                    <a:pt x="90" y="73"/>
                    <a:pt x="90" y="73"/>
                  </a:cubicBezTo>
                  <a:cubicBezTo>
                    <a:pt x="90" y="73"/>
                    <a:pt x="90" y="73"/>
                    <a:pt x="90" y="73"/>
                  </a:cubicBezTo>
                  <a:cubicBezTo>
                    <a:pt x="90" y="73"/>
                    <a:pt x="90" y="73"/>
                    <a:pt x="90" y="73"/>
                  </a:cubicBezTo>
                  <a:cubicBezTo>
                    <a:pt x="92" y="65"/>
                    <a:pt x="92" y="65"/>
                    <a:pt x="92" y="65"/>
                  </a:cubicBezTo>
                  <a:cubicBezTo>
                    <a:pt x="92" y="62"/>
                    <a:pt x="92" y="60"/>
                    <a:pt x="94" y="58"/>
                  </a:cubicBezTo>
                  <a:cubicBezTo>
                    <a:pt x="94" y="58"/>
                    <a:pt x="96" y="57"/>
                    <a:pt x="97" y="57"/>
                  </a:cubicBezTo>
                  <a:cubicBezTo>
                    <a:pt x="104" y="56"/>
                    <a:pt x="104" y="56"/>
                    <a:pt x="104" y="56"/>
                  </a:cubicBezTo>
                  <a:cubicBezTo>
                    <a:pt x="106" y="51"/>
                    <a:pt x="106" y="51"/>
                    <a:pt x="106" y="51"/>
                  </a:cubicBezTo>
                  <a:cubicBezTo>
                    <a:pt x="108" y="38"/>
                    <a:pt x="108" y="38"/>
                    <a:pt x="108" y="38"/>
                  </a:cubicBezTo>
                  <a:cubicBezTo>
                    <a:pt x="107" y="33"/>
                    <a:pt x="107" y="33"/>
                    <a:pt x="107" y="33"/>
                  </a:cubicBezTo>
                  <a:cubicBezTo>
                    <a:pt x="100" y="32"/>
                    <a:pt x="100" y="32"/>
                    <a:pt x="100" y="32"/>
                  </a:cubicBezTo>
                  <a:cubicBezTo>
                    <a:pt x="100" y="32"/>
                    <a:pt x="100" y="32"/>
                    <a:pt x="100" y="32"/>
                  </a:cubicBezTo>
                  <a:cubicBezTo>
                    <a:pt x="100" y="32"/>
                    <a:pt x="100" y="32"/>
                    <a:pt x="100" y="32"/>
                  </a:cubicBezTo>
                  <a:cubicBezTo>
                    <a:pt x="92" y="28"/>
                    <a:pt x="92" y="28"/>
                    <a:pt x="92" y="28"/>
                  </a:cubicBezTo>
                  <a:cubicBezTo>
                    <a:pt x="91" y="27"/>
                    <a:pt x="91" y="27"/>
                    <a:pt x="91" y="27"/>
                  </a:cubicBezTo>
                  <a:cubicBezTo>
                    <a:pt x="91" y="26"/>
                    <a:pt x="91" y="26"/>
                    <a:pt x="91" y="26"/>
                  </a:cubicBezTo>
                  <a:cubicBezTo>
                    <a:pt x="91" y="26"/>
                    <a:pt x="91" y="26"/>
                    <a:pt x="91" y="26"/>
                  </a:cubicBezTo>
                  <a:cubicBezTo>
                    <a:pt x="90" y="16"/>
                    <a:pt x="90" y="16"/>
                    <a:pt x="90" y="16"/>
                  </a:cubicBezTo>
                  <a:cubicBezTo>
                    <a:pt x="90" y="16"/>
                    <a:pt x="90" y="16"/>
                    <a:pt x="90" y="16"/>
                  </a:cubicBezTo>
                  <a:cubicBezTo>
                    <a:pt x="90" y="14"/>
                    <a:pt x="90" y="14"/>
                    <a:pt x="90" y="14"/>
                  </a:cubicBezTo>
                  <a:lnTo>
                    <a:pt x="10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8"/>
            <p:cNvSpPr>
              <a:spLocks/>
            </p:cNvSpPr>
            <p:nvPr/>
          </p:nvSpPr>
          <p:spPr bwMode="auto">
            <a:xfrm>
              <a:off x="6891338" y="4291013"/>
              <a:ext cx="649288" cy="752475"/>
            </a:xfrm>
            <a:custGeom>
              <a:avLst/>
              <a:gdLst>
                <a:gd name="T0" fmla="*/ 150 w 173"/>
                <a:gd name="T1" fmla="*/ 34 h 200"/>
                <a:gd name="T2" fmla="*/ 146 w 173"/>
                <a:gd name="T3" fmla="*/ 26 h 200"/>
                <a:gd name="T4" fmla="*/ 143 w 173"/>
                <a:gd name="T5" fmla="*/ 12 h 200"/>
                <a:gd name="T6" fmla="*/ 136 w 173"/>
                <a:gd name="T7" fmla="*/ 17 h 200"/>
                <a:gd name="T8" fmla="*/ 125 w 173"/>
                <a:gd name="T9" fmla="*/ 15 h 200"/>
                <a:gd name="T10" fmla="*/ 125 w 173"/>
                <a:gd name="T11" fmla="*/ 7 h 200"/>
                <a:gd name="T12" fmla="*/ 122 w 173"/>
                <a:gd name="T13" fmla="*/ 10 h 200"/>
                <a:gd name="T14" fmla="*/ 109 w 173"/>
                <a:gd name="T15" fmla="*/ 22 h 200"/>
                <a:gd name="T16" fmla="*/ 107 w 173"/>
                <a:gd name="T17" fmla="*/ 22 h 200"/>
                <a:gd name="T18" fmla="*/ 99 w 173"/>
                <a:gd name="T19" fmla="*/ 16 h 200"/>
                <a:gd name="T20" fmla="*/ 92 w 173"/>
                <a:gd name="T21" fmla="*/ 13 h 200"/>
                <a:gd name="T22" fmla="*/ 75 w 173"/>
                <a:gd name="T23" fmla="*/ 8 h 200"/>
                <a:gd name="T24" fmla="*/ 66 w 173"/>
                <a:gd name="T25" fmla="*/ 4 h 200"/>
                <a:gd name="T26" fmla="*/ 47 w 173"/>
                <a:gd name="T27" fmla="*/ 0 h 200"/>
                <a:gd name="T28" fmla="*/ 40 w 173"/>
                <a:gd name="T29" fmla="*/ 16 h 200"/>
                <a:gd name="T30" fmla="*/ 34 w 173"/>
                <a:gd name="T31" fmla="*/ 16 h 200"/>
                <a:gd name="T32" fmla="*/ 14 w 173"/>
                <a:gd name="T33" fmla="*/ 26 h 200"/>
                <a:gd name="T34" fmla="*/ 13 w 173"/>
                <a:gd name="T35" fmla="*/ 72 h 200"/>
                <a:gd name="T36" fmla="*/ 9 w 173"/>
                <a:gd name="T37" fmla="*/ 83 h 200"/>
                <a:gd name="T38" fmla="*/ 1 w 173"/>
                <a:gd name="T39" fmla="*/ 109 h 200"/>
                <a:gd name="T40" fmla="*/ 7 w 173"/>
                <a:gd name="T41" fmla="*/ 111 h 200"/>
                <a:gd name="T42" fmla="*/ 17 w 173"/>
                <a:gd name="T43" fmla="*/ 126 h 200"/>
                <a:gd name="T44" fmla="*/ 14 w 173"/>
                <a:gd name="T45" fmla="*/ 132 h 200"/>
                <a:gd name="T46" fmla="*/ 24 w 173"/>
                <a:gd name="T47" fmla="*/ 158 h 200"/>
                <a:gd name="T48" fmla="*/ 38 w 173"/>
                <a:gd name="T49" fmla="*/ 151 h 200"/>
                <a:gd name="T50" fmla="*/ 46 w 173"/>
                <a:gd name="T51" fmla="*/ 151 h 200"/>
                <a:gd name="T52" fmla="*/ 52 w 173"/>
                <a:gd name="T53" fmla="*/ 140 h 200"/>
                <a:gd name="T54" fmla="*/ 68 w 173"/>
                <a:gd name="T55" fmla="*/ 135 h 200"/>
                <a:gd name="T56" fmla="*/ 77 w 173"/>
                <a:gd name="T57" fmla="*/ 151 h 200"/>
                <a:gd name="T58" fmla="*/ 81 w 173"/>
                <a:gd name="T59" fmla="*/ 165 h 200"/>
                <a:gd name="T60" fmla="*/ 71 w 173"/>
                <a:gd name="T61" fmla="*/ 185 h 200"/>
                <a:gd name="T62" fmla="*/ 84 w 173"/>
                <a:gd name="T63" fmla="*/ 187 h 200"/>
                <a:gd name="T64" fmla="*/ 89 w 173"/>
                <a:gd name="T65" fmla="*/ 199 h 200"/>
                <a:gd name="T66" fmla="*/ 102 w 173"/>
                <a:gd name="T67" fmla="*/ 196 h 200"/>
                <a:gd name="T68" fmla="*/ 108 w 173"/>
                <a:gd name="T69" fmla="*/ 178 h 200"/>
                <a:gd name="T70" fmla="*/ 135 w 173"/>
                <a:gd name="T71" fmla="*/ 189 h 200"/>
                <a:gd name="T72" fmla="*/ 128 w 173"/>
                <a:gd name="T73" fmla="*/ 172 h 200"/>
                <a:gd name="T74" fmla="*/ 128 w 173"/>
                <a:gd name="T75" fmla="*/ 170 h 200"/>
                <a:gd name="T76" fmla="*/ 166 w 173"/>
                <a:gd name="T77" fmla="*/ 166 h 200"/>
                <a:gd name="T78" fmla="*/ 167 w 173"/>
                <a:gd name="T79" fmla="*/ 165 h 200"/>
                <a:gd name="T80" fmla="*/ 167 w 173"/>
                <a:gd name="T81" fmla="*/ 163 h 200"/>
                <a:gd name="T82" fmla="*/ 166 w 173"/>
                <a:gd name="T83" fmla="*/ 142 h 200"/>
                <a:gd name="T84" fmla="*/ 170 w 173"/>
                <a:gd name="T85" fmla="*/ 134 h 200"/>
                <a:gd name="T86" fmla="*/ 163 w 173"/>
                <a:gd name="T87" fmla="*/ 126 h 200"/>
                <a:gd name="T88" fmla="*/ 158 w 173"/>
                <a:gd name="T89" fmla="*/ 98 h 200"/>
                <a:gd name="T90" fmla="*/ 151 w 173"/>
                <a:gd name="T91" fmla="*/ 102 h 200"/>
                <a:gd name="T92" fmla="*/ 150 w 173"/>
                <a:gd name="T93" fmla="*/ 84 h 200"/>
                <a:gd name="T94" fmla="*/ 163 w 173"/>
                <a:gd name="T95" fmla="*/ 50 h 200"/>
                <a:gd name="T96" fmla="*/ 150 w 173"/>
                <a:gd name="T97" fmla="*/ 3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200">
                  <a:moveTo>
                    <a:pt x="150" y="34"/>
                  </a:moveTo>
                  <a:cubicBezTo>
                    <a:pt x="150" y="34"/>
                    <a:pt x="150" y="34"/>
                    <a:pt x="150" y="34"/>
                  </a:cubicBezTo>
                  <a:cubicBezTo>
                    <a:pt x="150" y="34"/>
                    <a:pt x="150" y="34"/>
                    <a:pt x="150" y="34"/>
                  </a:cubicBezTo>
                  <a:cubicBezTo>
                    <a:pt x="150" y="33"/>
                    <a:pt x="150" y="33"/>
                    <a:pt x="150" y="33"/>
                  </a:cubicBezTo>
                  <a:cubicBezTo>
                    <a:pt x="146" y="27"/>
                    <a:pt x="146" y="27"/>
                    <a:pt x="146" y="27"/>
                  </a:cubicBezTo>
                  <a:cubicBezTo>
                    <a:pt x="146" y="26"/>
                    <a:pt x="146" y="26"/>
                    <a:pt x="146" y="26"/>
                  </a:cubicBezTo>
                  <a:cubicBezTo>
                    <a:pt x="146" y="26"/>
                    <a:pt x="146" y="26"/>
                    <a:pt x="146" y="26"/>
                  </a:cubicBezTo>
                  <a:cubicBezTo>
                    <a:pt x="147" y="16"/>
                    <a:pt x="147" y="16"/>
                    <a:pt x="147" y="16"/>
                  </a:cubicBezTo>
                  <a:cubicBezTo>
                    <a:pt x="147" y="15"/>
                    <a:pt x="146" y="14"/>
                    <a:pt x="143" y="12"/>
                  </a:cubicBezTo>
                  <a:cubicBezTo>
                    <a:pt x="141" y="12"/>
                    <a:pt x="141" y="12"/>
                    <a:pt x="141" y="12"/>
                  </a:cubicBezTo>
                  <a:cubicBezTo>
                    <a:pt x="137" y="17"/>
                    <a:pt x="137" y="17"/>
                    <a:pt x="137" y="17"/>
                  </a:cubicBezTo>
                  <a:cubicBezTo>
                    <a:pt x="136" y="17"/>
                    <a:pt x="136" y="17"/>
                    <a:pt x="136" y="17"/>
                  </a:cubicBezTo>
                  <a:cubicBezTo>
                    <a:pt x="136" y="17"/>
                    <a:pt x="136" y="17"/>
                    <a:pt x="136" y="17"/>
                  </a:cubicBezTo>
                  <a:cubicBezTo>
                    <a:pt x="126" y="22"/>
                    <a:pt x="126" y="22"/>
                    <a:pt x="126" y="22"/>
                  </a:cubicBezTo>
                  <a:cubicBezTo>
                    <a:pt x="125" y="15"/>
                    <a:pt x="125" y="15"/>
                    <a:pt x="125" y="15"/>
                  </a:cubicBezTo>
                  <a:cubicBezTo>
                    <a:pt x="125" y="14"/>
                    <a:pt x="125" y="14"/>
                    <a:pt x="125" y="14"/>
                  </a:cubicBezTo>
                  <a:cubicBezTo>
                    <a:pt x="126" y="11"/>
                    <a:pt x="126" y="11"/>
                    <a:pt x="126" y="11"/>
                  </a:cubicBezTo>
                  <a:cubicBezTo>
                    <a:pt x="125" y="7"/>
                    <a:pt x="125" y="7"/>
                    <a:pt x="125" y="7"/>
                  </a:cubicBezTo>
                  <a:cubicBezTo>
                    <a:pt x="124" y="6"/>
                    <a:pt x="124" y="6"/>
                    <a:pt x="124" y="6"/>
                  </a:cubicBezTo>
                  <a:cubicBezTo>
                    <a:pt x="122" y="10"/>
                    <a:pt x="122" y="10"/>
                    <a:pt x="122" y="10"/>
                  </a:cubicBezTo>
                  <a:cubicBezTo>
                    <a:pt x="122" y="10"/>
                    <a:pt x="122" y="10"/>
                    <a:pt x="122" y="10"/>
                  </a:cubicBezTo>
                  <a:cubicBezTo>
                    <a:pt x="122" y="10"/>
                    <a:pt x="122" y="10"/>
                    <a:pt x="122" y="10"/>
                  </a:cubicBezTo>
                  <a:cubicBezTo>
                    <a:pt x="109" y="21"/>
                    <a:pt x="109" y="21"/>
                    <a:pt x="109" y="21"/>
                  </a:cubicBezTo>
                  <a:cubicBezTo>
                    <a:pt x="109" y="22"/>
                    <a:pt x="109" y="22"/>
                    <a:pt x="109" y="22"/>
                  </a:cubicBezTo>
                  <a:cubicBezTo>
                    <a:pt x="108" y="22"/>
                    <a:pt x="108" y="22"/>
                    <a:pt x="108" y="22"/>
                  </a:cubicBezTo>
                  <a:cubicBezTo>
                    <a:pt x="108" y="22"/>
                    <a:pt x="108" y="22"/>
                    <a:pt x="108" y="22"/>
                  </a:cubicBezTo>
                  <a:cubicBezTo>
                    <a:pt x="107" y="22"/>
                    <a:pt x="107" y="22"/>
                    <a:pt x="107" y="22"/>
                  </a:cubicBezTo>
                  <a:cubicBezTo>
                    <a:pt x="103" y="20"/>
                    <a:pt x="103" y="20"/>
                    <a:pt x="103" y="20"/>
                  </a:cubicBezTo>
                  <a:cubicBezTo>
                    <a:pt x="103" y="20"/>
                    <a:pt x="103" y="20"/>
                    <a:pt x="103" y="20"/>
                  </a:cubicBezTo>
                  <a:cubicBezTo>
                    <a:pt x="99" y="16"/>
                    <a:pt x="99" y="16"/>
                    <a:pt x="99" y="16"/>
                  </a:cubicBezTo>
                  <a:cubicBezTo>
                    <a:pt x="92" y="14"/>
                    <a:pt x="92" y="14"/>
                    <a:pt x="92" y="14"/>
                  </a:cubicBezTo>
                  <a:cubicBezTo>
                    <a:pt x="92" y="14"/>
                    <a:pt x="92" y="14"/>
                    <a:pt x="92" y="14"/>
                  </a:cubicBezTo>
                  <a:cubicBezTo>
                    <a:pt x="92" y="13"/>
                    <a:pt x="92" y="13"/>
                    <a:pt x="92" y="13"/>
                  </a:cubicBezTo>
                  <a:cubicBezTo>
                    <a:pt x="88" y="10"/>
                    <a:pt x="88" y="10"/>
                    <a:pt x="88" y="10"/>
                  </a:cubicBezTo>
                  <a:cubicBezTo>
                    <a:pt x="75" y="8"/>
                    <a:pt x="75" y="8"/>
                    <a:pt x="75" y="8"/>
                  </a:cubicBezTo>
                  <a:cubicBezTo>
                    <a:pt x="75" y="8"/>
                    <a:pt x="75" y="8"/>
                    <a:pt x="75" y="8"/>
                  </a:cubicBezTo>
                  <a:cubicBezTo>
                    <a:pt x="74" y="8"/>
                    <a:pt x="74" y="8"/>
                    <a:pt x="74" y="8"/>
                  </a:cubicBezTo>
                  <a:cubicBezTo>
                    <a:pt x="66" y="3"/>
                    <a:pt x="66" y="3"/>
                    <a:pt x="66" y="3"/>
                  </a:cubicBezTo>
                  <a:cubicBezTo>
                    <a:pt x="66" y="4"/>
                    <a:pt x="66" y="4"/>
                    <a:pt x="66" y="4"/>
                  </a:cubicBezTo>
                  <a:cubicBezTo>
                    <a:pt x="59" y="0"/>
                    <a:pt x="59" y="0"/>
                    <a:pt x="59" y="0"/>
                  </a:cubicBezTo>
                  <a:cubicBezTo>
                    <a:pt x="50" y="0"/>
                    <a:pt x="50" y="0"/>
                    <a:pt x="50" y="0"/>
                  </a:cubicBezTo>
                  <a:cubicBezTo>
                    <a:pt x="47" y="0"/>
                    <a:pt x="47" y="0"/>
                    <a:pt x="47" y="0"/>
                  </a:cubicBezTo>
                  <a:cubicBezTo>
                    <a:pt x="50" y="15"/>
                    <a:pt x="50" y="15"/>
                    <a:pt x="50" y="15"/>
                  </a:cubicBezTo>
                  <a:cubicBezTo>
                    <a:pt x="48" y="15"/>
                    <a:pt x="48" y="15"/>
                    <a:pt x="48" y="15"/>
                  </a:cubicBezTo>
                  <a:cubicBezTo>
                    <a:pt x="40" y="16"/>
                    <a:pt x="40" y="16"/>
                    <a:pt x="40" y="16"/>
                  </a:cubicBezTo>
                  <a:cubicBezTo>
                    <a:pt x="35" y="16"/>
                    <a:pt x="35" y="16"/>
                    <a:pt x="35" y="16"/>
                  </a:cubicBezTo>
                  <a:cubicBezTo>
                    <a:pt x="34" y="16"/>
                    <a:pt x="34" y="16"/>
                    <a:pt x="34" y="16"/>
                  </a:cubicBezTo>
                  <a:cubicBezTo>
                    <a:pt x="34" y="16"/>
                    <a:pt x="34" y="16"/>
                    <a:pt x="34" y="16"/>
                  </a:cubicBezTo>
                  <a:cubicBezTo>
                    <a:pt x="30" y="12"/>
                    <a:pt x="30" y="12"/>
                    <a:pt x="30" y="12"/>
                  </a:cubicBezTo>
                  <a:cubicBezTo>
                    <a:pt x="22" y="16"/>
                    <a:pt x="22" y="16"/>
                    <a:pt x="22" y="16"/>
                  </a:cubicBezTo>
                  <a:cubicBezTo>
                    <a:pt x="14" y="26"/>
                    <a:pt x="14" y="26"/>
                    <a:pt x="14" y="26"/>
                  </a:cubicBezTo>
                  <a:cubicBezTo>
                    <a:pt x="8" y="43"/>
                    <a:pt x="8" y="43"/>
                    <a:pt x="8" y="43"/>
                  </a:cubicBezTo>
                  <a:cubicBezTo>
                    <a:pt x="10" y="62"/>
                    <a:pt x="10" y="62"/>
                    <a:pt x="10" y="62"/>
                  </a:cubicBezTo>
                  <a:cubicBezTo>
                    <a:pt x="13" y="72"/>
                    <a:pt x="13" y="72"/>
                    <a:pt x="13" y="72"/>
                  </a:cubicBezTo>
                  <a:cubicBezTo>
                    <a:pt x="13" y="74"/>
                    <a:pt x="13" y="74"/>
                    <a:pt x="13" y="74"/>
                  </a:cubicBezTo>
                  <a:cubicBezTo>
                    <a:pt x="12" y="75"/>
                    <a:pt x="12" y="75"/>
                    <a:pt x="12" y="75"/>
                  </a:cubicBezTo>
                  <a:cubicBezTo>
                    <a:pt x="10" y="76"/>
                    <a:pt x="9" y="79"/>
                    <a:pt x="9" y="83"/>
                  </a:cubicBezTo>
                  <a:cubicBezTo>
                    <a:pt x="13" y="99"/>
                    <a:pt x="13" y="99"/>
                    <a:pt x="13" y="99"/>
                  </a:cubicBezTo>
                  <a:cubicBezTo>
                    <a:pt x="12" y="100"/>
                    <a:pt x="12" y="100"/>
                    <a:pt x="12" y="100"/>
                  </a:cubicBezTo>
                  <a:cubicBezTo>
                    <a:pt x="5" y="104"/>
                    <a:pt x="1" y="107"/>
                    <a:pt x="1" y="109"/>
                  </a:cubicBezTo>
                  <a:cubicBezTo>
                    <a:pt x="0" y="114"/>
                    <a:pt x="0" y="114"/>
                    <a:pt x="0" y="114"/>
                  </a:cubicBezTo>
                  <a:cubicBezTo>
                    <a:pt x="7" y="112"/>
                    <a:pt x="7" y="112"/>
                    <a:pt x="7" y="112"/>
                  </a:cubicBezTo>
                  <a:cubicBezTo>
                    <a:pt x="7" y="111"/>
                    <a:pt x="7" y="111"/>
                    <a:pt x="7" y="111"/>
                  </a:cubicBezTo>
                  <a:cubicBezTo>
                    <a:pt x="8" y="111"/>
                    <a:pt x="8" y="111"/>
                    <a:pt x="8" y="111"/>
                  </a:cubicBezTo>
                  <a:cubicBezTo>
                    <a:pt x="12" y="111"/>
                    <a:pt x="15" y="113"/>
                    <a:pt x="16" y="117"/>
                  </a:cubicBezTo>
                  <a:cubicBezTo>
                    <a:pt x="17" y="126"/>
                    <a:pt x="17" y="126"/>
                    <a:pt x="17" y="126"/>
                  </a:cubicBezTo>
                  <a:cubicBezTo>
                    <a:pt x="16" y="127"/>
                    <a:pt x="16" y="127"/>
                    <a:pt x="16" y="127"/>
                  </a:cubicBezTo>
                  <a:cubicBezTo>
                    <a:pt x="16" y="128"/>
                    <a:pt x="16" y="128"/>
                    <a:pt x="16" y="128"/>
                  </a:cubicBezTo>
                  <a:cubicBezTo>
                    <a:pt x="14" y="129"/>
                    <a:pt x="14" y="130"/>
                    <a:pt x="14" y="132"/>
                  </a:cubicBezTo>
                  <a:cubicBezTo>
                    <a:pt x="12" y="141"/>
                    <a:pt x="12" y="141"/>
                    <a:pt x="12" y="141"/>
                  </a:cubicBezTo>
                  <a:cubicBezTo>
                    <a:pt x="13" y="144"/>
                    <a:pt x="14" y="146"/>
                    <a:pt x="16" y="148"/>
                  </a:cubicBezTo>
                  <a:cubicBezTo>
                    <a:pt x="24" y="158"/>
                    <a:pt x="24" y="158"/>
                    <a:pt x="24" y="158"/>
                  </a:cubicBezTo>
                  <a:cubicBezTo>
                    <a:pt x="32" y="152"/>
                    <a:pt x="32" y="152"/>
                    <a:pt x="32" y="152"/>
                  </a:cubicBezTo>
                  <a:cubicBezTo>
                    <a:pt x="38" y="151"/>
                    <a:pt x="38" y="151"/>
                    <a:pt x="38" y="151"/>
                  </a:cubicBezTo>
                  <a:cubicBezTo>
                    <a:pt x="38" y="151"/>
                    <a:pt x="38" y="151"/>
                    <a:pt x="38" y="151"/>
                  </a:cubicBezTo>
                  <a:cubicBezTo>
                    <a:pt x="38" y="152"/>
                    <a:pt x="38" y="152"/>
                    <a:pt x="38" y="152"/>
                  </a:cubicBezTo>
                  <a:cubicBezTo>
                    <a:pt x="42" y="153"/>
                    <a:pt x="42" y="153"/>
                    <a:pt x="42" y="153"/>
                  </a:cubicBezTo>
                  <a:cubicBezTo>
                    <a:pt x="44" y="153"/>
                    <a:pt x="45" y="152"/>
                    <a:pt x="46" y="151"/>
                  </a:cubicBezTo>
                  <a:cubicBezTo>
                    <a:pt x="50" y="146"/>
                    <a:pt x="50" y="146"/>
                    <a:pt x="50" y="146"/>
                  </a:cubicBezTo>
                  <a:cubicBezTo>
                    <a:pt x="49" y="143"/>
                    <a:pt x="49" y="143"/>
                    <a:pt x="49" y="143"/>
                  </a:cubicBezTo>
                  <a:cubicBezTo>
                    <a:pt x="50" y="142"/>
                    <a:pt x="51" y="141"/>
                    <a:pt x="52" y="140"/>
                  </a:cubicBezTo>
                  <a:cubicBezTo>
                    <a:pt x="62" y="140"/>
                    <a:pt x="62" y="140"/>
                    <a:pt x="62" y="140"/>
                  </a:cubicBezTo>
                  <a:cubicBezTo>
                    <a:pt x="64" y="141"/>
                    <a:pt x="65" y="140"/>
                    <a:pt x="65" y="140"/>
                  </a:cubicBezTo>
                  <a:cubicBezTo>
                    <a:pt x="66" y="137"/>
                    <a:pt x="67" y="136"/>
                    <a:pt x="68" y="135"/>
                  </a:cubicBezTo>
                  <a:cubicBezTo>
                    <a:pt x="70" y="135"/>
                    <a:pt x="72" y="135"/>
                    <a:pt x="73" y="136"/>
                  </a:cubicBezTo>
                  <a:cubicBezTo>
                    <a:pt x="76" y="139"/>
                    <a:pt x="78" y="141"/>
                    <a:pt x="78" y="144"/>
                  </a:cubicBezTo>
                  <a:cubicBezTo>
                    <a:pt x="77" y="151"/>
                    <a:pt x="77" y="151"/>
                    <a:pt x="77" y="151"/>
                  </a:cubicBezTo>
                  <a:cubicBezTo>
                    <a:pt x="78" y="152"/>
                    <a:pt x="78" y="152"/>
                    <a:pt x="78" y="152"/>
                  </a:cubicBezTo>
                  <a:cubicBezTo>
                    <a:pt x="81" y="154"/>
                    <a:pt x="82" y="156"/>
                    <a:pt x="82" y="158"/>
                  </a:cubicBezTo>
                  <a:cubicBezTo>
                    <a:pt x="81" y="165"/>
                    <a:pt x="81" y="165"/>
                    <a:pt x="81" y="165"/>
                  </a:cubicBezTo>
                  <a:cubicBezTo>
                    <a:pt x="80" y="169"/>
                    <a:pt x="78" y="172"/>
                    <a:pt x="77" y="172"/>
                  </a:cubicBezTo>
                  <a:cubicBezTo>
                    <a:pt x="77" y="172"/>
                    <a:pt x="77" y="172"/>
                    <a:pt x="77" y="172"/>
                  </a:cubicBezTo>
                  <a:cubicBezTo>
                    <a:pt x="71" y="185"/>
                    <a:pt x="71" y="185"/>
                    <a:pt x="71" y="185"/>
                  </a:cubicBezTo>
                  <a:cubicBezTo>
                    <a:pt x="73" y="186"/>
                    <a:pt x="73" y="186"/>
                    <a:pt x="73" y="186"/>
                  </a:cubicBezTo>
                  <a:cubicBezTo>
                    <a:pt x="82" y="186"/>
                    <a:pt x="82" y="186"/>
                    <a:pt x="82" y="186"/>
                  </a:cubicBezTo>
                  <a:cubicBezTo>
                    <a:pt x="84" y="187"/>
                    <a:pt x="84" y="187"/>
                    <a:pt x="84" y="187"/>
                  </a:cubicBezTo>
                  <a:cubicBezTo>
                    <a:pt x="84" y="188"/>
                    <a:pt x="84" y="188"/>
                    <a:pt x="84" y="188"/>
                  </a:cubicBezTo>
                  <a:cubicBezTo>
                    <a:pt x="82" y="192"/>
                    <a:pt x="82" y="195"/>
                    <a:pt x="82" y="197"/>
                  </a:cubicBezTo>
                  <a:cubicBezTo>
                    <a:pt x="86" y="199"/>
                    <a:pt x="88" y="200"/>
                    <a:pt x="89" y="199"/>
                  </a:cubicBezTo>
                  <a:cubicBezTo>
                    <a:pt x="94" y="197"/>
                    <a:pt x="94" y="197"/>
                    <a:pt x="94" y="197"/>
                  </a:cubicBezTo>
                  <a:cubicBezTo>
                    <a:pt x="97" y="196"/>
                    <a:pt x="97" y="196"/>
                    <a:pt x="97" y="196"/>
                  </a:cubicBezTo>
                  <a:cubicBezTo>
                    <a:pt x="102" y="196"/>
                    <a:pt x="102" y="196"/>
                    <a:pt x="102" y="196"/>
                  </a:cubicBezTo>
                  <a:cubicBezTo>
                    <a:pt x="108" y="190"/>
                    <a:pt x="108" y="190"/>
                    <a:pt x="108" y="190"/>
                  </a:cubicBezTo>
                  <a:cubicBezTo>
                    <a:pt x="108" y="183"/>
                    <a:pt x="108" y="183"/>
                    <a:pt x="108" y="183"/>
                  </a:cubicBezTo>
                  <a:cubicBezTo>
                    <a:pt x="107" y="181"/>
                    <a:pt x="108" y="179"/>
                    <a:pt x="108" y="178"/>
                  </a:cubicBezTo>
                  <a:cubicBezTo>
                    <a:pt x="110" y="177"/>
                    <a:pt x="113" y="177"/>
                    <a:pt x="118" y="180"/>
                  </a:cubicBezTo>
                  <a:cubicBezTo>
                    <a:pt x="128" y="186"/>
                    <a:pt x="128" y="186"/>
                    <a:pt x="128" y="186"/>
                  </a:cubicBezTo>
                  <a:cubicBezTo>
                    <a:pt x="131" y="188"/>
                    <a:pt x="133" y="189"/>
                    <a:pt x="135" y="189"/>
                  </a:cubicBezTo>
                  <a:cubicBezTo>
                    <a:pt x="135" y="188"/>
                    <a:pt x="135" y="188"/>
                    <a:pt x="135" y="188"/>
                  </a:cubicBezTo>
                  <a:cubicBezTo>
                    <a:pt x="136" y="187"/>
                    <a:pt x="135" y="184"/>
                    <a:pt x="133" y="180"/>
                  </a:cubicBezTo>
                  <a:cubicBezTo>
                    <a:pt x="128" y="172"/>
                    <a:pt x="128" y="172"/>
                    <a:pt x="128" y="172"/>
                  </a:cubicBezTo>
                  <a:cubicBezTo>
                    <a:pt x="128" y="171"/>
                    <a:pt x="128" y="171"/>
                    <a:pt x="128" y="171"/>
                  </a:cubicBezTo>
                  <a:cubicBezTo>
                    <a:pt x="128" y="171"/>
                    <a:pt x="128" y="171"/>
                    <a:pt x="128" y="171"/>
                  </a:cubicBezTo>
                  <a:cubicBezTo>
                    <a:pt x="128" y="170"/>
                    <a:pt x="128" y="170"/>
                    <a:pt x="128" y="170"/>
                  </a:cubicBezTo>
                  <a:cubicBezTo>
                    <a:pt x="134" y="163"/>
                    <a:pt x="139" y="160"/>
                    <a:pt x="146" y="163"/>
                  </a:cubicBezTo>
                  <a:cubicBezTo>
                    <a:pt x="160" y="170"/>
                    <a:pt x="160" y="170"/>
                    <a:pt x="160" y="170"/>
                  </a:cubicBezTo>
                  <a:cubicBezTo>
                    <a:pt x="166" y="166"/>
                    <a:pt x="166" y="166"/>
                    <a:pt x="166" y="166"/>
                  </a:cubicBezTo>
                  <a:cubicBezTo>
                    <a:pt x="167" y="166"/>
                    <a:pt x="167" y="166"/>
                    <a:pt x="167" y="166"/>
                  </a:cubicBezTo>
                  <a:cubicBezTo>
                    <a:pt x="167" y="165"/>
                    <a:pt x="167" y="165"/>
                    <a:pt x="167" y="165"/>
                  </a:cubicBezTo>
                  <a:cubicBezTo>
                    <a:pt x="167" y="165"/>
                    <a:pt x="167" y="165"/>
                    <a:pt x="167" y="165"/>
                  </a:cubicBezTo>
                  <a:cubicBezTo>
                    <a:pt x="166" y="164"/>
                    <a:pt x="166" y="164"/>
                    <a:pt x="166" y="164"/>
                  </a:cubicBezTo>
                  <a:cubicBezTo>
                    <a:pt x="166" y="164"/>
                    <a:pt x="166" y="164"/>
                    <a:pt x="166" y="164"/>
                  </a:cubicBezTo>
                  <a:cubicBezTo>
                    <a:pt x="167" y="163"/>
                    <a:pt x="167" y="163"/>
                    <a:pt x="167" y="163"/>
                  </a:cubicBezTo>
                  <a:cubicBezTo>
                    <a:pt x="172" y="155"/>
                    <a:pt x="173" y="149"/>
                    <a:pt x="172" y="146"/>
                  </a:cubicBezTo>
                  <a:cubicBezTo>
                    <a:pt x="170" y="143"/>
                    <a:pt x="168" y="142"/>
                    <a:pt x="167" y="142"/>
                  </a:cubicBezTo>
                  <a:cubicBezTo>
                    <a:pt x="166" y="142"/>
                    <a:pt x="166" y="142"/>
                    <a:pt x="166" y="142"/>
                  </a:cubicBezTo>
                  <a:cubicBezTo>
                    <a:pt x="165" y="138"/>
                    <a:pt x="165" y="138"/>
                    <a:pt x="165" y="138"/>
                  </a:cubicBezTo>
                  <a:cubicBezTo>
                    <a:pt x="166" y="138"/>
                    <a:pt x="166" y="138"/>
                    <a:pt x="166" y="138"/>
                  </a:cubicBezTo>
                  <a:cubicBezTo>
                    <a:pt x="168" y="136"/>
                    <a:pt x="170" y="135"/>
                    <a:pt x="170" y="134"/>
                  </a:cubicBezTo>
                  <a:cubicBezTo>
                    <a:pt x="169" y="132"/>
                    <a:pt x="169" y="132"/>
                    <a:pt x="169" y="132"/>
                  </a:cubicBezTo>
                  <a:cubicBezTo>
                    <a:pt x="163" y="126"/>
                    <a:pt x="163" y="126"/>
                    <a:pt x="163" y="126"/>
                  </a:cubicBezTo>
                  <a:cubicBezTo>
                    <a:pt x="163" y="126"/>
                    <a:pt x="163" y="126"/>
                    <a:pt x="163" y="126"/>
                  </a:cubicBezTo>
                  <a:cubicBezTo>
                    <a:pt x="163" y="125"/>
                    <a:pt x="163" y="125"/>
                    <a:pt x="163" y="125"/>
                  </a:cubicBezTo>
                  <a:cubicBezTo>
                    <a:pt x="160" y="116"/>
                    <a:pt x="160" y="116"/>
                    <a:pt x="160" y="116"/>
                  </a:cubicBezTo>
                  <a:cubicBezTo>
                    <a:pt x="158" y="110"/>
                    <a:pt x="158" y="104"/>
                    <a:pt x="158" y="98"/>
                  </a:cubicBezTo>
                  <a:cubicBezTo>
                    <a:pt x="158" y="94"/>
                    <a:pt x="158" y="94"/>
                    <a:pt x="158" y="94"/>
                  </a:cubicBezTo>
                  <a:cubicBezTo>
                    <a:pt x="154" y="98"/>
                    <a:pt x="154" y="98"/>
                    <a:pt x="154" y="98"/>
                  </a:cubicBezTo>
                  <a:cubicBezTo>
                    <a:pt x="151" y="102"/>
                    <a:pt x="151" y="102"/>
                    <a:pt x="151" y="102"/>
                  </a:cubicBezTo>
                  <a:cubicBezTo>
                    <a:pt x="150" y="85"/>
                    <a:pt x="150" y="85"/>
                    <a:pt x="150" y="85"/>
                  </a:cubicBezTo>
                  <a:cubicBezTo>
                    <a:pt x="150" y="85"/>
                    <a:pt x="150" y="85"/>
                    <a:pt x="150" y="85"/>
                  </a:cubicBezTo>
                  <a:cubicBezTo>
                    <a:pt x="150" y="84"/>
                    <a:pt x="150" y="84"/>
                    <a:pt x="150" y="84"/>
                  </a:cubicBezTo>
                  <a:cubicBezTo>
                    <a:pt x="150" y="84"/>
                    <a:pt x="150" y="84"/>
                    <a:pt x="150" y="84"/>
                  </a:cubicBezTo>
                  <a:cubicBezTo>
                    <a:pt x="159" y="71"/>
                    <a:pt x="165" y="64"/>
                    <a:pt x="167" y="62"/>
                  </a:cubicBezTo>
                  <a:cubicBezTo>
                    <a:pt x="163" y="50"/>
                    <a:pt x="163" y="50"/>
                    <a:pt x="163" y="50"/>
                  </a:cubicBezTo>
                  <a:cubicBezTo>
                    <a:pt x="162" y="44"/>
                    <a:pt x="161" y="40"/>
                    <a:pt x="161" y="38"/>
                  </a:cubicBezTo>
                  <a:cubicBezTo>
                    <a:pt x="154" y="35"/>
                    <a:pt x="154" y="35"/>
                    <a:pt x="154" y="35"/>
                  </a:cubicBezTo>
                  <a:lnTo>
                    <a:pt x="15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9"/>
            <p:cNvSpPr>
              <a:spLocks/>
            </p:cNvSpPr>
            <p:nvPr/>
          </p:nvSpPr>
          <p:spPr bwMode="auto">
            <a:xfrm>
              <a:off x="6815138" y="3859213"/>
              <a:ext cx="917575" cy="574675"/>
            </a:xfrm>
            <a:custGeom>
              <a:avLst/>
              <a:gdLst>
                <a:gd name="T0" fmla="*/ 32 w 244"/>
                <a:gd name="T1" fmla="*/ 5 h 153"/>
                <a:gd name="T2" fmla="*/ 43 w 244"/>
                <a:gd name="T3" fmla="*/ 12 h 153"/>
                <a:gd name="T4" fmla="*/ 49 w 244"/>
                <a:gd name="T5" fmla="*/ 20 h 153"/>
                <a:gd name="T6" fmla="*/ 44 w 244"/>
                <a:gd name="T7" fmla="*/ 26 h 153"/>
                <a:gd name="T8" fmla="*/ 30 w 244"/>
                <a:gd name="T9" fmla="*/ 29 h 153"/>
                <a:gd name="T10" fmla="*/ 32 w 244"/>
                <a:gd name="T11" fmla="*/ 37 h 153"/>
                <a:gd name="T12" fmla="*/ 36 w 244"/>
                <a:gd name="T13" fmla="*/ 54 h 153"/>
                <a:gd name="T14" fmla="*/ 45 w 244"/>
                <a:gd name="T15" fmla="*/ 57 h 153"/>
                <a:gd name="T16" fmla="*/ 46 w 244"/>
                <a:gd name="T17" fmla="*/ 58 h 153"/>
                <a:gd name="T18" fmla="*/ 51 w 244"/>
                <a:gd name="T19" fmla="*/ 65 h 153"/>
                <a:gd name="T20" fmla="*/ 54 w 244"/>
                <a:gd name="T21" fmla="*/ 73 h 153"/>
                <a:gd name="T22" fmla="*/ 40 w 244"/>
                <a:gd name="T23" fmla="*/ 92 h 153"/>
                <a:gd name="T24" fmla="*/ 2 w 244"/>
                <a:gd name="T25" fmla="*/ 102 h 153"/>
                <a:gd name="T26" fmla="*/ 4 w 244"/>
                <a:gd name="T27" fmla="*/ 116 h 153"/>
                <a:gd name="T28" fmla="*/ 19 w 244"/>
                <a:gd name="T29" fmla="*/ 143 h 153"/>
                <a:gd name="T30" fmla="*/ 20 w 244"/>
                <a:gd name="T31" fmla="*/ 143 h 153"/>
                <a:gd name="T32" fmla="*/ 26 w 244"/>
                <a:gd name="T33" fmla="*/ 151 h 153"/>
                <a:gd name="T34" fmla="*/ 30 w 244"/>
                <a:gd name="T35" fmla="*/ 138 h 153"/>
                <a:gd name="T36" fmla="*/ 39 w 244"/>
                <a:gd name="T37" fmla="*/ 127 h 153"/>
                <a:gd name="T38" fmla="*/ 56 w 244"/>
                <a:gd name="T39" fmla="*/ 127 h 153"/>
                <a:gd name="T40" fmla="*/ 63 w 244"/>
                <a:gd name="T41" fmla="*/ 111 h 153"/>
                <a:gd name="T42" fmla="*/ 80 w 244"/>
                <a:gd name="T43" fmla="*/ 111 h 153"/>
                <a:gd name="T44" fmla="*/ 109 w 244"/>
                <a:gd name="T45" fmla="*/ 121 h 153"/>
                <a:gd name="T46" fmla="*/ 110 w 244"/>
                <a:gd name="T47" fmla="*/ 121 h 153"/>
                <a:gd name="T48" fmla="*/ 121 w 244"/>
                <a:gd name="T49" fmla="*/ 127 h 153"/>
                <a:gd name="T50" fmla="*/ 121 w 244"/>
                <a:gd name="T51" fmla="*/ 127 h 153"/>
                <a:gd name="T52" fmla="*/ 132 w 244"/>
                <a:gd name="T53" fmla="*/ 128 h 153"/>
                <a:gd name="T54" fmla="*/ 142 w 244"/>
                <a:gd name="T55" fmla="*/ 115 h 153"/>
                <a:gd name="T56" fmla="*/ 148 w 244"/>
                <a:gd name="T57" fmla="*/ 120 h 153"/>
                <a:gd name="T58" fmla="*/ 149 w 244"/>
                <a:gd name="T59" fmla="*/ 129 h 153"/>
                <a:gd name="T60" fmla="*/ 159 w 244"/>
                <a:gd name="T61" fmla="*/ 123 h 153"/>
                <a:gd name="T62" fmla="*/ 165 w 244"/>
                <a:gd name="T63" fmla="*/ 123 h 153"/>
                <a:gd name="T64" fmla="*/ 170 w 244"/>
                <a:gd name="T65" fmla="*/ 141 h 153"/>
                <a:gd name="T66" fmla="*/ 194 w 244"/>
                <a:gd name="T67" fmla="*/ 130 h 153"/>
                <a:gd name="T68" fmla="*/ 215 w 244"/>
                <a:gd name="T69" fmla="*/ 121 h 153"/>
                <a:gd name="T70" fmla="*/ 237 w 244"/>
                <a:gd name="T71" fmla="*/ 114 h 153"/>
                <a:gd name="T72" fmla="*/ 242 w 244"/>
                <a:gd name="T73" fmla="*/ 111 h 153"/>
                <a:gd name="T74" fmla="*/ 230 w 244"/>
                <a:gd name="T75" fmla="*/ 77 h 153"/>
                <a:gd name="T76" fmla="*/ 236 w 244"/>
                <a:gd name="T77" fmla="*/ 67 h 153"/>
                <a:gd name="T78" fmla="*/ 222 w 244"/>
                <a:gd name="T79" fmla="*/ 63 h 153"/>
                <a:gd name="T80" fmla="*/ 215 w 244"/>
                <a:gd name="T81" fmla="*/ 55 h 153"/>
                <a:gd name="T82" fmla="*/ 214 w 244"/>
                <a:gd name="T83" fmla="*/ 54 h 153"/>
                <a:gd name="T84" fmla="*/ 186 w 244"/>
                <a:gd name="T85" fmla="*/ 47 h 153"/>
                <a:gd name="T86" fmla="*/ 162 w 244"/>
                <a:gd name="T87" fmla="*/ 47 h 153"/>
                <a:gd name="T88" fmla="*/ 108 w 244"/>
                <a:gd name="T89" fmla="*/ 25 h 153"/>
                <a:gd name="T90" fmla="*/ 72 w 244"/>
                <a:gd name="T91" fmla="*/ 0 h 153"/>
                <a:gd name="T92" fmla="*/ 37 w 244"/>
                <a:gd name="T93" fmla="*/ 3 h 153"/>
                <a:gd name="T94" fmla="*/ 31 w 244"/>
                <a:gd name="T95" fmla="*/ 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4" h="153">
                  <a:moveTo>
                    <a:pt x="31" y="1"/>
                  </a:moveTo>
                  <a:cubicBezTo>
                    <a:pt x="30" y="2"/>
                    <a:pt x="30" y="2"/>
                    <a:pt x="30" y="2"/>
                  </a:cubicBezTo>
                  <a:cubicBezTo>
                    <a:pt x="32" y="5"/>
                    <a:pt x="32" y="5"/>
                    <a:pt x="32" y="5"/>
                  </a:cubicBezTo>
                  <a:cubicBezTo>
                    <a:pt x="43" y="12"/>
                    <a:pt x="43" y="12"/>
                    <a:pt x="43" y="12"/>
                  </a:cubicBezTo>
                  <a:cubicBezTo>
                    <a:pt x="43" y="12"/>
                    <a:pt x="43" y="12"/>
                    <a:pt x="43" y="12"/>
                  </a:cubicBezTo>
                  <a:cubicBezTo>
                    <a:pt x="43" y="12"/>
                    <a:pt x="43" y="12"/>
                    <a:pt x="43" y="12"/>
                  </a:cubicBezTo>
                  <a:cubicBezTo>
                    <a:pt x="43" y="12"/>
                    <a:pt x="43" y="12"/>
                    <a:pt x="43" y="12"/>
                  </a:cubicBezTo>
                  <a:cubicBezTo>
                    <a:pt x="50" y="19"/>
                    <a:pt x="50" y="19"/>
                    <a:pt x="50" y="19"/>
                  </a:cubicBezTo>
                  <a:cubicBezTo>
                    <a:pt x="49" y="20"/>
                    <a:pt x="49" y="20"/>
                    <a:pt x="49" y="20"/>
                  </a:cubicBezTo>
                  <a:cubicBezTo>
                    <a:pt x="45" y="25"/>
                    <a:pt x="45" y="25"/>
                    <a:pt x="45" y="25"/>
                  </a:cubicBezTo>
                  <a:cubicBezTo>
                    <a:pt x="44" y="25"/>
                    <a:pt x="44" y="25"/>
                    <a:pt x="44" y="25"/>
                  </a:cubicBezTo>
                  <a:cubicBezTo>
                    <a:pt x="44" y="26"/>
                    <a:pt x="44" y="26"/>
                    <a:pt x="44" y="26"/>
                  </a:cubicBezTo>
                  <a:cubicBezTo>
                    <a:pt x="37" y="26"/>
                    <a:pt x="37" y="26"/>
                    <a:pt x="37" y="26"/>
                  </a:cubicBezTo>
                  <a:cubicBezTo>
                    <a:pt x="33" y="27"/>
                    <a:pt x="33" y="27"/>
                    <a:pt x="33" y="27"/>
                  </a:cubicBezTo>
                  <a:cubicBezTo>
                    <a:pt x="30" y="29"/>
                    <a:pt x="30" y="29"/>
                    <a:pt x="30" y="29"/>
                  </a:cubicBezTo>
                  <a:cubicBezTo>
                    <a:pt x="32" y="33"/>
                    <a:pt x="32" y="33"/>
                    <a:pt x="32" y="33"/>
                  </a:cubicBezTo>
                  <a:cubicBezTo>
                    <a:pt x="32" y="33"/>
                    <a:pt x="32" y="33"/>
                    <a:pt x="32" y="33"/>
                  </a:cubicBezTo>
                  <a:cubicBezTo>
                    <a:pt x="32" y="37"/>
                    <a:pt x="32" y="37"/>
                    <a:pt x="32" y="37"/>
                  </a:cubicBezTo>
                  <a:cubicBezTo>
                    <a:pt x="36" y="43"/>
                    <a:pt x="36" y="43"/>
                    <a:pt x="36" y="43"/>
                  </a:cubicBezTo>
                  <a:cubicBezTo>
                    <a:pt x="36" y="43"/>
                    <a:pt x="36" y="43"/>
                    <a:pt x="36" y="43"/>
                  </a:cubicBezTo>
                  <a:cubicBezTo>
                    <a:pt x="36" y="54"/>
                    <a:pt x="36" y="54"/>
                    <a:pt x="36" y="54"/>
                  </a:cubicBezTo>
                  <a:cubicBezTo>
                    <a:pt x="39" y="55"/>
                    <a:pt x="39" y="55"/>
                    <a:pt x="39" y="55"/>
                  </a:cubicBezTo>
                  <a:cubicBezTo>
                    <a:pt x="44" y="57"/>
                    <a:pt x="44" y="57"/>
                    <a:pt x="44" y="57"/>
                  </a:cubicBezTo>
                  <a:cubicBezTo>
                    <a:pt x="45" y="57"/>
                    <a:pt x="45" y="57"/>
                    <a:pt x="45" y="57"/>
                  </a:cubicBezTo>
                  <a:cubicBezTo>
                    <a:pt x="45" y="57"/>
                    <a:pt x="45" y="57"/>
                    <a:pt x="45" y="57"/>
                  </a:cubicBezTo>
                  <a:cubicBezTo>
                    <a:pt x="45" y="57"/>
                    <a:pt x="45" y="57"/>
                    <a:pt x="45" y="57"/>
                  </a:cubicBezTo>
                  <a:cubicBezTo>
                    <a:pt x="46" y="58"/>
                    <a:pt x="46" y="58"/>
                    <a:pt x="46" y="58"/>
                  </a:cubicBezTo>
                  <a:cubicBezTo>
                    <a:pt x="51" y="65"/>
                    <a:pt x="51" y="65"/>
                    <a:pt x="51" y="65"/>
                  </a:cubicBezTo>
                  <a:cubicBezTo>
                    <a:pt x="51" y="65"/>
                    <a:pt x="51" y="65"/>
                    <a:pt x="51" y="65"/>
                  </a:cubicBezTo>
                  <a:cubicBezTo>
                    <a:pt x="51" y="65"/>
                    <a:pt x="51" y="65"/>
                    <a:pt x="51" y="65"/>
                  </a:cubicBezTo>
                  <a:cubicBezTo>
                    <a:pt x="54" y="73"/>
                    <a:pt x="54" y="73"/>
                    <a:pt x="54" y="73"/>
                  </a:cubicBezTo>
                  <a:cubicBezTo>
                    <a:pt x="54" y="73"/>
                    <a:pt x="54" y="73"/>
                    <a:pt x="54" y="73"/>
                  </a:cubicBezTo>
                  <a:cubicBezTo>
                    <a:pt x="54" y="73"/>
                    <a:pt x="54" y="73"/>
                    <a:pt x="54" y="73"/>
                  </a:cubicBezTo>
                  <a:cubicBezTo>
                    <a:pt x="54" y="78"/>
                    <a:pt x="54" y="78"/>
                    <a:pt x="54" y="78"/>
                  </a:cubicBezTo>
                  <a:cubicBezTo>
                    <a:pt x="53" y="81"/>
                    <a:pt x="52" y="83"/>
                    <a:pt x="52" y="85"/>
                  </a:cubicBezTo>
                  <a:cubicBezTo>
                    <a:pt x="50" y="87"/>
                    <a:pt x="46" y="90"/>
                    <a:pt x="40" y="92"/>
                  </a:cubicBezTo>
                  <a:cubicBezTo>
                    <a:pt x="27" y="100"/>
                    <a:pt x="27" y="100"/>
                    <a:pt x="27" y="100"/>
                  </a:cubicBezTo>
                  <a:cubicBezTo>
                    <a:pt x="26" y="100"/>
                    <a:pt x="26" y="100"/>
                    <a:pt x="26" y="100"/>
                  </a:cubicBezTo>
                  <a:cubicBezTo>
                    <a:pt x="2" y="102"/>
                    <a:pt x="2" y="102"/>
                    <a:pt x="2" y="102"/>
                  </a:cubicBezTo>
                  <a:cubicBezTo>
                    <a:pt x="0" y="108"/>
                    <a:pt x="0" y="108"/>
                    <a:pt x="0" y="108"/>
                  </a:cubicBezTo>
                  <a:cubicBezTo>
                    <a:pt x="4" y="116"/>
                    <a:pt x="4" y="116"/>
                    <a:pt x="4" y="116"/>
                  </a:cubicBezTo>
                  <a:cubicBezTo>
                    <a:pt x="4" y="116"/>
                    <a:pt x="4" y="116"/>
                    <a:pt x="4" y="116"/>
                  </a:cubicBezTo>
                  <a:cubicBezTo>
                    <a:pt x="4" y="117"/>
                    <a:pt x="4" y="117"/>
                    <a:pt x="4" y="117"/>
                  </a:cubicBezTo>
                  <a:cubicBezTo>
                    <a:pt x="6" y="127"/>
                    <a:pt x="6" y="127"/>
                    <a:pt x="6" y="127"/>
                  </a:cubicBezTo>
                  <a:cubicBezTo>
                    <a:pt x="19" y="143"/>
                    <a:pt x="19" y="143"/>
                    <a:pt x="19" y="143"/>
                  </a:cubicBezTo>
                  <a:cubicBezTo>
                    <a:pt x="20" y="143"/>
                    <a:pt x="20" y="143"/>
                    <a:pt x="20" y="143"/>
                  </a:cubicBezTo>
                  <a:cubicBezTo>
                    <a:pt x="20" y="143"/>
                    <a:pt x="20" y="143"/>
                    <a:pt x="20" y="143"/>
                  </a:cubicBezTo>
                  <a:cubicBezTo>
                    <a:pt x="20" y="143"/>
                    <a:pt x="20" y="143"/>
                    <a:pt x="20" y="143"/>
                  </a:cubicBezTo>
                  <a:cubicBezTo>
                    <a:pt x="25" y="153"/>
                    <a:pt x="25" y="153"/>
                    <a:pt x="25" y="153"/>
                  </a:cubicBezTo>
                  <a:cubicBezTo>
                    <a:pt x="26" y="151"/>
                    <a:pt x="26" y="151"/>
                    <a:pt x="26" y="151"/>
                  </a:cubicBezTo>
                  <a:cubicBezTo>
                    <a:pt x="26" y="151"/>
                    <a:pt x="26" y="151"/>
                    <a:pt x="26" y="151"/>
                  </a:cubicBezTo>
                  <a:cubicBezTo>
                    <a:pt x="30" y="139"/>
                    <a:pt x="30" y="139"/>
                    <a:pt x="30" y="139"/>
                  </a:cubicBezTo>
                  <a:cubicBezTo>
                    <a:pt x="30" y="139"/>
                    <a:pt x="30" y="139"/>
                    <a:pt x="30" y="139"/>
                  </a:cubicBezTo>
                  <a:cubicBezTo>
                    <a:pt x="30" y="138"/>
                    <a:pt x="30" y="138"/>
                    <a:pt x="30" y="138"/>
                  </a:cubicBezTo>
                  <a:cubicBezTo>
                    <a:pt x="30" y="138"/>
                    <a:pt x="30" y="138"/>
                    <a:pt x="30" y="138"/>
                  </a:cubicBezTo>
                  <a:cubicBezTo>
                    <a:pt x="38" y="128"/>
                    <a:pt x="38" y="128"/>
                    <a:pt x="38" y="128"/>
                  </a:cubicBezTo>
                  <a:cubicBezTo>
                    <a:pt x="39" y="127"/>
                    <a:pt x="39" y="127"/>
                    <a:pt x="39" y="127"/>
                  </a:cubicBezTo>
                  <a:cubicBezTo>
                    <a:pt x="49" y="123"/>
                    <a:pt x="49" y="123"/>
                    <a:pt x="49" y="123"/>
                  </a:cubicBezTo>
                  <a:cubicBezTo>
                    <a:pt x="50" y="123"/>
                    <a:pt x="50" y="123"/>
                    <a:pt x="50" y="123"/>
                  </a:cubicBezTo>
                  <a:cubicBezTo>
                    <a:pt x="56" y="127"/>
                    <a:pt x="56" y="127"/>
                    <a:pt x="56" y="127"/>
                  </a:cubicBezTo>
                  <a:cubicBezTo>
                    <a:pt x="64" y="126"/>
                    <a:pt x="64" y="126"/>
                    <a:pt x="64" y="126"/>
                  </a:cubicBezTo>
                  <a:cubicBezTo>
                    <a:pt x="62" y="112"/>
                    <a:pt x="62" y="112"/>
                    <a:pt x="62" y="112"/>
                  </a:cubicBezTo>
                  <a:cubicBezTo>
                    <a:pt x="63" y="111"/>
                    <a:pt x="63" y="111"/>
                    <a:pt x="63" y="111"/>
                  </a:cubicBezTo>
                  <a:cubicBezTo>
                    <a:pt x="71" y="111"/>
                    <a:pt x="71" y="111"/>
                    <a:pt x="71" y="111"/>
                  </a:cubicBezTo>
                  <a:cubicBezTo>
                    <a:pt x="79" y="111"/>
                    <a:pt x="79" y="111"/>
                    <a:pt x="79" y="111"/>
                  </a:cubicBezTo>
                  <a:cubicBezTo>
                    <a:pt x="80" y="111"/>
                    <a:pt x="80" y="111"/>
                    <a:pt x="80" y="111"/>
                  </a:cubicBezTo>
                  <a:cubicBezTo>
                    <a:pt x="80" y="111"/>
                    <a:pt x="80" y="111"/>
                    <a:pt x="80" y="111"/>
                  </a:cubicBezTo>
                  <a:cubicBezTo>
                    <a:pt x="96" y="119"/>
                    <a:pt x="96" y="119"/>
                    <a:pt x="96" y="119"/>
                  </a:cubicBezTo>
                  <a:cubicBezTo>
                    <a:pt x="109" y="121"/>
                    <a:pt x="109" y="121"/>
                    <a:pt x="109" y="121"/>
                  </a:cubicBezTo>
                  <a:cubicBezTo>
                    <a:pt x="110" y="121"/>
                    <a:pt x="110" y="121"/>
                    <a:pt x="110" y="121"/>
                  </a:cubicBezTo>
                  <a:cubicBezTo>
                    <a:pt x="110" y="121"/>
                    <a:pt x="110" y="121"/>
                    <a:pt x="110" y="121"/>
                  </a:cubicBezTo>
                  <a:cubicBezTo>
                    <a:pt x="110" y="121"/>
                    <a:pt x="110" y="121"/>
                    <a:pt x="110" y="121"/>
                  </a:cubicBezTo>
                  <a:cubicBezTo>
                    <a:pt x="114" y="125"/>
                    <a:pt x="114" y="125"/>
                    <a:pt x="114" y="125"/>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1"/>
                    <a:pt x="125" y="131"/>
                    <a:pt x="125" y="131"/>
                  </a:cubicBezTo>
                  <a:cubicBezTo>
                    <a:pt x="127" y="132"/>
                    <a:pt x="127" y="132"/>
                    <a:pt x="127" y="132"/>
                  </a:cubicBezTo>
                  <a:cubicBezTo>
                    <a:pt x="132" y="128"/>
                    <a:pt x="132" y="128"/>
                    <a:pt x="132" y="128"/>
                  </a:cubicBezTo>
                  <a:cubicBezTo>
                    <a:pt x="132" y="127"/>
                    <a:pt x="132" y="127"/>
                    <a:pt x="132" y="127"/>
                  </a:cubicBezTo>
                  <a:cubicBezTo>
                    <a:pt x="138" y="122"/>
                    <a:pt x="138" y="122"/>
                    <a:pt x="138" y="122"/>
                  </a:cubicBezTo>
                  <a:cubicBezTo>
                    <a:pt x="142" y="115"/>
                    <a:pt x="142" y="115"/>
                    <a:pt x="142" y="115"/>
                  </a:cubicBezTo>
                  <a:cubicBezTo>
                    <a:pt x="148" y="119"/>
                    <a:pt x="148" y="119"/>
                    <a:pt x="148" y="119"/>
                  </a:cubicBezTo>
                  <a:cubicBezTo>
                    <a:pt x="148" y="119"/>
                    <a:pt x="148" y="119"/>
                    <a:pt x="148" y="119"/>
                  </a:cubicBezTo>
                  <a:cubicBezTo>
                    <a:pt x="148" y="120"/>
                    <a:pt x="148" y="120"/>
                    <a:pt x="148" y="120"/>
                  </a:cubicBezTo>
                  <a:cubicBezTo>
                    <a:pt x="150" y="125"/>
                    <a:pt x="150" y="125"/>
                    <a:pt x="150" y="125"/>
                  </a:cubicBezTo>
                  <a:cubicBezTo>
                    <a:pt x="150" y="126"/>
                    <a:pt x="150" y="126"/>
                    <a:pt x="150" y="126"/>
                  </a:cubicBezTo>
                  <a:cubicBezTo>
                    <a:pt x="149" y="129"/>
                    <a:pt x="149" y="129"/>
                    <a:pt x="149" y="129"/>
                  </a:cubicBezTo>
                  <a:cubicBezTo>
                    <a:pt x="150" y="130"/>
                    <a:pt x="150" y="130"/>
                    <a:pt x="150" y="130"/>
                  </a:cubicBezTo>
                  <a:cubicBezTo>
                    <a:pt x="154" y="128"/>
                    <a:pt x="154" y="128"/>
                    <a:pt x="154" y="128"/>
                  </a:cubicBezTo>
                  <a:cubicBezTo>
                    <a:pt x="159" y="123"/>
                    <a:pt x="159" y="123"/>
                    <a:pt x="159" y="123"/>
                  </a:cubicBezTo>
                  <a:cubicBezTo>
                    <a:pt x="164" y="123"/>
                    <a:pt x="164" y="123"/>
                    <a:pt x="164" y="123"/>
                  </a:cubicBezTo>
                  <a:cubicBezTo>
                    <a:pt x="164" y="123"/>
                    <a:pt x="164" y="123"/>
                    <a:pt x="164" y="123"/>
                  </a:cubicBezTo>
                  <a:cubicBezTo>
                    <a:pt x="165" y="123"/>
                    <a:pt x="165" y="123"/>
                    <a:pt x="165" y="123"/>
                  </a:cubicBezTo>
                  <a:cubicBezTo>
                    <a:pt x="168" y="125"/>
                    <a:pt x="168" y="125"/>
                    <a:pt x="168" y="125"/>
                  </a:cubicBezTo>
                  <a:cubicBezTo>
                    <a:pt x="171" y="128"/>
                    <a:pt x="172" y="130"/>
                    <a:pt x="171" y="132"/>
                  </a:cubicBezTo>
                  <a:cubicBezTo>
                    <a:pt x="170" y="141"/>
                    <a:pt x="170" y="141"/>
                    <a:pt x="170" y="141"/>
                  </a:cubicBezTo>
                  <a:cubicBezTo>
                    <a:pt x="173" y="145"/>
                    <a:pt x="173" y="145"/>
                    <a:pt x="173" y="145"/>
                  </a:cubicBezTo>
                  <a:cubicBezTo>
                    <a:pt x="174" y="145"/>
                    <a:pt x="174" y="145"/>
                    <a:pt x="174" y="145"/>
                  </a:cubicBezTo>
                  <a:cubicBezTo>
                    <a:pt x="183" y="135"/>
                    <a:pt x="190" y="130"/>
                    <a:pt x="194" y="130"/>
                  </a:cubicBezTo>
                  <a:cubicBezTo>
                    <a:pt x="204" y="130"/>
                    <a:pt x="204" y="130"/>
                    <a:pt x="204" y="130"/>
                  </a:cubicBezTo>
                  <a:cubicBezTo>
                    <a:pt x="207" y="125"/>
                    <a:pt x="207" y="125"/>
                    <a:pt x="207" y="125"/>
                  </a:cubicBezTo>
                  <a:cubicBezTo>
                    <a:pt x="215" y="121"/>
                    <a:pt x="215" y="121"/>
                    <a:pt x="215" y="121"/>
                  </a:cubicBezTo>
                  <a:cubicBezTo>
                    <a:pt x="216" y="121"/>
                    <a:pt x="216" y="121"/>
                    <a:pt x="216" y="121"/>
                  </a:cubicBezTo>
                  <a:cubicBezTo>
                    <a:pt x="226" y="120"/>
                    <a:pt x="226" y="120"/>
                    <a:pt x="226" y="120"/>
                  </a:cubicBezTo>
                  <a:cubicBezTo>
                    <a:pt x="237" y="114"/>
                    <a:pt x="237" y="114"/>
                    <a:pt x="237" y="114"/>
                  </a:cubicBezTo>
                  <a:cubicBezTo>
                    <a:pt x="237" y="114"/>
                    <a:pt x="237" y="114"/>
                    <a:pt x="237" y="114"/>
                  </a:cubicBezTo>
                  <a:cubicBezTo>
                    <a:pt x="244" y="114"/>
                    <a:pt x="244" y="114"/>
                    <a:pt x="244" y="114"/>
                  </a:cubicBezTo>
                  <a:cubicBezTo>
                    <a:pt x="242" y="111"/>
                    <a:pt x="242" y="111"/>
                    <a:pt x="242" y="111"/>
                  </a:cubicBezTo>
                  <a:cubicBezTo>
                    <a:pt x="243" y="110"/>
                    <a:pt x="243" y="110"/>
                    <a:pt x="243" y="110"/>
                  </a:cubicBezTo>
                  <a:cubicBezTo>
                    <a:pt x="244" y="108"/>
                    <a:pt x="244" y="108"/>
                    <a:pt x="244" y="108"/>
                  </a:cubicBezTo>
                  <a:cubicBezTo>
                    <a:pt x="230" y="77"/>
                    <a:pt x="230" y="77"/>
                    <a:pt x="230" y="77"/>
                  </a:cubicBezTo>
                  <a:cubicBezTo>
                    <a:pt x="230" y="76"/>
                    <a:pt x="230" y="76"/>
                    <a:pt x="230" y="76"/>
                  </a:cubicBezTo>
                  <a:cubicBezTo>
                    <a:pt x="229" y="75"/>
                    <a:pt x="229" y="75"/>
                    <a:pt x="229" y="75"/>
                  </a:cubicBezTo>
                  <a:cubicBezTo>
                    <a:pt x="236" y="67"/>
                    <a:pt x="236" y="67"/>
                    <a:pt x="236" y="67"/>
                  </a:cubicBezTo>
                  <a:cubicBezTo>
                    <a:pt x="234" y="65"/>
                    <a:pt x="234" y="65"/>
                    <a:pt x="234" y="65"/>
                  </a:cubicBezTo>
                  <a:cubicBezTo>
                    <a:pt x="223" y="63"/>
                    <a:pt x="223" y="63"/>
                    <a:pt x="223" y="63"/>
                  </a:cubicBezTo>
                  <a:cubicBezTo>
                    <a:pt x="222" y="63"/>
                    <a:pt x="222" y="63"/>
                    <a:pt x="222" y="63"/>
                  </a:cubicBezTo>
                  <a:cubicBezTo>
                    <a:pt x="222" y="63"/>
                    <a:pt x="222" y="63"/>
                    <a:pt x="222" y="63"/>
                  </a:cubicBezTo>
                  <a:cubicBezTo>
                    <a:pt x="222" y="62"/>
                    <a:pt x="222" y="62"/>
                    <a:pt x="222" y="62"/>
                  </a:cubicBezTo>
                  <a:cubicBezTo>
                    <a:pt x="215" y="55"/>
                    <a:pt x="215" y="55"/>
                    <a:pt x="215" y="55"/>
                  </a:cubicBezTo>
                  <a:cubicBezTo>
                    <a:pt x="215" y="53"/>
                    <a:pt x="215" y="53"/>
                    <a:pt x="215" y="53"/>
                  </a:cubicBezTo>
                  <a:cubicBezTo>
                    <a:pt x="215" y="53"/>
                    <a:pt x="215" y="53"/>
                    <a:pt x="215" y="53"/>
                  </a:cubicBezTo>
                  <a:cubicBezTo>
                    <a:pt x="214" y="54"/>
                    <a:pt x="214" y="54"/>
                    <a:pt x="214" y="54"/>
                  </a:cubicBezTo>
                  <a:cubicBezTo>
                    <a:pt x="208" y="50"/>
                    <a:pt x="208" y="50"/>
                    <a:pt x="208" y="50"/>
                  </a:cubicBezTo>
                  <a:cubicBezTo>
                    <a:pt x="206" y="53"/>
                    <a:pt x="203" y="56"/>
                    <a:pt x="200" y="57"/>
                  </a:cubicBezTo>
                  <a:cubicBezTo>
                    <a:pt x="197" y="58"/>
                    <a:pt x="192" y="55"/>
                    <a:pt x="186" y="47"/>
                  </a:cubicBezTo>
                  <a:cubicBezTo>
                    <a:pt x="183" y="43"/>
                    <a:pt x="183" y="43"/>
                    <a:pt x="183" y="43"/>
                  </a:cubicBezTo>
                  <a:cubicBezTo>
                    <a:pt x="183" y="43"/>
                    <a:pt x="180" y="43"/>
                    <a:pt x="176" y="45"/>
                  </a:cubicBezTo>
                  <a:cubicBezTo>
                    <a:pt x="169" y="47"/>
                    <a:pt x="164" y="48"/>
                    <a:pt x="162" y="47"/>
                  </a:cubicBezTo>
                  <a:cubicBezTo>
                    <a:pt x="160" y="45"/>
                    <a:pt x="160" y="41"/>
                    <a:pt x="160" y="35"/>
                  </a:cubicBezTo>
                  <a:cubicBezTo>
                    <a:pt x="161" y="31"/>
                    <a:pt x="160" y="29"/>
                    <a:pt x="160" y="27"/>
                  </a:cubicBezTo>
                  <a:cubicBezTo>
                    <a:pt x="108" y="25"/>
                    <a:pt x="108" y="25"/>
                    <a:pt x="108" y="25"/>
                  </a:cubicBezTo>
                  <a:cubicBezTo>
                    <a:pt x="103" y="23"/>
                    <a:pt x="99" y="21"/>
                    <a:pt x="97" y="19"/>
                  </a:cubicBezTo>
                  <a:cubicBezTo>
                    <a:pt x="89" y="17"/>
                    <a:pt x="89" y="17"/>
                    <a:pt x="89" y="17"/>
                  </a:cubicBezTo>
                  <a:cubicBezTo>
                    <a:pt x="86" y="15"/>
                    <a:pt x="80" y="10"/>
                    <a:pt x="72" y="0"/>
                  </a:cubicBezTo>
                  <a:cubicBezTo>
                    <a:pt x="66" y="5"/>
                    <a:pt x="66" y="5"/>
                    <a:pt x="66" y="5"/>
                  </a:cubicBezTo>
                  <a:cubicBezTo>
                    <a:pt x="58" y="2"/>
                    <a:pt x="58" y="2"/>
                    <a:pt x="58" y="2"/>
                  </a:cubicBezTo>
                  <a:cubicBezTo>
                    <a:pt x="37" y="3"/>
                    <a:pt x="37" y="3"/>
                    <a:pt x="37" y="3"/>
                  </a:cubicBezTo>
                  <a:cubicBezTo>
                    <a:pt x="37" y="3"/>
                    <a:pt x="37" y="3"/>
                    <a:pt x="37" y="3"/>
                  </a:cubicBezTo>
                  <a:cubicBezTo>
                    <a:pt x="37" y="3"/>
                    <a:pt x="37" y="3"/>
                    <a:pt x="37" y="3"/>
                  </a:cubicBezTo>
                  <a:lnTo>
                    <a:pt x="3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0"/>
            <p:cNvSpPr>
              <a:spLocks/>
            </p:cNvSpPr>
            <p:nvPr/>
          </p:nvSpPr>
          <p:spPr bwMode="auto">
            <a:xfrm>
              <a:off x="7018338" y="4914900"/>
              <a:ext cx="954088" cy="755650"/>
            </a:xfrm>
            <a:custGeom>
              <a:avLst/>
              <a:gdLst>
                <a:gd name="T0" fmla="*/ 244 w 254"/>
                <a:gd name="T1" fmla="*/ 64 h 201"/>
                <a:gd name="T2" fmla="*/ 254 w 254"/>
                <a:gd name="T3" fmla="*/ 63 h 201"/>
                <a:gd name="T4" fmla="*/ 236 w 254"/>
                <a:gd name="T5" fmla="*/ 44 h 201"/>
                <a:gd name="T6" fmla="*/ 223 w 254"/>
                <a:gd name="T7" fmla="*/ 22 h 201"/>
                <a:gd name="T8" fmla="*/ 202 w 254"/>
                <a:gd name="T9" fmla="*/ 27 h 201"/>
                <a:gd name="T10" fmla="*/ 200 w 254"/>
                <a:gd name="T11" fmla="*/ 29 h 201"/>
                <a:gd name="T12" fmla="*/ 182 w 254"/>
                <a:gd name="T13" fmla="*/ 25 h 201"/>
                <a:gd name="T14" fmla="*/ 150 w 254"/>
                <a:gd name="T15" fmla="*/ 40 h 201"/>
                <a:gd name="T16" fmla="*/ 150 w 254"/>
                <a:gd name="T17" fmla="*/ 19 h 201"/>
                <a:gd name="T18" fmla="*/ 149 w 254"/>
                <a:gd name="T19" fmla="*/ 10 h 201"/>
                <a:gd name="T20" fmla="*/ 138 w 254"/>
                <a:gd name="T21" fmla="*/ 10 h 201"/>
                <a:gd name="T22" fmla="*/ 126 w 254"/>
                <a:gd name="T23" fmla="*/ 9 h 201"/>
                <a:gd name="T24" fmla="*/ 110 w 254"/>
                <a:gd name="T25" fmla="*/ 1 h 201"/>
                <a:gd name="T26" fmla="*/ 105 w 254"/>
                <a:gd name="T27" fmla="*/ 24 h 201"/>
                <a:gd name="T28" fmla="*/ 82 w 254"/>
                <a:gd name="T29" fmla="*/ 18 h 201"/>
                <a:gd name="T30" fmla="*/ 78 w 254"/>
                <a:gd name="T31" fmla="*/ 16 h 201"/>
                <a:gd name="T32" fmla="*/ 72 w 254"/>
                <a:gd name="T33" fmla="*/ 33 h 201"/>
                <a:gd name="T34" fmla="*/ 75 w 254"/>
                <a:gd name="T35" fmla="*/ 47 h 201"/>
                <a:gd name="T36" fmla="*/ 68 w 254"/>
                <a:gd name="T37" fmla="*/ 61 h 201"/>
                <a:gd name="T38" fmla="*/ 52 w 254"/>
                <a:gd name="T39" fmla="*/ 102 h 201"/>
                <a:gd name="T40" fmla="*/ 29 w 254"/>
                <a:gd name="T41" fmla="*/ 117 h 201"/>
                <a:gd name="T42" fmla="*/ 32 w 254"/>
                <a:gd name="T43" fmla="*/ 124 h 201"/>
                <a:gd name="T44" fmla="*/ 19 w 254"/>
                <a:gd name="T45" fmla="*/ 142 h 201"/>
                <a:gd name="T46" fmla="*/ 5 w 254"/>
                <a:gd name="T47" fmla="*/ 146 h 201"/>
                <a:gd name="T48" fmla="*/ 2 w 254"/>
                <a:gd name="T49" fmla="*/ 184 h 201"/>
                <a:gd name="T50" fmla="*/ 8 w 254"/>
                <a:gd name="T51" fmla="*/ 196 h 201"/>
                <a:gd name="T52" fmla="*/ 21 w 254"/>
                <a:gd name="T53" fmla="*/ 200 h 201"/>
                <a:gd name="T54" fmla="*/ 22 w 254"/>
                <a:gd name="T55" fmla="*/ 199 h 201"/>
                <a:gd name="T56" fmla="*/ 18 w 254"/>
                <a:gd name="T57" fmla="*/ 186 h 201"/>
                <a:gd name="T58" fmla="*/ 12 w 254"/>
                <a:gd name="T59" fmla="*/ 182 h 201"/>
                <a:gd name="T60" fmla="*/ 18 w 254"/>
                <a:gd name="T61" fmla="*/ 173 h 201"/>
                <a:gd name="T62" fmla="*/ 32 w 254"/>
                <a:gd name="T63" fmla="*/ 162 h 201"/>
                <a:gd name="T64" fmla="*/ 64 w 254"/>
                <a:gd name="T65" fmla="*/ 141 h 201"/>
                <a:gd name="T66" fmla="*/ 70 w 254"/>
                <a:gd name="T67" fmla="*/ 145 h 201"/>
                <a:gd name="T68" fmla="*/ 75 w 254"/>
                <a:gd name="T69" fmla="*/ 141 h 201"/>
                <a:gd name="T70" fmla="*/ 96 w 254"/>
                <a:gd name="T71" fmla="*/ 137 h 201"/>
                <a:gd name="T72" fmla="*/ 98 w 254"/>
                <a:gd name="T73" fmla="*/ 136 h 201"/>
                <a:gd name="T74" fmla="*/ 119 w 254"/>
                <a:gd name="T75" fmla="*/ 128 h 201"/>
                <a:gd name="T76" fmla="*/ 124 w 254"/>
                <a:gd name="T77" fmla="*/ 96 h 201"/>
                <a:gd name="T78" fmla="*/ 130 w 254"/>
                <a:gd name="T79" fmla="*/ 94 h 201"/>
                <a:gd name="T80" fmla="*/ 132 w 254"/>
                <a:gd name="T81" fmla="*/ 95 h 201"/>
                <a:gd name="T82" fmla="*/ 159 w 254"/>
                <a:gd name="T83" fmla="*/ 112 h 201"/>
                <a:gd name="T84" fmla="*/ 156 w 254"/>
                <a:gd name="T85" fmla="*/ 103 h 201"/>
                <a:gd name="T86" fmla="*/ 166 w 254"/>
                <a:gd name="T87" fmla="*/ 99 h 201"/>
                <a:gd name="T88" fmla="*/ 173 w 254"/>
                <a:gd name="T89" fmla="*/ 95 h 201"/>
                <a:gd name="T90" fmla="*/ 193 w 254"/>
                <a:gd name="T91" fmla="*/ 101 h 201"/>
                <a:gd name="T92" fmla="*/ 206 w 254"/>
                <a:gd name="T93" fmla="*/ 92 h 201"/>
                <a:gd name="T94" fmla="*/ 207 w 254"/>
                <a:gd name="T95" fmla="*/ 94 h 201"/>
                <a:gd name="T96" fmla="*/ 238 w 254"/>
                <a:gd name="T97" fmla="*/ 69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 h="201">
                  <a:moveTo>
                    <a:pt x="238" y="69"/>
                  </a:moveTo>
                  <a:cubicBezTo>
                    <a:pt x="242" y="68"/>
                    <a:pt x="244" y="67"/>
                    <a:pt x="244" y="65"/>
                  </a:cubicBezTo>
                  <a:cubicBezTo>
                    <a:pt x="244" y="64"/>
                    <a:pt x="244" y="64"/>
                    <a:pt x="244" y="64"/>
                  </a:cubicBezTo>
                  <a:cubicBezTo>
                    <a:pt x="245" y="63"/>
                    <a:pt x="245" y="63"/>
                    <a:pt x="245" y="63"/>
                  </a:cubicBezTo>
                  <a:cubicBezTo>
                    <a:pt x="246" y="63"/>
                    <a:pt x="246" y="63"/>
                    <a:pt x="246" y="63"/>
                  </a:cubicBezTo>
                  <a:cubicBezTo>
                    <a:pt x="254" y="63"/>
                    <a:pt x="254" y="63"/>
                    <a:pt x="254" y="63"/>
                  </a:cubicBezTo>
                  <a:cubicBezTo>
                    <a:pt x="254" y="58"/>
                    <a:pt x="254" y="58"/>
                    <a:pt x="254" y="58"/>
                  </a:cubicBezTo>
                  <a:cubicBezTo>
                    <a:pt x="252" y="58"/>
                    <a:pt x="250" y="57"/>
                    <a:pt x="248" y="55"/>
                  </a:cubicBezTo>
                  <a:cubicBezTo>
                    <a:pt x="236" y="44"/>
                    <a:pt x="236" y="44"/>
                    <a:pt x="236" y="44"/>
                  </a:cubicBezTo>
                  <a:cubicBezTo>
                    <a:pt x="236" y="44"/>
                    <a:pt x="236" y="44"/>
                    <a:pt x="236" y="44"/>
                  </a:cubicBezTo>
                  <a:cubicBezTo>
                    <a:pt x="230" y="29"/>
                    <a:pt x="230" y="29"/>
                    <a:pt x="230" y="29"/>
                  </a:cubicBezTo>
                  <a:cubicBezTo>
                    <a:pt x="223" y="22"/>
                    <a:pt x="223" y="22"/>
                    <a:pt x="223" y="22"/>
                  </a:cubicBezTo>
                  <a:cubicBezTo>
                    <a:pt x="214" y="21"/>
                    <a:pt x="208" y="21"/>
                    <a:pt x="203" y="22"/>
                  </a:cubicBezTo>
                  <a:cubicBezTo>
                    <a:pt x="201" y="22"/>
                    <a:pt x="201" y="22"/>
                    <a:pt x="201" y="22"/>
                  </a:cubicBezTo>
                  <a:cubicBezTo>
                    <a:pt x="202" y="27"/>
                    <a:pt x="202" y="27"/>
                    <a:pt x="202" y="27"/>
                  </a:cubicBezTo>
                  <a:cubicBezTo>
                    <a:pt x="202" y="28"/>
                    <a:pt x="202" y="28"/>
                    <a:pt x="202" y="28"/>
                  </a:cubicBezTo>
                  <a:cubicBezTo>
                    <a:pt x="202" y="29"/>
                    <a:pt x="202" y="29"/>
                    <a:pt x="202" y="29"/>
                  </a:cubicBezTo>
                  <a:cubicBezTo>
                    <a:pt x="200" y="29"/>
                    <a:pt x="200" y="29"/>
                    <a:pt x="200" y="29"/>
                  </a:cubicBezTo>
                  <a:cubicBezTo>
                    <a:pt x="194" y="32"/>
                    <a:pt x="194" y="32"/>
                    <a:pt x="194" y="32"/>
                  </a:cubicBezTo>
                  <a:cubicBezTo>
                    <a:pt x="193" y="31"/>
                    <a:pt x="193" y="31"/>
                    <a:pt x="193" y="31"/>
                  </a:cubicBezTo>
                  <a:cubicBezTo>
                    <a:pt x="188" y="26"/>
                    <a:pt x="184" y="24"/>
                    <a:pt x="182" y="25"/>
                  </a:cubicBezTo>
                  <a:cubicBezTo>
                    <a:pt x="168" y="32"/>
                    <a:pt x="160" y="35"/>
                    <a:pt x="158" y="33"/>
                  </a:cubicBezTo>
                  <a:cubicBezTo>
                    <a:pt x="156" y="34"/>
                    <a:pt x="154" y="35"/>
                    <a:pt x="152" y="38"/>
                  </a:cubicBezTo>
                  <a:cubicBezTo>
                    <a:pt x="150" y="40"/>
                    <a:pt x="150" y="40"/>
                    <a:pt x="150" y="40"/>
                  </a:cubicBezTo>
                  <a:cubicBezTo>
                    <a:pt x="149" y="38"/>
                    <a:pt x="149" y="38"/>
                    <a:pt x="149" y="38"/>
                  </a:cubicBezTo>
                  <a:cubicBezTo>
                    <a:pt x="145" y="34"/>
                    <a:pt x="143" y="31"/>
                    <a:pt x="143" y="29"/>
                  </a:cubicBezTo>
                  <a:cubicBezTo>
                    <a:pt x="143" y="27"/>
                    <a:pt x="146" y="24"/>
                    <a:pt x="150" y="19"/>
                  </a:cubicBezTo>
                  <a:cubicBezTo>
                    <a:pt x="156" y="12"/>
                    <a:pt x="159" y="9"/>
                    <a:pt x="159" y="8"/>
                  </a:cubicBezTo>
                  <a:cubicBezTo>
                    <a:pt x="158" y="6"/>
                    <a:pt x="158" y="6"/>
                    <a:pt x="158" y="6"/>
                  </a:cubicBezTo>
                  <a:cubicBezTo>
                    <a:pt x="156" y="5"/>
                    <a:pt x="153" y="7"/>
                    <a:pt x="149" y="10"/>
                  </a:cubicBezTo>
                  <a:cubicBezTo>
                    <a:pt x="145" y="13"/>
                    <a:pt x="142" y="14"/>
                    <a:pt x="141" y="14"/>
                  </a:cubicBezTo>
                  <a:cubicBezTo>
                    <a:pt x="140" y="14"/>
                    <a:pt x="139" y="12"/>
                    <a:pt x="139" y="10"/>
                  </a:cubicBezTo>
                  <a:cubicBezTo>
                    <a:pt x="138" y="10"/>
                    <a:pt x="138" y="10"/>
                    <a:pt x="138" y="10"/>
                  </a:cubicBezTo>
                  <a:cubicBezTo>
                    <a:pt x="135" y="3"/>
                    <a:pt x="135" y="3"/>
                    <a:pt x="135" y="3"/>
                  </a:cubicBezTo>
                  <a:cubicBezTo>
                    <a:pt x="127" y="8"/>
                    <a:pt x="127" y="8"/>
                    <a:pt x="127" y="8"/>
                  </a:cubicBezTo>
                  <a:cubicBezTo>
                    <a:pt x="126" y="9"/>
                    <a:pt x="126" y="9"/>
                    <a:pt x="126" y="9"/>
                  </a:cubicBezTo>
                  <a:cubicBezTo>
                    <a:pt x="126" y="8"/>
                    <a:pt x="126" y="8"/>
                    <a:pt x="126" y="8"/>
                  </a:cubicBezTo>
                  <a:cubicBezTo>
                    <a:pt x="126" y="8"/>
                    <a:pt x="126" y="8"/>
                    <a:pt x="126" y="8"/>
                  </a:cubicBezTo>
                  <a:cubicBezTo>
                    <a:pt x="120" y="5"/>
                    <a:pt x="115" y="3"/>
                    <a:pt x="110" y="1"/>
                  </a:cubicBezTo>
                  <a:cubicBezTo>
                    <a:pt x="106" y="0"/>
                    <a:pt x="102" y="1"/>
                    <a:pt x="99" y="6"/>
                  </a:cubicBezTo>
                  <a:cubicBezTo>
                    <a:pt x="102" y="12"/>
                    <a:pt x="102" y="12"/>
                    <a:pt x="102" y="12"/>
                  </a:cubicBezTo>
                  <a:cubicBezTo>
                    <a:pt x="105" y="18"/>
                    <a:pt x="106" y="22"/>
                    <a:pt x="105" y="24"/>
                  </a:cubicBezTo>
                  <a:cubicBezTo>
                    <a:pt x="104" y="26"/>
                    <a:pt x="103" y="27"/>
                    <a:pt x="102" y="27"/>
                  </a:cubicBezTo>
                  <a:cubicBezTo>
                    <a:pt x="99" y="28"/>
                    <a:pt x="96" y="27"/>
                    <a:pt x="91" y="23"/>
                  </a:cubicBezTo>
                  <a:cubicBezTo>
                    <a:pt x="88" y="21"/>
                    <a:pt x="85" y="19"/>
                    <a:pt x="82" y="18"/>
                  </a:cubicBezTo>
                  <a:cubicBezTo>
                    <a:pt x="78" y="16"/>
                    <a:pt x="78" y="16"/>
                    <a:pt x="78" y="16"/>
                  </a:cubicBezTo>
                  <a:cubicBezTo>
                    <a:pt x="78" y="16"/>
                    <a:pt x="78" y="16"/>
                    <a:pt x="78" y="16"/>
                  </a:cubicBezTo>
                  <a:cubicBezTo>
                    <a:pt x="78" y="16"/>
                    <a:pt x="78" y="16"/>
                    <a:pt x="78" y="16"/>
                  </a:cubicBezTo>
                  <a:cubicBezTo>
                    <a:pt x="78" y="17"/>
                    <a:pt x="78" y="17"/>
                    <a:pt x="78" y="17"/>
                  </a:cubicBezTo>
                  <a:cubicBezTo>
                    <a:pt x="78" y="26"/>
                    <a:pt x="78" y="26"/>
                    <a:pt x="78" y="26"/>
                  </a:cubicBezTo>
                  <a:cubicBezTo>
                    <a:pt x="72" y="33"/>
                    <a:pt x="72" y="33"/>
                    <a:pt x="72" y="33"/>
                  </a:cubicBezTo>
                  <a:cubicBezTo>
                    <a:pt x="72" y="40"/>
                    <a:pt x="72" y="40"/>
                    <a:pt x="72" y="40"/>
                  </a:cubicBezTo>
                  <a:cubicBezTo>
                    <a:pt x="74" y="47"/>
                    <a:pt x="74" y="47"/>
                    <a:pt x="74" y="47"/>
                  </a:cubicBezTo>
                  <a:cubicBezTo>
                    <a:pt x="75" y="47"/>
                    <a:pt x="75" y="47"/>
                    <a:pt x="75" y="47"/>
                  </a:cubicBezTo>
                  <a:cubicBezTo>
                    <a:pt x="70" y="54"/>
                    <a:pt x="70" y="54"/>
                    <a:pt x="70" y="54"/>
                  </a:cubicBezTo>
                  <a:cubicBezTo>
                    <a:pt x="68" y="60"/>
                    <a:pt x="68" y="60"/>
                    <a:pt x="68" y="60"/>
                  </a:cubicBezTo>
                  <a:cubicBezTo>
                    <a:pt x="68" y="61"/>
                    <a:pt x="68" y="61"/>
                    <a:pt x="68" y="61"/>
                  </a:cubicBezTo>
                  <a:cubicBezTo>
                    <a:pt x="62" y="67"/>
                    <a:pt x="62" y="67"/>
                    <a:pt x="62" y="67"/>
                  </a:cubicBezTo>
                  <a:cubicBezTo>
                    <a:pt x="52" y="90"/>
                    <a:pt x="52" y="90"/>
                    <a:pt x="52" y="90"/>
                  </a:cubicBezTo>
                  <a:cubicBezTo>
                    <a:pt x="52" y="102"/>
                    <a:pt x="52" y="102"/>
                    <a:pt x="52" y="102"/>
                  </a:cubicBezTo>
                  <a:cubicBezTo>
                    <a:pt x="52" y="102"/>
                    <a:pt x="52" y="102"/>
                    <a:pt x="52" y="102"/>
                  </a:cubicBezTo>
                  <a:cubicBezTo>
                    <a:pt x="30" y="115"/>
                    <a:pt x="30" y="115"/>
                    <a:pt x="30" y="115"/>
                  </a:cubicBezTo>
                  <a:cubicBezTo>
                    <a:pt x="29" y="117"/>
                    <a:pt x="29" y="117"/>
                    <a:pt x="29" y="117"/>
                  </a:cubicBezTo>
                  <a:cubicBezTo>
                    <a:pt x="32" y="124"/>
                    <a:pt x="32" y="124"/>
                    <a:pt x="32" y="124"/>
                  </a:cubicBezTo>
                  <a:cubicBezTo>
                    <a:pt x="32" y="124"/>
                    <a:pt x="32" y="124"/>
                    <a:pt x="32" y="124"/>
                  </a:cubicBezTo>
                  <a:cubicBezTo>
                    <a:pt x="32" y="124"/>
                    <a:pt x="32" y="124"/>
                    <a:pt x="32" y="124"/>
                  </a:cubicBezTo>
                  <a:cubicBezTo>
                    <a:pt x="30" y="133"/>
                    <a:pt x="30" y="133"/>
                    <a:pt x="30" y="133"/>
                  </a:cubicBezTo>
                  <a:cubicBezTo>
                    <a:pt x="21" y="132"/>
                    <a:pt x="21" y="132"/>
                    <a:pt x="21" y="132"/>
                  </a:cubicBezTo>
                  <a:cubicBezTo>
                    <a:pt x="19" y="142"/>
                    <a:pt x="19" y="142"/>
                    <a:pt x="19" y="142"/>
                  </a:cubicBezTo>
                  <a:cubicBezTo>
                    <a:pt x="8" y="142"/>
                    <a:pt x="8" y="142"/>
                    <a:pt x="8" y="142"/>
                  </a:cubicBezTo>
                  <a:cubicBezTo>
                    <a:pt x="5" y="146"/>
                    <a:pt x="5" y="146"/>
                    <a:pt x="5" y="146"/>
                  </a:cubicBezTo>
                  <a:cubicBezTo>
                    <a:pt x="5" y="146"/>
                    <a:pt x="5" y="146"/>
                    <a:pt x="5" y="146"/>
                  </a:cubicBezTo>
                  <a:cubicBezTo>
                    <a:pt x="2" y="153"/>
                    <a:pt x="2" y="153"/>
                    <a:pt x="2" y="153"/>
                  </a:cubicBezTo>
                  <a:cubicBezTo>
                    <a:pt x="0" y="178"/>
                    <a:pt x="0" y="178"/>
                    <a:pt x="0" y="178"/>
                  </a:cubicBezTo>
                  <a:cubicBezTo>
                    <a:pt x="2" y="184"/>
                    <a:pt x="2" y="184"/>
                    <a:pt x="2" y="184"/>
                  </a:cubicBezTo>
                  <a:cubicBezTo>
                    <a:pt x="3" y="184"/>
                    <a:pt x="3" y="184"/>
                    <a:pt x="3" y="184"/>
                  </a:cubicBezTo>
                  <a:cubicBezTo>
                    <a:pt x="3" y="190"/>
                    <a:pt x="3" y="190"/>
                    <a:pt x="3" y="190"/>
                  </a:cubicBezTo>
                  <a:cubicBezTo>
                    <a:pt x="8" y="196"/>
                    <a:pt x="8" y="196"/>
                    <a:pt x="8" y="196"/>
                  </a:cubicBezTo>
                  <a:cubicBezTo>
                    <a:pt x="8" y="196"/>
                    <a:pt x="8" y="196"/>
                    <a:pt x="8" y="196"/>
                  </a:cubicBezTo>
                  <a:cubicBezTo>
                    <a:pt x="8" y="201"/>
                    <a:pt x="8" y="201"/>
                    <a:pt x="8" y="201"/>
                  </a:cubicBezTo>
                  <a:cubicBezTo>
                    <a:pt x="21" y="200"/>
                    <a:pt x="21" y="200"/>
                    <a:pt x="21" y="200"/>
                  </a:cubicBezTo>
                  <a:cubicBezTo>
                    <a:pt x="22" y="199"/>
                    <a:pt x="22" y="199"/>
                    <a:pt x="22" y="199"/>
                  </a:cubicBezTo>
                  <a:cubicBezTo>
                    <a:pt x="22" y="199"/>
                    <a:pt x="22" y="199"/>
                    <a:pt x="22" y="199"/>
                  </a:cubicBezTo>
                  <a:cubicBezTo>
                    <a:pt x="22" y="199"/>
                    <a:pt x="22" y="199"/>
                    <a:pt x="22" y="199"/>
                  </a:cubicBezTo>
                  <a:cubicBezTo>
                    <a:pt x="22" y="198"/>
                    <a:pt x="22" y="198"/>
                    <a:pt x="22" y="198"/>
                  </a:cubicBezTo>
                  <a:cubicBezTo>
                    <a:pt x="26" y="194"/>
                    <a:pt x="26" y="194"/>
                    <a:pt x="26" y="194"/>
                  </a:cubicBezTo>
                  <a:cubicBezTo>
                    <a:pt x="18" y="186"/>
                    <a:pt x="18" y="186"/>
                    <a:pt x="18" y="186"/>
                  </a:cubicBezTo>
                  <a:cubicBezTo>
                    <a:pt x="17" y="186"/>
                    <a:pt x="17" y="186"/>
                    <a:pt x="17" y="186"/>
                  </a:cubicBezTo>
                  <a:cubicBezTo>
                    <a:pt x="12" y="182"/>
                    <a:pt x="12" y="182"/>
                    <a:pt x="12" y="182"/>
                  </a:cubicBezTo>
                  <a:cubicBezTo>
                    <a:pt x="12" y="182"/>
                    <a:pt x="12" y="182"/>
                    <a:pt x="12" y="182"/>
                  </a:cubicBezTo>
                  <a:cubicBezTo>
                    <a:pt x="12" y="181"/>
                    <a:pt x="12" y="181"/>
                    <a:pt x="12" y="181"/>
                  </a:cubicBezTo>
                  <a:cubicBezTo>
                    <a:pt x="12" y="173"/>
                    <a:pt x="12" y="173"/>
                    <a:pt x="12" y="173"/>
                  </a:cubicBezTo>
                  <a:cubicBezTo>
                    <a:pt x="18" y="173"/>
                    <a:pt x="18" y="173"/>
                    <a:pt x="18" y="173"/>
                  </a:cubicBezTo>
                  <a:cubicBezTo>
                    <a:pt x="19" y="170"/>
                    <a:pt x="19" y="170"/>
                    <a:pt x="19" y="170"/>
                  </a:cubicBezTo>
                  <a:cubicBezTo>
                    <a:pt x="16" y="162"/>
                    <a:pt x="16" y="162"/>
                    <a:pt x="16" y="162"/>
                  </a:cubicBezTo>
                  <a:cubicBezTo>
                    <a:pt x="32" y="162"/>
                    <a:pt x="32" y="162"/>
                    <a:pt x="32" y="162"/>
                  </a:cubicBezTo>
                  <a:cubicBezTo>
                    <a:pt x="60" y="149"/>
                    <a:pt x="60" y="149"/>
                    <a:pt x="60" y="149"/>
                  </a:cubicBezTo>
                  <a:cubicBezTo>
                    <a:pt x="63" y="143"/>
                    <a:pt x="63" y="143"/>
                    <a:pt x="63" y="143"/>
                  </a:cubicBezTo>
                  <a:cubicBezTo>
                    <a:pt x="64" y="141"/>
                    <a:pt x="64" y="141"/>
                    <a:pt x="64" y="141"/>
                  </a:cubicBezTo>
                  <a:cubicBezTo>
                    <a:pt x="70" y="144"/>
                    <a:pt x="70" y="144"/>
                    <a:pt x="70" y="144"/>
                  </a:cubicBezTo>
                  <a:cubicBezTo>
                    <a:pt x="70" y="144"/>
                    <a:pt x="70" y="144"/>
                    <a:pt x="70" y="144"/>
                  </a:cubicBezTo>
                  <a:cubicBezTo>
                    <a:pt x="70" y="145"/>
                    <a:pt x="70" y="145"/>
                    <a:pt x="70" y="145"/>
                  </a:cubicBezTo>
                  <a:cubicBezTo>
                    <a:pt x="73" y="148"/>
                    <a:pt x="73" y="148"/>
                    <a:pt x="73" y="148"/>
                  </a:cubicBezTo>
                  <a:cubicBezTo>
                    <a:pt x="76" y="147"/>
                    <a:pt x="76" y="147"/>
                    <a:pt x="76" y="147"/>
                  </a:cubicBezTo>
                  <a:cubicBezTo>
                    <a:pt x="75" y="141"/>
                    <a:pt x="75" y="141"/>
                    <a:pt x="75" y="141"/>
                  </a:cubicBezTo>
                  <a:cubicBezTo>
                    <a:pt x="84" y="141"/>
                    <a:pt x="84" y="141"/>
                    <a:pt x="84" y="141"/>
                  </a:cubicBezTo>
                  <a:cubicBezTo>
                    <a:pt x="93" y="143"/>
                    <a:pt x="93" y="143"/>
                    <a:pt x="93" y="143"/>
                  </a:cubicBezTo>
                  <a:cubicBezTo>
                    <a:pt x="96" y="137"/>
                    <a:pt x="96" y="137"/>
                    <a:pt x="96" y="137"/>
                  </a:cubicBezTo>
                  <a:cubicBezTo>
                    <a:pt x="97" y="136"/>
                    <a:pt x="97" y="136"/>
                    <a:pt x="97" y="136"/>
                  </a:cubicBezTo>
                  <a:cubicBezTo>
                    <a:pt x="97" y="136"/>
                    <a:pt x="97" y="136"/>
                    <a:pt x="97" y="136"/>
                  </a:cubicBezTo>
                  <a:cubicBezTo>
                    <a:pt x="98" y="136"/>
                    <a:pt x="98" y="136"/>
                    <a:pt x="98" y="136"/>
                  </a:cubicBezTo>
                  <a:cubicBezTo>
                    <a:pt x="107" y="133"/>
                    <a:pt x="107" y="133"/>
                    <a:pt x="107" y="133"/>
                  </a:cubicBezTo>
                  <a:cubicBezTo>
                    <a:pt x="109" y="119"/>
                    <a:pt x="109" y="119"/>
                    <a:pt x="109" y="119"/>
                  </a:cubicBezTo>
                  <a:cubicBezTo>
                    <a:pt x="119" y="128"/>
                    <a:pt x="119" y="128"/>
                    <a:pt x="119" y="128"/>
                  </a:cubicBezTo>
                  <a:cubicBezTo>
                    <a:pt x="123" y="128"/>
                    <a:pt x="123" y="128"/>
                    <a:pt x="123" y="128"/>
                  </a:cubicBezTo>
                  <a:cubicBezTo>
                    <a:pt x="125" y="126"/>
                    <a:pt x="125" y="126"/>
                    <a:pt x="125" y="126"/>
                  </a:cubicBezTo>
                  <a:cubicBezTo>
                    <a:pt x="124" y="96"/>
                    <a:pt x="124" y="96"/>
                    <a:pt x="124" y="96"/>
                  </a:cubicBezTo>
                  <a:cubicBezTo>
                    <a:pt x="124" y="95"/>
                    <a:pt x="124" y="95"/>
                    <a:pt x="124" y="95"/>
                  </a:cubicBezTo>
                  <a:cubicBezTo>
                    <a:pt x="124" y="93"/>
                    <a:pt x="124" y="93"/>
                    <a:pt x="124" y="93"/>
                  </a:cubicBezTo>
                  <a:cubicBezTo>
                    <a:pt x="130" y="94"/>
                    <a:pt x="130" y="94"/>
                    <a:pt x="130" y="94"/>
                  </a:cubicBezTo>
                  <a:cubicBezTo>
                    <a:pt x="131" y="94"/>
                    <a:pt x="131" y="94"/>
                    <a:pt x="131" y="94"/>
                  </a:cubicBezTo>
                  <a:cubicBezTo>
                    <a:pt x="132" y="95"/>
                    <a:pt x="132" y="95"/>
                    <a:pt x="132" y="95"/>
                  </a:cubicBezTo>
                  <a:cubicBezTo>
                    <a:pt x="132" y="95"/>
                    <a:pt x="132" y="95"/>
                    <a:pt x="132" y="95"/>
                  </a:cubicBezTo>
                  <a:cubicBezTo>
                    <a:pt x="143" y="115"/>
                    <a:pt x="143" y="115"/>
                    <a:pt x="143" y="115"/>
                  </a:cubicBezTo>
                  <a:cubicBezTo>
                    <a:pt x="156" y="113"/>
                    <a:pt x="156" y="113"/>
                    <a:pt x="156" y="113"/>
                  </a:cubicBezTo>
                  <a:cubicBezTo>
                    <a:pt x="159" y="112"/>
                    <a:pt x="159" y="112"/>
                    <a:pt x="159" y="112"/>
                  </a:cubicBezTo>
                  <a:cubicBezTo>
                    <a:pt x="161" y="108"/>
                    <a:pt x="161" y="108"/>
                    <a:pt x="161" y="108"/>
                  </a:cubicBezTo>
                  <a:cubicBezTo>
                    <a:pt x="157" y="104"/>
                    <a:pt x="157" y="104"/>
                    <a:pt x="157" y="104"/>
                  </a:cubicBezTo>
                  <a:cubicBezTo>
                    <a:pt x="156" y="103"/>
                    <a:pt x="156" y="103"/>
                    <a:pt x="156" y="103"/>
                  </a:cubicBezTo>
                  <a:cubicBezTo>
                    <a:pt x="165" y="100"/>
                    <a:pt x="165" y="100"/>
                    <a:pt x="165" y="100"/>
                  </a:cubicBezTo>
                  <a:cubicBezTo>
                    <a:pt x="166" y="99"/>
                    <a:pt x="166" y="99"/>
                    <a:pt x="166" y="99"/>
                  </a:cubicBezTo>
                  <a:cubicBezTo>
                    <a:pt x="166" y="99"/>
                    <a:pt x="166" y="99"/>
                    <a:pt x="166" y="99"/>
                  </a:cubicBezTo>
                  <a:cubicBezTo>
                    <a:pt x="170" y="103"/>
                    <a:pt x="170" y="103"/>
                    <a:pt x="170" y="103"/>
                  </a:cubicBezTo>
                  <a:cubicBezTo>
                    <a:pt x="173" y="101"/>
                    <a:pt x="173" y="101"/>
                    <a:pt x="173" y="101"/>
                  </a:cubicBezTo>
                  <a:cubicBezTo>
                    <a:pt x="173" y="95"/>
                    <a:pt x="173" y="95"/>
                    <a:pt x="173" y="95"/>
                  </a:cubicBezTo>
                  <a:cubicBezTo>
                    <a:pt x="175" y="95"/>
                    <a:pt x="175" y="95"/>
                    <a:pt x="175" y="95"/>
                  </a:cubicBezTo>
                  <a:cubicBezTo>
                    <a:pt x="182" y="95"/>
                    <a:pt x="182" y="95"/>
                    <a:pt x="182" y="95"/>
                  </a:cubicBezTo>
                  <a:cubicBezTo>
                    <a:pt x="186" y="95"/>
                    <a:pt x="190" y="98"/>
                    <a:pt x="193" y="101"/>
                  </a:cubicBezTo>
                  <a:cubicBezTo>
                    <a:pt x="194" y="103"/>
                    <a:pt x="194" y="103"/>
                    <a:pt x="194" y="103"/>
                  </a:cubicBezTo>
                  <a:cubicBezTo>
                    <a:pt x="196" y="93"/>
                    <a:pt x="196" y="93"/>
                    <a:pt x="196" y="93"/>
                  </a:cubicBezTo>
                  <a:cubicBezTo>
                    <a:pt x="198" y="91"/>
                    <a:pt x="201" y="90"/>
                    <a:pt x="206" y="92"/>
                  </a:cubicBezTo>
                  <a:cubicBezTo>
                    <a:pt x="207" y="93"/>
                    <a:pt x="207" y="93"/>
                    <a:pt x="207" y="93"/>
                  </a:cubicBezTo>
                  <a:cubicBezTo>
                    <a:pt x="207" y="93"/>
                    <a:pt x="207" y="93"/>
                    <a:pt x="207" y="93"/>
                  </a:cubicBezTo>
                  <a:cubicBezTo>
                    <a:pt x="207" y="94"/>
                    <a:pt x="207" y="94"/>
                    <a:pt x="207" y="94"/>
                  </a:cubicBezTo>
                  <a:cubicBezTo>
                    <a:pt x="208" y="94"/>
                    <a:pt x="208" y="94"/>
                    <a:pt x="209" y="94"/>
                  </a:cubicBezTo>
                  <a:cubicBezTo>
                    <a:pt x="211" y="94"/>
                    <a:pt x="218" y="89"/>
                    <a:pt x="230" y="80"/>
                  </a:cubicBezTo>
                  <a:cubicBezTo>
                    <a:pt x="230" y="74"/>
                    <a:pt x="233" y="70"/>
                    <a:pt x="23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1"/>
            <p:cNvSpPr>
              <a:spLocks/>
            </p:cNvSpPr>
            <p:nvPr/>
          </p:nvSpPr>
          <p:spPr bwMode="auto">
            <a:xfrm>
              <a:off x="7469188" y="4260850"/>
              <a:ext cx="571500" cy="777875"/>
            </a:xfrm>
            <a:custGeom>
              <a:avLst/>
              <a:gdLst>
                <a:gd name="T0" fmla="*/ 119 w 152"/>
                <a:gd name="T1" fmla="*/ 8 h 207"/>
                <a:gd name="T2" fmla="*/ 106 w 152"/>
                <a:gd name="T3" fmla="*/ 3 h 207"/>
                <a:gd name="T4" fmla="*/ 88 w 152"/>
                <a:gd name="T5" fmla="*/ 16 h 207"/>
                <a:gd name="T6" fmla="*/ 76 w 152"/>
                <a:gd name="T7" fmla="*/ 11 h 207"/>
                <a:gd name="T8" fmla="*/ 76 w 152"/>
                <a:gd name="T9" fmla="*/ 12 h 207"/>
                <a:gd name="T10" fmla="*/ 54 w 152"/>
                <a:gd name="T11" fmla="*/ 17 h 207"/>
                <a:gd name="T12" fmla="*/ 42 w 152"/>
                <a:gd name="T13" fmla="*/ 18 h 207"/>
                <a:gd name="T14" fmla="*/ 34 w 152"/>
                <a:gd name="T15" fmla="*/ 27 h 207"/>
                <a:gd name="T16" fmla="*/ 20 w 152"/>
                <a:gd name="T17" fmla="*/ 28 h 207"/>
                <a:gd name="T18" fmla="*/ 10 w 152"/>
                <a:gd name="T19" fmla="*/ 44 h 207"/>
                <a:gd name="T20" fmla="*/ 11 w 152"/>
                <a:gd name="T21" fmla="*/ 46 h 207"/>
                <a:gd name="T22" fmla="*/ 17 w 152"/>
                <a:gd name="T23" fmla="*/ 69 h 207"/>
                <a:gd name="T24" fmla="*/ 17 w 152"/>
                <a:gd name="T25" fmla="*/ 72 h 207"/>
                <a:gd name="T26" fmla="*/ 16 w 152"/>
                <a:gd name="T27" fmla="*/ 72 h 207"/>
                <a:gd name="T28" fmla="*/ 0 w 152"/>
                <a:gd name="T29" fmla="*/ 94 h 207"/>
                <a:gd name="T30" fmla="*/ 6 w 152"/>
                <a:gd name="T31" fmla="*/ 98 h 207"/>
                <a:gd name="T32" fmla="*/ 12 w 152"/>
                <a:gd name="T33" fmla="*/ 131 h 207"/>
                <a:gd name="T34" fmla="*/ 20 w 152"/>
                <a:gd name="T35" fmla="*/ 143 h 207"/>
                <a:gd name="T36" fmla="*/ 21 w 152"/>
                <a:gd name="T37" fmla="*/ 152 h 207"/>
                <a:gd name="T38" fmla="*/ 22 w 152"/>
                <a:gd name="T39" fmla="*/ 181 h 207"/>
                <a:gd name="T40" fmla="*/ 26 w 152"/>
                <a:gd name="T41" fmla="*/ 181 h 207"/>
                <a:gd name="T42" fmla="*/ 43 w 152"/>
                <a:gd name="T43" fmla="*/ 181 h 207"/>
                <a:gd name="T44" fmla="*/ 28 w 152"/>
                <a:gd name="T45" fmla="*/ 203 h 207"/>
                <a:gd name="T46" fmla="*/ 40 w 152"/>
                <a:gd name="T47" fmla="*/ 203 h 207"/>
                <a:gd name="T48" fmla="*/ 75 w 152"/>
                <a:gd name="T49" fmla="*/ 201 h 207"/>
                <a:gd name="T50" fmla="*/ 77 w 152"/>
                <a:gd name="T51" fmla="*/ 195 h 207"/>
                <a:gd name="T52" fmla="*/ 77 w 152"/>
                <a:gd name="T53" fmla="*/ 190 h 207"/>
                <a:gd name="T54" fmla="*/ 75 w 152"/>
                <a:gd name="T55" fmla="*/ 179 h 207"/>
                <a:gd name="T56" fmla="*/ 83 w 152"/>
                <a:gd name="T57" fmla="*/ 173 h 207"/>
                <a:gd name="T58" fmla="*/ 81 w 152"/>
                <a:gd name="T59" fmla="*/ 168 h 207"/>
                <a:gd name="T60" fmla="*/ 81 w 152"/>
                <a:gd name="T61" fmla="*/ 167 h 207"/>
                <a:gd name="T62" fmla="*/ 85 w 152"/>
                <a:gd name="T63" fmla="*/ 154 h 207"/>
                <a:gd name="T64" fmla="*/ 89 w 152"/>
                <a:gd name="T65" fmla="*/ 149 h 207"/>
                <a:gd name="T66" fmla="*/ 93 w 152"/>
                <a:gd name="T67" fmla="*/ 146 h 207"/>
                <a:gd name="T68" fmla="*/ 100 w 152"/>
                <a:gd name="T69" fmla="*/ 130 h 207"/>
                <a:gd name="T70" fmla="*/ 103 w 152"/>
                <a:gd name="T71" fmla="*/ 128 h 207"/>
                <a:gd name="T72" fmla="*/ 99 w 152"/>
                <a:gd name="T73" fmla="*/ 111 h 207"/>
                <a:gd name="T74" fmla="*/ 112 w 152"/>
                <a:gd name="T75" fmla="*/ 100 h 207"/>
                <a:gd name="T76" fmla="*/ 110 w 152"/>
                <a:gd name="T77" fmla="*/ 85 h 207"/>
                <a:gd name="T78" fmla="*/ 125 w 152"/>
                <a:gd name="T79" fmla="*/ 68 h 207"/>
                <a:gd name="T80" fmla="*/ 131 w 152"/>
                <a:gd name="T81" fmla="*/ 70 h 207"/>
                <a:gd name="T82" fmla="*/ 142 w 152"/>
                <a:gd name="T83" fmla="*/ 64 h 207"/>
                <a:gd name="T84" fmla="*/ 142 w 152"/>
                <a:gd name="T85" fmla="*/ 64 h 207"/>
                <a:gd name="T86" fmla="*/ 148 w 152"/>
                <a:gd name="T87" fmla="*/ 60 h 207"/>
                <a:gd name="T88" fmla="*/ 148 w 152"/>
                <a:gd name="T89" fmla="*/ 53 h 207"/>
                <a:gd name="T90" fmla="*/ 150 w 152"/>
                <a:gd name="T91" fmla="*/ 51 h 207"/>
                <a:gd name="T92" fmla="*/ 152 w 152"/>
                <a:gd name="T93" fmla="*/ 48 h 207"/>
                <a:gd name="T94" fmla="*/ 138 w 152"/>
                <a:gd name="T95" fmla="*/ 26 h 207"/>
                <a:gd name="T96" fmla="*/ 132 w 152"/>
                <a:gd name="T97" fmla="*/ 1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2" h="207">
                  <a:moveTo>
                    <a:pt x="120" y="8"/>
                  </a:moveTo>
                  <a:cubicBezTo>
                    <a:pt x="119" y="8"/>
                    <a:pt x="119" y="8"/>
                    <a:pt x="119" y="8"/>
                  </a:cubicBezTo>
                  <a:cubicBezTo>
                    <a:pt x="110" y="0"/>
                    <a:pt x="110" y="0"/>
                    <a:pt x="110" y="0"/>
                  </a:cubicBezTo>
                  <a:cubicBezTo>
                    <a:pt x="106" y="3"/>
                    <a:pt x="106" y="3"/>
                    <a:pt x="106" y="3"/>
                  </a:cubicBezTo>
                  <a:cubicBezTo>
                    <a:pt x="102" y="10"/>
                    <a:pt x="98" y="14"/>
                    <a:pt x="92" y="16"/>
                  </a:cubicBezTo>
                  <a:cubicBezTo>
                    <a:pt x="91" y="17"/>
                    <a:pt x="89" y="17"/>
                    <a:pt x="88" y="16"/>
                  </a:cubicBezTo>
                  <a:cubicBezTo>
                    <a:pt x="86" y="14"/>
                    <a:pt x="87" y="9"/>
                    <a:pt x="90" y="2"/>
                  </a:cubicBezTo>
                  <a:cubicBezTo>
                    <a:pt x="76" y="11"/>
                    <a:pt x="76" y="11"/>
                    <a:pt x="76" y="11"/>
                  </a:cubicBezTo>
                  <a:cubicBezTo>
                    <a:pt x="76" y="12"/>
                    <a:pt x="76" y="12"/>
                    <a:pt x="76" y="12"/>
                  </a:cubicBezTo>
                  <a:cubicBezTo>
                    <a:pt x="76" y="12"/>
                    <a:pt x="76" y="12"/>
                    <a:pt x="76" y="12"/>
                  </a:cubicBezTo>
                  <a:cubicBezTo>
                    <a:pt x="64" y="12"/>
                    <a:pt x="64" y="12"/>
                    <a:pt x="64" y="12"/>
                  </a:cubicBezTo>
                  <a:cubicBezTo>
                    <a:pt x="54" y="17"/>
                    <a:pt x="54" y="17"/>
                    <a:pt x="54" y="17"/>
                  </a:cubicBezTo>
                  <a:cubicBezTo>
                    <a:pt x="54" y="18"/>
                    <a:pt x="54" y="18"/>
                    <a:pt x="54" y="18"/>
                  </a:cubicBezTo>
                  <a:cubicBezTo>
                    <a:pt x="42" y="18"/>
                    <a:pt x="42" y="18"/>
                    <a:pt x="42" y="18"/>
                  </a:cubicBezTo>
                  <a:cubicBezTo>
                    <a:pt x="36" y="21"/>
                    <a:pt x="36" y="21"/>
                    <a:pt x="36" y="21"/>
                  </a:cubicBezTo>
                  <a:cubicBezTo>
                    <a:pt x="34" y="27"/>
                    <a:pt x="34" y="27"/>
                    <a:pt x="34" y="27"/>
                  </a:cubicBezTo>
                  <a:cubicBezTo>
                    <a:pt x="33" y="28"/>
                    <a:pt x="33" y="28"/>
                    <a:pt x="33" y="28"/>
                  </a:cubicBezTo>
                  <a:cubicBezTo>
                    <a:pt x="20" y="28"/>
                    <a:pt x="20" y="28"/>
                    <a:pt x="20" y="28"/>
                  </a:cubicBezTo>
                  <a:cubicBezTo>
                    <a:pt x="17" y="28"/>
                    <a:pt x="12" y="32"/>
                    <a:pt x="4" y="40"/>
                  </a:cubicBezTo>
                  <a:cubicBezTo>
                    <a:pt x="8" y="42"/>
                    <a:pt x="10" y="43"/>
                    <a:pt x="10" y="44"/>
                  </a:cubicBezTo>
                  <a:cubicBezTo>
                    <a:pt x="11" y="47"/>
                    <a:pt x="11" y="47"/>
                    <a:pt x="11" y="47"/>
                  </a:cubicBezTo>
                  <a:cubicBezTo>
                    <a:pt x="11" y="46"/>
                    <a:pt x="11" y="46"/>
                    <a:pt x="11" y="46"/>
                  </a:cubicBezTo>
                  <a:cubicBezTo>
                    <a:pt x="17" y="69"/>
                    <a:pt x="17" y="69"/>
                    <a:pt x="17" y="69"/>
                  </a:cubicBezTo>
                  <a:cubicBezTo>
                    <a:pt x="17" y="69"/>
                    <a:pt x="17" y="69"/>
                    <a:pt x="17" y="69"/>
                  </a:cubicBezTo>
                  <a:cubicBezTo>
                    <a:pt x="17" y="70"/>
                    <a:pt x="17" y="70"/>
                    <a:pt x="17" y="70"/>
                  </a:cubicBezTo>
                  <a:cubicBezTo>
                    <a:pt x="17" y="72"/>
                    <a:pt x="17" y="72"/>
                    <a:pt x="17" y="72"/>
                  </a:cubicBezTo>
                  <a:cubicBezTo>
                    <a:pt x="17" y="72"/>
                    <a:pt x="17" y="72"/>
                    <a:pt x="17" y="72"/>
                  </a:cubicBezTo>
                  <a:cubicBezTo>
                    <a:pt x="16" y="72"/>
                    <a:pt x="16" y="72"/>
                    <a:pt x="16" y="72"/>
                  </a:cubicBezTo>
                  <a:cubicBezTo>
                    <a:pt x="16" y="72"/>
                    <a:pt x="16" y="72"/>
                    <a:pt x="16" y="72"/>
                  </a:cubicBezTo>
                  <a:cubicBezTo>
                    <a:pt x="0" y="94"/>
                    <a:pt x="0" y="94"/>
                    <a:pt x="0" y="94"/>
                  </a:cubicBezTo>
                  <a:cubicBezTo>
                    <a:pt x="0" y="100"/>
                    <a:pt x="0" y="100"/>
                    <a:pt x="0" y="100"/>
                  </a:cubicBezTo>
                  <a:cubicBezTo>
                    <a:pt x="3" y="98"/>
                    <a:pt x="5" y="97"/>
                    <a:pt x="6" y="98"/>
                  </a:cubicBezTo>
                  <a:cubicBezTo>
                    <a:pt x="8" y="99"/>
                    <a:pt x="9" y="102"/>
                    <a:pt x="8" y="107"/>
                  </a:cubicBezTo>
                  <a:cubicBezTo>
                    <a:pt x="8" y="114"/>
                    <a:pt x="9" y="123"/>
                    <a:pt x="12" y="131"/>
                  </a:cubicBezTo>
                  <a:cubicBezTo>
                    <a:pt x="18" y="137"/>
                    <a:pt x="18" y="137"/>
                    <a:pt x="18" y="137"/>
                  </a:cubicBezTo>
                  <a:cubicBezTo>
                    <a:pt x="20" y="139"/>
                    <a:pt x="21" y="141"/>
                    <a:pt x="20" y="143"/>
                  </a:cubicBezTo>
                  <a:cubicBezTo>
                    <a:pt x="18" y="147"/>
                    <a:pt x="18" y="147"/>
                    <a:pt x="18" y="147"/>
                  </a:cubicBezTo>
                  <a:cubicBezTo>
                    <a:pt x="21" y="152"/>
                    <a:pt x="21" y="152"/>
                    <a:pt x="21" y="152"/>
                  </a:cubicBezTo>
                  <a:cubicBezTo>
                    <a:pt x="23" y="156"/>
                    <a:pt x="22" y="162"/>
                    <a:pt x="17" y="172"/>
                  </a:cubicBezTo>
                  <a:cubicBezTo>
                    <a:pt x="22" y="181"/>
                    <a:pt x="22" y="181"/>
                    <a:pt x="22" y="181"/>
                  </a:cubicBezTo>
                  <a:cubicBezTo>
                    <a:pt x="23" y="183"/>
                    <a:pt x="23" y="183"/>
                    <a:pt x="23" y="183"/>
                  </a:cubicBezTo>
                  <a:cubicBezTo>
                    <a:pt x="26" y="181"/>
                    <a:pt x="26" y="181"/>
                    <a:pt x="26" y="181"/>
                  </a:cubicBezTo>
                  <a:cubicBezTo>
                    <a:pt x="31" y="176"/>
                    <a:pt x="36" y="175"/>
                    <a:pt x="39" y="176"/>
                  </a:cubicBezTo>
                  <a:cubicBezTo>
                    <a:pt x="42" y="177"/>
                    <a:pt x="43" y="179"/>
                    <a:pt x="43" y="181"/>
                  </a:cubicBezTo>
                  <a:cubicBezTo>
                    <a:pt x="44" y="184"/>
                    <a:pt x="40" y="188"/>
                    <a:pt x="33" y="196"/>
                  </a:cubicBezTo>
                  <a:cubicBezTo>
                    <a:pt x="28" y="203"/>
                    <a:pt x="28" y="203"/>
                    <a:pt x="28" y="203"/>
                  </a:cubicBezTo>
                  <a:cubicBezTo>
                    <a:pt x="30" y="207"/>
                    <a:pt x="30" y="207"/>
                    <a:pt x="30" y="207"/>
                  </a:cubicBezTo>
                  <a:cubicBezTo>
                    <a:pt x="34" y="204"/>
                    <a:pt x="38" y="202"/>
                    <a:pt x="40" y="203"/>
                  </a:cubicBezTo>
                  <a:cubicBezTo>
                    <a:pt x="42" y="203"/>
                    <a:pt x="49" y="201"/>
                    <a:pt x="60" y="195"/>
                  </a:cubicBezTo>
                  <a:cubicBezTo>
                    <a:pt x="64" y="193"/>
                    <a:pt x="69" y="195"/>
                    <a:pt x="75" y="201"/>
                  </a:cubicBezTo>
                  <a:cubicBezTo>
                    <a:pt x="77" y="200"/>
                    <a:pt x="77" y="200"/>
                    <a:pt x="77" y="200"/>
                  </a:cubicBezTo>
                  <a:cubicBezTo>
                    <a:pt x="77" y="195"/>
                    <a:pt x="77" y="195"/>
                    <a:pt x="77" y="195"/>
                  </a:cubicBezTo>
                  <a:cubicBezTo>
                    <a:pt x="76" y="194"/>
                    <a:pt x="76" y="194"/>
                    <a:pt x="76" y="194"/>
                  </a:cubicBezTo>
                  <a:cubicBezTo>
                    <a:pt x="75" y="193"/>
                    <a:pt x="76" y="192"/>
                    <a:pt x="77" y="190"/>
                  </a:cubicBezTo>
                  <a:cubicBezTo>
                    <a:pt x="75" y="183"/>
                    <a:pt x="75" y="183"/>
                    <a:pt x="75" y="183"/>
                  </a:cubicBezTo>
                  <a:cubicBezTo>
                    <a:pt x="74" y="182"/>
                    <a:pt x="74" y="180"/>
                    <a:pt x="75" y="179"/>
                  </a:cubicBezTo>
                  <a:cubicBezTo>
                    <a:pt x="76" y="178"/>
                    <a:pt x="78" y="177"/>
                    <a:pt x="79" y="176"/>
                  </a:cubicBezTo>
                  <a:cubicBezTo>
                    <a:pt x="83" y="173"/>
                    <a:pt x="83" y="173"/>
                    <a:pt x="83" y="173"/>
                  </a:cubicBezTo>
                  <a:cubicBezTo>
                    <a:pt x="81" y="168"/>
                    <a:pt x="81" y="168"/>
                    <a:pt x="81" y="168"/>
                  </a:cubicBezTo>
                  <a:cubicBezTo>
                    <a:pt x="81" y="168"/>
                    <a:pt x="81" y="168"/>
                    <a:pt x="81" y="168"/>
                  </a:cubicBezTo>
                  <a:cubicBezTo>
                    <a:pt x="81" y="168"/>
                    <a:pt x="81" y="168"/>
                    <a:pt x="81" y="168"/>
                  </a:cubicBezTo>
                  <a:cubicBezTo>
                    <a:pt x="81" y="167"/>
                    <a:pt x="81" y="167"/>
                    <a:pt x="81" y="167"/>
                  </a:cubicBezTo>
                  <a:cubicBezTo>
                    <a:pt x="83" y="165"/>
                    <a:pt x="83" y="163"/>
                    <a:pt x="82" y="162"/>
                  </a:cubicBezTo>
                  <a:cubicBezTo>
                    <a:pt x="81" y="159"/>
                    <a:pt x="82" y="157"/>
                    <a:pt x="85" y="154"/>
                  </a:cubicBezTo>
                  <a:cubicBezTo>
                    <a:pt x="90" y="150"/>
                    <a:pt x="90" y="150"/>
                    <a:pt x="90" y="150"/>
                  </a:cubicBezTo>
                  <a:cubicBezTo>
                    <a:pt x="89" y="149"/>
                    <a:pt x="89" y="149"/>
                    <a:pt x="89" y="149"/>
                  </a:cubicBezTo>
                  <a:cubicBezTo>
                    <a:pt x="88" y="148"/>
                    <a:pt x="88" y="148"/>
                    <a:pt x="88" y="148"/>
                  </a:cubicBezTo>
                  <a:cubicBezTo>
                    <a:pt x="93" y="146"/>
                    <a:pt x="93" y="146"/>
                    <a:pt x="93" y="146"/>
                  </a:cubicBezTo>
                  <a:cubicBezTo>
                    <a:pt x="93" y="139"/>
                    <a:pt x="93" y="139"/>
                    <a:pt x="93" y="139"/>
                  </a:cubicBezTo>
                  <a:cubicBezTo>
                    <a:pt x="93" y="137"/>
                    <a:pt x="95" y="134"/>
                    <a:pt x="100" y="130"/>
                  </a:cubicBezTo>
                  <a:cubicBezTo>
                    <a:pt x="103" y="128"/>
                    <a:pt x="103" y="128"/>
                    <a:pt x="103" y="128"/>
                  </a:cubicBezTo>
                  <a:cubicBezTo>
                    <a:pt x="103" y="128"/>
                    <a:pt x="103" y="128"/>
                    <a:pt x="103" y="128"/>
                  </a:cubicBezTo>
                  <a:cubicBezTo>
                    <a:pt x="97" y="121"/>
                    <a:pt x="97" y="121"/>
                    <a:pt x="97" y="121"/>
                  </a:cubicBezTo>
                  <a:cubicBezTo>
                    <a:pt x="95" y="118"/>
                    <a:pt x="96" y="114"/>
                    <a:pt x="99" y="111"/>
                  </a:cubicBezTo>
                  <a:cubicBezTo>
                    <a:pt x="99" y="110"/>
                    <a:pt x="99" y="110"/>
                    <a:pt x="99" y="110"/>
                  </a:cubicBezTo>
                  <a:cubicBezTo>
                    <a:pt x="112" y="100"/>
                    <a:pt x="112" y="100"/>
                    <a:pt x="112" y="100"/>
                  </a:cubicBezTo>
                  <a:cubicBezTo>
                    <a:pt x="112" y="97"/>
                    <a:pt x="112" y="97"/>
                    <a:pt x="112" y="97"/>
                  </a:cubicBezTo>
                  <a:cubicBezTo>
                    <a:pt x="110" y="96"/>
                    <a:pt x="109" y="92"/>
                    <a:pt x="110" y="85"/>
                  </a:cubicBezTo>
                  <a:cubicBezTo>
                    <a:pt x="112" y="74"/>
                    <a:pt x="116" y="69"/>
                    <a:pt x="125" y="68"/>
                  </a:cubicBezTo>
                  <a:cubicBezTo>
                    <a:pt x="125" y="68"/>
                    <a:pt x="125" y="68"/>
                    <a:pt x="125" y="68"/>
                  </a:cubicBezTo>
                  <a:cubicBezTo>
                    <a:pt x="126" y="68"/>
                    <a:pt x="126" y="68"/>
                    <a:pt x="126" y="68"/>
                  </a:cubicBezTo>
                  <a:cubicBezTo>
                    <a:pt x="131" y="70"/>
                    <a:pt x="131" y="70"/>
                    <a:pt x="131" y="70"/>
                  </a:cubicBezTo>
                  <a:cubicBezTo>
                    <a:pt x="136" y="70"/>
                    <a:pt x="136" y="70"/>
                    <a:pt x="136" y="70"/>
                  </a:cubicBezTo>
                  <a:cubicBezTo>
                    <a:pt x="142" y="64"/>
                    <a:pt x="142" y="64"/>
                    <a:pt x="142" y="64"/>
                  </a:cubicBezTo>
                  <a:cubicBezTo>
                    <a:pt x="142" y="64"/>
                    <a:pt x="142" y="64"/>
                    <a:pt x="142" y="64"/>
                  </a:cubicBezTo>
                  <a:cubicBezTo>
                    <a:pt x="142" y="64"/>
                    <a:pt x="142" y="64"/>
                    <a:pt x="142" y="64"/>
                  </a:cubicBezTo>
                  <a:cubicBezTo>
                    <a:pt x="142" y="64"/>
                    <a:pt x="142" y="64"/>
                    <a:pt x="142" y="64"/>
                  </a:cubicBezTo>
                  <a:cubicBezTo>
                    <a:pt x="148" y="60"/>
                    <a:pt x="148" y="60"/>
                    <a:pt x="148" y="60"/>
                  </a:cubicBezTo>
                  <a:cubicBezTo>
                    <a:pt x="148" y="54"/>
                    <a:pt x="148" y="54"/>
                    <a:pt x="148" y="54"/>
                  </a:cubicBezTo>
                  <a:cubicBezTo>
                    <a:pt x="148" y="53"/>
                    <a:pt x="148" y="53"/>
                    <a:pt x="148" y="53"/>
                  </a:cubicBezTo>
                  <a:cubicBezTo>
                    <a:pt x="148" y="52"/>
                    <a:pt x="148" y="52"/>
                    <a:pt x="148" y="52"/>
                  </a:cubicBezTo>
                  <a:cubicBezTo>
                    <a:pt x="150" y="51"/>
                    <a:pt x="150" y="51"/>
                    <a:pt x="150" y="51"/>
                  </a:cubicBezTo>
                  <a:cubicBezTo>
                    <a:pt x="152" y="49"/>
                    <a:pt x="152" y="49"/>
                    <a:pt x="152" y="49"/>
                  </a:cubicBezTo>
                  <a:cubicBezTo>
                    <a:pt x="152" y="48"/>
                    <a:pt x="152" y="48"/>
                    <a:pt x="152" y="48"/>
                  </a:cubicBezTo>
                  <a:cubicBezTo>
                    <a:pt x="148" y="42"/>
                    <a:pt x="148" y="42"/>
                    <a:pt x="148" y="42"/>
                  </a:cubicBezTo>
                  <a:cubicBezTo>
                    <a:pt x="144" y="36"/>
                    <a:pt x="141" y="32"/>
                    <a:pt x="138" y="26"/>
                  </a:cubicBezTo>
                  <a:cubicBezTo>
                    <a:pt x="136" y="22"/>
                    <a:pt x="137" y="18"/>
                    <a:pt x="140" y="14"/>
                  </a:cubicBezTo>
                  <a:cubicBezTo>
                    <a:pt x="132" y="10"/>
                    <a:pt x="132" y="10"/>
                    <a:pt x="132" y="10"/>
                  </a:cubicBezTo>
                  <a:lnTo>
                    <a:pt x="1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2"/>
            <p:cNvSpPr>
              <a:spLocks/>
            </p:cNvSpPr>
            <p:nvPr/>
          </p:nvSpPr>
          <p:spPr bwMode="auto">
            <a:xfrm>
              <a:off x="7766050" y="4464050"/>
              <a:ext cx="530225" cy="650875"/>
            </a:xfrm>
            <a:custGeom>
              <a:avLst/>
              <a:gdLst>
                <a:gd name="T0" fmla="*/ 73 w 141"/>
                <a:gd name="T1" fmla="*/ 8 h 173"/>
                <a:gd name="T2" fmla="*/ 60 w 141"/>
                <a:gd name="T3" fmla="*/ 20 h 173"/>
                <a:gd name="T4" fmla="*/ 59 w 141"/>
                <a:gd name="T5" fmla="*/ 21 h 173"/>
                <a:gd name="T6" fmla="*/ 51 w 141"/>
                <a:gd name="T7" fmla="*/ 21 h 173"/>
                <a:gd name="T8" fmla="*/ 35 w 141"/>
                <a:gd name="T9" fmla="*/ 31 h 173"/>
                <a:gd name="T10" fmla="*/ 40 w 141"/>
                <a:gd name="T11" fmla="*/ 34 h 173"/>
                <a:gd name="T12" fmla="*/ 37 w 141"/>
                <a:gd name="T13" fmla="*/ 47 h 173"/>
                <a:gd name="T14" fmla="*/ 23 w 141"/>
                <a:gd name="T15" fmla="*/ 59 h 173"/>
                <a:gd name="T16" fmla="*/ 24 w 141"/>
                <a:gd name="T17" fmla="*/ 68 h 173"/>
                <a:gd name="T18" fmla="*/ 27 w 141"/>
                <a:gd name="T19" fmla="*/ 77 h 173"/>
                <a:gd name="T20" fmla="*/ 18 w 141"/>
                <a:gd name="T21" fmla="*/ 93 h 173"/>
                <a:gd name="T22" fmla="*/ 18 w 141"/>
                <a:gd name="T23" fmla="*/ 94 h 173"/>
                <a:gd name="T24" fmla="*/ 12 w 141"/>
                <a:gd name="T25" fmla="*/ 101 h 173"/>
                <a:gd name="T26" fmla="*/ 7 w 141"/>
                <a:gd name="T27" fmla="*/ 106 h 173"/>
                <a:gd name="T28" fmla="*/ 7 w 141"/>
                <a:gd name="T29" fmla="*/ 122 h 173"/>
                <a:gd name="T30" fmla="*/ 2 w 141"/>
                <a:gd name="T31" fmla="*/ 126 h 173"/>
                <a:gd name="T32" fmla="*/ 0 w 141"/>
                <a:gd name="T33" fmla="*/ 128 h 173"/>
                <a:gd name="T34" fmla="*/ 3 w 141"/>
                <a:gd name="T35" fmla="*/ 137 h 173"/>
                <a:gd name="T36" fmla="*/ 26 w 141"/>
                <a:gd name="T37" fmla="*/ 137 h 173"/>
                <a:gd name="T38" fmla="*/ 35 w 141"/>
                <a:gd name="T39" fmla="*/ 146 h 173"/>
                <a:gd name="T40" fmla="*/ 35 w 141"/>
                <a:gd name="T41" fmla="*/ 147 h 173"/>
                <a:gd name="T42" fmla="*/ 51 w 141"/>
                <a:gd name="T43" fmla="*/ 172 h 173"/>
                <a:gd name="T44" fmla="*/ 56 w 141"/>
                <a:gd name="T45" fmla="*/ 161 h 173"/>
                <a:gd name="T46" fmla="*/ 68 w 141"/>
                <a:gd name="T47" fmla="*/ 169 h 173"/>
                <a:gd name="T48" fmla="*/ 76 w 141"/>
                <a:gd name="T49" fmla="*/ 146 h 173"/>
                <a:gd name="T50" fmla="*/ 78 w 141"/>
                <a:gd name="T51" fmla="*/ 146 h 173"/>
                <a:gd name="T52" fmla="*/ 85 w 141"/>
                <a:gd name="T53" fmla="*/ 141 h 173"/>
                <a:gd name="T54" fmla="*/ 85 w 141"/>
                <a:gd name="T55" fmla="*/ 139 h 173"/>
                <a:gd name="T56" fmla="*/ 97 w 141"/>
                <a:gd name="T57" fmla="*/ 139 h 173"/>
                <a:gd name="T58" fmla="*/ 103 w 141"/>
                <a:gd name="T59" fmla="*/ 112 h 173"/>
                <a:gd name="T60" fmla="*/ 114 w 141"/>
                <a:gd name="T61" fmla="*/ 110 h 173"/>
                <a:gd name="T62" fmla="*/ 109 w 141"/>
                <a:gd name="T63" fmla="*/ 105 h 173"/>
                <a:gd name="T64" fmla="*/ 117 w 141"/>
                <a:gd name="T65" fmla="*/ 98 h 173"/>
                <a:gd name="T66" fmla="*/ 123 w 141"/>
                <a:gd name="T67" fmla="*/ 100 h 173"/>
                <a:gd name="T68" fmla="*/ 119 w 141"/>
                <a:gd name="T69" fmla="*/ 92 h 173"/>
                <a:gd name="T70" fmla="*/ 123 w 141"/>
                <a:gd name="T71" fmla="*/ 90 h 173"/>
                <a:gd name="T72" fmla="*/ 118 w 141"/>
                <a:gd name="T73" fmla="*/ 79 h 173"/>
                <a:gd name="T74" fmla="*/ 119 w 141"/>
                <a:gd name="T75" fmla="*/ 78 h 173"/>
                <a:gd name="T76" fmla="*/ 131 w 141"/>
                <a:gd name="T77" fmla="*/ 68 h 173"/>
                <a:gd name="T78" fmla="*/ 121 w 141"/>
                <a:gd name="T79" fmla="*/ 55 h 173"/>
                <a:gd name="T80" fmla="*/ 133 w 141"/>
                <a:gd name="T81" fmla="*/ 50 h 173"/>
                <a:gd name="T82" fmla="*/ 139 w 141"/>
                <a:gd name="T83" fmla="*/ 43 h 173"/>
                <a:gd name="T84" fmla="*/ 135 w 141"/>
                <a:gd name="T85" fmla="*/ 34 h 173"/>
                <a:gd name="T86" fmla="*/ 135 w 141"/>
                <a:gd name="T87" fmla="*/ 33 h 173"/>
                <a:gd name="T88" fmla="*/ 135 w 141"/>
                <a:gd name="T89" fmla="*/ 30 h 173"/>
                <a:gd name="T90" fmla="*/ 133 w 141"/>
                <a:gd name="T91" fmla="*/ 30 h 173"/>
                <a:gd name="T92" fmla="*/ 117 w 141"/>
                <a:gd name="T93" fmla="*/ 28 h 173"/>
                <a:gd name="T94" fmla="*/ 117 w 141"/>
                <a:gd name="T95" fmla="*/ 28 h 173"/>
                <a:gd name="T96" fmla="*/ 113 w 141"/>
                <a:gd name="T97" fmla="*/ 23 h 173"/>
                <a:gd name="T98" fmla="*/ 93 w 141"/>
                <a:gd name="T99" fmla="*/ 31 h 173"/>
                <a:gd name="T100" fmla="*/ 85 w 141"/>
                <a:gd name="T101" fmla="*/ 16 h 173"/>
                <a:gd name="T102" fmla="*/ 73 w 141"/>
                <a:gd name="T103" fmla="*/ 1 h 173"/>
                <a:gd name="T104" fmla="*/ 73 w 141"/>
                <a:gd name="T105" fmla="*/ 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1" h="173">
                  <a:moveTo>
                    <a:pt x="73" y="8"/>
                  </a:moveTo>
                  <a:cubicBezTo>
                    <a:pt x="73" y="8"/>
                    <a:pt x="73" y="8"/>
                    <a:pt x="73" y="8"/>
                  </a:cubicBezTo>
                  <a:cubicBezTo>
                    <a:pt x="66" y="13"/>
                    <a:pt x="66" y="13"/>
                    <a:pt x="66" y="13"/>
                  </a:cubicBezTo>
                  <a:cubicBezTo>
                    <a:pt x="60" y="20"/>
                    <a:pt x="60" y="20"/>
                    <a:pt x="60" y="20"/>
                  </a:cubicBezTo>
                  <a:cubicBezTo>
                    <a:pt x="59" y="20"/>
                    <a:pt x="59" y="20"/>
                    <a:pt x="59" y="20"/>
                  </a:cubicBezTo>
                  <a:cubicBezTo>
                    <a:pt x="59" y="21"/>
                    <a:pt x="59" y="21"/>
                    <a:pt x="59" y="21"/>
                  </a:cubicBezTo>
                  <a:cubicBezTo>
                    <a:pt x="51" y="21"/>
                    <a:pt x="51" y="21"/>
                    <a:pt x="51" y="21"/>
                  </a:cubicBezTo>
                  <a:cubicBezTo>
                    <a:pt x="51" y="21"/>
                    <a:pt x="51" y="21"/>
                    <a:pt x="51" y="21"/>
                  </a:cubicBezTo>
                  <a:cubicBezTo>
                    <a:pt x="46" y="18"/>
                    <a:pt x="46" y="18"/>
                    <a:pt x="46" y="18"/>
                  </a:cubicBezTo>
                  <a:cubicBezTo>
                    <a:pt x="40" y="20"/>
                    <a:pt x="37" y="24"/>
                    <a:pt x="35" y="31"/>
                  </a:cubicBezTo>
                  <a:cubicBezTo>
                    <a:pt x="35" y="38"/>
                    <a:pt x="35" y="38"/>
                    <a:pt x="35" y="38"/>
                  </a:cubicBezTo>
                  <a:cubicBezTo>
                    <a:pt x="40" y="34"/>
                    <a:pt x="40" y="34"/>
                    <a:pt x="40" y="34"/>
                  </a:cubicBezTo>
                  <a:cubicBezTo>
                    <a:pt x="37" y="47"/>
                    <a:pt x="37" y="47"/>
                    <a:pt x="37" y="47"/>
                  </a:cubicBezTo>
                  <a:cubicBezTo>
                    <a:pt x="37" y="47"/>
                    <a:pt x="37" y="47"/>
                    <a:pt x="37" y="47"/>
                  </a:cubicBezTo>
                  <a:cubicBezTo>
                    <a:pt x="37" y="48"/>
                    <a:pt x="37" y="48"/>
                    <a:pt x="37" y="48"/>
                  </a:cubicBezTo>
                  <a:cubicBezTo>
                    <a:pt x="23" y="59"/>
                    <a:pt x="23" y="59"/>
                    <a:pt x="23" y="59"/>
                  </a:cubicBezTo>
                  <a:cubicBezTo>
                    <a:pt x="21" y="62"/>
                    <a:pt x="21" y="64"/>
                    <a:pt x="21" y="65"/>
                  </a:cubicBezTo>
                  <a:cubicBezTo>
                    <a:pt x="24" y="68"/>
                    <a:pt x="24" y="68"/>
                    <a:pt x="24" y="68"/>
                  </a:cubicBezTo>
                  <a:cubicBezTo>
                    <a:pt x="27" y="70"/>
                    <a:pt x="28" y="72"/>
                    <a:pt x="28" y="74"/>
                  </a:cubicBezTo>
                  <a:cubicBezTo>
                    <a:pt x="28" y="75"/>
                    <a:pt x="27" y="76"/>
                    <a:pt x="27" y="77"/>
                  </a:cubicBezTo>
                  <a:cubicBezTo>
                    <a:pt x="18" y="84"/>
                    <a:pt x="18" y="84"/>
                    <a:pt x="18" y="84"/>
                  </a:cubicBezTo>
                  <a:cubicBezTo>
                    <a:pt x="19" y="86"/>
                    <a:pt x="19" y="89"/>
                    <a:pt x="18" y="93"/>
                  </a:cubicBezTo>
                  <a:cubicBezTo>
                    <a:pt x="18" y="94"/>
                    <a:pt x="18" y="94"/>
                    <a:pt x="18" y="94"/>
                  </a:cubicBezTo>
                  <a:cubicBezTo>
                    <a:pt x="18" y="94"/>
                    <a:pt x="18" y="94"/>
                    <a:pt x="18" y="94"/>
                  </a:cubicBezTo>
                  <a:cubicBezTo>
                    <a:pt x="15" y="96"/>
                    <a:pt x="15" y="96"/>
                    <a:pt x="15" y="96"/>
                  </a:cubicBezTo>
                  <a:cubicBezTo>
                    <a:pt x="15" y="98"/>
                    <a:pt x="14" y="99"/>
                    <a:pt x="12" y="101"/>
                  </a:cubicBezTo>
                  <a:cubicBezTo>
                    <a:pt x="7" y="105"/>
                    <a:pt x="7" y="105"/>
                    <a:pt x="7" y="105"/>
                  </a:cubicBezTo>
                  <a:cubicBezTo>
                    <a:pt x="7" y="106"/>
                    <a:pt x="7" y="106"/>
                    <a:pt x="7" y="106"/>
                  </a:cubicBezTo>
                  <a:cubicBezTo>
                    <a:pt x="8" y="108"/>
                    <a:pt x="8" y="110"/>
                    <a:pt x="7" y="114"/>
                  </a:cubicBezTo>
                  <a:cubicBezTo>
                    <a:pt x="9" y="118"/>
                    <a:pt x="9" y="120"/>
                    <a:pt x="7" y="122"/>
                  </a:cubicBezTo>
                  <a:cubicBezTo>
                    <a:pt x="3" y="126"/>
                    <a:pt x="3" y="126"/>
                    <a:pt x="3" y="126"/>
                  </a:cubicBezTo>
                  <a:cubicBezTo>
                    <a:pt x="2" y="126"/>
                    <a:pt x="2" y="126"/>
                    <a:pt x="2" y="126"/>
                  </a:cubicBezTo>
                  <a:cubicBezTo>
                    <a:pt x="0" y="127"/>
                    <a:pt x="0" y="127"/>
                    <a:pt x="0" y="127"/>
                  </a:cubicBezTo>
                  <a:cubicBezTo>
                    <a:pt x="0" y="128"/>
                    <a:pt x="0" y="128"/>
                    <a:pt x="0" y="128"/>
                  </a:cubicBezTo>
                  <a:cubicBezTo>
                    <a:pt x="3" y="137"/>
                    <a:pt x="3" y="137"/>
                    <a:pt x="3" y="137"/>
                  </a:cubicBezTo>
                  <a:cubicBezTo>
                    <a:pt x="3" y="137"/>
                    <a:pt x="3" y="137"/>
                    <a:pt x="3" y="137"/>
                  </a:cubicBezTo>
                  <a:cubicBezTo>
                    <a:pt x="10" y="136"/>
                    <a:pt x="17" y="136"/>
                    <a:pt x="25" y="137"/>
                  </a:cubicBezTo>
                  <a:cubicBezTo>
                    <a:pt x="26" y="137"/>
                    <a:pt x="26" y="137"/>
                    <a:pt x="26" y="137"/>
                  </a:cubicBezTo>
                  <a:cubicBezTo>
                    <a:pt x="26" y="138"/>
                    <a:pt x="26" y="138"/>
                    <a:pt x="26" y="138"/>
                  </a:cubicBezTo>
                  <a:cubicBezTo>
                    <a:pt x="35" y="146"/>
                    <a:pt x="35" y="146"/>
                    <a:pt x="35" y="146"/>
                  </a:cubicBezTo>
                  <a:cubicBezTo>
                    <a:pt x="35" y="147"/>
                    <a:pt x="35" y="147"/>
                    <a:pt x="35" y="147"/>
                  </a:cubicBezTo>
                  <a:cubicBezTo>
                    <a:pt x="35" y="147"/>
                    <a:pt x="35" y="147"/>
                    <a:pt x="35" y="147"/>
                  </a:cubicBezTo>
                  <a:cubicBezTo>
                    <a:pt x="41" y="162"/>
                    <a:pt x="41" y="162"/>
                    <a:pt x="41" y="162"/>
                  </a:cubicBezTo>
                  <a:cubicBezTo>
                    <a:pt x="51" y="172"/>
                    <a:pt x="51" y="172"/>
                    <a:pt x="51" y="172"/>
                  </a:cubicBezTo>
                  <a:cubicBezTo>
                    <a:pt x="56" y="173"/>
                    <a:pt x="56" y="173"/>
                    <a:pt x="56" y="173"/>
                  </a:cubicBezTo>
                  <a:cubicBezTo>
                    <a:pt x="56" y="161"/>
                    <a:pt x="56" y="161"/>
                    <a:pt x="56" y="161"/>
                  </a:cubicBezTo>
                  <a:cubicBezTo>
                    <a:pt x="66" y="171"/>
                    <a:pt x="66" y="171"/>
                    <a:pt x="66" y="171"/>
                  </a:cubicBezTo>
                  <a:cubicBezTo>
                    <a:pt x="68" y="169"/>
                    <a:pt x="68" y="169"/>
                    <a:pt x="68" y="169"/>
                  </a:cubicBezTo>
                  <a:cubicBezTo>
                    <a:pt x="75" y="154"/>
                    <a:pt x="75" y="154"/>
                    <a:pt x="75" y="154"/>
                  </a:cubicBezTo>
                  <a:cubicBezTo>
                    <a:pt x="76" y="146"/>
                    <a:pt x="76" y="146"/>
                    <a:pt x="76" y="146"/>
                  </a:cubicBezTo>
                  <a:cubicBezTo>
                    <a:pt x="77" y="146"/>
                    <a:pt x="77" y="146"/>
                    <a:pt x="77" y="146"/>
                  </a:cubicBezTo>
                  <a:cubicBezTo>
                    <a:pt x="78" y="146"/>
                    <a:pt x="78" y="146"/>
                    <a:pt x="78" y="146"/>
                  </a:cubicBezTo>
                  <a:cubicBezTo>
                    <a:pt x="86" y="147"/>
                    <a:pt x="86" y="147"/>
                    <a:pt x="86" y="147"/>
                  </a:cubicBezTo>
                  <a:cubicBezTo>
                    <a:pt x="85" y="141"/>
                    <a:pt x="85" y="141"/>
                    <a:pt x="85" y="141"/>
                  </a:cubicBezTo>
                  <a:cubicBezTo>
                    <a:pt x="85" y="140"/>
                    <a:pt x="85" y="140"/>
                    <a:pt x="85" y="140"/>
                  </a:cubicBezTo>
                  <a:cubicBezTo>
                    <a:pt x="85" y="139"/>
                    <a:pt x="85" y="139"/>
                    <a:pt x="85" y="139"/>
                  </a:cubicBezTo>
                  <a:cubicBezTo>
                    <a:pt x="87" y="139"/>
                    <a:pt x="87" y="139"/>
                    <a:pt x="87" y="139"/>
                  </a:cubicBezTo>
                  <a:cubicBezTo>
                    <a:pt x="97" y="139"/>
                    <a:pt x="97" y="139"/>
                    <a:pt x="97" y="139"/>
                  </a:cubicBezTo>
                  <a:cubicBezTo>
                    <a:pt x="102" y="134"/>
                    <a:pt x="104" y="130"/>
                    <a:pt x="104" y="126"/>
                  </a:cubicBezTo>
                  <a:cubicBezTo>
                    <a:pt x="103" y="112"/>
                    <a:pt x="103" y="112"/>
                    <a:pt x="103" y="112"/>
                  </a:cubicBezTo>
                  <a:cubicBezTo>
                    <a:pt x="111" y="114"/>
                    <a:pt x="111" y="114"/>
                    <a:pt x="111" y="114"/>
                  </a:cubicBezTo>
                  <a:cubicBezTo>
                    <a:pt x="114" y="110"/>
                    <a:pt x="114" y="110"/>
                    <a:pt x="114" y="110"/>
                  </a:cubicBezTo>
                  <a:cubicBezTo>
                    <a:pt x="110" y="106"/>
                    <a:pt x="110" y="106"/>
                    <a:pt x="110" y="106"/>
                  </a:cubicBezTo>
                  <a:cubicBezTo>
                    <a:pt x="109" y="105"/>
                    <a:pt x="109" y="105"/>
                    <a:pt x="109" y="105"/>
                  </a:cubicBezTo>
                  <a:cubicBezTo>
                    <a:pt x="117" y="97"/>
                    <a:pt x="117" y="97"/>
                    <a:pt x="117" y="97"/>
                  </a:cubicBezTo>
                  <a:cubicBezTo>
                    <a:pt x="117" y="98"/>
                    <a:pt x="117" y="98"/>
                    <a:pt x="117" y="98"/>
                  </a:cubicBezTo>
                  <a:cubicBezTo>
                    <a:pt x="118" y="98"/>
                    <a:pt x="118" y="98"/>
                    <a:pt x="118" y="98"/>
                  </a:cubicBezTo>
                  <a:cubicBezTo>
                    <a:pt x="123" y="100"/>
                    <a:pt x="123" y="100"/>
                    <a:pt x="123" y="100"/>
                  </a:cubicBezTo>
                  <a:cubicBezTo>
                    <a:pt x="123" y="99"/>
                    <a:pt x="123" y="99"/>
                    <a:pt x="123" y="99"/>
                  </a:cubicBezTo>
                  <a:cubicBezTo>
                    <a:pt x="119" y="92"/>
                    <a:pt x="119" y="92"/>
                    <a:pt x="119" y="92"/>
                  </a:cubicBezTo>
                  <a:cubicBezTo>
                    <a:pt x="121" y="91"/>
                    <a:pt x="121" y="91"/>
                    <a:pt x="121" y="91"/>
                  </a:cubicBezTo>
                  <a:cubicBezTo>
                    <a:pt x="123" y="90"/>
                    <a:pt x="123" y="90"/>
                    <a:pt x="123" y="90"/>
                  </a:cubicBezTo>
                  <a:cubicBezTo>
                    <a:pt x="122" y="87"/>
                    <a:pt x="122" y="87"/>
                    <a:pt x="122" y="87"/>
                  </a:cubicBezTo>
                  <a:cubicBezTo>
                    <a:pt x="118" y="79"/>
                    <a:pt x="118" y="79"/>
                    <a:pt x="118" y="79"/>
                  </a:cubicBezTo>
                  <a:cubicBezTo>
                    <a:pt x="119" y="79"/>
                    <a:pt x="119" y="79"/>
                    <a:pt x="119" y="79"/>
                  </a:cubicBezTo>
                  <a:cubicBezTo>
                    <a:pt x="119" y="78"/>
                    <a:pt x="119" y="78"/>
                    <a:pt x="119" y="78"/>
                  </a:cubicBezTo>
                  <a:cubicBezTo>
                    <a:pt x="130" y="72"/>
                    <a:pt x="130" y="72"/>
                    <a:pt x="130" y="72"/>
                  </a:cubicBezTo>
                  <a:cubicBezTo>
                    <a:pt x="131" y="68"/>
                    <a:pt x="131" y="68"/>
                    <a:pt x="131" y="68"/>
                  </a:cubicBezTo>
                  <a:cubicBezTo>
                    <a:pt x="121" y="63"/>
                    <a:pt x="117" y="59"/>
                    <a:pt x="117" y="57"/>
                  </a:cubicBezTo>
                  <a:cubicBezTo>
                    <a:pt x="118" y="55"/>
                    <a:pt x="119" y="55"/>
                    <a:pt x="121" y="55"/>
                  </a:cubicBezTo>
                  <a:cubicBezTo>
                    <a:pt x="133" y="57"/>
                    <a:pt x="133" y="57"/>
                    <a:pt x="133" y="57"/>
                  </a:cubicBezTo>
                  <a:cubicBezTo>
                    <a:pt x="133" y="50"/>
                    <a:pt x="133" y="50"/>
                    <a:pt x="133" y="50"/>
                  </a:cubicBezTo>
                  <a:cubicBezTo>
                    <a:pt x="133" y="49"/>
                    <a:pt x="133" y="49"/>
                    <a:pt x="133" y="49"/>
                  </a:cubicBezTo>
                  <a:cubicBezTo>
                    <a:pt x="139" y="43"/>
                    <a:pt x="139" y="43"/>
                    <a:pt x="139" y="43"/>
                  </a:cubicBezTo>
                  <a:cubicBezTo>
                    <a:pt x="141" y="38"/>
                    <a:pt x="141" y="38"/>
                    <a:pt x="141" y="38"/>
                  </a:cubicBezTo>
                  <a:cubicBezTo>
                    <a:pt x="138" y="38"/>
                    <a:pt x="137" y="36"/>
                    <a:pt x="135" y="34"/>
                  </a:cubicBezTo>
                  <a:cubicBezTo>
                    <a:pt x="135" y="34"/>
                    <a:pt x="135" y="34"/>
                    <a:pt x="135" y="34"/>
                  </a:cubicBezTo>
                  <a:cubicBezTo>
                    <a:pt x="135" y="33"/>
                    <a:pt x="135" y="33"/>
                    <a:pt x="135" y="33"/>
                  </a:cubicBezTo>
                  <a:cubicBezTo>
                    <a:pt x="135" y="31"/>
                    <a:pt x="135" y="31"/>
                    <a:pt x="135" y="31"/>
                  </a:cubicBezTo>
                  <a:cubicBezTo>
                    <a:pt x="135" y="30"/>
                    <a:pt x="135" y="30"/>
                    <a:pt x="135" y="30"/>
                  </a:cubicBezTo>
                  <a:cubicBezTo>
                    <a:pt x="134" y="30"/>
                    <a:pt x="134" y="30"/>
                    <a:pt x="134" y="30"/>
                  </a:cubicBezTo>
                  <a:cubicBezTo>
                    <a:pt x="133" y="30"/>
                    <a:pt x="133" y="30"/>
                    <a:pt x="133" y="30"/>
                  </a:cubicBezTo>
                  <a:cubicBezTo>
                    <a:pt x="133" y="32"/>
                    <a:pt x="131" y="33"/>
                    <a:pt x="128" y="33"/>
                  </a:cubicBezTo>
                  <a:cubicBezTo>
                    <a:pt x="123" y="33"/>
                    <a:pt x="120" y="31"/>
                    <a:pt x="117" y="28"/>
                  </a:cubicBezTo>
                  <a:cubicBezTo>
                    <a:pt x="117" y="28"/>
                    <a:pt x="117" y="28"/>
                    <a:pt x="117" y="28"/>
                  </a:cubicBezTo>
                  <a:cubicBezTo>
                    <a:pt x="117" y="28"/>
                    <a:pt x="117" y="28"/>
                    <a:pt x="117" y="28"/>
                  </a:cubicBezTo>
                  <a:cubicBezTo>
                    <a:pt x="113" y="22"/>
                    <a:pt x="113" y="22"/>
                    <a:pt x="113" y="22"/>
                  </a:cubicBezTo>
                  <a:cubicBezTo>
                    <a:pt x="113" y="23"/>
                    <a:pt x="113" y="23"/>
                    <a:pt x="113" y="23"/>
                  </a:cubicBezTo>
                  <a:cubicBezTo>
                    <a:pt x="112" y="25"/>
                    <a:pt x="111" y="28"/>
                    <a:pt x="108" y="30"/>
                  </a:cubicBezTo>
                  <a:cubicBezTo>
                    <a:pt x="103" y="32"/>
                    <a:pt x="98" y="33"/>
                    <a:pt x="93" y="31"/>
                  </a:cubicBezTo>
                  <a:cubicBezTo>
                    <a:pt x="90" y="30"/>
                    <a:pt x="88" y="27"/>
                    <a:pt x="87" y="24"/>
                  </a:cubicBezTo>
                  <a:cubicBezTo>
                    <a:pt x="85" y="16"/>
                    <a:pt x="85" y="16"/>
                    <a:pt x="85" y="16"/>
                  </a:cubicBezTo>
                  <a:cubicBezTo>
                    <a:pt x="84" y="8"/>
                    <a:pt x="83" y="4"/>
                    <a:pt x="80" y="2"/>
                  </a:cubicBezTo>
                  <a:cubicBezTo>
                    <a:pt x="78" y="1"/>
                    <a:pt x="75" y="0"/>
                    <a:pt x="73" y="1"/>
                  </a:cubicBezTo>
                  <a:cubicBezTo>
                    <a:pt x="74" y="8"/>
                    <a:pt x="74" y="8"/>
                    <a:pt x="74" y="8"/>
                  </a:cubicBezTo>
                  <a:lnTo>
                    <a:pt x="7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3"/>
            <p:cNvSpPr>
              <a:spLocks/>
            </p:cNvSpPr>
            <p:nvPr/>
          </p:nvSpPr>
          <p:spPr bwMode="auto">
            <a:xfrm>
              <a:off x="7999413" y="4059238"/>
              <a:ext cx="458788" cy="525463"/>
            </a:xfrm>
            <a:custGeom>
              <a:avLst/>
              <a:gdLst>
                <a:gd name="T0" fmla="*/ 64 w 122"/>
                <a:gd name="T1" fmla="*/ 6 h 140"/>
                <a:gd name="T2" fmla="*/ 43 w 122"/>
                <a:gd name="T3" fmla="*/ 2 h 140"/>
                <a:gd name="T4" fmla="*/ 38 w 122"/>
                <a:gd name="T5" fmla="*/ 26 h 140"/>
                <a:gd name="T6" fmla="*/ 28 w 122"/>
                <a:gd name="T7" fmla="*/ 32 h 140"/>
                <a:gd name="T8" fmla="*/ 23 w 122"/>
                <a:gd name="T9" fmla="*/ 41 h 140"/>
                <a:gd name="T10" fmla="*/ 17 w 122"/>
                <a:gd name="T11" fmla="*/ 53 h 140"/>
                <a:gd name="T12" fmla="*/ 6 w 122"/>
                <a:gd name="T13" fmla="*/ 68 h 140"/>
                <a:gd name="T14" fmla="*/ 1 w 122"/>
                <a:gd name="T15" fmla="*/ 78 h 140"/>
                <a:gd name="T16" fmla="*/ 11 w 122"/>
                <a:gd name="T17" fmla="*/ 93 h 140"/>
                <a:gd name="T18" fmla="*/ 16 w 122"/>
                <a:gd name="T19" fmla="*/ 101 h 140"/>
                <a:gd name="T20" fmla="*/ 16 w 122"/>
                <a:gd name="T21" fmla="*/ 102 h 140"/>
                <a:gd name="T22" fmla="*/ 16 w 122"/>
                <a:gd name="T23" fmla="*/ 104 h 140"/>
                <a:gd name="T24" fmla="*/ 15 w 122"/>
                <a:gd name="T25" fmla="*/ 105 h 140"/>
                <a:gd name="T26" fmla="*/ 27 w 122"/>
                <a:gd name="T27" fmla="*/ 123 h 140"/>
                <a:gd name="T28" fmla="*/ 33 w 122"/>
                <a:gd name="T29" fmla="*/ 135 h 140"/>
                <a:gd name="T30" fmla="*/ 46 w 122"/>
                <a:gd name="T31" fmla="*/ 130 h 140"/>
                <a:gd name="T32" fmla="*/ 46 w 122"/>
                <a:gd name="T33" fmla="*/ 129 h 140"/>
                <a:gd name="T34" fmla="*/ 53 w 122"/>
                <a:gd name="T35" fmla="*/ 125 h 140"/>
                <a:gd name="T36" fmla="*/ 66 w 122"/>
                <a:gd name="T37" fmla="*/ 136 h 140"/>
                <a:gd name="T38" fmla="*/ 68 w 122"/>
                <a:gd name="T39" fmla="*/ 136 h 140"/>
                <a:gd name="T40" fmla="*/ 74 w 122"/>
                <a:gd name="T41" fmla="*/ 134 h 140"/>
                <a:gd name="T42" fmla="*/ 76 w 122"/>
                <a:gd name="T43" fmla="*/ 134 h 140"/>
                <a:gd name="T44" fmla="*/ 84 w 122"/>
                <a:gd name="T45" fmla="*/ 140 h 140"/>
                <a:gd name="T46" fmla="*/ 85 w 122"/>
                <a:gd name="T47" fmla="*/ 124 h 140"/>
                <a:gd name="T48" fmla="*/ 86 w 122"/>
                <a:gd name="T49" fmla="*/ 123 h 140"/>
                <a:gd name="T50" fmla="*/ 89 w 122"/>
                <a:gd name="T51" fmla="*/ 113 h 140"/>
                <a:gd name="T52" fmla="*/ 88 w 122"/>
                <a:gd name="T53" fmla="*/ 111 h 140"/>
                <a:gd name="T54" fmla="*/ 90 w 122"/>
                <a:gd name="T55" fmla="*/ 110 h 140"/>
                <a:gd name="T56" fmla="*/ 101 w 122"/>
                <a:gd name="T57" fmla="*/ 94 h 140"/>
                <a:gd name="T58" fmla="*/ 103 w 122"/>
                <a:gd name="T59" fmla="*/ 94 h 140"/>
                <a:gd name="T60" fmla="*/ 103 w 122"/>
                <a:gd name="T61" fmla="*/ 102 h 140"/>
                <a:gd name="T62" fmla="*/ 115 w 122"/>
                <a:gd name="T63" fmla="*/ 92 h 140"/>
                <a:gd name="T64" fmla="*/ 112 w 122"/>
                <a:gd name="T65" fmla="*/ 86 h 140"/>
                <a:gd name="T66" fmla="*/ 115 w 122"/>
                <a:gd name="T67" fmla="*/ 68 h 140"/>
                <a:gd name="T68" fmla="*/ 109 w 122"/>
                <a:gd name="T69" fmla="*/ 68 h 140"/>
                <a:gd name="T70" fmla="*/ 108 w 122"/>
                <a:gd name="T71" fmla="*/ 67 h 140"/>
                <a:gd name="T72" fmla="*/ 106 w 122"/>
                <a:gd name="T73" fmla="*/ 58 h 140"/>
                <a:gd name="T74" fmla="*/ 122 w 122"/>
                <a:gd name="T75" fmla="*/ 58 h 140"/>
                <a:gd name="T76" fmla="*/ 109 w 122"/>
                <a:gd name="T77" fmla="*/ 43 h 140"/>
                <a:gd name="T78" fmla="*/ 117 w 122"/>
                <a:gd name="T79" fmla="*/ 33 h 140"/>
                <a:gd name="T80" fmla="*/ 111 w 122"/>
                <a:gd name="T81" fmla="*/ 34 h 140"/>
                <a:gd name="T82" fmla="*/ 111 w 122"/>
                <a:gd name="T83" fmla="*/ 33 h 140"/>
                <a:gd name="T84" fmla="*/ 103 w 122"/>
                <a:gd name="T85" fmla="*/ 24 h 140"/>
                <a:gd name="T86" fmla="*/ 81 w 122"/>
                <a:gd name="T87" fmla="*/ 32 h 140"/>
                <a:gd name="T88" fmla="*/ 79 w 122"/>
                <a:gd name="T89" fmla="*/ 32 h 140"/>
                <a:gd name="T90" fmla="*/ 78 w 122"/>
                <a:gd name="T91" fmla="*/ 18 h 140"/>
                <a:gd name="T92" fmla="*/ 82 w 122"/>
                <a:gd name="T93"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 h="140">
                  <a:moveTo>
                    <a:pt x="75" y="2"/>
                  </a:moveTo>
                  <a:cubicBezTo>
                    <a:pt x="70" y="4"/>
                    <a:pt x="67" y="5"/>
                    <a:pt x="64" y="6"/>
                  </a:cubicBezTo>
                  <a:cubicBezTo>
                    <a:pt x="61" y="6"/>
                    <a:pt x="57" y="5"/>
                    <a:pt x="52" y="3"/>
                  </a:cubicBezTo>
                  <a:cubicBezTo>
                    <a:pt x="43" y="2"/>
                    <a:pt x="43" y="2"/>
                    <a:pt x="43" y="2"/>
                  </a:cubicBezTo>
                  <a:cubicBezTo>
                    <a:pt x="40" y="3"/>
                    <a:pt x="37" y="7"/>
                    <a:pt x="32" y="14"/>
                  </a:cubicBezTo>
                  <a:cubicBezTo>
                    <a:pt x="38" y="26"/>
                    <a:pt x="38" y="26"/>
                    <a:pt x="38" y="26"/>
                  </a:cubicBezTo>
                  <a:cubicBezTo>
                    <a:pt x="28" y="32"/>
                    <a:pt x="28" y="32"/>
                    <a:pt x="28" y="32"/>
                  </a:cubicBezTo>
                  <a:cubicBezTo>
                    <a:pt x="28" y="32"/>
                    <a:pt x="28" y="32"/>
                    <a:pt x="28" y="32"/>
                  </a:cubicBezTo>
                  <a:cubicBezTo>
                    <a:pt x="20" y="30"/>
                    <a:pt x="20" y="30"/>
                    <a:pt x="20" y="30"/>
                  </a:cubicBezTo>
                  <a:cubicBezTo>
                    <a:pt x="23" y="36"/>
                    <a:pt x="24" y="39"/>
                    <a:pt x="23" y="41"/>
                  </a:cubicBezTo>
                  <a:cubicBezTo>
                    <a:pt x="22" y="44"/>
                    <a:pt x="22" y="44"/>
                    <a:pt x="22" y="44"/>
                  </a:cubicBezTo>
                  <a:cubicBezTo>
                    <a:pt x="20" y="49"/>
                    <a:pt x="18" y="52"/>
                    <a:pt x="17" y="53"/>
                  </a:cubicBezTo>
                  <a:cubicBezTo>
                    <a:pt x="3" y="66"/>
                    <a:pt x="3" y="66"/>
                    <a:pt x="3" y="66"/>
                  </a:cubicBezTo>
                  <a:cubicBezTo>
                    <a:pt x="6" y="68"/>
                    <a:pt x="6" y="68"/>
                    <a:pt x="6" y="68"/>
                  </a:cubicBezTo>
                  <a:cubicBezTo>
                    <a:pt x="4" y="70"/>
                    <a:pt x="4" y="70"/>
                    <a:pt x="4" y="70"/>
                  </a:cubicBezTo>
                  <a:cubicBezTo>
                    <a:pt x="1" y="72"/>
                    <a:pt x="0" y="76"/>
                    <a:pt x="1" y="78"/>
                  </a:cubicBezTo>
                  <a:cubicBezTo>
                    <a:pt x="11" y="93"/>
                    <a:pt x="11" y="93"/>
                    <a:pt x="11" y="93"/>
                  </a:cubicBezTo>
                  <a:cubicBezTo>
                    <a:pt x="11" y="93"/>
                    <a:pt x="11" y="93"/>
                    <a:pt x="11" y="93"/>
                  </a:cubicBezTo>
                  <a:cubicBezTo>
                    <a:pt x="11" y="93"/>
                    <a:pt x="11" y="93"/>
                    <a:pt x="11" y="93"/>
                  </a:cubicBezTo>
                  <a:cubicBezTo>
                    <a:pt x="16" y="101"/>
                    <a:pt x="16" y="101"/>
                    <a:pt x="16" y="101"/>
                  </a:cubicBezTo>
                  <a:cubicBezTo>
                    <a:pt x="16" y="102"/>
                    <a:pt x="16" y="102"/>
                    <a:pt x="16" y="102"/>
                  </a:cubicBezTo>
                  <a:cubicBezTo>
                    <a:pt x="16" y="102"/>
                    <a:pt x="16" y="102"/>
                    <a:pt x="16" y="102"/>
                  </a:cubicBezTo>
                  <a:cubicBezTo>
                    <a:pt x="16" y="103"/>
                    <a:pt x="16" y="103"/>
                    <a:pt x="16" y="103"/>
                  </a:cubicBezTo>
                  <a:cubicBezTo>
                    <a:pt x="16" y="104"/>
                    <a:pt x="16" y="104"/>
                    <a:pt x="16" y="104"/>
                  </a:cubicBezTo>
                  <a:cubicBezTo>
                    <a:pt x="16" y="104"/>
                    <a:pt x="16" y="104"/>
                    <a:pt x="16" y="104"/>
                  </a:cubicBezTo>
                  <a:cubicBezTo>
                    <a:pt x="15" y="105"/>
                    <a:pt x="15" y="105"/>
                    <a:pt x="15" y="105"/>
                  </a:cubicBezTo>
                  <a:cubicBezTo>
                    <a:pt x="17" y="105"/>
                    <a:pt x="19" y="106"/>
                    <a:pt x="21" y="107"/>
                  </a:cubicBezTo>
                  <a:cubicBezTo>
                    <a:pt x="24" y="109"/>
                    <a:pt x="26" y="114"/>
                    <a:pt x="27" y="123"/>
                  </a:cubicBezTo>
                  <a:cubicBezTo>
                    <a:pt x="29" y="131"/>
                    <a:pt x="29" y="131"/>
                    <a:pt x="29" y="131"/>
                  </a:cubicBezTo>
                  <a:cubicBezTo>
                    <a:pt x="30" y="133"/>
                    <a:pt x="31" y="134"/>
                    <a:pt x="33" y="135"/>
                  </a:cubicBezTo>
                  <a:cubicBezTo>
                    <a:pt x="36" y="136"/>
                    <a:pt x="40" y="136"/>
                    <a:pt x="43" y="134"/>
                  </a:cubicBezTo>
                  <a:cubicBezTo>
                    <a:pt x="45" y="132"/>
                    <a:pt x="47" y="131"/>
                    <a:pt x="46" y="130"/>
                  </a:cubicBezTo>
                  <a:cubicBezTo>
                    <a:pt x="46" y="130"/>
                    <a:pt x="46" y="130"/>
                    <a:pt x="46" y="130"/>
                  </a:cubicBezTo>
                  <a:cubicBezTo>
                    <a:pt x="46" y="129"/>
                    <a:pt x="46" y="129"/>
                    <a:pt x="46" y="129"/>
                  </a:cubicBezTo>
                  <a:cubicBezTo>
                    <a:pt x="53" y="124"/>
                    <a:pt x="53" y="124"/>
                    <a:pt x="53" y="124"/>
                  </a:cubicBezTo>
                  <a:cubicBezTo>
                    <a:pt x="53" y="125"/>
                    <a:pt x="53" y="125"/>
                    <a:pt x="53" y="125"/>
                  </a:cubicBezTo>
                  <a:cubicBezTo>
                    <a:pt x="59" y="134"/>
                    <a:pt x="59" y="134"/>
                    <a:pt x="59" y="134"/>
                  </a:cubicBezTo>
                  <a:cubicBezTo>
                    <a:pt x="61" y="135"/>
                    <a:pt x="63" y="136"/>
                    <a:pt x="66" y="136"/>
                  </a:cubicBezTo>
                  <a:cubicBezTo>
                    <a:pt x="68" y="136"/>
                    <a:pt x="68" y="136"/>
                    <a:pt x="68" y="136"/>
                  </a:cubicBezTo>
                  <a:cubicBezTo>
                    <a:pt x="68" y="136"/>
                    <a:pt x="68" y="136"/>
                    <a:pt x="68" y="136"/>
                  </a:cubicBezTo>
                  <a:cubicBezTo>
                    <a:pt x="66" y="131"/>
                    <a:pt x="66" y="131"/>
                    <a:pt x="66" y="131"/>
                  </a:cubicBezTo>
                  <a:cubicBezTo>
                    <a:pt x="74" y="134"/>
                    <a:pt x="74" y="134"/>
                    <a:pt x="74" y="134"/>
                  </a:cubicBezTo>
                  <a:cubicBezTo>
                    <a:pt x="76" y="134"/>
                    <a:pt x="76" y="134"/>
                    <a:pt x="76" y="134"/>
                  </a:cubicBezTo>
                  <a:cubicBezTo>
                    <a:pt x="76" y="134"/>
                    <a:pt x="76" y="134"/>
                    <a:pt x="76" y="134"/>
                  </a:cubicBezTo>
                  <a:cubicBezTo>
                    <a:pt x="77" y="135"/>
                    <a:pt x="77" y="135"/>
                    <a:pt x="77" y="135"/>
                  </a:cubicBezTo>
                  <a:cubicBezTo>
                    <a:pt x="84" y="140"/>
                    <a:pt x="84" y="140"/>
                    <a:pt x="84" y="140"/>
                  </a:cubicBezTo>
                  <a:cubicBezTo>
                    <a:pt x="86" y="137"/>
                    <a:pt x="86" y="137"/>
                    <a:pt x="86" y="137"/>
                  </a:cubicBezTo>
                  <a:cubicBezTo>
                    <a:pt x="85" y="124"/>
                    <a:pt x="85" y="124"/>
                    <a:pt x="85" y="124"/>
                  </a:cubicBezTo>
                  <a:cubicBezTo>
                    <a:pt x="86" y="123"/>
                    <a:pt x="86" y="123"/>
                    <a:pt x="86" y="123"/>
                  </a:cubicBezTo>
                  <a:cubicBezTo>
                    <a:pt x="86" y="123"/>
                    <a:pt x="86" y="123"/>
                    <a:pt x="86" y="123"/>
                  </a:cubicBezTo>
                  <a:cubicBezTo>
                    <a:pt x="91" y="117"/>
                    <a:pt x="91" y="117"/>
                    <a:pt x="91" y="117"/>
                  </a:cubicBezTo>
                  <a:cubicBezTo>
                    <a:pt x="91" y="116"/>
                    <a:pt x="91" y="115"/>
                    <a:pt x="89" y="113"/>
                  </a:cubicBezTo>
                  <a:cubicBezTo>
                    <a:pt x="87" y="112"/>
                    <a:pt x="87" y="112"/>
                    <a:pt x="87" y="112"/>
                  </a:cubicBezTo>
                  <a:cubicBezTo>
                    <a:pt x="88" y="111"/>
                    <a:pt x="88" y="111"/>
                    <a:pt x="88" y="111"/>
                  </a:cubicBezTo>
                  <a:cubicBezTo>
                    <a:pt x="89" y="110"/>
                    <a:pt x="89" y="110"/>
                    <a:pt x="89" y="110"/>
                  </a:cubicBezTo>
                  <a:cubicBezTo>
                    <a:pt x="90" y="110"/>
                    <a:pt x="90" y="110"/>
                    <a:pt x="90" y="110"/>
                  </a:cubicBezTo>
                  <a:cubicBezTo>
                    <a:pt x="100" y="93"/>
                    <a:pt x="100" y="93"/>
                    <a:pt x="100" y="93"/>
                  </a:cubicBezTo>
                  <a:cubicBezTo>
                    <a:pt x="101" y="94"/>
                    <a:pt x="101" y="94"/>
                    <a:pt x="101" y="94"/>
                  </a:cubicBezTo>
                  <a:cubicBezTo>
                    <a:pt x="103" y="94"/>
                    <a:pt x="103" y="94"/>
                    <a:pt x="103" y="94"/>
                  </a:cubicBezTo>
                  <a:cubicBezTo>
                    <a:pt x="103" y="94"/>
                    <a:pt x="103" y="94"/>
                    <a:pt x="103" y="94"/>
                  </a:cubicBezTo>
                  <a:cubicBezTo>
                    <a:pt x="103" y="95"/>
                    <a:pt x="103" y="95"/>
                    <a:pt x="103" y="95"/>
                  </a:cubicBezTo>
                  <a:cubicBezTo>
                    <a:pt x="103" y="102"/>
                    <a:pt x="103" y="102"/>
                    <a:pt x="103" y="102"/>
                  </a:cubicBezTo>
                  <a:cubicBezTo>
                    <a:pt x="103" y="102"/>
                    <a:pt x="103" y="102"/>
                    <a:pt x="103" y="102"/>
                  </a:cubicBezTo>
                  <a:cubicBezTo>
                    <a:pt x="115" y="92"/>
                    <a:pt x="115" y="92"/>
                    <a:pt x="115" y="92"/>
                  </a:cubicBezTo>
                  <a:cubicBezTo>
                    <a:pt x="114" y="86"/>
                    <a:pt x="114" y="86"/>
                    <a:pt x="114" y="86"/>
                  </a:cubicBezTo>
                  <a:cubicBezTo>
                    <a:pt x="112" y="86"/>
                    <a:pt x="112" y="86"/>
                    <a:pt x="112" y="86"/>
                  </a:cubicBezTo>
                  <a:cubicBezTo>
                    <a:pt x="108" y="87"/>
                    <a:pt x="108" y="87"/>
                    <a:pt x="108" y="87"/>
                  </a:cubicBezTo>
                  <a:cubicBezTo>
                    <a:pt x="115" y="68"/>
                    <a:pt x="115" y="68"/>
                    <a:pt x="115" y="68"/>
                  </a:cubicBezTo>
                  <a:cubicBezTo>
                    <a:pt x="109" y="68"/>
                    <a:pt x="109" y="68"/>
                    <a:pt x="109" y="68"/>
                  </a:cubicBezTo>
                  <a:cubicBezTo>
                    <a:pt x="109" y="68"/>
                    <a:pt x="109" y="68"/>
                    <a:pt x="109" y="68"/>
                  </a:cubicBezTo>
                  <a:cubicBezTo>
                    <a:pt x="108" y="68"/>
                    <a:pt x="108" y="68"/>
                    <a:pt x="108" y="68"/>
                  </a:cubicBezTo>
                  <a:cubicBezTo>
                    <a:pt x="108" y="67"/>
                    <a:pt x="108" y="67"/>
                    <a:pt x="108" y="67"/>
                  </a:cubicBezTo>
                  <a:cubicBezTo>
                    <a:pt x="106" y="64"/>
                    <a:pt x="106" y="64"/>
                    <a:pt x="106" y="64"/>
                  </a:cubicBezTo>
                  <a:cubicBezTo>
                    <a:pt x="105" y="62"/>
                    <a:pt x="105" y="60"/>
                    <a:pt x="106" y="58"/>
                  </a:cubicBezTo>
                  <a:cubicBezTo>
                    <a:pt x="116" y="58"/>
                    <a:pt x="116" y="58"/>
                    <a:pt x="116" y="58"/>
                  </a:cubicBezTo>
                  <a:cubicBezTo>
                    <a:pt x="122" y="58"/>
                    <a:pt x="122" y="58"/>
                    <a:pt x="122" y="58"/>
                  </a:cubicBezTo>
                  <a:cubicBezTo>
                    <a:pt x="122" y="56"/>
                    <a:pt x="121" y="52"/>
                    <a:pt x="117" y="46"/>
                  </a:cubicBezTo>
                  <a:cubicBezTo>
                    <a:pt x="109" y="43"/>
                    <a:pt x="109" y="43"/>
                    <a:pt x="109" y="43"/>
                  </a:cubicBezTo>
                  <a:cubicBezTo>
                    <a:pt x="117" y="35"/>
                    <a:pt x="117" y="35"/>
                    <a:pt x="117" y="35"/>
                  </a:cubicBezTo>
                  <a:cubicBezTo>
                    <a:pt x="117" y="33"/>
                    <a:pt x="117" y="33"/>
                    <a:pt x="117" y="33"/>
                  </a:cubicBezTo>
                  <a:cubicBezTo>
                    <a:pt x="113" y="34"/>
                    <a:pt x="113" y="34"/>
                    <a:pt x="113" y="34"/>
                  </a:cubicBezTo>
                  <a:cubicBezTo>
                    <a:pt x="111" y="34"/>
                    <a:pt x="111" y="34"/>
                    <a:pt x="111" y="34"/>
                  </a:cubicBezTo>
                  <a:cubicBezTo>
                    <a:pt x="111" y="33"/>
                    <a:pt x="111" y="33"/>
                    <a:pt x="111" y="33"/>
                  </a:cubicBezTo>
                  <a:cubicBezTo>
                    <a:pt x="111" y="33"/>
                    <a:pt x="111" y="33"/>
                    <a:pt x="111" y="33"/>
                  </a:cubicBezTo>
                  <a:cubicBezTo>
                    <a:pt x="111" y="32"/>
                    <a:pt x="111" y="32"/>
                    <a:pt x="111" y="32"/>
                  </a:cubicBezTo>
                  <a:cubicBezTo>
                    <a:pt x="109" y="28"/>
                    <a:pt x="107" y="25"/>
                    <a:pt x="103" y="24"/>
                  </a:cubicBezTo>
                  <a:cubicBezTo>
                    <a:pt x="87" y="24"/>
                    <a:pt x="87" y="24"/>
                    <a:pt x="87" y="24"/>
                  </a:cubicBezTo>
                  <a:cubicBezTo>
                    <a:pt x="81" y="32"/>
                    <a:pt x="81" y="32"/>
                    <a:pt x="81" y="32"/>
                  </a:cubicBezTo>
                  <a:cubicBezTo>
                    <a:pt x="81" y="32"/>
                    <a:pt x="81" y="32"/>
                    <a:pt x="81" y="32"/>
                  </a:cubicBezTo>
                  <a:cubicBezTo>
                    <a:pt x="79" y="32"/>
                    <a:pt x="79" y="32"/>
                    <a:pt x="79" y="32"/>
                  </a:cubicBezTo>
                  <a:cubicBezTo>
                    <a:pt x="53" y="24"/>
                    <a:pt x="53" y="24"/>
                    <a:pt x="53" y="24"/>
                  </a:cubicBezTo>
                  <a:cubicBezTo>
                    <a:pt x="78" y="18"/>
                    <a:pt x="78" y="18"/>
                    <a:pt x="78" y="18"/>
                  </a:cubicBezTo>
                  <a:cubicBezTo>
                    <a:pt x="79" y="18"/>
                    <a:pt x="83" y="14"/>
                    <a:pt x="90" y="6"/>
                  </a:cubicBezTo>
                  <a:cubicBezTo>
                    <a:pt x="82" y="0"/>
                    <a:pt x="82" y="0"/>
                    <a:pt x="82" y="0"/>
                  </a:cubicBezTo>
                  <a:lnTo>
                    <a:pt x="75"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4"/>
            <p:cNvSpPr>
              <a:spLocks/>
            </p:cNvSpPr>
            <p:nvPr/>
          </p:nvSpPr>
          <p:spPr bwMode="auto">
            <a:xfrm>
              <a:off x="7559675" y="3603625"/>
              <a:ext cx="574675" cy="703263"/>
            </a:xfrm>
            <a:custGeom>
              <a:avLst/>
              <a:gdLst>
                <a:gd name="T0" fmla="*/ 96 w 153"/>
                <a:gd name="T1" fmla="*/ 53 h 187"/>
                <a:gd name="T2" fmla="*/ 85 w 153"/>
                <a:gd name="T3" fmla="*/ 28 h 187"/>
                <a:gd name="T4" fmla="*/ 55 w 153"/>
                <a:gd name="T5" fmla="*/ 17 h 187"/>
                <a:gd name="T6" fmla="*/ 37 w 153"/>
                <a:gd name="T7" fmla="*/ 0 h 187"/>
                <a:gd name="T8" fmla="*/ 48 w 153"/>
                <a:gd name="T9" fmla="*/ 17 h 187"/>
                <a:gd name="T10" fmla="*/ 49 w 153"/>
                <a:gd name="T11" fmla="*/ 19 h 187"/>
                <a:gd name="T12" fmla="*/ 36 w 153"/>
                <a:gd name="T13" fmla="*/ 36 h 187"/>
                <a:gd name="T14" fmla="*/ 19 w 153"/>
                <a:gd name="T15" fmla="*/ 23 h 187"/>
                <a:gd name="T16" fmla="*/ 23 w 153"/>
                <a:gd name="T17" fmla="*/ 35 h 187"/>
                <a:gd name="T18" fmla="*/ 23 w 153"/>
                <a:gd name="T19" fmla="*/ 36 h 187"/>
                <a:gd name="T20" fmla="*/ 22 w 153"/>
                <a:gd name="T21" fmla="*/ 41 h 187"/>
                <a:gd name="T22" fmla="*/ 14 w 153"/>
                <a:gd name="T23" fmla="*/ 44 h 187"/>
                <a:gd name="T24" fmla="*/ 11 w 153"/>
                <a:gd name="T25" fmla="*/ 51 h 187"/>
                <a:gd name="T26" fmla="*/ 8 w 153"/>
                <a:gd name="T27" fmla="*/ 63 h 187"/>
                <a:gd name="T28" fmla="*/ 8 w 153"/>
                <a:gd name="T29" fmla="*/ 63 h 187"/>
                <a:gd name="T30" fmla="*/ 4 w 153"/>
                <a:gd name="T31" fmla="*/ 65 h 187"/>
                <a:gd name="T32" fmla="*/ 14 w 153"/>
                <a:gd name="T33" fmla="*/ 81 h 187"/>
                <a:gd name="T34" fmla="*/ 18 w 153"/>
                <a:gd name="T35" fmla="*/ 81 h 187"/>
                <a:gd name="T36" fmla="*/ 35 w 153"/>
                <a:gd name="T37" fmla="*/ 89 h 187"/>
                <a:gd name="T38" fmla="*/ 35 w 153"/>
                <a:gd name="T39" fmla="*/ 89 h 187"/>
                <a:gd name="T40" fmla="*/ 34 w 153"/>
                <a:gd name="T41" fmla="*/ 100 h 187"/>
                <a:gd name="T42" fmla="*/ 30 w 153"/>
                <a:gd name="T43" fmla="*/ 109 h 187"/>
                <a:gd name="T44" fmla="*/ 25 w 153"/>
                <a:gd name="T45" fmla="*/ 115 h 187"/>
                <a:gd name="T46" fmla="*/ 25 w 153"/>
                <a:gd name="T47" fmla="*/ 115 h 187"/>
                <a:gd name="T48" fmla="*/ 26 w 153"/>
                <a:gd name="T49" fmla="*/ 127 h 187"/>
                <a:gd name="T50" fmla="*/ 38 w 153"/>
                <a:gd name="T51" fmla="*/ 129 h 187"/>
                <a:gd name="T52" fmla="*/ 43 w 153"/>
                <a:gd name="T53" fmla="*/ 134 h 187"/>
                <a:gd name="T54" fmla="*/ 51 w 153"/>
                <a:gd name="T55" fmla="*/ 176 h 187"/>
                <a:gd name="T56" fmla="*/ 49 w 153"/>
                <a:gd name="T57" fmla="*/ 179 h 187"/>
                <a:gd name="T58" fmla="*/ 50 w 153"/>
                <a:gd name="T59" fmla="*/ 182 h 187"/>
                <a:gd name="T60" fmla="*/ 73 w 153"/>
                <a:gd name="T61" fmla="*/ 173 h 187"/>
                <a:gd name="T62" fmla="*/ 78 w 153"/>
                <a:gd name="T63" fmla="*/ 175 h 187"/>
                <a:gd name="T64" fmla="*/ 79 w 153"/>
                <a:gd name="T65" fmla="*/ 175 h 187"/>
                <a:gd name="T66" fmla="*/ 87 w 153"/>
                <a:gd name="T67" fmla="*/ 170 h 187"/>
                <a:gd name="T68" fmla="*/ 110 w 153"/>
                <a:gd name="T69" fmla="*/ 180 h 187"/>
                <a:gd name="T70" fmla="*/ 116 w 153"/>
                <a:gd name="T71" fmla="*/ 184 h 187"/>
                <a:gd name="T72" fmla="*/ 134 w 153"/>
                <a:gd name="T73" fmla="*/ 163 h 187"/>
                <a:gd name="T74" fmla="*/ 130 w 153"/>
                <a:gd name="T75" fmla="*/ 148 h 187"/>
                <a:gd name="T76" fmla="*/ 144 w 153"/>
                <a:gd name="T77" fmla="*/ 149 h 187"/>
                <a:gd name="T78" fmla="*/ 144 w 153"/>
                <a:gd name="T79" fmla="*/ 135 h 187"/>
                <a:gd name="T80" fmla="*/ 153 w 153"/>
                <a:gd name="T81" fmla="*/ 123 h 187"/>
                <a:gd name="T82" fmla="*/ 142 w 153"/>
                <a:gd name="T83" fmla="*/ 111 h 187"/>
                <a:gd name="T84" fmla="*/ 136 w 153"/>
                <a:gd name="T85" fmla="*/ 116 h 187"/>
                <a:gd name="T86" fmla="*/ 135 w 153"/>
                <a:gd name="T87" fmla="*/ 115 h 187"/>
                <a:gd name="T88" fmla="*/ 126 w 153"/>
                <a:gd name="T89" fmla="*/ 107 h 187"/>
                <a:gd name="T90" fmla="*/ 113 w 153"/>
                <a:gd name="T91" fmla="*/ 99 h 187"/>
                <a:gd name="T92" fmla="*/ 110 w 153"/>
                <a:gd name="T93" fmla="*/ 85 h 187"/>
                <a:gd name="T94" fmla="*/ 117 w 153"/>
                <a:gd name="T95" fmla="*/ 64 h 187"/>
                <a:gd name="T96" fmla="*/ 129 w 153"/>
                <a:gd name="T97" fmla="*/ 65 h 187"/>
                <a:gd name="T98" fmla="*/ 130 w 153"/>
                <a:gd name="T99" fmla="*/ 52 h 187"/>
                <a:gd name="T100" fmla="*/ 97 w 153"/>
                <a:gd name="T101" fmla="*/ 54 h 187"/>
                <a:gd name="T102" fmla="*/ 96 w 153"/>
                <a:gd name="T103" fmla="*/ 5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3" h="187">
                  <a:moveTo>
                    <a:pt x="96" y="53"/>
                  </a:moveTo>
                  <a:cubicBezTo>
                    <a:pt x="96" y="53"/>
                    <a:pt x="96" y="53"/>
                    <a:pt x="96" y="53"/>
                  </a:cubicBezTo>
                  <a:cubicBezTo>
                    <a:pt x="96" y="53"/>
                    <a:pt x="96" y="53"/>
                    <a:pt x="96" y="53"/>
                  </a:cubicBezTo>
                  <a:cubicBezTo>
                    <a:pt x="92" y="37"/>
                    <a:pt x="88" y="29"/>
                    <a:pt x="85" y="28"/>
                  </a:cubicBezTo>
                  <a:cubicBezTo>
                    <a:pt x="71" y="23"/>
                    <a:pt x="71" y="23"/>
                    <a:pt x="71" y="23"/>
                  </a:cubicBezTo>
                  <a:cubicBezTo>
                    <a:pt x="63" y="21"/>
                    <a:pt x="57" y="19"/>
                    <a:pt x="55" y="17"/>
                  </a:cubicBezTo>
                  <a:cubicBezTo>
                    <a:pt x="51" y="15"/>
                    <a:pt x="46" y="9"/>
                    <a:pt x="40" y="0"/>
                  </a:cubicBezTo>
                  <a:cubicBezTo>
                    <a:pt x="37" y="0"/>
                    <a:pt x="37" y="0"/>
                    <a:pt x="37" y="0"/>
                  </a:cubicBezTo>
                  <a:cubicBezTo>
                    <a:pt x="38" y="1"/>
                    <a:pt x="38" y="1"/>
                    <a:pt x="38" y="1"/>
                  </a:cubicBezTo>
                  <a:cubicBezTo>
                    <a:pt x="38" y="4"/>
                    <a:pt x="42" y="9"/>
                    <a:pt x="48" y="17"/>
                  </a:cubicBezTo>
                  <a:cubicBezTo>
                    <a:pt x="49" y="18"/>
                    <a:pt x="49" y="18"/>
                    <a:pt x="49" y="18"/>
                  </a:cubicBezTo>
                  <a:cubicBezTo>
                    <a:pt x="49" y="19"/>
                    <a:pt x="49" y="19"/>
                    <a:pt x="49" y="19"/>
                  </a:cubicBezTo>
                  <a:cubicBezTo>
                    <a:pt x="43" y="30"/>
                    <a:pt x="43" y="30"/>
                    <a:pt x="43" y="30"/>
                  </a:cubicBezTo>
                  <a:cubicBezTo>
                    <a:pt x="40" y="35"/>
                    <a:pt x="38" y="37"/>
                    <a:pt x="36" y="36"/>
                  </a:cubicBezTo>
                  <a:cubicBezTo>
                    <a:pt x="34" y="35"/>
                    <a:pt x="31" y="31"/>
                    <a:pt x="26" y="25"/>
                  </a:cubicBezTo>
                  <a:cubicBezTo>
                    <a:pt x="19" y="23"/>
                    <a:pt x="19" y="23"/>
                    <a:pt x="19" y="23"/>
                  </a:cubicBezTo>
                  <a:cubicBezTo>
                    <a:pt x="19" y="25"/>
                    <a:pt x="20" y="29"/>
                    <a:pt x="23" y="35"/>
                  </a:cubicBezTo>
                  <a:cubicBezTo>
                    <a:pt x="23" y="35"/>
                    <a:pt x="23" y="35"/>
                    <a:pt x="23" y="35"/>
                  </a:cubicBezTo>
                  <a:cubicBezTo>
                    <a:pt x="23" y="36"/>
                    <a:pt x="23" y="36"/>
                    <a:pt x="23" y="36"/>
                  </a:cubicBezTo>
                  <a:cubicBezTo>
                    <a:pt x="23" y="36"/>
                    <a:pt x="23" y="36"/>
                    <a:pt x="23" y="36"/>
                  </a:cubicBezTo>
                  <a:cubicBezTo>
                    <a:pt x="23" y="37"/>
                    <a:pt x="23" y="37"/>
                    <a:pt x="23" y="37"/>
                  </a:cubicBezTo>
                  <a:cubicBezTo>
                    <a:pt x="22" y="41"/>
                    <a:pt x="22" y="41"/>
                    <a:pt x="22" y="41"/>
                  </a:cubicBezTo>
                  <a:cubicBezTo>
                    <a:pt x="14" y="44"/>
                    <a:pt x="14" y="44"/>
                    <a:pt x="14" y="44"/>
                  </a:cubicBezTo>
                  <a:cubicBezTo>
                    <a:pt x="14" y="44"/>
                    <a:pt x="14" y="44"/>
                    <a:pt x="14" y="44"/>
                  </a:cubicBezTo>
                  <a:cubicBezTo>
                    <a:pt x="12" y="45"/>
                    <a:pt x="12" y="45"/>
                    <a:pt x="12" y="45"/>
                  </a:cubicBezTo>
                  <a:cubicBezTo>
                    <a:pt x="11" y="46"/>
                    <a:pt x="11" y="48"/>
                    <a:pt x="11" y="51"/>
                  </a:cubicBezTo>
                  <a:cubicBezTo>
                    <a:pt x="12" y="57"/>
                    <a:pt x="12" y="60"/>
                    <a:pt x="10" y="62"/>
                  </a:cubicBezTo>
                  <a:cubicBezTo>
                    <a:pt x="10" y="63"/>
                    <a:pt x="9" y="63"/>
                    <a:pt x="8" y="63"/>
                  </a:cubicBezTo>
                  <a:cubicBezTo>
                    <a:pt x="8" y="63"/>
                    <a:pt x="8" y="63"/>
                    <a:pt x="8" y="63"/>
                  </a:cubicBezTo>
                  <a:cubicBezTo>
                    <a:pt x="8" y="63"/>
                    <a:pt x="8" y="63"/>
                    <a:pt x="8" y="63"/>
                  </a:cubicBezTo>
                  <a:cubicBezTo>
                    <a:pt x="0" y="61"/>
                    <a:pt x="0" y="61"/>
                    <a:pt x="0" y="61"/>
                  </a:cubicBezTo>
                  <a:cubicBezTo>
                    <a:pt x="0" y="63"/>
                    <a:pt x="2" y="64"/>
                    <a:pt x="4" y="65"/>
                  </a:cubicBezTo>
                  <a:cubicBezTo>
                    <a:pt x="8" y="69"/>
                    <a:pt x="11" y="74"/>
                    <a:pt x="14" y="80"/>
                  </a:cubicBezTo>
                  <a:cubicBezTo>
                    <a:pt x="14" y="81"/>
                    <a:pt x="14" y="81"/>
                    <a:pt x="14" y="81"/>
                  </a:cubicBezTo>
                  <a:cubicBezTo>
                    <a:pt x="14" y="81"/>
                    <a:pt x="14" y="81"/>
                    <a:pt x="14" y="81"/>
                  </a:cubicBezTo>
                  <a:cubicBezTo>
                    <a:pt x="18" y="81"/>
                    <a:pt x="18" y="81"/>
                    <a:pt x="18" y="81"/>
                  </a:cubicBezTo>
                  <a:cubicBezTo>
                    <a:pt x="22" y="80"/>
                    <a:pt x="26" y="81"/>
                    <a:pt x="30" y="83"/>
                  </a:cubicBezTo>
                  <a:cubicBezTo>
                    <a:pt x="35" y="89"/>
                    <a:pt x="35" y="89"/>
                    <a:pt x="35" y="89"/>
                  </a:cubicBezTo>
                  <a:cubicBezTo>
                    <a:pt x="35" y="89"/>
                    <a:pt x="35" y="89"/>
                    <a:pt x="35" y="89"/>
                  </a:cubicBezTo>
                  <a:cubicBezTo>
                    <a:pt x="35" y="89"/>
                    <a:pt x="35" y="89"/>
                    <a:pt x="35" y="89"/>
                  </a:cubicBezTo>
                  <a:cubicBezTo>
                    <a:pt x="35" y="89"/>
                    <a:pt x="35" y="89"/>
                    <a:pt x="35" y="89"/>
                  </a:cubicBezTo>
                  <a:cubicBezTo>
                    <a:pt x="34" y="100"/>
                    <a:pt x="34" y="100"/>
                    <a:pt x="34" y="100"/>
                  </a:cubicBezTo>
                  <a:cubicBezTo>
                    <a:pt x="36" y="101"/>
                    <a:pt x="36" y="103"/>
                    <a:pt x="36" y="105"/>
                  </a:cubicBezTo>
                  <a:cubicBezTo>
                    <a:pt x="35" y="107"/>
                    <a:pt x="33" y="108"/>
                    <a:pt x="30" y="109"/>
                  </a:cubicBezTo>
                  <a:cubicBezTo>
                    <a:pt x="27" y="109"/>
                    <a:pt x="26" y="111"/>
                    <a:pt x="25" y="115"/>
                  </a:cubicBezTo>
                  <a:cubicBezTo>
                    <a:pt x="25" y="115"/>
                    <a:pt x="25" y="115"/>
                    <a:pt x="25" y="115"/>
                  </a:cubicBezTo>
                  <a:cubicBezTo>
                    <a:pt x="25" y="115"/>
                    <a:pt x="25" y="115"/>
                    <a:pt x="25" y="115"/>
                  </a:cubicBezTo>
                  <a:cubicBezTo>
                    <a:pt x="25" y="115"/>
                    <a:pt x="25" y="115"/>
                    <a:pt x="25" y="115"/>
                  </a:cubicBezTo>
                  <a:cubicBezTo>
                    <a:pt x="22" y="122"/>
                    <a:pt x="22" y="122"/>
                    <a:pt x="22" y="122"/>
                  </a:cubicBezTo>
                  <a:cubicBezTo>
                    <a:pt x="26" y="127"/>
                    <a:pt x="26" y="127"/>
                    <a:pt x="26" y="127"/>
                  </a:cubicBezTo>
                  <a:cubicBezTo>
                    <a:pt x="37" y="129"/>
                    <a:pt x="37" y="129"/>
                    <a:pt x="37" y="129"/>
                  </a:cubicBezTo>
                  <a:cubicBezTo>
                    <a:pt x="38" y="129"/>
                    <a:pt x="38" y="129"/>
                    <a:pt x="38" y="129"/>
                  </a:cubicBezTo>
                  <a:cubicBezTo>
                    <a:pt x="38" y="129"/>
                    <a:pt x="38" y="129"/>
                    <a:pt x="38" y="129"/>
                  </a:cubicBezTo>
                  <a:cubicBezTo>
                    <a:pt x="43" y="134"/>
                    <a:pt x="43" y="134"/>
                    <a:pt x="43" y="134"/>
                  </a:cubicBezTo>
                  <a:cubicBezTo>
                    <a:pt x="36" y="144"/>
                    <a:pt x="36" y="144"/>
                    <a:pt x="36" y="144"/>
                  </a:cubicBezTo>
                  <a:cubicBezTo>
                    <a:pt x="51" y="176"/>
                    <a:pt x="51" y="176"/>
                    <a:pt x="51" y="176"/>
                  </a:cubicBezTo>
                  <a:cubicBezTo>
                    <a:pt x="52" y="177"/>
                    <a:pt x="52" y="177"/>
                    <a:pt x="52" y="177"/>
                  </a:cubicBezTo>
                  <a:cubicBezTo>
                    <a:pt x="49" y="179"/>
                    <a:pt x="49" y="179"/>
                    <a:pt x="49" y="179"/>
                  </a:cubicBezTo>
                  <a:cubicBezTo>
                    <a:pt x="50" y="182"/>
                    <a:pt x="50" y="182"/>
                    <a:pt x="50" y="182"/>
                  </a:cubicBezTo>
                  <a:cubicBezTo>
                    <a:pt x="50" y="182"/>
                    <a:pt x="50" y="182"/>
                    <a:pt x="50" y="182"/>
                  </a:cubicBezTo>
                  <a:cubicBezTo>
                    <a:pt x="78" y="165"/>
                    <a:pt x="78" y="165"/>
                    <a:pt x="78" y="165"/>
                  </a:cubicBezTo>
                  <a:cubicBezTo>
                    <a:pt x="73" y="173"/>
                    <a:pt x="73" y="173"/>
                    <a:pt x="73" y="173"/>
                  </a:cubicBezTo>
                  <a:cubicBezTo>
                    <a:pt x="70" y="179"/>
                    <a:pt x="68" y="184"/>
                    <a:pt x="67" y="187"/>
                  </a:cubicBezTo>
                  <a:cubicBezTo>
                    <a:pt x="72" y="185"/>
                    <a:pt x="76" y="182"/>
                    <a:pt x="78" y="175"/>
                  </a:cubicBezTo>
                  <a:cubicBezTo>
                    <a:pt x="78" y="175"/>
                    <a:pt x="78" y="175"/>
                    <a:pt x="78" y="175"/>
                  </a:cubicBezTo>
                  <a:cubicBezTo>
                    <a:pt x="79" y="175"/>
                    <a:pt x="79" y="175"/>
                    <a:pt x="79" y="175"/>
                  </a:cubicBezTo>
                  <a:cubicBezTo>
                    <a:pt x="86" y="171"/>
                    <a:pt x="86" y="171"/>
                    <a:pt x="86" y="171"/>
                  </a:cubicBezTo>
                  <a:cubicBezTo>
                    <a:pt x="87" y="170"/>
                    <a:pt x="87" y="170"/>
                    <a:pt x="87" y="170"/>
                  </a:cubicBezTo>
                  <a:cubicBezTo>
                    <a:pt x="98" y="179"/>
                    <a:pt x="98" y="179"/>
                    <a:pt x="98" y="179"/>
                  </a:cubicBezTo>
                  <a:cubicBezTo>
                    <a:pt x="110" y="180"/>
                    <a:pt x="110" y="180"/>
                    <a:pt x="110" y="180"/>
                  </a:cubicBezTo>
                  <a:cubicBezTo>
                    <a:pt x="110" y="180"/>
                    <a:pt x="110" y="180"/>
                    <a:pt x="110" y="180"/>
                  </a:cubicBezTo>
                  <a:cubicBezTo>
                    <a:pt x="116" y="184"/>
                    <a:pt x="116" y="184"/>
                    <a:pt x="116" y="184"/>
                  </a:cubicBezTo>
                  <a:cubicBezTo>
                    <a:pt x="130" y="171"/>
                    <a:pt x="130" y="171"/>
                    <a:pt x="130" y="171"/>
                  </a:cubicBezTo>
                  <a:cubicBezTo>
                    <a:pt x="132" y="170"/>
                    <a:pt x="133" y="167"/>
                    <a:pt x="134" y="163"/>
                  </a:cubicBezTo>
                  <a:cubicBezTo>
                    <a:pt x="136" y="160"/>
                    <a:pt x="136" y="160"/>
                    <a:pt x="136" y="160"/>
                  </a:cubicBezTo>
                  <a:cubicBezTo>
                    <a:pt x="136" y="159"/>
                    <a:pt x="134" y="155"/>
                    <a:pt x="130" y="148"/>
                  </a:cubicBezTo>
                  <a:cubicBezTo>
                    <a:pt x="127" y="143"/>
                    <a:pt x="127" y="143"/>
                    <a:pt x="127" y="143"/>
                  </a:cubicBezTo>
                  <a:cubicBezTo>
                    <a:pt x="144" y="149"/>
                    <a:pt x="144" y="149"/>
                    <a:pt x="144" y="149"/>
                  </a:cubicBezTo>
                  <a:cubicBezTo>
                    <a:pt x="150" y="146"/>
                    <a:pt x="150" y="146"/>
                    <a:pt x="150" y="146"/>
                  </a:cubicBezTo>
                  <a:cubicBezTo>
                    <a:pt x="144" y="135"/>
                    <a:pt x="144" y="135"/>
                    <a:pt x="144" y="135"/>
                  </a:cubicBezTo>
                  <a:cubicBezTo>
                    <a:pt x="144" y="134"/>
                    <a:pt x="144" y="134"/>
                    <a:pt x="144" y="134"/>
                  </a:cubicBezTo>
                  <a:cubicBezTo>
                    <a:pt x="153" y="123"/>
                    <a:pt x="153" y="123"/>
                    <a:pt x="153" y="123"/>
                  </a:cubicBezTo>
                  <a:cubicBezTo>
                    <a:pt x="149" y="117"/>
                    <a:pt x="149" y="117"/>
                    <a:pt x="149" y="117"/>
                  </a:cubicBezTo>
                  <a:cubicBezTo>
                    <a:pt x="146" y="113"/>
                    <a:pt x="143" y="111"/>
                    <a:pt x="142" y="111"/>
                  </a:cubicBezTo>
                  <a:cubicBezTo>
                    <a:pt x="141" y="111"/>
                    <a:pt x="141" y="111"/>
                    <a:pt x="141" y="111"/>
                  </a:cubicBezTo>
                  <a:cubicBezTo>
                    <a:pt x="136" y="116"/>
                    <a:pt x="136" y="116"/>
                    <a:pt x="136" y="116"/>
                  </a:cubicBezTo>
                  <a:cubicBezTo>
                    <a:pt x="136" y="115"/>
                    <a:pt x="136" y="115"/>
                    <a:pt x="136" y="115"/>
                  </a:cubicBezTo>
                  <a:cubicBezTo>
                    <a:pt x="135" y="115"/>
                    <a:pt x="135" y="115"/>
                    <a:pt x="135" y="115"/>
                  </a:cubicBezTo>
                  <a:cubicBezTo>
                    <a:pt x="128" y="113"/>
                    <a:pt x="128" y="113"/>
                    <a:pt x="128" y="113"/>
                  </a:cubicBezTo>
                  <a:cubicBezTo>
                    <a:pt x="126" y="107"/>
                    <a:pt x="126" y="107"/>
                    <a:pt x="126" y="107"/>
                  </a:cubicBezTo>
                  <a:cubicBezTo>
                    <a:pt x="123" y="106"/>
                    <a:pt x="120" y="105"/>
                    <a:pt x="118" y="102"/>
                  </a:cubicBezTo>
                  <a:cubicBezTo>
                    <a:pt x="113" y="99"/>
                    <a:pt x="113" y="99"/>
                    <a:pt x="113" y="99"/>
                  </a:cubicBezTo>
                  <a:cubicBezTo>
                    <a:pt x="110" y="97"/>
                    <a:pt x="108" y="95"/>
                    <a:pt x="108" y="93"/>
                  </a:cubicBezTo>
                  <a:cubicBezTo>
                    <a:pt x="107" y="91"/>
                    <a:pt x="108" y="88"/>
                    <a:pt x="110" y="85"/>
                  </a:cubicBezTo>
                  <a:cubicBezTo>
                    <a:pt x="114" y="78"/>
                    <a:pt x="117" y="73"/>
                    <a:pt x="117" y="69"/>
                  </a:cubicBezTo>
                  <a:cubicBezTo>
                    <a:pt x="117" y="64"/>
                    <a:pt x="117" y="64"/>
                    <a:pt x="117" y="64"/>
                  </a:cubicBezTo>
                  <a:cubicBezTo>
                    <a:pt x="120" y="64"/>
                    <a:pt x="120" y="64"/>
                    <a:pt x="120" y="64"/>
                  </a:cubicBezTo>
                  <a:cubicBezTo>
                    <a:pt x="129" y="65"/>
                    <a:pt x="129" y="65"/>
                    <a:pt x="129" y="65"/>
                  </a:cubicBezTo>
                  <a:cubicBezTo>
                    <a:pt x="130" y="64"/>
                    <a:pt x="131" y="60"/>
                    <a:pt x="132" y="53"/>
                  </a:cubicBezTo>
                  <a:cubicBezTo>
                    <a:pt x="130" y="52"/>
                    <a:pt x="130" y="52"/>
                    <a:pt x="130" y="52"/>
                  </a:cubicBezTo>
                  <a:cubicBezTo>
                    <a:pt x="123" y="57"/>
                    <a:pt x="118" y="59"/>
                    <a:pt x="115" y="61"/>
                  </a:cubicBezTo>
                  <a:cubicBezTo>
                    <a:pt x="110" y="62"/>
                    <a:pt x="105" y="59"/>
                    <a:pt x="97" y="54"/>
                  </a:cubicBezTo>
                  <a:cubicBezTo>
                    <a:pt x="97" y="53"/>
                    <a:pt x="97" y="53"/>
                    <a:pt x="97" y="53"/>
                  </a:cubicBezTo>
                  <a:lnTo>
                    <a:pt x="96"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5"/>
            <p:cNvSpPr>
              <a:spLocks/>
            </p:cNvSpPr>
            <p:nvPr/>
          </p:nvSpPr>
          <p:spPr bwMode="auto">
            <a:xfrm>
              <a:off x="7669213" y="2792413"/>
              <a:ext cx="153988" cy="217488"/>
            </a:xfrm>
            <a:custGeom>
              <a:avLst/>
              <a:gdLst>
                <a:gd name="T0" fmla="*/ 24 w 41"/>
                <a:gd name="T1" fmla="*/ 1 h 58"/>
                <a:gd name="T2" fmla="*/ 23 w 41"/>
                <a:gd name="T3" fmla="*/ 0 h 58"/>
                <a:gd name="T4" fmla="*/ 17 w 41"/>
                <a:gd name="T5" fmla="*/ 7 h 58"/>
                <a:gd name="T6" fmla="*/ 15 w 41"/>
                <a:gd name="T7" fmla="*/ 6 h 58"/>
                <a:gd name="T8" fmla="*/ 15 w 41"/>
                <a:gd name="T9" fmla="*/ 6 h 58"/>
                <a:gd name="T10" fmla="*/ 15 w 41"/>
                <a:gd name="T11" fmla="*/ 7 h 58"/>
                <a:gd name="T12" fmla="*/ 12 w 41"/>
                <a:gd name="T13" fmla="*/ 10 h 58"/>
                <a:gd name="T14" fmla="*/ 10 w 41"/>
                <a:gd name="T15" fmla="*/ 11 h 58"/>
                <a:gd name="T16" fmla="*/ 6 w 41"/>
                <a:gd name="T17" fmla="*/ 13 h 58"/>
                <a:gd name="T18" fmla="*/ 5 w 41"/>
                <a:gd name="T19" fmla="*/ 16 h 58"/>
                <a:gd name="T20" fmla="*/ 3 w 41"/>
                <a:gd name="T21" fmla="*/ 25 h 58"/>
                <a:gd name="T22" fmla="*/ 1 w 41"/>
                <a:gd name="T23" fmla="*/ 30 h 58"/>
                <a:gd name="T24" fmla="*/ 1 w 41"/>
                <a:gd name="T25" fmla="*/ 39 h 58"/>
                <a:gd name="T26" fmla="*/ 3 w 41"/>
                <a:gd name="T27" fmla="*/ 51 h 58"/>
                <a:gd name="T28" fmla="*/ 10 w 41"/>
                <a:gd name="T29" fmla="*/ 56 h 58"/>
                <a:gd name="T30" fmla="*/ 19 w 41"/>
                <a:gd name="T31" fmla="*/ 58 h 58"/>
                <a:gd name="T32" fmla="*/ 28 w 41"/>
                <a:gd name="T33" fmla="*/ 55 h 58"/>
                <a:gd name="T34" fmla="*/ 26 w 41"/>
                <a:gd name="T35" fmla="*/ 50 h 58"/>
                <a:gd name="T36" fmla="*/ 26 w 41"/>
                <a:gd name="T37" fmla="*/ 49 h 58"/>
                <a:gd name="T38" fmla="*/ 26 w 41"/>
                <a:gd name="T39" fmla="*/ 49 h 58"/>
                <a:gd name="T40" fmla="*/ 27 w 41"/>
                <a:gd name="T41" fmla="*/ 45 h 58"/>
                <a:gd name="T42" fmla="*/ 27 w 41"/>
                <a:gd name="T43" fmla="*/ 45 h 58"/>
                <a:gd name="T44" fmla="*/ 31 w 41"/>
                <a:gd name="T45" fmla="*/ 37 h 58"/>
                <a:gd name="T46" fmla="*/ 39 w 41"/>
                <a:gd name="T47" fmla="*/ 37 h 58"/>
                <a:gd name="T48" fmla="*/ 41 w 41"/>
                <a:gd name="T49" fmla="*/ 37 h 58"/>
                <a:gd name="T50" fmla="*/ 33 w 41"/>
                <a:gd name="T51" fmla="*/ 24 h 58"/>
                <a:gd name="T52" fmla="*/ 30 w 41"/>
                <a:gd name="T53" fmla="*/ 20 h 58"/>
                <a:gd name="T54" fmla="*/ 27 w 41"/>
                <a:gd name="T55" fmla="*/ 9 h 58"/>
                <a:gd name="T56" fmla="*/ 24 w 41"/>
                <a:gd name="T57" fmla="*/ 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 h="58">
                  <a:moveTo>
                    <a:pt x="24" y="1"/>
                  </a:moveTo>
                  <a:cubicBezTo>
                    <a:pt x="23" y="0"/>
                    <a:pt x="23" y="0"/>
                    <a:pt x="23" y="0"/>
                  </a:cubicBezTo>
                  <a:cubicBezTo>
                    <a:pt x="21" y="0"/>
                    <a:pt x="19" y="2"/>
                    <a:pt x="17" y="7"/>
                  </a:cubicBezTo>
                  <a:cubicBezTo>
                    <a:pt x="15" y="6"/>
                    <a:pt x="15" y="6"/>
                    <a:pt x="15" y="6"/>
                  </a:cubicBezTo>
                  <a:cubicBezTo>
                    <a:pt x="15" y="6"/>
                    <a:pt x="15" y="6"/>
                    <a:pt x="15" y="6"/>
                  </a:cubicBezTo>
                  <a:cubicBezTo>
                    <a:pt x="15" y="7"/>
                    <a:pt x="15" y="7"/>
                    <a:pt x="15" y="7"/>
                  </a:cubicBezTo>
                  <a:cubicBezTo>
                    <a:pt x="12" y="10"/>
                    <a:pt x="12" y="10"/>
                    <a:pt x="12" y="10"/>
                  </a:cubicBezTo>
                  <a:cubicBezTo>
                    <a:pt x="10" y="11"/>
                    <a:pt x="10" y="11"/>
                    <a:pt x="10" y="11"/>
                  </a:cubicBezTo>
                  <a:cubicBezTo>
                    <a:pt x="6" y="13"/>
                    <a:pt x="6" y="13"/>
                    <a:pt x="6" y="13"/>
                  </a:cubicBezTo>
                  <a:cubicBezTo>
                    <a:pt x="5" y="16"/>
                    <a:pt x="5" y="16"/>
                    <a:pt x="5" y="16"/>
                  </a:cubicBezTo>
                  <a:cubicBezTo>
                    <a:pt x="6" y="21"/>
                    <a:pt x="5" y="24"/>
                    <a:pt x="3" y="25"/>
                  </a:cubicBezTo>
                  <a:cubicBezTo>
                    <a:pt x="1" y="30"/>
                    <a:pt x="1" y="30"/>
                    <a:pt x="1" y="30"/>
                  </a:cubicBezTo>
                  <a:cubicBezTo>
                    <a:pt x="1" y="31"/>
                    <a:pt x="0" y="34"/>
                    <a:pt x="1" y="39"/>
                  </a:cubicBezTo>
                  <a:cubicBezTo>
                    <a:pt x="3" y="51"/>
                    <a:pt x="3" y="51"/>
                    <a:pt x="3" y="51"/>
                  </a:cubicBezTo>
                  <a:cubicBezTo>
                    <a:pt x="4" y="52"/>
                    <a:pt x="6" y="54"/>
                    <a:pt x="10" y="56"/>
                  </a:cubicBezTo>
                  <a:cubicBezTo>
                    <a:pt x="19" y="58"/>
                    <a:pt x="19" y="58"/>
                    <a:pt x="19" y="58"/>
                  </a:cubicBezTo>
                  <a:cubicBezTo>
                    <a:pt x="21" y="58"/>
                    <a:pt x="25" y="57"/>
                    <a:pt x="28" y="55"/>
                  </a:cubicBezTo>
                  <a:cubicBezTo>
                    <a:pt x="26" y="50"/>
                    <a:pt x="26" y="50"/>
                    <a:pt x="26" y="50"/>
                  </a:cubicBezTo>
                  <a:cubicBezTo>
                    <a:pt x="26" y="49"/>
                    <a:pt x="26" y="49"/>
                    <a:pt x="26" y="49"/>
                  </a:cubicBezTo>
                  <a:cubicBezTo>
                    <a:pt x="26" y="49"/>
                    <a:pt x="26" y="49"/>
                    <a:pt x="26" y="49"/>
                  </a:cubicBezTo>
                  <a:cubicBezTo>
                    <a:pt x="27" y="45"/>
                    <a:pt x="27" y="45"/>
                    <a:pt x="27" y="45"/>
                  </a:cubicBezTo>
                  <a:cubicBezTo>
                    <a:pt x="27" y="45"/>
                    <a:pt x="27" y="45"/>
                    <a:pt x="27" y="45"/>
                  </a:cubicBezTo>
                  <a:cubicBezTo>
                    <a:pt x="31" y="37"/>
                    <a:pt x="31" y="37"/>
                    <a:pt x="31" y="37"/>
                  </a:cubicBezTo>
                  <a:cubicBezTo>
                    <a:pt x="39" y="37"/>
                    <a:pt x="39" y="37"/>
                    <a:pt x="39" y="37"/>
                  </a:cubicBezTo>
                  <a:cubicBezTo>
                    <a:pt x="41" y="37"/>
                    <a:pt x="41" y="37"/>
                    <a:pt x="41" y="37"/>
                  </a:cubicBezTo>
                  <a:cubicBezTo>
                    <a:pt x="40" y="34"/>
                    <a:pt x="37" y="30"/>
                    <a:pt x="33" y="24"/>
                  </a:cubicBezTo>
                  <a:cubicBezTo>
                    <a:pt x="30" y="20"/>
                    <a:pt x="30" y="20"/>
                    <a:pt x="30" y="20"/>
                  </a:cubicBezTo>
                  <a:cubicBezTo>
                    <a:pt x="29" y="17"/>
                    <a:pt x="27" y="13"/>
                    <a:pt x="27" y="9"/>
                  </a:cubicBezTo>
                  <a:cubicBezTo>
                    <a:pt x="26" y="5"/>
                    <a:pt x="25" y="3"/>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6"/>
            <p:cNvSpPr>
              <a:spLocks/>
            </p:cNvSpPr>
            <p:nvPr/>
          </p:nvSpPr>
          <p:spPr bwMode="auto">
            <a:xfrm>
              <a:off x="7521575" y="2693988"/>
              <a:ext cx="200025" cy="214313"/>
            </a:xfrm>
            <a:custGeom>
              <a:avLst/>
              <a:gdLst>
                <a:gd name="T0" fmla="*/ 26 w 53"/>
                <a:gd name="T1" fmla="*/ 12 h 57"/>
                <a:gd name="T2" fmla="*/ 26 w 53"/>
                <a:gd name="T3" fmla="*/ 13 h 57"/>
                <a:gd name="T4" fmla="*/ 24 w 53"/>
                <a:gd name="T5" fmla="*/ 13 h 57"/>
                <a:gd name="T6" fmla="*/ 19 w 53"/>
                <a:gd name="T7" fmla="*/ 12 h 57"/>
                <a:gd name="T8" fmla="*/ 19 w 53"/>
                <a:gd name="T9" fmla="*/ 14 h 57"/>
                <a:gd name="T10" fmla="*/ 19 w 53"/>
                <a:gd name="T11" fmla="*/ 15 h 57"/>
                <a:gd name="T12" fmla="*/ 18 w 53"/>
                <a:gd name="T13" fmla="*/ 15 h 57"/>
                <a:gd name="T14" fmla="*/ 9 w 53"/>
                <a:gd name="T15" fmla="*/ 19 h 57"/>
                <a:gd name="T16" fmla="*/ 9 w 53"/>
                <a:gd name="T17" fmla="*/ 20 h 57"/>
                <a:gd name="T18" fmla="*/ 12 w 53"/>
                <a:gd name="T19" fmla="*/ 28 h 57"/>
                <a:gd name="T20" fmla="*/ 12 w 53"/>
                <a:gd name="T21" fmla="*/ 29 h 57"/>
                <a:gd name="T22" fmla="*/ 12 w 53"/>
                <a:gd name="T23" fmla="*/ 30 h 57"/>
                <a:gd name="T24" fmla="*/ 2 w 53"/>
                <a:gd name="T25" fmla="*/ 41 h 57"/>
                <a:gd name="T26" fmla="*/ 0 w 53"/>
                <a:gd name="T27" fmla="*/ 45 h 57"/>
                <a:gd name="T28" fmla="*/ 2 w 53"/>
                <a:gd name="T29" fmla="*/ 48 h 57"/>
                <a:gd name="T30" fmla="*/ 7 w 53"/>
                <a:gd name="T31" fmla="*/ 50 h 57"/>
                <a:gd name="T32" fmla="*/ 10 w 53"/>
                <a:gd name="T33" fmla="*/ 50 h 57"/>
                <a:gd name="T34" fmla="*/ 20 w 53"/>
                <a:gd name="T35" fmla="*/ 53 h 57"/>
                <a:gd name="T36" fmla="*/ 24 w 53"/>
                <a:gd name="T37" fmla="*/ 55 h 57"/>
                <a:gd name="T38" fmla="*/ 31 w 53"/>
                <a:gd name="T39" fmla="*/ 57 h 57"/>
                <a:gd name="T40" fmla="*/ 36 w 53"/>
                <a:gd name="T41" fmla="*/ 53 h 57"/>
                <a:gd name="T42" fmla="*/ 39 w 53"/>
                <a:gd name="T43" fmla="*/ 49 h 57"/>
                <a:gd name="T44" fmla="*/ 42 w 53"/>
                <a:gd name="T45" fmla="*/ 42 h 57"/>
                <a:gd name="T46" fmla="*/ 40 w 53"/>
                <a:gd name="T47" fmla="*/ 33 h 57"/>
                <a:gd name="T48" fmla="*/ 43 w 53"/>
                <a:gd name="T49" fmla="*/ 34 h 57"/>
                <a:gd name="T50" fmla="*/ 48 w 53"/>
                <a:gd name="T51" fmla="*/ 34 h 57"/>
                <a:gd name="T52" fmla="*/ 50 w 53"/>
                <a:gd name="T53" fmla="*/ 33 h 57"/>
                <a:gd name="T54" fmla="*/ 51 w 53"/>
                <a:gd name="T55" fmla="*/ 31 h 57"/>
                <a:gd name="T56" fmla="*/ 47 w 53"/>
                <a:gd name="T57" fmla="*/ 19 h 57"/>
                <a:gd name="T58" fmla="*/ 48 w 53"/>
                <a:gd name="T59" fmla="*/ 15 h 57"/>
                <a:gd name="T60" fmla="*/ 53 w 53"/>
                <a:gd name="T61" fmla="*/ 11 h 57"/>
                <a:gd name="T62" fmla="*/ 53 w 53"/>
                <a:gd name="T63" fmla="*/ 11 h 57"/>
                <a:gd name="T64" fmla="*/ 52 w 53"/>
                <a:gd name="T65" fmla="*/ 9 h 57"/>
                <a:gd name="T66" fmla="*/ 43 w 53"/>
                <a:gd name="T67" fmla="*/ 9 h 57"/>
                <a:gd name="T68" fmla="*/ 43 w 53"/>
                <a:gd name="T69" fmla="*/ 9 h 57"/>
                <a:gd name="T70" fmla="*/ 34 w 53"/>
                <a:gd name="T71" fmla="*/ 3 h 57"/>
                <a:gd name="T72" fmla="*/ 24 w 53"/>
                <a:gd name="T73" fmla="*/ 1 h 57"/>
                <a:gd name="T74" fmla="*/ 22 w 53"/>
                <a:gd name="T75" fmla="*/ 1 h 57"/>
                <a:gd name="T76" fmla="*/ 25 w 53"/>
                <a:gd name="T77" fmla="*/ 5 h 57"/>
                <a:gd name="T78" fmla="*/ 26 w 53"/>
                <a:gd name="T79"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3" h="57">
                  <a:moveTo>
                    <a:pt x="26" y="12"/>
                  </a:moveTo>
                  <a:cubicBezTo>
                    <a:pt x="26" y="13"/>
                    <a:pt x="26" y="13"/>
                    <a:pt x="26" y="13"/>
                  </a:cubicBezTo>
                  <a:cubicBezTo>
                    <a:pt x="24" y="13"/>
                    <a:pt x="24" y="13"/>
                    <a:pt x="24" y="13"/>
                  </a:cubicBezTo>
                  <a:cubicBezTo>
                    <a:pt x="19" y="12"/>
                    <a:pt x="19" y="12"/>
                    <a:pt x="19" y="12"/>
                  </a:cubicBezTo>
                  <a:cubicBezTo>
                    <a:pt x="19" y="14"/>
                    <a:pt x="19" y="14"/>
                    <a:pt x="19" y="14"/>
                  </a:cubicBezTo>
                  <a:cubicBezTo>
                    <a:pt x="19" y="15"/>
                    <a:pt x="19" y="15"/>
                    <a:pt x="19" y="15"/>
                  </a:cubicBezTo>
                  <a:cubicBezTo>
                    <a:pt x="18" y="15"/>
                    <a:pt x="18" y="15"/>
                    <a:pt x="18" y="15"/>
                  </a:cubicBezTo>
                  <a:cubicBezTo>
                    <a:pt x="9" y="19"/>
                    <a:pt x="9" y="19"/>
                    <a:pt x="9" y="19"/>
                  </a:cubicBezTo>
                  <a:cubicBezTo>
                    <a:pt x="9" y="20"/>
                    <a:pt x="9" y="20"/>
                    <a:pt x="9" y="20"/>
                  </a:cubicBezTo>
                  <a:cubicBezTo>
                    <a:pt x="8" y="23"/>
                    <a:pt x="9" y="25"/>
                    <a:pt x="12" y="28"/>
                  </a:cubicBezTo>
                  <a:cubicBezTo>
                    <a:pt x="12" y="29"/>
                    <a:pt x="12" y="29"/>
                    <a:pt x="12" y="29"/>
                  </a:cubicBezTo>
                  <a:cubicBezTo>
                    <a:pt x="12" y="30"/>
                    <a:pt x="12" y="30"/>
                    <a:pt x="12" y="30"/>
                  </a:cubicBezTo>
                  <a:cubicBezTo>
                    <a:pt x="9" y="34"/>
                    <a:pt x="6" y="38"/>
                    <a:pt x="2" y="41"/>
                  </a:cubicBezTo>
                  <a:cubicBezTo>
                    <a:pt x="0" y="42"/>
                    <a:pt x="0" y="43"/>
                    <a:pt x="0" y="45"/>
                  </a:cubicBezTo>
                  <a:cubicBezTo>
                    <a:pt x="2" y="48"/>
                    <a:pt x="2" y="48"/>
                    <a:pt x="2" y="48"/>
                  </a:cubicBezTo>
                  <a:cubicBezTo>
                    <a:pt x="7" y="50"/>
                    <a:pt x="7" y="50"/>
                    <a:pt x="7" y="50"/>
                  </a:cubicBezTo>
                  <a:cubicBezTo>
                    <a:pt x="10" y="50"/>
                    <a:pt x="10" y="50"/>
                    <a:pt x="10" y="50"/>
                  </a:cubicBezTo>
                  <a:cubicBezTo>
                    <a:pt x="15" y="50"/>
                    <a:pt x="18" y="51"/>
                    <a:pt x="20" y="53"/>
                  </a:cubicBezTo>
                  <a:cubicBezTo>
                    <a:pt x="24" y="55"/>
                    <a:pt x="24" y="55"/>
                    <a:pt x="24" y="55"/>
                  </a:cubicBezTo>
                  <a:cubicBezTo>
                    <a:pt x="26" y="57"/>
                    <a:pt x="29" y="57"/>
                    <a:pt x="31" y="57"/>
                  </a:cubicBezTo>
                  <a:cubicBezTo>
                    <a:pt x="32" y="57"/>
                    <a:pt x="34" y="56"/>
                    <a:pt x="36" y="53"/>
                  </a:cubicBezTo>
                  <a:cubicBezTo>
                    <a:pt x="39" y="49"/>
                    <a:pt x="39" y="49"/>
                    <a:pt x="39" y="49"/>
                  </a:cubicBezTo>
                  <a:cubicBezTo>
                    <a:pt x="42" y="42"/>
                    <a:pt x="42" y="42"/>
                    <a:pt x="42" y="42"/>
                  </a:cubicBezTo>
                  <a:cubicBezTo>
                    <a:pt x="40" y="33"/>
                    <a:pt x="40" y="33"/>
                    <a:pt x="40" y="33"/>
                  </a:cubicBezTo>
                  <a:cubicBezTo>
                    <a:pt x="43" y="34"/>
                    <a:pt x="43" y="34"/>
                    <a:pt x="43" y="34"/>
                  </a:cubicBezTo>
                  <a:cubicBezTo>
                    <a:pt x="48" y="34"/>
                    <a:pt x="48" y="34"/>
                    <a:pt x="48" y="34"/>
                  </a:cubicBezTo>
                  <a:cubicBezTo>
                    <a:pt x="50" y="33"/>
                    <a:pt x="50" y="33"/>
                    <a:pt x="50" y="33"/>
                  </a:cubicBezTo>
                  <a:cubicBezTo>
                    <a:pt x="51" y="31"/>
                    <a:pt x="51" y="31"/>
                    <a:pt x="51" y="31"/>
                  </a:cubicBezTo>
                  <a:cubicBezTo>
                    <a:pt x="47" y="19"/>
                    <a:pt x="47" y="19"/>
                    <a:pt x="47" y="19"/>
                  </a:cubicBezTo>
                  <a:cubicBezTo>
                    <a:pt x="48" y="15"/>
                    <a:pt x="48" y="15"/>
                    <a:pt x="48" y="15"/>
                  </a:cubicBezTo>
                  <a:cubicBezTo>
                    <a:pt x="50" y="13"/>
                    <a:pt x="51" y="12"/>
                    <a:pt x="53" y="11"/>
                  </a:cubicBezTo>
                  <a:cubicBezTo>
                    <a:pt x="53" y="11"/>
                    <a:pt x="53" y="11"/>
                    <a:pt x="53" y="11"/>
                  </a:cubicBezTo>
                  <a:cubicBezTo>
                    <a:pt x="52" y="9"/>
                    <a:pt x="52" y="9"/>
                    <a:pt x="52" y="9"/>
                  </a:cubicBezTo>
                  <a:cubicBezTo>
                    <a:pt x="43" y="9"/>
                    <a:pt x="43" y="9"/>
                    <a:pt x="43" y="9"/>
                  </a:cubicBezTo>
                  <a:cubicBezTo>
                    <a:pt x="43" y="9"/>
                    <a:pt x="43" y="9"/>
                    <a:pt x="43" y="9"/>
                  </a:cubicBezTo>
                  <a:cubicBezTo>
                    <a:pt x="34" y="3"/>
                    <a:pt x="34" y="3"/>
                    <a:pt x="34" y="3"/>
                  </a:cubicBezTo>
                  <a:cubicBezTo>
                    <a:pt x="30" y="0"/>
                    <a:pt x="27" y="0"/>
                    <a:pt x="24" y="1"/>
                  </a:cubicBezTo>
                  <a:cubicBezTo>
                    <a:pt x="22" y="1"/>
                    <a:pt x="22" y="1"/>
                    <a:pt x="22" y="1"/>
                  </a:cubicBezTo>
                  <a:cubicBezTo>
                    <a:pt x="22" y="3"/>
                    <a:pt x="22" y="5"/>
                    <a:pt x="25" y="5"/>
                  </a:cubicBezTo>
                  <a:cubicBezTo>
                    <a:pt x="27" y="7"/>
                    <a:pt x="28" y="9"/>
                    <a:pt x="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7"/>
            <p:cNvSpPr>
              <a:spLocks/>
            </p:cNvSpPr>
            <p:nvPr/>
          </p:nvSpPr>
          <p:spPr bwMode="auto">
            <a:xfrm>
              <a:off x="7859713" y="2270125"/>
              <a:ext cx="706438" cy="673100"/>
            </a:xfrm>
            <a:custGeom>
              <a:avLst/>
              <a:gdLst>
                <a:gd name="T0" fmla="*/ 80 w 188"/>
                <a:gd name="T1" fmla="*/ 37 h 179"/>
                <a:gd name="T2" fmla="*/ 70 w 188"/>
                <a:gd name="T3" fmla="*/ 40 h 179"/>
                <a:gd name="T4" fmla="*/ 58 w 188"/>
                <a:gd name="T5" fmla="*/ 46 h 179"/>
                <a:gd name="T6" fmla="*/ 46 w 188"/>
                <a:gd name="T7" fmla="*/ 56 h 179"/>
                <a:gd name="T8" fmla="*/ 45 w 188"/>
                <a:gd name="T9" fmla="*/ 58 h 179"/>
                <a:gd name="T10" fmla="*/ 34 w 188"/>
                <a:gd name="T11" fmla="*/ 70 h 179"/>
                <a:gd name="T12" fmla="*/ 21 w 188"/>
                <a:gd name="T13" fmla="*/ 69 h 179"/>
                <a:gd name="T14" fmla="*/ 15 w 188"/>
                <a:gd name="T15" fmla="*/ 63 h 179"/>
                <a:gd name="T16" fmla="*/ 17 w 188"/>
                <a:gd name="T17" fmla="*/ 86 h 179"/>
                <a:gd name="T18" fmla="*/ 2 w 188"/>
                <a:gd name="T19" fmla="*/ 110 h 179"/>
                <a:gd name="T20" fmla="*/ 0 w 188"/>
                <a:gd name="T21" fmla="*/ 113 h 179"/>
                <a:gd name="T22" fmla="*/ 16 w 188"/>
                <a:gd name="T23" fmla="*/ 119 h 179"/>
                <a:gd name="T24" fmla="*/ 17 w 188"/>
                <a:gd name="T25" fmla="*/ 120 h 179"/>
                <a:gd name="T26" fmla="*/ 23 w 188"/>
                <a:gd name="T27" fmla="*/ 124 h 179"/>
                <a:gd name="T28" fmla="*/ 24 w 188"/>
                <a:gd name="T29" fmla="*/ 124 h 179"/>
                <a:gd name="T30" fmla="*/ 39 w 188"/>
                <a:gd name="T31" fmla="*/ 136 h 179"/>
                <a:gd name="T32" fmla="*/ 56 w 188"/>
                <a:gd name="T33" fmla="*/ 112 h 179"/>
                <a:gd name="T34" fmla="*/ 61 w 188"/>
                <a:gd name="T35" fmla="*/ 106 h 179"/>
                <a:gd name="T36" fmla="*/ 74 w 188"/>
                <a:gd name="T37" fmla="*/ 101 h 179"/>
                <a:gd name="T38" fmla="*/ 87 w 188"/>
                <a:gd name="T39" fmla="*/ 99 h 179"/>
                <a:gd name="T40" fmla="*/ 94 w 188"/>
                <a:gd name="T41" fmla="*/ 110 h 179"/>
                <a:gd name="T42" fmla="*/ 95 w 188"/>
                <a:gd name="T43" fmla="*/ 119 h 179"/>
                <a:gd name="T44" fmla="*/ 92 w 188"/>
                <a:gd name="T45" fmla="*/ 134 h 179"/>
                <a:gd name="T46" fmla="*/ 92 w 188"/>
                <a:gd name="T47" fmla="*/ 135 h 179"/>
                <a:gd name="T48" fmla="*/ 85 w 188"/>
                <a:gd name="T49" fmla="*/ 156 h 179"/>
                <a:gd name="T50" fmla="*/ 92 w 188"/>
                <a:gd name="T51" fmla="*/ 152 h 179"/>
                <a:gd name="T52" fmla="*/ 97 w 188"/>
                <a:gd name="T53" fmla="*/ 154 h 179"/>
                <a:gd name="T54" fmla="*/ 96 w 188"/>
                <a:gd name="T55" fmla="*/ 160 h 179"/>
                <a:gd name="T56" fmla="*/ 92 w 188"/>
                <a:gd name="T57" fmla="*/ 167 h 179"/>
                <a:gd name="T58" fmla="*/ 89 w 188"/>
                <a:gd name="T59" fmla="*/ 172 h 179"/>
                <a:gd name="T60" fmla="*/ 84 w 188"/>
                <a:gd name="T61" fmla="*/ 173 h 179"/>
                <a:gd name="T62" fmla="*/ 79 w 188"/>
                <a:gd name="T63" fmla="*/ 179 h 179"/>
                <a:gd name="T64" fmla="*/ 99 w 188"/>
                <a:gd name="T65" fmla="*/ 164 h 179"/>
                <a:gd name="T66" fmla="*/ 130 w 188"/>
                <a:gd name="T67" fmla="*/ 133 h 179"/>
                <a:gd name="T68" fmla="*/ 136 w 188"/>
                <a:gd name="T69" fmla="*/ 130 h 179"/>
                <a:gd name="T70" fmla="*/ 152 w 188"/>
                <a:gd name="T71" fmla="*/ 126 h 179"/>
                <a:gd name="T72" fmla="*/ 163 w 188"/>
                <a:gd name="T73" fmla="*/ 104 h 179"/>
                <a:gd name="T74" fmla="*/ 188 w 188"/>
                <a:gd name="T75" fmla="*/ 78 h 179"/>
                <a:gd name="T76" fmla="*/ 182 w 188"/>
                <a:gd name="T77" fmla="*/ 60 h 179"/>
                <a:gd name="T78" fmla="*/ 173 w 188"/>
                <a:gd name="T79" fmla="*/ 58 h 179"/>
                <a:gd name="T80" fmla="*/ 171 w 188"/>
                <a:gd name="T81" fmla="*/ 54 h 179"/>
                <a:gd name="T82" fmla="*/ 158 w 188"/>
                <a:gd name="T83" fmla="*/ 22 h 179"/>
                <a:gd name="T84" fmla="*/ 154 w 188"/>
                <a:gd name="T85" fmla="*/ 6 h 179"/>
                <a:gd name="T86" fmla="*/ 147 w 188"/>
                <a:gd name="T87" fmla="*/ 12 h 179"/>
                <a:gd name="T88" fmla="*/ 134 w 188"/>
                <a:gd name="T89" fmla="*/ 5 h 179"/>
                <a:gd name="T90" fmla="*/ 124 w 188"/>
                <a:gd name="T91" fmla="*/ 6 h 179"/>
                <a:gd name="T92" fmla="*/ 114 w 188"/>
                <a:gd name="T93" fmla="*/ 2 h 179"/>
                <a:gd name="T94" fmla="*/ 114 w 188"/>
                <a:gd name="T95" fmla="*/ 15 h 179"/>
                <a:gd name="T96" fmla="*/ 113 w 188"/>
                <a:gd name="T97" fmla="*/ 16 h 179"/>
                <a:gd name="T98" fmla="*/ 104 w 188"/>
                <a:gd name="T99" fmla="*/ 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8" h="179">
                  <a:moveTo>
                    <a:pt x="86" y="23"/>
                  </a:moveTo>
                  <a:cubicBezTo>
                    <a:pt x="81" y="30"/>
                    <a:pt x="81" y="30"/>
                    <a:pt x="81" y="30"/>
                  </a:cubicBezTo>
                  <a:cubicBezTo>
                    <a:pt x="80" y="31"/>
                    <a:pt x="80" y="33"/>
                    <a:pt x="80" y="37"/>
                  </a:cubicBezTo>
                  <a:cubicBezTo>
                    <a:pt x="80" y="40"/>
                    <a:pt x="80" y="40"/>
                    <a:pt x="80" y="40"/>
                  </a:cubicBezTo>
                  <a:cubicBezTo>
                    <a:pt x="71" y="40"/>
                    <a:pt x="71" y="40"/>
                    <a:pt x="71" y="40"/>
                  </a:cubicBezTo>
                  <a:cubicBezTo>
                    <a:pt x="70" y="40"/>
                    <a:pt x="70" y="40"/>
                    <a:pt x="70" y="40"/>
                  </a:cubicBezTo>
                  <a:cubicBezTo>
                    <a:pt x="70" y="40"/>
                    <a:pt x="70" y="40"/>
                    <a:pt x="70" y="40"/>
                  </a:cubicBezTo>
                  <a:cubicBezTo>
                    <a:pt x="64" y="38"/>
                    <a:pt x="64" y="38"/>
                    <a:pt x="64" y="38"/>
                  </a:cubicBezTo>
                  <a:cubicBezTo>
                    <a:pt x="58" y="46"/>
                    <a:pt x="58" y="46"/>
                    <a:pt x="58" y="46"/>
                  </a:cubicBezTo>
                  <a:cubicBezTo>
                    <a:pt x="58" y="46"/>
                    <a:pt x="58" y="46"/>
                    <a:pt x="58" y="46"/>
                  </a:cubicBezTo>
                  <a:cubicBezTo>
                    <a:pt x="51" y="50"/>
                    <a:pt x="51" y="50"/>
                    <a:pt x="51" y="50"/>
                  </a:cubicBezTo>
                  <a:cubicBezTo>
                    <a:pt x="46" y="56"/>
                    <a:pt x="46" y="56"/>
                    <a:pt x="46" y="56"/>
                  </a:cubicBezTo>
                  <a:cubicBezTo>
                    <a:pt x="46" y="56"/>
                    <a:pt x="46" y="56"/>
                    <a:pt x="46" y="56"/>
                  </a:cubicBezTo>
                  <a:cubicBezTo>
                    <a:pt x="45" y="58"/>
                    <a:pt x="45" y="58"/>
                    <a:pt x="45" y="58"/>
                  </a:cubicBezTo>
                  <a:cubicBezTo>
                    <a:pt x="45" y="58"/>
                    <a:pt x="45" y="58"/>
                    <a:pt x="45" y="58"/>
                  </a:cubicBezTo>
                  <a:cubicBezTo>
                    <a:pt x="35" y="69"/>
                    <a:pt x="35" y="69"/>
                    <a:pt x="35" y="69"/>
                  </a:cubicBezTo>
                  <a:cubicBezTo>
                    <a:pt x="35" y="70"/>
                    <a:pt x="35" y="70"/>
                    <a:pt x="35" y="70"/>
                  </a:cubicBezTo>
                  <a:cubicBezTo>
                    <a:pt x="34" y="70"/>
                    <a:pt x="34" y="70"/>
                    <a:pt x="34" y="70"/>
                  </a:cubicBezTo>
                  <a:cubicBezTo>
                    <a:pt x="27" y="74"/>
                    <a:pt x="27" y="74"/>
                    <a:pt x="27" y="74"/>
                  </a:cubicBezTo>
                  <a:cubicBezTo>
                    <a:pt x="21" y="70"/>
                    <a:pt x="21" y="70"/>
                    <a:pt x="21" y="70"/>
                  </a:cubicBezTo>
                  <a:cubicBezTo>
                    <a:pt x="21" y="69"/>
                    <a:pt x="21" y="69"/>
                    <a:pt x="21" y="69"/>
                  </a:cubicBezTo>
                  <a:cubicBezTo>
                    <a:pt x="21" y="69"/>
                    <a:pt x="21" y="69"/>
                    <a:pt x="21" y="69"/>
                  </a:cubicBezTo>
                  <a:cubicBezTo>
                    <a:pt x="21" y="69"/>
                    <a:pt x="21" y="69"/>
                    <a:pt x="21" y="69"/>
                  </a:cubicBezTo>
                  <a:cubicBezTo>
                    <a:pt x="15" y="63"/>
                    <a:pt x="15" y="63"/>
                    <a:pt x="15" y="63"/>
                  </a:cubicBezTo>
                  <a:cubicBezTo>
                    <a:pt x="12" y="61"/>
                    <a:pt x="12" y="61"/>
                    <a:pt x="12" y="61"/>
                  </a:cubicBezTo>
                  <a:cubicBezTo>
                    <a:pt x="14" y="78"/>
                    <a:pt x="14" y="78"/>
                    <a:pt x="14" y="78"/>
                  </a:cubicBezTo>
                  <a:cubicBezTo>
                    <a:pt x="17" y="86"/>
                    <a:pt x="17" y="86"/>
                    <a:pt x="17" y="86"/>
                  </a:cubicBezTo>
                  <a:cubicBezTo>
                    <a:pt x="11" y="92"/>
                    <a:pt x="11" y="92"/>
                    <a:pt x="11" y="92"/>
                  </a:cubicBezTo>
                  <a:cubicBezTo>
                    <a:pt x="2" y="104"/>
                    <a:pt x="2" y="104"/>
                    <a:pt x="2" y="104"/>
                  </a:cubicBezTo>
                  <a:cubicBezTo>
                    <a:pt x="2" y="110"/>
                    <a:pt x="2" y="110"/>
                    <a:pt x="2" y="110"/>
                  </a:cubicBezTo>
                  <a:cubicBezTo>
                    <a:pt x="2" y="110"/>
                    <a:pt x="2" y="110"/>
                    <a:pt x="2" y="110"/>
                  </a:cubicBezTo>
                  <a:cubicBezTo>
                    <a:pt x="2" y="110"/>
                    <a:pt x="2" y="110"/>
                    <a:pt x="2" y="110"/>
                  </a:cubicBezTo>
                  <a:cubicBezTo>
                    <a:pt x="0" y="113"/>
                    <a:pt x="0" y="113"/>
                    <a:pt x="0" y="113"/>
                  </a:cubicBezTo>
                  <a:cubicBezTo>
                    <a:pt x="1" y="116"/>
                    <a:pt x="1" y="116"/>
                    <a:pt x="1" y="116"/>
                  </a:cubicBezTo>
                  <a:cubicBezTo>
                    <a:pt x="4" y="116"/>
                    <a:pt x="4" y="116"/>
                    <a:pt x="4" y="116"/>
                  </a:cubicBezTo>
                  <a:cubicBezTo>
                    <a:pt x="16" y="119"/>
                    <a:pt x="16" y="119"/>
                    <a:pt x="16" y="119"/>
                  </a:cubicBezTo>
                  <a:cubicBezTo>
                    <a:pt x="16" y="119"/>
                    <a:pt x="16" y="119"/>
                    <a:pt x="16" y="119"/>
                  </a:cubicBezTo>
                  <a:cubicBezTo>
                    <a:pt x="17" y="119"/>
                    <a:pt x="17" y="119"/>
                    <a:pt x="17" y="119"/>
                  </a:cubicBezTo>
                  <a:cubicBezTo>
                    <a:pt x="17" y="120"/>
                    <a:pt x="17" y="120"/>
                    <a:pt x="17" y="120"/>
                  </a:cubicBezTo>
                  <a:cubicBezTo>
                    <a:pt x="17" y="120"/>
                    <a:pt x="17" y="120"/>
                    <a:pt x="17" y="120"/>
                  </a:cubicBezTo>
                  <a:cubicBezTo>
                    <a:pt x="20" y="122"/>
                    <a:pt x="20" y="122"/>
                    <a:pt x="20" y="122"/>
                  </a:cubicBezTo>
                  <a:cubicBezTo>
                    <a:pt x="23" y="124"/>
                    <a:pt x="23" y="124"/>
                    <a:pt x="23" y="124"/>
                  </a:cubicBezTo>
                  <a:cubicBezTo>
                    <a:pt x="23" y="124"/>
                    <a:pt x="23" y="124"/>
                    <a:pt x="23" y="124"/>
                  </a:cubicBezTo>
                  <a:cubicBezTo>
                    <a:pt x="24" y="124"/>
                    <a:pt x="24" y="124"/>
                    <a:pt x="24" y="124"/>
                  </a:cubicBezTo>
                  <a:cubicBezTo>
                    <a:pt x="24" y="124"/>
                    <a:pt x="24" y="124"/>
                    <a:pt x="24" y="124"/>
                  </a:cubicBezTo>
                  <a:cubicBezTo>
                    <a:pt x="25" y="126"/>
                    <a:pt x="26" y="127"/>
                    <a:pt x="26" y="129"/>
                  </a:cubicBezTo>
                  <a:cubicBezTo>
                    <a:pt x="27" y="132"/>
                    <a:pt x="27" y="132"/>
                    <a:pt x="27" y="132"/>
                  </a:cubicBezTo>
                  <a:cubicBezTo>
                    <a:pt x="39" y="136"/>
                    <a:pt x="39" y="136"/>
                    <a:pt x="39" y="136"/>
                  </a:cubicBezTo>
                  <a:cubicBezTo>
                    <a:pt x="43" y="135"/>
                    <a:pt x="43" y="135"/>
                    <a:pt x="43" y="135"/>
                  </a:cubicBezTo>
                  <a:cubicBezTo>
                    <a:pt x="46" y="130"/>
                    <a:pt x="46" y="130"/>
                    <a:pt x="46" y="130"/>
                  </a:cubicBezTo>
                  <a:cubicBezTo>
                    <a:pt x="56" y="112"/>
                    <a:pt x="56" y="112"/>
                    <a:pt x="56" y="112"/>
                  </a:cubicBezTo>
                  <a:cubicBezTo>
                    <a:pt x="56" y="112"/>
                    <a:pt x="56" y="112"/>
                    <a:pt x="56" y="112"/>
                  </a:cubicBezTo>
                  <a:cubicBezTo>
                    <a:pt x="56" y="112"/>
                    <a:pt x="56" y="112"/>
                    <a:pt x="56" y="112"/>
                  </a:cubicBezTo>
                  <a:cubicBezTo>
                    <a:pt x="61" y="106"/>
                    <a:pt x="61" y="106"/>
                    <a:pt x="61" y="106"/>
                  </a:cubicBezTo>
                  <a:cubicBezTo>
                    <a:pt x="61" y="105"/>
                    <a:pt x="61" y="105"/>
                    <a:pt x="61" y="105"/>
                  </a:cubicBezTo>
                  <a:cubicBezTo>
                    <a:pt x="69" y="102"/>
                    <a:pt x="69" y="102"/>
                    <a:pt x="69" y="102"/>
                  </a:cubicBezTo>
                  <a:cubicBezTo>
                    <a:pt x="74" y="101"/>
                    <a:pt x="74" y="101"/>
                    <a:pt x="74" y="101"/>
                  </a:cubicBezTo>
                  <a:cubicBezTo>
                    <a:pt x="76" y="98"/>
                    <a:pt x="78" y="96"/>
                    <a:pt x="80" y="96"/>
                  </a:cubicBezTo>
                  <a:cubicBezTo>
                    <a:pt x="81" y="96"/>
                    <a:pt x="83" y="97"/>
                    <a:pt x="86" y="99"/>
                  </a:cubicBezTo>
                  <a:cubicBezTo>
                    <a:pt x="87" y="99"/>
                    <a:pt x="87" y="99"/>
                    <a:pt x="87" y="99"/>
                  </a:cubicBezTo>
                  <a:cubicBezTo>
                    <a:pt x="87" y="100"/>
                    <a:pt x="87" y="100"/>
                    <a:pt x="87" y="100"/>
                  </a:cubicBezTo>
                  <a:cubicBezTo>
                    <a:pt x="94" y="110"/>
                    <a:pt x="94" y="110"/>
                    <a:pt x="94" y="110"/>
                  </a:cubicBezTo>
                  <a:cubicBezTo>
                    <a:pt x="94" y="110"/>
                    <a:pt x="94" y="110"/>
                    <a:pt x="94" y="110"/>
                  </a:cubicBezTo>
                  <a:cubicBezTo>
                    <a:pt x="94" y="110"/>
                    <a:pt x="94" y="110"/>
                    <a:pt x="94" y="110"/>
                  </a:cubicBezTo>
                  <a:cubicBezTo>
                    <a:pt x="94" y="111"/>
                    <a:pt x="94" y="111"/>
                    <a:pt x="94" y="111"/>
                  </a:cubicBezTo>
                  <a:cubicBezTo>
                    <a:pt x="95" y="119"/>
                    <a:pt x="95" y="119"/>
                    <a:pt x="95" y="119"/>
                  </a:cubicBezTo>
                  <a:cubicBezTo>
                    <a:pt x="94" y="127"/>
                    <a:pt x="94" y="127"/>
                    <a:pt x="94" y="127"/>
                  </a:cubicBezTo>
                  <a:cubicBezTo>
                    <a:pt x="94" y="127"/>
                    <a:pt x="94" y="127"/>
                    <a:pt x="94" y="127"/>
                  </a:cubicBezTo>
                  <a:cubicBezTo>
                    <a:pt x="92" y="134"/>
                    <a:pt x="92" y="134"/>
                    <a:pt x="92" y="134"/>
                  </a:cubicBezTo>
                  <a:cubicBezTo>
                    <a:pt x="92" y="134"/>
                    <a:pt x="92" y="134"/>
                    <a:pt x="92" y="134"/>
                  </a:cubicBezTo>
                  <a:cubicBezTo>
                    <a:pt x="92" y="135"/>
                    <a:pt x="92" y="135"/>
                    <a:pt x="92" y="135"/>
                  </a:cubicBezTo>
                  <a:cubicBezTo>
                    <a:pt x="92" y="135"/>
                    <a:pt x="92" y="135"/>
                    <a:pt x="92" y="135"/>
                  </a:cubicBezTo>
                  <a:cubicBezTo>
                    <a:pt x="87" y="142"/>
                    <a:pt x="87" y="142"/>
                    <a:pt x="87" y="142"/>
                  </a:cubicBezTo>
                  <a:cubicBezTo>
                    <a:pt x="84" y="147"/>
                    <a:pt x="84" y="147"/>
                    <a:pt x="84" y="147"/>
                  </a:cubicBezTo>
                  <a:cubicBezTo>
                    <a:pt x="85" y="156"/>
                    <a:pt x="85" y="156"/>
                    <a:pt x="85" y="156"/>
                  </a:cubicBezTo>
                  <a:cubicBezTo>
                    <a:pt x="86" y="156"/>
                    <a:pt x="86" y="156"/>
                    <a:pt x="86" y="156"/>
                  </a:cubicBezTo>
                  <a:cubicBezTo>
                    <a:pt x="88" y="154"/>
                    <a:pt x="88" y="154"/>
                    <a:pt x="88" y="154"/>
                  </a:cubicBezTo>
                  <a:cubicBezTo>
                    <a:pt x="92" y="152"/>
                    <a:pt x="92" y="152"/>
                    <a:pt x="92" y="152"/>
                  </a:cubicBezTo>
                  <a:cubicBezTo>
                    <a:pt x="92" y="151"/>
                    <a:pt x="92" y="151"/>
                    <a:pt x="92" y="151"/>
                  </a:cubicBezTo>
                  <a:cubicBezTo>
                    <a:pt x="93" y="150"/>
                    <a:pt x="93" y="150"/>
                    <a:pt x="93" y="150"/>
                  </a:cubicBezTo>
                  <a:cubicBezTo>
                    <a:pt x="97" y="154"/>
                    <a:pt x="97" y="154"/>
                    <a:pt x="97" y="154"/>
                  </a:cubicBezTo>
                  <a:cubicBezTo>
                    <a:pt x="97" y="154"/>
                    <a:pt x="97" y="154"/>
                    <a:pt x="97" y="154"/>
                  </a:cubicBezTo>
                  <a:cubicBezTo>
                    <a:pt x="97" y="160"/>
                    <a:pt x="97" y="160"/>
                    <a:pt x="97" y="160"/>
                  </a:cubicBezTo>
                  <a:cubicBezTo>
                    <a:pt x="96" y="160"/>
                    <a:pt x="96" y="160"/>
                    <a:pt x="96" y="160"/>
                  </a:cubicBezTo>
                  <a:cubicBezTo>
                    <a:pt x="93" y="162"/>
                    <a:pt x="93" y="162"/>
                    <a:pt x="93" y="162"/>
                  </a:cubicBezTo>
                  <a:cubicBezTo>
                    <a:pt x="92" y="164"/>
                    <a:pt x="92" y="164"/>
                    <a:pt x="92" y="164"/>
                  </a:cubicBezTo>
                  <a:cubicBezTo>
                    <a:pt x="92" y="167"/>
                    <a:pt x="92" y="167"/>
                    <a:pt x="92" y="167"/>
                  </a:cubicBezTo>
                  <a:cubicBezTo>
                    <a:pt x="91" y="168"/>
                    <a:pt x="91" y="168"/>
                    <a:pt x="91" y="168"/>
                  </a:cubicBezTo>
                  <a:cubicBezTo>
                    <a:pt x="91" y="168"/>
                    <a:pt x="91" y="168"/>
                    <a:pt x="91" y="168"/>
                  </a:cubicBezTo>
                  <a:cubicBezTo>
                    <a:pt x="89" y="172"/>
                    <a:pt x="89" y="172"/>
                    <a:pt x="89" y="172"/>
                  </a:cubicBezTo>
                  <a:cubicBezTo>
                    <a:pt x="88" y="172"/>
                    <a:pt x="88" y="172"/>
                    <a:pt x="88" y="172"/>
                  </a:cubicBezTo>
                  <a:cubicBezTo>
                    <a:pt x="88" y="172"/>
                    <a:pt x="88" y="172"/>
                    <a:pt x="88" y="172"/>
                  </a:cubicBezTo>
                  <a:cubicBezTo>
                    <a:pt x="84" y="173"/>
                    <a:pt x="84" y="173"/>
                    <a:pt x="84" y="173"/>
                  </a:cubicBezTo>
                  <a:cubicBezTo>
                    <a:pt x="81" y="174"/>
                    <a:pt x="81" y="174"/>
                    <a:pt x="81" y="174"/>
                  </a:cubicBezTo>
                  <a:cubicBezTo>
                    <a:pt x="79" y="178"/>
                    <a:pt x="79" y="178"/>
                    <a:pt x="79" y="178"/>
                  </a:cubicBezTo>
                  <a:cubicBezTo>
                    <a:pt x="79" y="179"/>
                    <a:pt x="79" y="179"/>
                    <a:pt x="79" y="179"/>
                  </a:cubicBezTo>
                  <a:cubicBezTo>
                    <a:pt x="92" y="177"/>
                    <a:pt x="92" y="177"/>
                    <a:pt x="92" y="177"/>
                  </a:cubicBezTo>
                  <a:cubicBezTo>
                    <a:pt x="95" y="175"/>
                    <a:pt x="95" y="175"/>
                    <a:pt x="95" y="175"/>
                  </a:cubicBezTo>
                  <a:cubicBezTo>
                    <a:pt x="99" y="164"/>
                    <a:pt x="99" y="164"/>
                    <a:pt x="99" y="164"/>
                  </a:cubicBezTo>
                  <a:cubicBezTo>
                    <a:pt x="99" y="164"/>
                    <a:pt x="99" y="164"/>
                    <a:pt x="99" y="164"/>
                  </a:cubicBezTo>
                  <a:cubicBezTo>
                    <a:pt x="129" y="133"/>
                    <a:pt x="129" y="133"/>
                    <a:pt x="129" y="133"/>
                  </a:cubicBezTo>
                  <a:cubicBezTo>
                    <a:pt x="130" y="133"/>
                    <a:pt x="130" y="133"/>
                    <a:pt x="130" y="133"/>
                  </a:cubicBezTo>
                  <a:cubicBezTo>
                    <a:pt x="136" y="130"/>
                    <a:pt x="136" y="130"/>
                    <a:pt x="136" y="130"/>
                  </a:cubicBezTo>
                  <a:cubicBezTo>
                    <a:pt x="136" y="130"/>
                    <a:pt x="136" y="130"/>
                    <a:pt x="136" y="130"/>
                  </a:cubicBezTo>
                  <a:cubicBezTo>
                    <a:pt x="136" y="130"/>
                    <a:pt x="136" y="130"/>
                    <a:pt x="136" y="130"/>
                  </a:cubicBezTo>
                  <a:cubicBezTo>
                    <a:pt x="142" y="130"/>
                    <a:pt x="142" y="130"/>
                    <a:pt x="142" y="130"/>
                  </a:cubicBezTo>
                  <a:cubicBezTo>
                    <a:pt x="147" y="129"/>
                    <a:pt x="147" y="129"/>
                    <a:pt x="147" y="129"/>
                  </a:cubicBezTo>
                  <a:cubicBezTo>
                    <a:pt x="152" y="126"/>
                    <a:pt x="152" y="126"/>
                    <a:pt x="152" y="126"/>
                  </a:cubicBezTo>
                  <a:cubicBezTo>
                    <a:pt x="156" y="122"/>
                    <a:pt x="156" y="122"/>
                    <a:pt x="156" y="122"/>
                  </a:cubicBezTo>
                  <a:cubicBezTo>
                    <a:pt x="163" y="104"/>
                    <a:pt x="163" y="104"/>
                    <a:pt x="163" y="104"/>
                  </a:cubicBezTo>
                  <a:cubicBezTo>
                    <a:pt x="163" y="104"/>
                    <a:pt x="163" y="104"/>
                    <a:pt x="163" y="104"/>
                  </a:cubicBezTo>
                  <a:cubicBezTo>
                    <a:pt x="163" y="104"/>
                    <a:pt x="163" y="104"/>
                    <a:pt x="163" y="104"/>
                  </a:cubicBezTo>
                  <a:cubicBezTo>
                    <a:pt x="188" y="78"/>
                    <a:pt x="188" y="78"/>
                    <a:pt x="188" y="78"/>
                  </a:cubicBezTo>
                  <a:cubicBezTo>
                    <a:pt x="188" y="78"/>
                    <a:pt x="188" y="78"/>
                    <a:pt x="188" y="78"/>
                  </a:cubicBezTo>
                  <a:cubicBezTo>
                    <a:pt x="186" y="64"/>
                    <a:pt x="186" y="64"/>
                    <a:pt x="186" y="64"/>
                  </a:cubicBezTo>
                  <a:cubicBezTo>
                    <a:pt x="185" y="63"/>
                    <a:pt x="183" y="62"/>
                    <a:pt x="182" y="61"/>
                  </a:cubicBezTo>
                  <a:cubicBezTo>
                    <a:pt x="182" y="60"/>
                    <a:pt x="182" y="60"/>
                    <a:pt x="182" y="60"/>
                  </a:cubicBezTo>
                  <a:cubicBezTo>
                    <a:pt x="182" y="61"/>
                    <a:pt x="182" y="61"/>
                    <a:pt x="182" y="61"/>
                  </a:cubicBezTo>
                  <a:cubicBezTo>
                    <a:pt x="178" y="61"/>
                    <a:pt x="178" y="61"/>
                    <a:pt x="178" y="61"/>
                  </a:cubicBezTo>
                  <a:cubicBezTo>
                    <a:pt x="176" y="60"/>
                    <a:pt x="174" y="60"/>
                    <a:pt x="173" y="58"/>
                  </a:cubicBezTo>
                  <a:cubicBezTo>
                    <a:pt x="172" y="55"/>
                    <a:pt x="172" y="55"/>
                    <a:pt x="172" y="55"/>
                  </a:cubicBezTo>
                  <a:cubicBezTo>
                    <a:pt x="172" y="55"/>
                    <a:pt x="172" y="55"/>
                    <a:pt x="172" y="55"/>
                  </a:cubicBezTo>
                  <a:cubicBezTo>
                    <a:pt x="171" y="54"/>
                    <a:pt x="171" y="54"/>
                    <a:pt x="171" y="54"/>
                  </a:cubicBezTo>
                  <a:cubicBezTo>
                    <a:pt x="171" y="33"/>
                    <a:pt x="171" y="33"/>
                    <a:pt x="171" y="33"/>
                  </a:cubicBezTo>
                  <a:cubicBezTo>
                    <a:pt x="169" y="32"/>
                    <a:pt x="166" y="30"/>
                    <a:pt x="164" y="28"/>
                  </a:cubicBezTo>
                  <a:cubicBezTo>
                    <a:pt x="158" y="22"/>
                    <a:pt x="158" y="22"/>
                    <a:pt x="158" y="22"/>
                  </a:cubicBezTo>
                  <a:cubicBezTo>
                    <a:pt x="154" y="15"/>
                    <a:pt x="154" y="15"/>
                    <a:pt x="154" y="15"/>
                  </a:cubicBezTo>
                  <a:cubicBezTo>
                    <a:pt x="153" y="14"/>
                    <a:pt x="153" y="11"/>
                    <a:pt x="153" y="8"/>
                  </a:cubicBezTo>
                  <a:cubicBezTo>
                    <a:pt x="154" y="6"/>
                    <a:pt x="154" y="6"/>
                    <a:pt x="154" y="6"/>
                  </a:cubicBezTo>
                  <a:cubicBezTo>
                    <a:pt x="151" y="2"/>
                    <a:pt x="151" y="2"/>
                    <a:pt x="151" y="2"/>
                  </a:cubicBezTo>
                  <a:cubicBezTo>
                    <a:pt x="150" y="5"/>
                    <a:pt x="150" y="5"/>
                    <a:pt x="150" y="5"/>
                  </a:cubicBezTo>
                  <a:cubicBezTo>
                    <a:pt x="147" y="12"/>
                    <a:pt x="147" y="12"/>
                    <a:pt x="147" y="12"/>
                  </a:cubicBezTo>
                  <a:cubicBezTo>
                    <a:pt x="146" y="12"/>
                    <a:pt x="146" y="12"/>
                    <a:pt x="146" y="12"/>
                  </a:cubicBezTo>
                  <a:cubicBezTo>
                    <a:pt x="143" y="12"/>
                    <a:pt x="140" y="12"/>
                    <a:pt x="137" y="10"/>
                  </a:cubicBezTo>
                  <a:cubicBezTo>
                    <a:pt x="135" y="10"/>
                    <a:pt x="134" y="8"/>
                    <a:pt x="134" y="5"/>
                  </a:cubicBezTo>
                  <a:cubicBezTo>
                    <a:pt x="134" y="4"/>
                    <a:pt x="134" y="4"/>
                    <a:pt x="134" y="4"/>
                  </a:cubicBezTo>
                  <a:cubicBezTo>
                    <a:pt x="132" y="4"/>
                    <a:pt x="132" y="4"/>
                    <a:pt x="132" y="4"/>
                  </a:cubicBezTo>
                  <a:cubicBezTo>
                    <a:pt x="124" y="6"/>
                    <a:pt x="124" y="6"/>
                    <a:pt x="124" y="6"/>
                  </a:cubicBezTo>
                  <a:cubicBezTo>
                    <a:pt x="118" y="0"/>
                    <a:pt x="118" y="0"/>
                    <a:pt x="118" y="0"/>
                  </a:cubicBezTo>
                  <a:cubicBezTo>
                    <a:pt x="116" y="0"/>
                    <a:pt x="116" y="0"/>
                    <a:pt x="116" y="0"/>
                  </a:cubicBezTo>
                  <a:cubicBezTo>
                    <a:pt x="114" y="2"/>
                    <a:pt x="114" y="2"/>
                    <a:pt x="114" y="2"/>
                  </a:cubicBezTo>
                  <a:cubicBezTo>
                    <a:pt x="117" y="6"/>
                    <a:pt x="117" y="6"/>
                    <a:pt x="117" y="6"/>
                  </a:cubicBezTo>
                  <a:cubicBezTo>
                    <a:pt x="118" y="7"/>
                    <a:pt x="118" y="7"/>
                    <a:pt x="118" y="7"/>
                  </a:cubicBezTo>
                  <a:cubicBezTo>
                    <a:pt x="114" y="15"/>
                    <a:pt x="114" y="15"/>
                    <a:pt x="114" y="15"/>
                  </a:cubicBezTo>
                  <a:cubicBezTo>
                    <a:pt x="113" y="15"/>
                    <a:pt x="113" y="15"/>
                    <a:pt x="113" y="15"/>
                  </a:cubicBezTo>
                  <a:cubicBezTo>
                    <a:pt x="113" y="16"/>
                    <a:pt x="113" y="16"/>
                    <a:pt x="113" y="16"/>
                  </a:cubicBezTo>
                  <a:cubicBezTo>
                    <a:pt x="113" y="16"/>
                    <a:pt x="113" y="16"/>
                    <a:pt x="113" y="16"/>
                  </a:cubicBezTo>
                  <a:cubicBezTo>
                    <a:pt x="106" y="24"/>
                    <a:pt x="106" y="24"/>
                    <a:pt x="106" y="24"/>
                  </a:cubicBezTo>
                  <a:cubicBezTo>
                    <a:pt x="105" y="24"/>
                    <a:pt x="105" y="24"/>
                    <a:pt x="105" y="24"/>
                  </a:cubicBezTo>
                  <a:cubicBezTo>
                    <a:pt x="104" y="24"/>
                    <a:pt x="104" y="24"/>
                    <a:pt x="104" y="24"/>
                  </a:cubicBezTo>
                  <a:cubicBezTo>
                    <a:pt x="93" y="25"/>
                    <a:pt x="93" y="25"/>
                    <a:pt x="93" y="25"/>
                  </a:cubicBezTo>
                  <a:lnTo>
                    <a:pt x="86"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8"/>
            <p:cNvSpPr>
              <a:spLocks/>
            </p:cNvSpPr>
            <p:nvPr/>
          </p:nvSpPr>
          <p:spPr bwMode="auto">
            <a:xfrm>
              <a:off x="8018463" y="1863725"/>
              <a:ext cx="1006475" cy="684213"/>
            </a:xfrm>
            <a:custGeom>
              <a:avLst/>
              <a:gdLst>
                <a:gd name="T0" fmla="*/ 47 w 268"/>
                <a:gd name="T1" fmla="*/ 3 h 182"/>
                <a:gd name="T2" fmla="*/ 36 w 268"/>
                <a:gd name="T3" fmla="*/ 6 h 182"/>
                <a:gd name="T4" fmla="*/ 34 w 268"/>
                <a:gd name="T5" fmla="*/ 10 h 182"/>
                <a:gd name="T6" fmla="*/ 29 w 268"/>
                <a:gd name="T7" fmla="*/ 18 h 182"/>
                <a:gd name="T8" fmla="*/ 21 w 268"/>
                <a:gd name="T9" fmla="*/ 24 h 182"/>
                <a:gd name="T10" fmla="*/ 11 w 268"/>
                <a:gd name="T11" fmla="*/ 17 h 182"/>
                <a:gd name="T12" fmla="*/ 0 w 268"/>
                <a:gd name="T13" fmla="*/ 20 h 182"/>
                <a:gd name="T14" fmla="*/ 16 w 268"/>
                <a:gd name="T15" fmla="*/ 30 h 182"/>
                <a:gd name="T16" fmla="*/ 17 w 268"/>
                <a:gd name="T17" fmla="*/ 32 h 182"/>
                <a:gd name="T18" fmla="*/ 18 w 268"/>
                <a:gd name="T19" fmla="*/ 52 h 182"/>
                <a:gd name="T20" fmla="*/ 30 w 268"/>
                <a:gd name="T21" fmla="*/ 76 h 182"/>
                <a:gd name="T22" fmla="*/ 38 w 268"/>
                <a:gd name="T23" fmla="*/ 68 h 182"/>
                <a:gd name="T24" fmla="*/ 49 w 268"/>
                <a:gd name="T25" fmla="*/ 66 h 182"/>
                <a:gd name="T26" fmla="*/ 49 w 268"/>
                <a:gd name="T27" fmla="*/ 66 h 182"/>
                <a:gd name="T28" fmla="*/ 60 w 268"/>
                <a:gd name="T29" fmla="*/ 78 h 182"/>
                <a:gd name="T30" fmla="*/ 63 w 268"/>
                <a:gd name="T31" fmla="*/ 88 h 182"/>
                <a:gd name="T32" fmla="*/ 62 w 268"/>
                <a:gd name="T33" fmla="*/ 98 h 182"/>
                <a:gd name="T34" fmla="*/ 69 w 268"/>
                <a:gd name="T35" fmla="*/ 107 h 182"/>
                <a:gd name="T36" fmla="*/ 79 w 268"/>
                <a:gd name="T37" fmla="*/ 104 h 182"/>
                <a:gd name="T38" fmla="*/ 84 w 268"/>
                <a:gd name="T39" fmla="*/ 109 h 182"/>
                <a:gd name="T40" fmla="*/ 96 w 268"/>
                <a:gd name="T41" fmla="*/ 114 h 182"/>
                <a:gd name="T42" fmla="*/ 105 w 268"/>
                <a:gd name="T43" fmla="*/ 111 h 182"/>
                <a:gd name="T44" fmla="*/ 110 w 268"/>
                <a:gd name="T45" fmla="*/ 106 h 182"/>
                <a:gd name="T46" fmla="*/ 116 w 268"/>
                <a:gd name="T47" fmla="*/ 121 h 182"/>
                <a:gd name="T48" fmla="*/ 131 w 268"/>
                <a:gd name="T49" fmla="*/ 137 h 182"/>
                <a:gd name="T50" fmla="*/ 134 w 268"/>
                <a:gd name="T51" fmla="*/ 162 h 182"/>
                <a:gd name="T52" fmla="*/ 144 w 268"/>
                <a:gd name="T53" fmla="*/ 166 h 182"/>
                <a:gd name="T54" fmla="*/ 150 w 268"/>
                <a:gd name="T55" fmla="*/ 182 h 182"/>
                <a:gd name="T56" fmla="*/ 186 w 268"/>
                <a:gd name="T57" fmla="*/ 152 h 182"/>
                <a:gd name="T58" fmla="*/ 200 w 268"/>
                <a:gd name="T59" fmla="*/ 136 h 182"/>
                <a:gd name="T60" fmla="*/ 226 w 268"/>
                <a:gd name="T61" fmla="*/ 114 h 182"/>
                <a:gd name="T62" fmla="*/ 236 w 268"/>
                <a:gd name="T63" fmla="*/ 106 h 182"/>
                <a:gd name="T64" fmla="*/ 238 w 268"/>
                <a:gd name="T65" fmla="*/ 85 h 182"/>
                <a:gd name="T66" fmla="*/ 247 w 268"/>
                <a:gd name="T67" fmla="*/ 84 h 182"/>
                <a:gd name="T68" fmla="*/ 262 w 268"/>
                <a:gd name="T69" fmla="*/ 99 h 182"/>
                <a:gd name="T70" fmla="*/ 259 w 268"/>
                <a:gd name="T71" fmla="*/ 88 h 182"/>
                <a:gd name="T72" fmla="*/ 268 w 268"/>
                <a:gd name="T73" fmla="*/ 79 h 182"/>
                <a:gd name="T74" fmla="*/ 263 w 268"/>
                <a:gd name="T75" fmla="*/ 63 h 182"/>
                <a:gd name="T76" fmla="*/ 246 w 268"/>
                <a:gd name="T77" fmla="*/ 55 h 182"/>
                <a:gd name="T78" fmla="*/ 240 w 268"/>
                <a:gd name="T79" fmla="*/ 54 h 182"/>
                <a:gd name="T80" fmla="*/ 234 w 268"/>
                <a:gd name="T81" fmla="*/ 55 h 182"/>
                <a:gd name="T82" fmla="*/ 223 w 268"/>
                <a:gd name="T83" fmla="*/ 55 h 182"/>
                <a:gd name="T84" fmla="*/ 222 w 268"/>
                <a:gd name="T85" fmla="*/ 69 h 182"/>
                <a:gd name="T86" fmla="*/ 208 w 268"/>
                <a:gd name="T87" fmla="*/ 72 h 182"/>
                <a:gd name="T88" fmla="*/ 188 w 268"/>
                <a:gd name="T89" fmla="*/ 54 h 182"/>
                <a:gd name="T90" fmla="*/ 183 w 268"/>
                <a:gd name="T91" fmla="*/ 44 h 182"/>
                <a:gd name="T92" fmla="*/ 184 w 268"/>
                <a:gd name="T93" fmla="*/ 50 h 182"/>
                <a:gd name="T94" fmla="*/ 179 w 268"/>
                <a:gd name="T95" fmla="*/ 60 h 182"/>
                <a:gd name="T96" fmla="*/ 168 w 268"/>
                <a:gd name="T97" fmla="*/ 57 h 182"/>
                <a:gd name="T98" fmla="*/ 166 w 268"/>
                <a:gd name="T99" fmla="*/ 47 h 182"/>
                <a:gd name="T100" fmla="*/ 156 w 268"/>
                <a:gd name="T101" fmla="*/ 43 h 182"/>
                <a:gd name="T102" fmla="*/ 144 w 268"/>
                <a:gd name="T103" fmla="*/ 35 h 182"/>
                <a:gd name="T104" fmla="*/ 128 w 268"/>
                <a:gd name="T105" fmla="*/ 29 h 182"/>
                <a:gd name="T106" fmla="*/ 117 w 268"/>
                <a:gd name="T107" fmla="*/ 34 h 182"/>
                <a:gd name="T108" fmla="*/ 112 w 268"/>
                <a:gd name="T109" fmla="*/ 24 h 182"/>
                <a:gd name="T110" fmla="*/ 98 w 268"/>
                <a:gd name="T111" fmla="*/ 24 h 182"/>
                <a:gd name="T112" fmla="*/ 82 w 268"/>
                <a:gd name="T113" fmla="*/ 27 h 182"/>
                <a:gd name="T114" fmla="*/ 67 w 268"/>
                <a:gd name="T11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 h="182">
                  <a:moveTo>
                    <a:pt x="52" y="9"/>
                  </a:moveTo>
                  <a:cubicBezTo>
                    <a:pt x="51" y="0"/>
                    <a:pt x="51" y="0"/>
                    <a:pt x="51" y="0"/>
                  </a:cubicBezTo>
                  <a:cubicBezTo>
                    <a:pt x="47" y="3"/>
                    <a:pt x="47" y="3"/>
                    <a:pt x="47" y="3"/>
                  </a:cubicBezTo>
                  <a:cubicBezTo>
                    <a:pt x="46" y="3"/>
                    <a:pt x="46" y="3"/>
                    <a:pt x="46" y="3"/>
                  </a:cubicBezTo>
                  <a:cubicBezTo>
                    <a:pt x="37" y="6"/>
                    <a:pt x="37" y="6"/>
                    <a:pt x="37" y="6"/>
                  </a:cubicBezTo>
                  <a:cubicBezTo>
                    <a:pt x="36" y="6"/>
                    <a:pt x="36" y="6"/>
                    <a:pt x="36" y="6"/>
                  </a:cubicBezTo>
                  <a:cubicBezTo>
                    <a:pt x="35" y="5"/>
                    <a:pt x="35" y="5"/>
                    <a:pt x="35" y="5"/>
                  </a:cubicBezTo>
                  <a:cubicBezTo>
                    <a:pt x="35" y="10"/>
                    <a:pt x="35" y="10"/>
                    <a:pt x="35" y="10"/>
                  </a:cubicBezTo>
                  <a:cubicBezTo>
                    <a:pt x="34" y="10"/>
                    <a:pt x="34" y="10"/>
                    <a:pt x="34" y="10"/>
                  </a:cubicBezTo>
                  <a:cubicBezTo>
                    <a:pt x="30" y="17"/>
                    <a:pt x="30" y="17"/>
                    <a:pt x="30" y="17"/>
                  </a:cubicBezTo>
                  <a:cubicBezTo>
                    <a:pt x="29" y="17"/>
                    <a:pt x="29" y="17"/>
                    <a:pt x="29" y="17"/>
                  </a:cubicBezTo>
                  <a:cubicBezTo>
                    <a:pt x="29" y="18"/>
                    <a:pt x="29" y="18"/>
                    <a:pt x="29" y="18"/>
                  </a:cubicBezTo>
                  <a:cubicBezTo>
                    <a:pt x="29" y="18"/>
                    <a:pt x="29" y="18"/>
                    <a:pt x="29" y="18"/>
                  </a:cubicBezTo>
                  <a:cubicBezTo>
                    <a:pt x="22" y="24"/>
                    <a:pt x="22" y="24"/>
                    <a:pt x="22" y="24"/>
                  </a:cubicBezTo>
                  <a:cubicBezTo>
                    <a:pt x="21" y="24"/>
                    <a:pt x="21" y="24"/>
                    <a:pt x="21" y="24"/>
                  </a:cubicBezTo>
                  <a:cubicBezTo>
                    <a:pt x="21" y="24"/>
                    <a:pt x="21" y="24"/>
                    <a:pt x="21" y="24"/>
                  </a:cubicBezTo>
                  <a:cubicBezTo>
                    <a:pt x="20" y="24"/>
                    <a:pt x="20" y="24"/>
                    <a:pt x="20" y="24"/>
                  </a:cubicBezTo>
                  <a:cubicBezTo>
                    <a:pt x="15" y="22"/>
                    <a:pt x="12" y="19"/>
                    <a:pt x="11" y="17"/>
                  </a:cubicBezTo>
                  <a:cubicBezTo>
                    <a:pt x="10" y="16"/>
                    <a:pt x="10" y="16"/>
                    <a:pt x="9" y="16"/>
                  </a:cubicBezTo>
                  <a:cubicBezTo>
                    <a:pt x="4" y="17"/>
                    <a:pt x="4" y="17"/>
                    <a:pt x="4" y="17"/>
                  </a:cubicBezTo>
                  <a:cubicBezTo>
                    <a:pt x="0" y="20"/>
                    <a:pt x="0" y="20"/>
                    <a:pt x="0" y="20"/>
                  </a:cubicBezTo>
                  <a:cubicBezTo>
                    <a:pt x="9" y="27"/>
                    <a:pt x="9" y="27"/>
                    <a:pt x="9" y="27"/>
                  </a:cubicBezTo>
                  <a:cubicBezTo>
                    <a:pt x="16" y="30"/>
                    <a:pt x="16" y="30"/>
                    <a:pt x="16" y="30"/>
                  </a:cubicBezTo>
                  <a:cubicBezTo>
                    <a:pt x="16" y="30"/>
                    <a:pt x="16" y="30"/>
                    <a:pt x="16" y="30"/>
                  </a:cubicBezTo>
                  <a:cubicBezTo>
                    <a:pt x="16" y="30"/>
                    <a:pt x="16" y="30"/>
                    <a:pt x="16" y="30"/>
                  </a:cubicBezTo>
                  <a:cubicBezTo>
                    <a:pt x="17" y="31"/>
                    <a:pt x="17" y="31"/>
                    <a:pt x="17" y="31"/>
                  </a:cubicBezTo>
                  <a:cubicBezTo>
                    <a:pt x="17" y="32"/>
                    <a:pt x="17" y="32"/>
                    <a:pt x="17" y="32"/>
                  </a:cubicBezTo>
                  <a:cubicBezTo>
                    <a:pt x="18" y="40"/>
                    <a:pt x="18" y="40"/>
                    <a:pt x="18" y="40"/>
                  </a:cubicBezTo>
                  <a:cubicBezTo>
                    <a:pt x="18" y="40"/>
                    <a:pt x="18" y="40"/>
                    <a:pt x="18" y="40"/>
                  </a:cubicBezTo>
                  <a:cubicBezTo>
                    <a:pt x="18" y="52"/>
                    <a:pt x="18" y="52"/>
                    <a:pt x="18" y="52"/>
                  </a:cubicBezTo>
                  <a:cubicBezTo>
                    <a:pt x="20" y="59"/>
                    <a:pt x="20" y="59"/>
                    <a:pt x="20" y="59"/>
                  </a:cubicBezTo>
                  <a:cubicBezTo>
                    <a:pt x="25" y="70"/>
                    <a:pt x="25" y="70"/>
                    <a:pt x="25" y="70"/>
                  </a:cubicBezTo>
                  <a:cubicBezTo>
                    <a:pt x="30" y="76"/>
                    <a:pt x="30" y="76"/>
                    <a:pt x="30" y="76"/>
                  </a:cubicBezTo>
                  <a:cubicBezTo>
                    <a:pt x="35" y="72"/>
                    <a:pt x="35" y="72"/>
                    <a:pt x="35" y="72"/>
                  </a:cubicBezTo>
                  <a:cubicBezTo>
                    <a:pt x="38" y="68"/>
                    <a:pt x="38" y="68"/>
                    <a:pt x="38" y="68"/>
                  </a:cubicBezTo>
                  <a:cubicBezTo>
                    <a:pt x="38" y="68"/>
                    <a:pt x="38" y="68"/>
                    <a:pt x="38" y="68"/>
                  </a:cubicBezTo>
                  <a:cubicBezTo>
                    <a:pt x="38" y="68"/>
                    <a:pt x="38" y="68"/>
                    <a:pt x="38" y="68"/>
                  </a:cubicBezTo>
                  <a:cubicBezTo>
                    <a:pt x="44" y="61"/>
                    <a:pt x="44" y="61"/>
                    <a:pt x="44" y="61"/>
                  </a:cubicBezTo>
                  <a:cubicBezTo>
                    <a:pt x="49" y="66"/>
                    <a:pt x="49" y="66"/>
                    <a:pt x="49" y="66"/>
                  </a:cubicBezTo>
                  <a:cubicBezTo>
                    <a:pt x="49" y="66"/>
                    <a:pt x="49" y="66"/>
                    <a:pt x="49" y="66"/>
                  </a:cubicBezTo>
                  <a:cubicBezTo>
                    <a:pt x="49" y="66"/>
                    <a:pt x="49" y="66"/>
                    <a:pt x="49" y="66"/>
                  </a:cubicBezTo>
                  <a:cubicBezTo>
                    <a:pt x="49" y="66"/>
                    <a:pt x="49" y="66"/>
                    <a:pt x="49" y="66"/>
                  </a:cubicBezTo>
                  <a:cubicBezTo>
                    <a:pt x="49" y="66"/>
                    <a:pt x="49" y="66"/>
                    <a:pt x="49" y="66"/>
                  </a:cubicBezTo>
                  <a:cubicBezTo>
                    <a:pt x="54" y="76"/>
                    <a:pt x="54" y="76"/>
                    <a:pt x="54" y="76"/>
                  </a:cubicBezTo>
                  <a:cubicBezTo>
                    <a:pt x="60" y="78"/>
                    <a:pt x="60" y="78"/>
                    <a:pt x="60" y="78"/>
                  </a:cubicBezTo>
                  <a:cubicBezTo>
                    <a:pt x="63" y="88"/>
                    <a:pt x="63" y="88"/>
                    <a:pt x="63" y="88"/>
                  </a:cubicBezTo>
                  <a:cubicBezTo>
                    <a:pt x="63" y="88"/>
                    <a:pt x="63" y="88"/>
                    <a:pt x="63" y="88"/>
                  </a:cubicBezTo>
                  <a:cubicBezTo>
                    <a:pt x="63" y="88"/>
                    <a:pt x="63" y="88"/>
                    <a:pt x="63" y="88"/>
                  </a:cubicBezTo>
                  <a:cubicBezTo>
                    <a:pt x="62" y="97"/>
                    <a:pt x="62" y="97"/>
                    <a:pt x="62" y="97"/>
                  </a:cubicBezTo>
                  <a:cubicBezTo>
                    <a:pt x="62" y="98"/>
                    <a:pt x="62" y="98"/>
                    <a:pt x="62" y="98"/>
                  </a:cubicBezTo>
                  <a:cubicBezTo>
                    <a:pt x="62" y="98"/>
                    <a:pt x="62" y="98"/>
                    <a:pt x="62" y="98"/>
                  </a:cubicBezTo>
                  <a:cubicBezTo>
                    <a:pt x="60" y="106"/>
                    <a:pt x="60" y="106"/>
                    <a:pt x="60" y="106"/>
                  </a:cubicBezTo>
                  <a:cubicBezTo>
                    <a:pt x="64" y="110"/>
                    <a:pt x="64" y="110"/>
                    <a:pt x="64" y="110"/>
                  </a:cubicBezTo>
                  <a:cubicBezTo>
                    <a:pt x="69" y="107"/>
                    <a:pt x="69" y="107"/>
                    <a:pt x="69" y="107"/>
                  </a:cubicBezTo>
                  <a:cubicBezTo>
                    <a:pt x="74" y="102"/>
                    <a:pt x="74" y="102"/>
                    <a:pt x="74"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4" y="109"/>
                    <a:pt x="84" y="109"/>
                    <a:pt x="84" y="109"/>
                  </a:cubicBezTo>
                  <a:cubicBezTo>
                    <a:pt x="89" y="108"/>
                    <a:pt x="89" y="108"/>
                    <a:pt x="89" y="108"/>
                  </a:cubicBezTo>
                  <a:cubicBezTo>
                    <a:pt x="93" y="106"/>
                    <a:pt x="95" y="108"/>
                    <a:pt x="96" y="110"/>
                  </a:cubicBezTo>
                  <a:cubicBezTo>
                    <a:pt x="96" y="114"/>
                    <a:pt x="96" y="114"/>
                    <a:pt x="96" y="114"/>
                  </a:cubicBezTo>
                  <a:cubicBezTo>
                    <a:pt x="97" y="114"/>
                    <a:pt x="97" y="114"/>
                    <a:pt x="97" y="114"/>
                  </a:cubicBezTo>
                  <a:cubicBezTo>
                    <a:pt x="102" y="116"/>
                    <a:pt x="102" y="116"/>
                    <a:pt x="102" y="116"/>
                  </a:cubicBezTo>
                  <a:cubicBezTo>
                    <a:pt x="105" y="111"/>
                    <a:pt x="105" y="111"/>
                    <a:pt x="105" y="111"/>
                  </a:cubicBezTo>
                  <a:cubicBezTo>
                    <a:pt x="105" y="109"/>
                    <a:pt x="105" y="109"/>
                    <a:pt x="105" y="109"/>
                  </a:cubicBezTo>
                  <a:cubicBezTo>
                    <a:pt x="105" y="107"/>
                    <a:pt x="105" y="106"/>
                    <a:pt x="106" y="105"/>
                  </a:cubicBezTo>
                  <a:cubicBezTo>
                    <a:pt x="110" y="106"/>
                    <a:pt x="110" y="106"/>
                    <a:pt x="110" y="106"/>
                  </a:cubicBezTo>
                  <a:cubicBezTo>
                    <a:pt x="114" y="108"/>
                    <a:pt x="116" y="110"/>
                    <a:pt x="116" y="114"/>
                  </a:cubicBezTo>
                  <a:cubicBezTo>
                    <a:pt x="116" y="116"/>
                    <a:pt x="116" y="116"/>
                    <a:pt x="116" y="116"/>
                  </a:cubicBezTo>
                  <a:cubicBezTo>
                    <a:pt x="116" y="121"/>
                    <a:pt x="116" y="121"/>
                    <a:pt x="116" y="121"/>
                  </a:cubicBezTo>
                  <a:cubicBezTo>
                    <a:pt x="120" y="128"/>
                    <a:pt x="120" y="128"/>
                    <a:pt x="120" y="128"/>
                  </a:cubicBezTo>
                  <a:cubicBezTo>
                    <a:pt x="125" y="133"/>
                    <a:pt x="125" y="133"/>
                    <a:pt x="125" y="133"/>
                  </a:cubicBezTo>
                  <a:cubicBezTo>
                    <a:pt x="127" y="135"/>
                    <a:pt x="129" y="136"/>
                    <a:pt x="131" y="137"/>
                  </a:cubicBezTo>
                  <a:cubicBezTo>
                    <a:pt x="132" y="137"/>
                    <a:pt x="132" y="137"/>
                    <a:pt x="132" y="137"/>
                  </a:cubicBezTo>
                  <a:cubicBezTo>
                    <a:pt x="133" y="138"/>
                    <a:pt x="134" y="140"/>
                    <a:pt x="134" y="144"/>
                  </a:cubicBezTo>
                  <a:cubicBezTo>
                    <a:pt x="134" y="162"/>
                    <a:pt x="134" y="162"/>
                    <a:pt x="134" y="162"/>
                  </a:cubicBezTo>
                  <a:cubicBezTo>
                    <a:pt x="134" y="164"/>
                    <a:pt x="136" y="165"/>
                    <a:pt x="137" y="165"/>
                  </a:cubicBezTo>
                  <a:cubicBezTo>
                    <a:pt x="138" y="165"/>
                    <a:pt x="138" y="165"/>
                    <a:pt x="138" y="165"/>
                  </a:cubicBezTo>
                  <a:cubicBezTo>
                    <a:pt x="140" y="164"/>
                    <a:pt x="142" y="164"/>
                    <a:pt x="144" y="166"/>
                  </a:cubicBezTo>
                  <a:cubicBezTo>
                    <a:pt x="145" y="167"/>
                    <a:pt x="145" y="167"/>
                    <a:pt x="145" y="167"/>
                  </a:cubicBezTo>
                  <a:cubicBezTo>
                    <a:pt x="147" y="168"/>
                    <a:pt x="148" y="169"/>
                    <a:pt x="149" y="172"/>
                  </a:cubicBezTo>
                  <a:cubicBezTo>
                    <a:pt x="150" y="182"/>
                    <a:pt x="150" y="182"/>
                    <a:pt x="150" y="182"/>
                  </a:cubicBezTo>
                  <a:cubicBezTo>
                    <a:pt x="159" y="164"/>
                    <a:pt x="159" y="164"/>
                    <a:pt x="159" y="164"/>
                  </a:cubicBezTo>
                  <a:cubicBezTo>
                    <a:pt x="162" y="154"/>
                    <a:pt x="165" y="148"/>
                    <a:pt x="169" y="147"/>
                  </a:cubicBezTo>
                  <a:cubicBezTo>
                    <a:pt x="173" y="146"/>
                    <a:pt x="178" y="148"/>
                    <a:pt x="186" y="152"/>
                  </a:cubicBezTo>
                  <a:cubicBezTo>
                    <a:pt x="212" y="154"/>
                    <a:pt x="212" y="154"/>
                    <a:pt x="212" y="154"/>
                  </a:cubicBezTo>
                  <a:cubicBezTo>
                    <a:pt x="212" y="148"/>
                    <a:pt x="212" y="148"/>
                    <a:pt x="212" y="148"/>
                  </a:cubicBezTo>
                  <a:cubicBezTo>
                    <a:pt x="200" y="136"/>
                    <a:pt x="200" y="136"/>
                    <a:pt x="200" y="136"/>
                  </a:cubicBezTo>
                  <a:cubicBezTo>
                    <a:pt x="195" y="133"/>
                    <a:pt x="192" y="131"/>
                    <a:pt x="193" y="129"/>
                  </a:cubicBezTo>
                  <a:cubicBezTo>
                    <a:pt x="202" y="130"/>
                    <a:pt x="202" y="130"/>
                    <a:pt x="202" y="130"/>
                  </a:cubicBezTo>
                  <a:cubicBezTo>
                    <a:pt x="211" y="132"/>
                    <a:pt x="219" y="128"/>
                    <a:pt x="226" y="114"/>
                  </a:cubicBezTo>
                  <a:cubicBezTo>
                    <a:pt x="226" y="114"/>
                    <a:pt x="226" y="114"/>
                    <a:pt x="226" y="114"/>
                  </a:cubicBezTo>
                  <a:cubicBezTo>
                    <a:pt x="227" y="114"/>
                    <a:pt x="227" y="114"/>
                    <a:pt x="227" y="114"/>
                  </a:cubicBezTo>
                  <a:cubicBezTo>
                    <a:pt x="236" y="106"/>
                    <a:pt x="236" y="106"/>
                    <a:pt x="236" y="106"/>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6" y="84"/>
                    <a:pt x="246" y="84"/>
                    <a:pt x="246" y="84"/>
                  </a:cubicBezTo>
                  <a:cubicBezTo>
                    <a:pt x="247" y="84"/>
                    <a:pt x="247" y="84"/>
                    <a:pt x="247" y="84"/>
                  </a:cubicBezTo>
                  <a:cubicBezTo>
                    <a:pt x="248" y="84"/>
                    <a:pt x="248" y="84"/>
                    <a:pt x="248" y="84"/>
                  </a:cubicBezTo>
                  <a:cubicBezTo>
                    <a:pt x="248" y="84"/>
                    <a:pt x="248" y="84"/>
                    <a:pt x="248" y="84"/>
                  </a:cubicBezTo>
                  <a:cubicBezTo>
                    <a:pt x="262" y="99"/>
                    <a:pt x="262" y="99"/>
                    <a:pt x="262" y="99"/>
                  </a:cubicBezTo>
                  <a:cubicBezTo>
                    <a:pt x="266" y="98"/>
                    <a:pt x="266" y="98"/>
                    <a:pt x="266" y="98"/>
                  </a:cubicBezTo>
                  <a:cubicBezTo>
                    <a:pt x="266" y="95"/>
                    <a:pt x="266" y="95"/>
                    <a:pt x="266" y="95"/>
                  </a:cubicBezTo>
                  <a:cubicBezTo>
                    <a:pt x="259" y="88"/>
                    <a:pt x="259" y="88"/>
                    <a:pt x="259" y="88"/>
                  </a:cubicBezTo>
                  <a:cubicBezTo>
                    <a:pt x="258" y="87"/>
                    <a:pt x="258" y="87"/>
                    <a:pt x="258" y="87"/>
                  </a:cubicBezTo>
                  <a:cubicBezTo>
                    <a:pt x="257" y="86"/>
                    <a:pt x="257" y="86"/>
                    <a:pt x="257" y="86"/>
                  </a:cubicBezTo>
                  <a:cubicBezTo>
                    <a:pt x="268" y="79"/>
                    <a:pt x="268" y="79"/>
                    <a:pt x="268" y="79"/>
                  </a:cubicBezTo>
                  <a:cubicBezTo>
                    <a:pt x="268" y="62"/>
                    <a:pt x="268" y="62"/>
                    <a:pt x="268" y="62"/>
                  </a:cubicBezTo>
                  <a:cubicBezTo>
                    <a:pt x="263" y="63"/>
                    <a:pt x="263" y="63"/>
                    <a:pt x="263" y="63"/>
                  </a:cubicBezTo>
                  <a:cubicBezTo>
                    <a:pt x="263" y="63"/>
                    <a:pt x="263" y="63"/>
                    <a:pt x="263" y="63"/>
                  </a:cubicBezTo>
                  <a:cubicBezTo>
                    <a:pt x="262" y="63"/>
                    <a:pt x="262" y="63"/>
                    <a:pt x="262" y="63"/>
                  </a:cubicBezTo>
                  <a:cubicBezTo>
                    <a:pt x="256" y="60"/>
                    <a:pt x="256" y="60"/>
                    <a:pt x="256" y="60"/>
                  </a:cubicBezTo>
                  <a:cubicBezTo>
                    <a:pt x="254" y="60"/>
                    <a:pt x="250" y="58"/>
                    <a:pt x="246" y="55"/>
                  </a:cubicBezTo>
                  <a:cubicBezTo>
                    <a:pt x="243" y="54"/>
                    <a:pt x="242" y="53"/>
                    <a:pt x="242" y="51"/>
                  </a:cubicBezTo>
                  <a:cubicBezTo>
                    <a:pt x="242" y="52"/>
                    <a:pt x="242" y="52"/>
                    <a:pt x="242" y="52"/>
                  </a:cubicBezTo>
                  <a:cubicBezTo>
                    <a:pt x="242" y="53"/>
                    <a:pt x="241" y="54"/>
                    <a:pt x="240" y="54"/>
                  </a:cubicBezTo>
                  <a:cubicBezTo>
                    <a:pt x="239" y="55"/>
                    <a:pt x="238" y="56"/>
                    <a:pt x="235" y="56"/>
                  </a:cubicBezTo>
                  <a:cubicBezTo>
                    <a:pt x="234" y="56"/>
                    <a:pt x="234" y="56"/>
                    <a:pt x="234" y="56"/>
                  </a:cubicBezTo>
                  <a:cubicBezTo>
                    <a:pt x="234" y="55"/>
                    <a:pt x="234" y="55"/>
                    <a:pt x="234" y="55"/>
                  </a:cubicBezTo>
                  <a:cubicBezTo>
                    <a:pt x="234" y="55"/>
                    <a:pt x="234" y="55"/>
                    <a:pt x="234" y="55"/>
                  </a:cubicBezTo>
                  <a:cubicBezTo>
                    <a:pt x="228" y="51"/>
                    <a:pt x="228" y="51"/>
                    <a:pt x="228" y="51"/>
                  </a:cubicBezTo>
                  <a:cubicBezTo>
                    <a:pt x="223" y="55"/>
                    <a:pt x="223" y="55"/>
                    <a:pt x="223" y="55"/>
                  </a:cubicBezTo>
                  <a:cubicBezTo>
                    <a:pt x="221" y="57"/>
                    <a:pt x="219" y="59"/>
                    <a:pt x="219" y="60"/>
                  </a:cubicBezTo>
                  <a:cubicBezTo>
                    <a:pt x="222" y="66"/>
                    <a:pt x="222" y="66"/>
                    <a:pt x="222" y="66"/>
                  </a:cubicBezTo>
                  <a:cubicBezTo>
                    <a:pt x="223" y="67"/>
                    <a:pt x="223" y="68"/>
                    <a:pt x="222" y="69"/>
                  </a:cubicBezTo>
                  <a:cubicBezTo>
                    <a:pt x="222" y="70"/>
                    <a:pt x="220" y="72"/>
                    <a:pt x="217" y="72"/>
                  </a:cubicBezTo>
                  <a:cubicBezTo>
                    <a:pt x="214" y="73"/>
                    <a:pt x="214" y="73"/>
                    <a:pt x="214" y="73"/>
                  </a:cubicBezTo>
                  <a:cubicBezTo>
                    <a:pt x="212" y="74"/>
                    <a:pt x="209" y="74"/>
                    <a:pt x="208" y="72"/>
                  </a:cubicBezTo>
                  <a:cubicBezTo>
                    <a:pt x="207" y="70"/>
                    <a:pt x="207" y="70"/>
                    <a:pt x="207" y="70"/>
                  </a:cubicBezTo>
                  <a:cubicBezTo>
                    <a:pt x="196" y="60"/>
                    <a:pt x="196" y="60"/>
                    <a:pt x="196" y="60"/>
                  </a:cubicBezTo>
                  <a:cubicBezTo>
                    <a:pt x="192" y="58"/>
                    <a:pt x="189" y="56"/>
                    <a:pt x="188" y="54"/>
                  </a:cubicBezTo>
                  <a:cubicBezTo>
                    <a:pt x="187" y="52"/>
                    <a:pt x="186" y="51"/>
                    <a:pt x="187" y="50"/>
                  </a:cubicBezTo>
                  <a:cubicBezTo>
                    <a:pt x="186" y="47"/>
                    <a:pt x="186" y="44"/>
                    <a:pt x="185" y="43"/>
                  </a:cubicBezTo>
                  <a:cubicBezTo>
                    <a:pt x="183" y="44"/>
                    <a:pt x="183" y="44"/>
                    <a:pt x="183" y="44"/>
                  </a:cubicBezTo>
                  <a:cubicBezTo>
                    <a:pt x="182" y="45"/>
                    <a:pt x="182" y="45"/>
                    <a:pt x="182" y="45"/>
                  </a:cubicBezTo>
                  <a:cubicBezTo>
                    <a:pt x="182" y="46"/>
                    <a:pt x="183" y="48"/>
                    <a:pt x="184" y="49"/>
                  </a:cubicBezTo>
                  <a:cubicBezTo>
                    <a:pt x="184" y="50"/>
                    <a:pt x="184" y="50"/>
                    <a:pt x="184" y="50"/>
                  </a:cubicBezTo>
                  <a:cubicBezTo>
                    <a:pt x="185" y="50"/>
                    <a:pt x="185" y="50"/>
                    <a:pt x="185" y="50"/>
                  </a:cubicBezTo>
                  <a:cubicBezTo>
                    <a:pt x="184" y="51"/>
                    <a:pt x="184" y="51"/>
                    <a:pt x="184" y="51"/>
                  </a:cubicBezTo>
                  <a:cubicBezTo>
                    <a:pt x="179" y="60"/>
                    <a:pt x="179" y="60"/>
                    <a:pt x="179" y="60"/>
                  </a:cubicBezTo>
                  <a:cubicBezTo>
                    <a:pt x="170" y="58"/>
                    <a:pt x="170" y="58"/>
                    <a:pt x="170" y="58"/>
                  </a:cubicBezTo>
                  <a:cubicBezTo>
                    <a:pt x="168" y="57"/>
                    <a:pt x="168" y="57"/>
                    <a:pt x="168" y="57"/>
                  </a:cubicBezTo>
                  <a:cubicBezTo>
                    <a:pt x="168" y="57"/>
                    <a:pt x="168" y="57"/>
                    <a:pt x="168" y="57"/>
                  </a:cubicBezTo>
                  <a:cubicBezTo>
                    <a:pt x="168" y="56"/>
                    <a:pt x="168" y="56"/>
                    <a:pt x="168" y="56"/>
                  </a:cubicBezTo>
                  <a:cubicBezTo>
                    <a:pt x="168" y="54"/>
                    <a:pt x="168" y="52"/>
                    <a:pt x="168" y="50"/>
                  </a:cubicBezTo>
                  <a:cubicBezTo>
                    <a:pt x="166" y="47"/>
                    <a:pt x="166" y="47"/>
                    <a:pt x="166" y="47"/>
                  </a:cubicBezTo>
                  <a:cubicBezTo>
                    <a:pt x="159" y="42"/>
                    <a:pt x="159" y="42"/>
                    <a:pt x="159" y="42"/>
                  </a:cubicBezTo>
                  <a:cubicBezTo>
                    <a:pt x="158" y="41"/>
                    <a:pt x="158" y="41"/>
                    <a:pt x="158" y="41"/>
                  </a:cubicBezTo>
                  <a:cubicBezTo>
                    <a:pt x="158" y="42"/>
                    <a:pt x="157" y="42"/>
                    <a:pt x="156" y="43"/>
                  </a:cubicBezTo>
                  <a:cubicBezTo>
                    <a:pt x="149" y="42"/>
                    <a:pt x="149" y="42"/>
                    <a:pt x="149" y="42"/>
                  </a:cubicBezTo>
                  <a:cubicBezTo>
                    <a:pt x="146" y="42"/>
                    <a:pt x="145" y="41"/>
                    <a:pt x="144" y="40"/>
                  </a:cubicBezTo>
                  <a:cubicBezTo>
                    <a:pt x="144" y="39"/>
                    <a:pt x="144" y="37"/>
                    <a:pt x="144" y="35"/>
                  </a:cubicBezTo>
                  <a:cubicBezTo>
                    <a:pt x="145" y="34"/>
                    <a:pt x="145" y="34"/>
                    <a:pt x="145" y="34"/>
                  </a:cubicBezTo>
                  <a:cubicBezTo>
                    <a:pt x="142" y="28"/>
                    <a:pt x="142" y="28"/>
                    <a:pt x="142" y="28"/>
                  </a:cubicBezTo>
                  <a:cubicBezTo>
                    <a:pt x="128" y="29"/>
                    <a:pt x="128" y="29"/>
                    <a:pt x="128" y="29"/>
                  </a:cubicBezTo>
                  <a:cubicBezTo>
                    <a:pt x="128" y="31"/>
                    <a:pt x="128" y="32"/>
                    <a:pt x="127" y="34"/>
                  </a:cubicBezTo>
                  <a:cubicBezTo>
                    <a:pt x="126" y="35"/>
                    <a:pt x="125" y="36"/>
                    <a:pt x="124" y="36"/>
                  </a:cubicBezTo>
                  <a:cubicBezTo>
                    <a:pt x="122" y="36"/>
                    <a:pt x="119" y="36"/>
                    <a:pt x="117" y="34"/>
                  </a:cubicBezTo>
                  <a:cubicBezTo>
                    <a:pt x="117" y="33"/>
                    <a:pt x="117" y="33"/>
                    <a:pt x="117" y="33"/>
                  </a:cubicBezTo>
                  <a:cubicBezTo>
                    <a:pt x="117" y="33"/>
                    <a:pt x="117" y="33"/>
                    <a:pt x="117" y="33"/>
                  </a:cubicBezTo>
                  <a:cubicBezTo>
                    <a:pt x="114" y="30"/>
                    <a:pt x="112" y="27"/>
                    <a:pt x="112" y="24"/>
                  </a:cubicBezTo>
                  <a:cubicBezTo>
                    <a:pt x="110" y="20"/>
                    <a:pt x="110" y="20"/>
                    <a:pt x="110" y="20"/>
                  </a:cubicBezTo>
                  <a:cubicBezTo>
                    <a:pt x="106" y="23"/>
                    <a:pt x="106" y="23"/>
                    <a:pt x="106" y="23"/>
                  </a:cubicBezTo>
                  <a:cubicBezTo>
                    <a:pt x="102" y="25"/>
                    <a:pt x="100" y="25"/>
                    <a:pt x="98" y="24"/>
                  </a:cubicBezTo>
                  <a:cubicBezTo>
                    <a:pt x="97" y="23"/>
                    <a:pt x="97" y="23"/>
                    <a:pt x="97" y="23"/>
                  </a:cubicBezTo>
                  <a:cubicBezTo>
                    <a:pt x="93" y="24"/>
                    <a:pt x="93" y="24"/>
                    <a:pt x="93" y="24"/>
                  </a:cubicBezTo>
                  <a:cubicBezTo>
                    <a:pt x="82" y="27"/>
                    <a:pt x="82" y="27"/>
                    <a:pt x="82" y="27"/>
                  </a:cubicBezTo>
                  <a:cubicBezTo>
                    <a:pt x="80" y="29"/>
                    <a:pt x="78" y="29"/>
                    <a:pt x="76" y="29"/>
                  </a:cubicBezTo>
                  <a:cubicBezTo>
                    <a:pt x="75" y="29"/>
                    <a:pt x="75" y="29"/>
                    <a:pt x="75" y="29"/>
                  </a:cubicBezTo>
                  <a:cubicBezTo>
                    <a:pt x="71" y="29"/>
                    <a:pt x="68" y="28"/>
                    <a:pt x="67" y="26"/>
                  </a:cubicBezTo>
                  <a:cubicBezTo>
                    <a:pt x="60" y="21"/>
                    <a:pt x="60" y="21"/>
                    <a:pt x="60" y="21"/>
                  </a:cubicBezTo>
                  <a:lnTo>
                    <a:pt x="5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9"/>
            <p:cNvSpPr>
              <a:spLocks/>
            </p:cNvSpPr>
            <p:nvPr/>
          </p:nvSpPr>
          <p:spPr bwMode="auto">
            <a:xfrm>
              <a:off x="7804150" y="890588"/>
              <a:ext cx="1352550" cy="1233488"/>
            </a:xfrm>
            <a:custGeom>
              <a:avLst/>
              <a:gdLst>
                <a:gd name="T0" fmla="*/ 353 w 360"/>
                <a:gd name="T1" fmla="*/ 153 h 328"/>
                <a:gd name="T2" fmla="*/ 346 w 360"/>
                <a:gd name="T3" fmla="*/ 119 h 328"/>
                <a:gd name="T4" fmla="*/ 314 w 360"/>
                <a:gd name="T5" fmla="*/ 153 h 328"/>
                <a:gd name="T6" fmla="*/ 309 w 360"/>
                <a:gd name="T7" fmla="*/ 162 h 328"/>
                <a:gd name="T8" fmla="*/ 268 w 360"/>
                <a:gd name="T9" fmla="*/ 169 h 328"/>
                <a:gd name="T10" fmla="*/ 259 w 360"/>
                <a:gd name="T11" fmla="*/ 153 h 328"/>
                <a:gd name="T12" fmla="*/ 248 w 360"/>
                <a:gd name="T13" fmla="*/ 142 h 328"/>
                <a:gd name="T14" fmla="*/ 235 w 360"/>
                <a:gd name="T15" fmla="*/ 131 h 328"/>
                <a:gd name="T16" fmla="*/ 168 w 360"/>
                <a:gd name="T17" fmla="*/ 119 h 328"/>
                <a:gd name="T18" fmla="*/ 129 w 360"/>
                <a:gd name="T19" fmla="*/ 57 h 328"/>
                <a:gd name="T20" fmla="*/ 54 w 360"/>
                <a:gd name="T21" fmla="*/ 8 h 328"/>
                <a:gd name="T22" fmla="*/ 4 w 360"/>
                <a:gd name="T23" fmla="*/ 14 h 328"/>
                <a:gd name="T24" fmla="*/ 4 w 360"/>
                <a:gd name="T25" fmla="*/ 21 h 328"/>
                <a:gd name="T26" fmla="*/ 1 w 360"/>
                <a:gd name="T27" fmla="*/ 28 h 328"/>
                <a:gd name="T28" fmla="*/ 5 w 360"/>
                <a:gd name="T29" fmla="*/ 45 h 328"/>
                <a:gd name="T30" fmla="*/ 21 w 360"/>
                <a:gd name="T31" fmla="*/ 37 h 328"/>
                <a:gd name="T32" fmla="*/ 37 w 360"/>
                <a:gd name="T33" fmla="*/ 49 h 328"/>
                <a:gd name="T34" fmla="*/ 60 w 360"/>
                <a:gd name="T35" fmla="*/ 77 h 328"/>
                <a:gd name="T36" fmla="*/ 74 w 360"/>
                <a:gd name="T37" fmla="*/ 66 h 328"/>
                <a:gd name="T38" fmla="*/ 97 w 360"/>
                <a:gd name="T39" fmla="*/ 52 h 328"/>
                <a:gd name="T40" fmla="*/ 115 w 360"/>
                <a:gd name="T41" fmla="*/ 71 h 328"/>
                <a:gd name="T42" fmla="*/ 119 w 360"/>
                <a:gd name="T43" fmla="*/ 100 h 328"/>
                <a:gd name="T44" fmla="*/ 121 w 360"/>
                <a:gd name="T45" fmla="*/ 131 h 328"/>
                <a:gd name="T46" fmla="*/ 116 w 360"/>
                <a:gd name="T47" fmla="*/ 144 h 328"/>
                <a:gd name="T48" fmla="*/ 112 w 360"/>
                <a:gd name="T49" fmla="*/ 149 h 328"/>
                <a:gd name="T50" fmla="*/ 114 w 360"/>
                <a:gd name="T51" fmla="*/ 168 h 328"/>
                <a:gd name="T52" fmla="*/ 109 w 360"/>
                <a:gd name="T53" fmla="*/ 184 h 328"/>
                <a:gd name="T54" fmla="*/ 95 w 360"/>
                <a:gd name="T55" fmla="*/ 181 h 328"/>
                <a:gd name="T56" fmla="*/ 84 w 360"/>
                <a:gd name="T57" fmla="*/ 204 h 328"/>
                <a:gd name="T58" fmla="*/ 68 w 360"/>
                <a:gd name="T59" fmla="*/ 219 h 328"/>
                <a:gd name="T60" fmla="*/ 80 w 360"/>
                <a:gd name="T61" fmla="*/ 236 h 328"/>
                <a:gd name="T62" fmla="*/ 90 w 360"/>
                <a:gd name="T63" fmla="*/ 249 h 328"/>
                <a:gd name="T64" fmla="*/ 109 w 360"/>
                <a:gd name="T65" fmla="*/ 253 h 328"/>
                <a:gd name="T66" fmla="*/ 118 w 360"/>
                <a:gd name="T67" fmla="*/ 272 h 328"/>
                <a:gd name="T68" fmla="*/ 133 w 360"/>
                <a:gd name="T69" fmla="*/ 284 h 328"/>
                <a:gd name="T70" fmla="*/ 154 w 360"/>
                <a:gd name="T71" fmla="*/ 278 h 328"/>
                <a:gd name="T72" fmla="*/ 167 w 360"/>
                <a:gd name="T73" fmla="*/ 275 h 328"/>
                <a:gd name="T74" fmla="*/ 177 w 360"/>
                <a:gd name="T75" fmla="*/ 289 h 328"/>
                <a:gd name="T76" fmla="*/ 180 w 360"/>
                <a:gd name="T77" fmla="*/ 289 h 328"/>
                <a:gd name="T78" fmla="*/ 200 w 360"/>
                <a:gd name="T79" fmla="*/ 283 h 328"/>
                <a:gd name="T80" fmla="*/ 206 w 360"/>
                <a:gd name="T81" fmla="*/ 292 h 328"/>
                <a:gd name="T82" fmla="*/ 211 w 360"/>
                <a:gd name="T83" fmla="*/ 297 h 328"/>
                <a:gd name="T84" fmla="*/ 229 w 360"/>
                <a:gd name="T85" fmla="*/ 308 h 328"/>
                <a:gd name="T86" fmla="*/ 235 w 360"/>
                <a:gd name="T87" fmla="*/ 303 h 328"/>
                <a:gd name="T88" fmla="*/ 243 w 360"/>
                <a:gd name="T89" fmla="*/ 297 h 328"/>
                <a:gd name="T90" fmla="*/ 255 w 360"/>
                <a:gd name="T91" fmla="*/ 315 h 328"/>
                <a:gd name="T92" fmla="*/ 269 w 360"/>
                <a:gd name="T93" fmla="*/ 328 h 328"/>
                <a:gd name="T94" fmla="*/ 278 w 360"/>
                <a:gd name="T95" fmla="*/ 311 h 328"/>
                <a:gd name="T96" fmla="*/ 296 w 360"/>
                <a:gd name="T97" fmla="*/ 301 h 328"/>
                <a:gd name="T98" fmla="*/ 306 w 360"/>
                <a:gd name="T99" fmla="*/ 305 h 328"/>
                <a:gd name="T100" fmla="*/ 315 w 360"/>
                <a:gd name="T101" fmla="*/ 315 h 328"/>
                <a:gd name="T102" fmla="*/ 318 w 360"/>
                <a:gd name="T103" fmla="*/ 288 h 328"/>
                <a:gd name="T104" fmla="*/ 325 w 360"/>
                <a:gd name="T105" fmla="*/ 243 h 328"/>
                <a:gd name="T106" fmla="*/ 336 w 360"/>
                <a:gd name="T107" fmla="*/ 24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28">
                  <a:moveTo>
                    <a:pt x="358" y="193"/>
                  </a:moveTo>
                  <a:cubicBezTo>
                    <a:pt x="352" y="153"/>
                    <a:pt x="352" y="153"/>
                    <a:pt x="352" y="153"/>
                  </a:cubicBezTo>
                  <a:cubicBezTo>
                    <a:pt x="353" y="153"/>
                    <a:pt x="353" y="153"/>
                    <a:pt x="353" y="153"/>
                  </a:cubicBezTo>
                  <a:cubicBezTo>
                    <a:pt x="353" y="153"/>
                    <a:pt x="353" y="153"/>
                    <a:pt x="353" y="153"/>
                  </a:cubicBezTo>
                  <a:cubicBezTo>
                    <a:pt x="356" y="148"/>
                    <a:pt x="357" y="145"/>
                    <a:pt x="357" y="142"/>
                  </a:cubicBezTo>
                  <a:cubicBezTo>
                    <a:pt x="355" y="139"/>
                    <a:pt x="355" y="139"/>
                    <a:pt x="355" y="139"/>
                  </a:cubicBezTo>
                  <a:cubicBezTo>
                    <a:pt x="351" y="137"/>
                    <a:pt x="349" y="130"/>
                    <a:pt x="350" y="119"/>
                  </a:cubicBezTo>
                  <a:cubicBezTo>
                    <a:pt x="346" y="119"/>
                    <a:pt x="346" y="119"/>
                    <a:pt x="346" y="119"/>
                  </a:cubicBezTo>
                  <a:cubicBezTo>
                    <a:pt x="343" y="119"/>
                    <a:pt x="340" y="120"/>
                    <a:pt x="337" y="122"/>
                  </a:cubicBezTo>
                  <a:cubicBezTo>
                    <a:pt x="334" y="125"/>
                    <a:pt x="332" y="127"/>
                    <a:pt x="331" y="129"/>
                  </a:cubicBezTo>
                  <a:cubicBezTo>
                    <a:pt x="330" y="134"/>
                    <a:pt x="325" y="137"/>
                    <a:pt x="316" y="140"/>
                  </a:cubicBezTo>
                  <a:cubicBezTo>
                    <a:pt x="314" y="153"/>
                    <a:pt x="314" y="153"/>
                    <a:pt x="314" y="153"/>
                  </a:cubicBezTo>
                  <a:cubicBezTo>
                    <a:pt x="314" y="153"/>
                    <a:pt x="314" y="153"/>
                    <a:pt x="314" y="153"/>
                  </a:cubicBezTo>
                  <a:cubicBezTo>
                    <a:pt x="313" y="153"/>
                    <a:pt x="313" y="153"/>
                    <a:pt x="313" y="153"/>
                  </a:cubicBezTo>
                  <a:cubicBezTo>
                    <a:pt x="309" y="161"/>
                    <a:pt x="309" y="161"/>
                    <a:pt x="309" y="161"/>
                  </a:cubicBezTo>
                  <a:cubicBezTo>
                    <a:pt x="309" y="162"/>
                    <a:pt x="309" y="162"/>
                    <a:pt x="309"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7" y="169"/>
                    <a:pt x="267" y="169"/>
                    <a:pt x="267" y="169"/>
                  </a:cubicBezTo>
                  <a:cubicBezTo>
                    <a:pt x="267" y="169"/>
                    <a:pt x="267" y="169"/>
                    <a:pt x="267" y="169"/>
                  </a:cubicBezTo>
                  <a:cubicBezTo>
                    <a:pt x="255" y="156"/>
                    <a:pt x="255" y="156"/>
                    <a:pt x="255" y="156"/>
                  </a:cubicBezTo>
                  <a:cubicBezTo>
                    <a:pt x="259" y="153"/>
                    <a:pt x="259" y="153"/>
                    <a:pt x="259" y="153"/>
                  </a:cubicBezTo>
                  <a:cubicBezTo>
                    <a:pt x="254" y="147"/>
                    <a:pt x="254" y="147"/>
                    <a:pt x="254" y="147"/>
                  </a:cubicBezTo>
                  <a:cubicBezTo>
                    <a:pt x="249" y="143"/>
                    <a:pt x="249" y="143"/>
                    <a:pt x="249" y="143"/>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6" y="131"/>
                    <a:pt x="246" y="131"/>
                    <a:pt x="246" y="131"/>
                  </a:cubicBezTo>
                  <a:cubicBezTo>
                    <a:pt x="235" y="131"/>
                    <a:pt x="235" y="131"/>
                    <a:pt x="235" y="131"/>
                  </a:cubicBezTo>
                  <a:cubicBezTo>
                    <a:pt x="235" y="131"/>
                    <a:pt x="235" y="131"/>
                    <a:pt x="235" y="131"/>
                  </a:cubicBezTo>
                  <a:cubicBezTo>
                    <a:pt x="226" y="125"/>
                    <a:pt x="226" y="125"/>
                    <a:pt x="226" y="125"/>
                  </a:cubicBezTo>
                  <a:cubicBezTo>
                    <a:pt x="194" y="120"/>
                    <a:pt x="194" y="120"/>
                    <a:pt x="194" y="120"/>
                  </a:cubicBezTo>
                  <a:cubicBezTo>
                    <a:pt x="168" y="119"/>
                    <a:pt x="168" y="119"/>
                    <a:pt x="168" y="119"/>
                  </a:cubicBezTo>
                  <a:cubicBezTo>
                    <a:pt x="167" y="119"/>
                    <a:pt x="167" y="119"/>
                    <a:pt x="167" y="119"/>
                  </a:cubicBezTo>
                  <a:cubicBezTo>
                    <a:pt x="166" y="119"/>
                    <a:pt x="165" y="119"/>
                    <a:pt x="165" y="118"/>
                  </a:cubicBezTo>
                  <a:cubicBezTo>
                    <a:pt x="149" y="84"/>
                    <a:pt x="149" y="84"/>
                    <a:pt x="149" y="84"/>
                  </a:cubicBezTo>
                  <a:cubicBezTo>
                    <a:pt x="148" y="81"/>
                    <a:pt x="141" y="72"/>
                    <a:pt x="129" y="57"/>
                  </a:cubicBezTo>
                  <a:cubicBezTo>
                    <a:pt x="117" y="42"/>
                    <a:pt x="110" y="34"/>
                    <a:pt x="108" y="33"/>
                  </a:cubicBezTo>
                  <a:cubicBezTo>
                    <a:pt x="85" y="11"/>
                    <a:pt x="85" y="11"/>
                    <a:pt x="85" y="11"/>
                  </a:cubicBezTo>
                  <a:cubicBezTo>
                    <a:pt x="82" y="9"/>
                    <a:pt x="82" y="9"/>
                    <a:pt x="82" y="9"/>
                  </a:cubicBezTo>
                  <a:cubicBezTo>
                    <a:pt x="54" y="8"/>
                    <a:pt x="54" y="8"/>
                    <a:pt x="54" y="8"/>
                  </a:cubicBezTo>
                  <a:cubicBezTo>
                    <a:pt x="53" y="8"/>
                    <a:pt x="53" y="8"/>
                    <a:pt x="53" y="8"/>
                  </a:cubicBezTo>
                  <a:cubicBezTo>
                    <a:pt x="53" y="7"/>
                    <a:pt x="53" y="7"/>
                    <a:pt x="53" y="7"/>
                  </a:cubicBezTo>
                  <a:cubicBezTo>
                    <a:pt x="50" y="5"/>
                    <a:pt x="46" y="3"/>
                    <a:pt x="40" y="2"/>
                  </a:cubicBezTo>
                  <a:cubicBezTo>
                    <a:pt x="35" y="0"/>
                    <a:pt x="23" y="4"/>
                    <a:pt x="4" y="14"/>
                  </a:cubicBezTo>
                  <a:cubicBezTo>
                    <a:pt x="3" y="15"/>
                    <a:pt x="3" y="15"/>
                    <a:pt x="3" y="15"/>
                  </a:cubicBezTo>
                  <a:cubicBezTo>
                    <a:pt x="4" y="20"/>
                    <a:pt x="4" y="20"/>
                    <a:pt x="4" y="20"/>
                  </a:cubicBezTo>
                  <a:cubicBezTo>
                    <a:pt x="4" y="20"/>
                    <a:pt x="4" y="20"/>
                    <a:pt x="4" y="20"/>
                  </a:cubicBezTo>
                  <a:cubicBezTo>
                    <a:pt x="4" y="21"/>
                    <a:pt x="4" y="21"/>
                    <a:pt x="4" y="21"/>
                  </a:cubicBezTo>
                  <a:cubicBezTo>
                    <a:pt x="4" y="21"/>
                    <a:pt x="4" y="21"/>
                    <a:pt x="4" y="21"/>
                  </a:cubicBezTo>
                  <a:cubicBezTo>
                    <a:pt x="4" y="21"/>
                    <a:pt x="4" y="21"/>
                    <a:pt x="4" y="21"/>
                  </a:cubicBezTo>
                  <a:cubicBezTo>
                    <a:pt x="1" y="28"/>
                    <a:pt x="1" y="28"/>
                    <a:pt x="1" y="28"/>
                  </a:cubicBezTo>
                  <a:cubicBezTo>
                    <a:pt x="1" y="28"/>
                    <a:pt x="1" y="28"/>
                    <a:pt x="1" y="28"/>
                  </a:cubicBezTo>
                  <a:cubicBezTo>
                    <a:pt x="0" y="28"/>
                    <a:pt x="0" y="28"/>
                    <a:pt x="0" y="28"/>
                  </a:cubicBezTo>
                  <a:cubicBezTo>
                    <a:pt x="0" y="33"/>
                    <a:pt x="0" y="33"/>
                    <a:pt x="0" y="33"/>
                  </a:cubicBezTo>
                  <a:cubicBezTo>
                    <a:pt x="0" y="36"/>
                    <a:pt x="1" y="40"/>
                    <a:pt x="2" y="43"/>
                  </a:cubicBezTo>
                  <a:cubicBezTo>
                    <a:pt x="5" y="45"/>
                    <a:pt x="5" y="45"/>
                    <a:pt x="5" y="45"/>
                  </a:cubicBezTo>
                  <a:cubicBezTo>
                    <a:pt x="11" y="45"/>
                    <a:pt x="11" y="45"/>
                    <a:pt x="11" y="45"/>
                  </a:cubicBezTo>
                  <a:cubicBezTo>
                    <a:pt x="16" y="46"/>
                    <a:pt x="16" y="46"/>
                    <a:pt x="16" y="46"/>
                  </a:cubicBezTo>
                  <a:cubicBezTo>
                    <a:pt x="18" y="45"/>
                    <a:pt x="18" y="45"/>
                    <a:pt x="18" y="45"/>
                  </a:cubicBezTo>
                  <a:cubicBezTo>
                    <a:pt x="18" y="41"/>
                    <a:pt x="19" y="38"/>
                    <a:pt x="21" y="37"/>
                  </a:cubicBezTo>
                  <a:cubicBezTo>
                    <a:pt x="25" y="37"/>
                    <a:pt x="25" y="37"/>
                    <a:pt x="25" y="37"/>
                  </a:cubicBezTo>
                  <a:cubicBezTo>
                    <a:pt x="39" y="41"/>
                    <a:pt x="39" y="41"/>
                    <a:pt x="39" y="41"/>
                  </a:cubicBezTo>
                  <a:cubicBezTo>
                    <a:pt x="42" y="42"/>
                    <a:pt x="42" y="42"/>
                    <a:pt x="42" y="42"/>
                  </a:cubicBezTo>
                  <a:cubicBezTo>
                    <a:pt x="37" y="49"/>
                    <a:pt x="37" y="49"/>
                    <a:pt x="37" y="49"/>
                  </a:cubicBezTo>
                  <a:cubicBezTo>
                    <a:pt x="37" y="59"/>
                    <a:pt x="37" y="59"/>
                    <a:pt x="37" y="59"/>
                  </a:cubicBezTo>
                  <a:cubicBezTo>
                    <a:pt x="37" y="61"/>
                    <a:pt x="41" y="65"/>
                    <a:pt x="48" y="72"/>
                  </a:cubicBezTo>
                  <a:cubicBezTo>
                    <a:pt x="53" y="75"/>
                    <a:pt x="55" y="77"/>
                    <a:pt x="58" y="77"/>
                  </a:cubicBezTo>
                  <a:cubicBezTo>
                    <a:pt x="60" y="77"/>
                    <a:pt x="60" y="77"/>
                    <a:pt x="60" y="77"/>
                  </a:cubicBezTo>
                  <a:cubicBezTo>
                    <a:pt x="62" y="76"/>
                    <a:pt x="62" y="76"/>
                    <a:pt x="62" y="76"/>
                  </a:cubicBezTo>
                  <a:cubicBezTo>
                    <a:pt x="69" y="69"/>
                    <a:pt x="69" y="69"/>
                    <a:pt x="69" y="69"/>
                  </a:cubicBezTo>
                  <a:cubicBezTo>
                    <a:pt x="74" y="66"/>
                    <a:pt x="74" y="66"/>
                    <a:pt x="74" y="66"/>
                  </a:cubicBezTo>
                  <a:cubicBezTo>
                    <a:pt x="74" y="66"/>
                    <a:pt x="74" y="66"/>
                    <a:pt x="74" y="66"/>
                  </a:cubicBezTo>
                  <a:cubicBezTo>
                    <a:pt x="74" y="66"/>
                    <a:pt x="74" y="66"/>
                    <a:pt x="74" y="66"/>
                  </a:cubicBezTo>
                  <a:cubicBezTo>
                    <a:pt x="85" y="64"/>
                    <a:pt x="85" y="64"/>
                    <a:pt x="85" y="64"/>
                  </a:cubicBezTo>
                  <a:cubicBezTo>
                    <a:pt x="88" y="57"/>
                    <a:pt x="88" y="57"/>
                    <a:pt x="88" y="57"/>
                  </a:cubicBezTo>
                  <a:cubicBezTo>
                    <a:pt x="97" y="52"/>
                    <a:pt x="97" y="52"/>
                    <a:pt x="97" y="52"/>
                  </a:cubicBezTo>
                  <a:cubicBezTo>
                    <a:pt x="106" y="57"/>
                    <a:pt x="106" y="57"/>
                    <a:pt x="106" y="57"/>
                  </a:cubicBezTo>
                  <a:cubicBezTo>
                    <a:pt x="106" y="57"/>
                    <a:pt x="106" y="57"/>
                    <a:pt x="106" y="57"/>
                  </a:cubicBezTo>
                  <a:cubicBezTo>
                    <a:pt x="107" y="57"/>
                    <a:pt x="107" y="57"/>
                    <a:pt x="107" y="57"/>
                  </a:cubicBezTo>
                  <a:cubicBezTo>
                    <a:pt x="115" y="71"/>
                    <a:pt x="115" y="71"/>
                    <a:pt x="115" y="71"/>
                  </a:cubicBezTo>
                  <a:cubicBezTo>
                    <a:pt x="118" y="80"/>
                    <a:pt x="118" y="80"/>
                    <a:pt x="118" y="80"/>
                  </a:cubicBezTo>
                  <a:cubicBezTo>
                    <a:pt x="118" y="81"/>
                    <a:pt x="118" y="81"/>
                    <a:pt x="118" y="81"/>
                  </a:cubicBezTo>
                  <a:cubicBezTo>
                    <a:pt x="116" y="93"/>
                    <a:pt x="116" y="93"/>
                    <a:pt x="116" y="93"/>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1" y="130"/>
                    <a:pt x="121" y="131"/>
                  </a:cubicBezTo>
                  <a:cubicBezTo>
                    <a:pt x="120" y="138"/>
                    <a:pt x="120" y="138"/>
                    <a:pt x="120" y="138"/>
                  </a:cubicBezTo>
                  <a:cubicBezTo>
                    <a:pt x="120" y="138"/>
                    <a:pt x="120" y="138"/>
                    <a:pt x="120" y="138"/>
                  </a:cubicBezTo>
                  <a:cubicBezTo>
                    <a:pt x="120" y="139"/>
                    <a:pt x="120" y="139"/>
                    <a:pt x="120" y="139"/>
                  </a:cubicBezTo>
                  <a:cubicBezTo>
                    <a:pt x="116" y="144"/>
                    <a:pt x="116" y="144"/>
                    <a:pt x="116" y="144"/>
                  </a:cubicBezTo>
                  <a:cubicBezTo>
                    <a:pt x="116" y="145"/>
                    <a:pt x="116" y="145"/>
                    <a:pt x="116" y="145"/>
                  </a:cubicBezTo>
                  <a:cubicBezTo>
                    <a:pt x="116" y="145"/>
                    <a:pt x="116" y="145"/>
                    <a:pt x="116" y="145"/>
                  </a:cubicBezTo>
                  <a:cubicBezTo>
                    <a:pt x="116" y="145"/>
                    <a:pt x="116" y="145"/>
                    <a:pt x="116" y="145"/>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3" y="184"/>
                    <a:pt x="103" y="184"/>
                    <a:pt x="103" y="184"/>
                  </a:cubicBezTo>
                  <a:cubicBezTo>
                    <a:pt x="99" y="180"/>
                    <a:pt x="99" y="180"/>
                    <a:pt x="99" y="180"/>
                  </a:cubicBezTo>
                  <a:cubicBezTo>
                    <a:pt x="95" y="181"/>
                    <a:pt x="95" y="181"/>
                    <a:pt x="95" y="181"/>
                  </a:cubicBezTo>
                  <a:cubicBezTo>
                    <a:pt x="90" y="187"/>
                    <a:pt x="90" y="187"/>
                    <a:pt x="90" y="187"/>
                  </a:cubicBezTo>
                  <a:cubicBezTo>
                    <a:pt x="84" y="203"/>
                    <a:pt x="84" y="203"/>
                    <a:pt x="84" y="203"/>
                  </a:cubicBezTo>
                  <a:cubicBezTo>
                    <a:pt x="84" y="204"/>
                    <a:pt x="84" y="204"/>
                    <a:pt x="84" y="204"/>
                  </a:cubicBezTo>
                  <a:cubicBezTo>
                    <a:pt x="84" y="204"/>
                    <a:pt x="84" y="204"/>
                    <a:pt x="84" y="204"/>
                  </a:cubicBezTo>
                  <a:cubicBezTo>
                    <a:pt x="78" y="209"/>
                    <a:pt x="78" y="209"/>
                    <a:pt x="78" y="209"/>
                  </a:cubicBezTo>
                  <a:cubicBezTo>
                    <a:pt x="77" y="209"/>
                    <a:pt x="77" y="209"/>
                    <a:pt x="77" y="209"/>
                  </a:cubicBezTo>
                  <a:cubicBezTo>
                    <a:pt x="74" y="209"/>
                    <a:pt x="74" y="209"/>
                    <a:pt x="74" y="209"/>
                  </a:cubicBezTo>
                  <a:cubicBezTo>
                    <a:pt x="68" y="219"/>
                    <a:pt x="68" y="219"/>
                    <a:pt x="68" y="219"/>
                  </a:cubicBezTo>
                  <a:cubicBezTo>
                    <a:pt x="71" y="225"/>
                    <a:pt x="71" y="225"/>
                    <a:pt x="71" y="225"/>
                  </a:cubicBezTo>
                  <a:cubicBezTo>
                    <a:pt x="72" y="225"/>
                    <a:pt x="72" y="225"/>
                    <a:pt x="72" y="225"/>
                  </a:cubicBezTo>
                  <a:cubicBezTo>
                    <a:pt x="80" y="235"/>
                    <a:pt x="80" y="235"/>
                    <a:pt x="80" y="235"/>
                  </a:cubicBezTo>
                  <a:cubicBezTo>
                    <a:pt x="80" y="236"/>
                    <a:pt x="80" y="236"/>
                    <a:pt x="80" y="236"/>
                  </a:cubicBezTo>
                  <a:cubicBezTo>
                    <a:pt x="80" y="239"/>
                    <a:pt x="80" y="239"/>
                    <a:pt x="80" y="239"/>
                  </a:cubicBezTo>
                  <a:cubicBezTo>
                    <a:pt x="89" y="240"/>
                    <a:pt x="89" y="240"/>
                    <a:pt x="89" y="240"/>
                  </a:cubicBezTo>
                  <a:cubicBezTo>
                    <a:pt x="90" y="248"/>
                    <a:pt x="90" y="248"/>
                    <a:pt x="90" y="248"/>
                  </a:cubicBezTo>
                  <a:cubicBezTo>
                    <a:pt x="90" y="249"/>
                    <a:pt x="90" y="249"/>
                    <a:pt x="90" y="249"/>
                  </a:cubicBezTo>
                  <a:cubicBezTo>
                    <a:pt x="91" y="258"/>
                    <a:pt x="91" y="258"/>
                    <a:pt x="91" y="258"/>
                  </a:cubicBezTo>
                  <a:cubicBezTo>
                    <a:pt x="94" y="260"/>
                    <a:pt x="94" y="260"/>
                    <a:pt x="94" y="260"/>
                  </a:cubicBezTo>
                  <a:cubicBezTo>
                    <a:pt x="102" y="258"/>
                    <a:pt x="102" y="258"/>
                    <a:pt x="102" y="258"/>
                  </a:cubicBezTo>
                  <a:cubicBezTo>
                    <a:pt x="109" y="253"/>
                    <a:pt x="109" y="253"/>
                    <a:pt x="109" y="253"/>
                  </a:cubicBezTo>
                  <a:cubicBezTo>
                    <a:pt x="111" y="253"/>
                    <a:pt x="111" y="253"/>
                    <a:pt x="111" y="253"/>
                  </a:cubicBezTo>
                  <a:cubicBezTo>
                    <a:pt x="113" y="266"/>
                    <a:pt x="113" y="266"/>
                    <a:pt x="113" y="266"/>
                  </a:cubicBezTo>
                  <a:cubicBezTo>
                    <a:pt x="117" y="271"/>
                    <a:pt x="117" y="271"/>
                    <a:pt x="117" y="271"/>
                  </a:cubicBezTo>
                  <a:cubicBezTo>
                    <a:pt x="118" y="272"/>
                    <a:pt x="118" y="272"/>
                    <a:pt x="118" y="272"/>
                  </a:cubicBezTo>
                  <a:cubicBezTo>
                    <a:pt x="121" y="277"/>
                    <a:pt x="121" y="277"/>
                    <a:pt x="121" y="277"/>
                  </a:cubicBezTo>
                  <a:cubicBezTo>
                    <a:pt x="127" y="282"/>
                    <a:pt x="127" y="282"/>
                    <a:pt x="127" y="282"/>
                  </a:cubicBezTo>
                  <a:cubicBezTo>
                    <a:pt x="127" y="283"/>
                    <a:pt x="129" y="283"/>
                    <a:pt x="131" y="283"/>
                  </a:cubicBezTo>
                  <a:cubicBezTo>
                    <a:pt x="133" y="284"/>
                    <a:pt x="133" y="284"/>
                    <a:pt x="133" y="284"/>
                  </a:cubicBezTo>
                  <a:cubicBezTo>
                    <a:pt x="137" y="282"/>
                    <a:pt x="137" y="282"/>
                    <a:pt x="137" y="282"/>
                  </a:cubicBezTo>
                  <a:cubicBezTo>
                    <a:pt x="140" y="281"/>
                    <a:pt x="143" y="280"/>
                    <a:pt x="146" y="279"/>
                  </a:cubicBezTo>
                  <a:cubicBezTo>
                    <a:pt x="148" y="278"/>
                    <a:pt x="148" y="278"/>
                    <a:pt x="148" y="278"/>
                  </a:cubicBezTo>
                  <a:cubicBezTo>
                    <a:pt x="154" y="278"/>
                    <a:pt x="154" y="278"/>
                    <a:pt x="154" y="278"/>
                  </a:cubicBezTo>
                  <a:cubicBezTo>
                    <a:pt x="156" y="278"/>
                    <a:pt x="157" y="278"/>
                    <a:pt x="158" y="279"/>
                  </a:cubicBezTo>
                  <a:cubicBezTo>
                    <a:pt x="166" y="274"/>
                    <a:pt x="166" y="274"/>
                    <a:pt x="166" y="274"/>
                  </a:cubicBezTo>
                  <a:cubicBezTo>
                    <a:pt x="167" y="274"/>
                    <a:pt x="167" y="274"/>
                    <a:pt x="167" y="274"/>
                  </a:cubicBezTo>
                  <a:cubicBezTo>
                    <a:pt x="167" y="275"/>
                    <a:pt x="167" y="275"/>
                    <a:pt x="167" y="275"/>
                  </a:cubicBezTo>
                  <a:cubicBezTo>
                    <a:pt x="168" y="274"/>
                    <a:pt x="168" y="274"/>
                    <a:pt x="168" y="274"/>
                  </a:cubicBezTo>
                  <a:cubicBezTo>
                    <a:pt x="169" y="275"/>
                    <a:pt x="169" y="275"/>
                    <a:pt x="169" y="275"/>
                  </a:cubicBezTo>
                  <a:cubicBezTo>
                    <a:pt x="172" y="279"/>
                    <a:pt x="173" y="282"/>
                    <a:pt x="173" y="283"/>
                  </a:cubicBezTo>
                  <a:cubicBezTo>
                    <a:pt x="177" y="289"/>
                    <a:pt x="177" y="289"/>
                    <a:pt x="177" y="289"/>
                  </a:cubicBezTo>
                  <a:cubicBezTo>
                    <a:pt x="180" y="290"/>
                    <a:pt x="180" y="290"/>
                    <a:pt x="180" y="290"/>
                  </a:cubicBezTo>
                  <a:cubicBezTo>
                    <a:pt x="180" y="290"/>
                    <a:pt x="180" y="290"/>
                    <a:pt x="180" y="290"/>
                  </a:cubicBezTo>
                  <a:cubicBezTo>
                    <a:pt x="181" y="290"/>
                    <a:pt x="181" y="290"/>
                    <a:pt x="181" y="290"/>
                  </a:cubicBezTo>
                  <a:cubicBezTo>
                    <a:pt x="180" y="289"/>
                    <a:pt x="180" y="289"/>
                    <a:pt x="180" y="289"/>
                  </a:cubicBezTo>
                  <a:cubicBezTo>
                    <a:pt x="179" y="287"/>
                    <a:pt x="179" y="286"/>
                    <a:pt x="180" y="285"/>
                  </a:cubicBezTo>
                  <a:cubicBezTo>
                    <a:pt x="181" y="284"/>
                    <a:pt x="182" y="283"/>
                    <a:pt x="185" y="283"/>
                  </a:cubicBezTo>
                  <a:cubicBezTo>
                    <a:pt x="199" y="283"/>
                    <a:pt x="199" y="283"/>
                    <a:pt x="199" y="283"/>
                  </a:cubicBezTo>
                  <a:cubicBezTo>
                    <a:pt x="200" y="283"/>
                    <a:pt x="200" y="283"/>
                    <a:pt x="200" y="283"/>
                  </a:cubicBezTo>
                  <a:cubicBezTo>
                    <a:pt x="201" y="283"/>
                    <a:pt x="201" y="283"/>
                    <a:pt x="201" y="283"/>
                  </a:cubicBezTo>
                  <a:cubicBezTo>
                    <a:pt x="201" y="283"/>
                    <a:pt x="201" y="283"/>
                    <a:pt x="201" y="283"/>
                  </a:cubicBezTo>
                  <a:cubicBezTo>
                    <a:pt x="201" y="283"/>
                    <a:pt x="201" y="283"/>
                    <a:pt x="201" y="283"/>
                  </a:cubicBezTo>
                  <a:cubicBezTo>
                    <a:pt x="206" y="292"/>
                    <a:pt x="206" y="292"/>
                    <a:pt x="206" y="292"/>
                  </a:cubicBezTo>
                  <a:cubicBezTo>
                    <a:pt x="205" y="296"/>
                    <a:pt x="205" y="296"/>
                    <a:pt x="205" y="296"/>
                  </a:cubicBezTo>
                  <a:cubicBezTo>
                    <a:pt x="205" y="296"/>
                    <a:pt x="205" y="296"/>
                    <a:pt x="205" y="296"/>
                  </a:cubicBezTo>
                  <a:cubicBezTo>
                    <a:pt x="211" y="297"/>
                    <a:pt x="211" y="297"/>
                    <a:pt x="211" y="297"/>
                  </a:cubicBezTo>
                  <a:cubicBezTo>
                    <a:pt x="211" y="297"/>
                    <a:pt x="211" y="297"/>
                    <a:pt x="211" y="297"/>
                  </a:cubicBezTo>
                  <a:cubicBezTo>
                    <a:pt x="211" y="296"/>
                    <a:pt x="211" y="295"/>
                    <a:pt x="211" y="295"/>
                  </a:cubicBezTo>
                  <a:cubicBezTo>
                    <a:pt x="213" y="294"/>
                    <a:pt x="213" y="294"/>
                    <a:pt x="213" y="294"/>
                  </a:cubicBezTo>
                  <a:cubicBezTo>
                    <a:pt x="227" y="303"/>
                    <a:pt x="227" y="303"/>
                    <a:pt x="227" y="303"/>
                  </a:cubicBezTo>
                  <a:cubicBezTo>
                    <a:pt x="228" y="305"/>
                    <a:pt x="229" y="306"/>
                    <a:pt x="229" y="308"/>
                  </a:cubicBezTo>
                  <a:cubicBezTo>
                    <a:pt x="229" y="314"/>
                    <a:pt x="229" y="314"/>
                    <a:pt x="229" y="314"/>
                  </a:cubicBezTo>
                  <a:cubicBezTo>
                    <a:pt x="234" y="315"/>
                    <a:pt x="234" y="315"/>
                    <a:pt x="234" y="315"/>
                  </a:cubicBezTo>
                  <a:cubicBezTo>
                    <a:pt x="237" y="310"/>
                    <a:pt x="237" y="310"/>
                    <a:pt x="237" y="310"/>
                  </a:cubicBezTo>
                  <a:cubicBezTo>
                    <a:pt x="235" y="307"/>
                    <a:pt x="235" y="305"/>
                    <a:pt x="235" y="303"/>
                  </a:cubicBezTo>
                  <a:cubicBezTo>
                    <a:pt x="235" y="302"/>
                    <a:pt x="236" y="301"/>
                    <a:pt x="237" y="300"/>
                  </a:cubicBezTo>
                  <a:cubicBezTo>
                    <a:pt x="239" y="299"/>
                    <a:pt x="239" y="299"/>
                    <a:pt x="239" y="299"/>
                  </a:cubicBezTo>
                  <a:cubicBezTo>
                    <a:pt x="239" y="298"/>
                    <a:pt x="239" y="297"/>
                    <a:pt x="240" y="297"/>
                  </a:cubicBezTo>
                  <a:cubicBezTo>
                    <a:pt x="243" y="297"/>
                    <a:pt x="243" y="297"/>
                    <a:pt x="243" y="297"/>
                  </a:cubicBezTo>
                  <a:cubicBezTo>
                    <a:pt x="245" y="299"/>
                    <a:pt x="247" y="303"/>
                    <a:pt x="248" y="309"/>
                  </a:cubicBezTo>
                  <a:cubicBezTo>
                    <a:pt x="248" y="310"/>
                    <a:pt x="248" y="310"/>
                    <a:pt x="248" y="310"/>
                  </a:cubicBezTo>
                  <a:cubicBezTo>
                    <a:pt x="249" y="311"/>
                    <a:pt x="249" y="311"/>
                    <a:pt x="249" y="311"/>
                  </a:cubicBezTo>
                  <a:cubicBezTo>
                    <a:pt x="249" y="312"/>
                    <a:pt x="251" y="313"/>
                    <a:pt x="255" y="315"/>
                  </a:cubicBezTo>
                  <a:cubicBezTo>
                    <a:pt x="255" y="315"/>
                    <a:pt x="255" y="315"/>
                    <a:pt x="255" y="315"/>
                  </a:cubicBezTo>
                  <a:cubicBezTo>
                    <a:pt x="256" y="315"/>
                    <a:pt x="256" y="315"/>
                    <a:pt x="256" y="315"/>
                  </a:cubicBezTo>
                  <a:cubicBezTo>
                    <a:pt x="269" y="328"/>
                    <a:pt x="269" y="328"/>
                    <a:pt x="269" y="328"/>
                  </a:cubicBezTo>
                  <a:cubicBezTo>
                    <a:pt x="269" y="328"/>
                    <a:pt x="269" y="328"/>
                    <a:pt x="269" y="328"/>
                  </a:cubicBezTo>
                  <a:cubicBezTo>
                    <a:pt x="275" y="326"/>
                    <a:pt x="275" y="326"/>
                    <a:pt x="275" y="326"/>
                  </a:cubicBezTo>
                  <a:cubicBezTo>
                    <a:pt x="274" y="324"/>
                    <a:pt x="274" y="324"/>
                    <a:pt x="274" y="324"/>
                  </a:cubicBezTo>
                  <a:cubicBezTo>
                    <a:pt x="272" y="322"/>
                    <a:pt x="272" y="320"/>
                    <a:pt x="272" y="319"/>
                  </a:cubicBezTo>
                  <a:cubicBezTo>
                    <a:pt x="272" y="316"/>
                    <a:pt x="274" y="313"/>
                    <a:pt x="278" y="311"/>
                  </a:cubicBezTo>
                  <a:cubicBezTo>
                    <a:pt x="285" y="305"/>
                    <a:pt x="285" y="305"/>
                    <a:pt x="285" y="305"/>
                  </a:cubicBezTo>
                  <a:cubicBezTo>
                    <a:pt x="293" y="310"/>
                    <a:pt x="293" y="310"/>
                    <a:pt x="293" y="310"/>
                  </a:cubicBezTo>
                  <a:cubicBezTo>
                    <a:pt x="294" y="310"/>
                    <a:pt x="294" y="310"/>
                    <a:pt x="294" y="310"/>
                  </a:cubicBezTo>
                  <a:cubicBezTo>
                    <a:pt x="296" y="301"/>
                    <a:pt x="296" y="301"/>
                    <a:pt x="296" y="301"/>
                  </a:cubicBezTo>
                  <a:cubicBezTo>
                    <a:pt x="296" y="300"/>
                    <a:pt x="296" y="300"/>
                    <a:pt x="296" y="300"/>
                  </a:cubicBezTo>
                  <a:cubicBezTo>
                    <a:pt x="297" y="299"/>
                    <a:pt x="297" y="299"/>
                    <a:pt x="297" y="299"/>
                  </a:cubicBezTo>
                  <a:cubicBezTo>
                    <a:pt x="304" y="300"/>
                    <a:pt x="304" y="300"/>
                    <a:pt x="304" y="300"/>
                  </a:cubicBezTo>
                  <a:cubicBezTo>
                    <a:pt x="305" y="301"/>
                    <a:pt x="306" y="303"/>
                    <a:pt x="306" y="305"/>
                  </a:cubicBezTo>
                  <a:cubicBezTo>
                    <a:pt x="306" y="306"/>
                    <a:pt x="305" y="308"/>
                    <a:pt x="303" y="310"/>
                  </a:cubicBezTo>
                  <a:cubicBezTo>
                    <a:pt x="305" y="311"/>
                    <a:pt x="305" y="311"/>
                    <a:pt x="305" y="311"/>
                  </a:cubicBezTo>
                  <a:cubicBezTo>
                    <a:pt x="309" y="313"/>
                    <a:pt x="312" y="314"/>
                    <a:pt x="314" y="315"/>
                  </a:cubicBezTo>
                  <a:cubicBezTo>
                    <a:pt x="315" y="315"/>
                    <a:pt x="315" y="315"/>
                    <a:pt x="315" y="315"/>
                  </a:cubicBezTo>
                  <a:cubicBezTo>
                    <a:pt x="315" y="315"/>
                    <a:pt x="315" y="315"/>
                    <a:pt x="315" y="315"/>
                  </a:cubicBezTo>
                  <a:cubicBezTo>
                    <a:pt x="320" y="317"/>
                    <a:pt x="320" y="317"/>
                    <a:pt x="320" y="317"/>
                  </a:cubicBezTo>
                  <a:cubicBezTo>
                    <a:pt x="324" y="317"/>
                    <a:pt x="324" y="317"/>
                    <a:pt x="324" y="317"/>
                  </a:cubicBezTo>
                  <a:cubicBezTo>
                    <a:pt x="318" y="288"/>
                    <a:pt x="318" y="288"/>
                    <a:pt x="318" y="288"/>
                  </a:cubicBezTo>
                  <a:cubicBezTo>
                    <a:pt x="314" y="285"/>
                    <a:pt x="310" y="281"/>
                    <a:pt x="307" y="275"/>
                  </a:cubicBezTo>
                  <a:cubicBezTo>
                    <a:pt x="304" y="270"/>
                    <a:pt x="305" y="263"/>
                    <a:pt x="312" y="255"/>
                  </a:cubicBezTo>
                  <a:cubicBezTo>
                    <a:pt x="315" y="251"/>
                    <a:pt x="320" y="247"/>
                    <a:pt x="325" y="243"/>
                  </a:cubicBezTo>
                  <a:cubicBezTo>
                    <a:pt x="325" y="243"/>
                    <a:pt x="325" y="243"/>
                    <a:pt x="325" y="243"/>
                  </a:cubicBezTo>
                  <a:cubicBezTo>
                    <a:pt x="325" y="243"/>
                    <a:pt x="325" y="243"/>
                    <a:pt x="325" y="243"/>
                  </a:cubicBezTo>
                  <a:cubicBezTo>
                    <a:pt x="331" y="243"/>
                    <a:pt x="331" y="243"/>
                    <a:pt x="331" y="243"/>
                  </a:cubicBezTo>
                  <a:cubicBezTo>
                    <a:pt x="331" y="243"/>
                    <a:pt x="331" y="243"/>
                    <a:pt x="331" y="243"/>
                  </a:cubicBezTo>
                  <a:cubicBezTo>
                    <a:pt x="336" y="245"/>
                    <a:pt x="336" y="245"/>
                    <a:pt x="336" y="245"/>
                  </a:cubicBezTo>
                  <a:cubicBezTo>
                    <a:pt x="346" y="245"/>
                    <a:pt x="346" y="245"/>
                    <a:pt x="346" y="245"/>
                  </a:cubicBezTo>
                  <a:cubicBezTo>
                    <a:pt x="350" y="243"/>
                    <a:pt x="353" y="237"/>
                    <a:pt x="357" y="228"/>
                  </a:cubicBezTo>
                  <a:cubicBezTo>
                    <a:pt x="360" y="222"/>
                    <a:pt x="360" y="211"/>
                    <a:pt x="358"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30"/>
            <p:cNvSpPr>
              <a:spLocks/>
            </p:cNvSpPr>
            <p:nvPr/>
          </p:nvSpPr>
          <p:spPr bwMode="auto">
            <a:xfrm>
              <a:off x="7537450" y="3097213"/>
              <a:ext cx="814388" cy="511175"/>
            </a:xfrm>
            <a:custGeom>
              <a:avLst/>
              <a:gdLst>
                <a:gd name="T0" fmla="*/ 198 w 217"/>
                <a:gd name="T1" fmla="*/ 4 h 136"/>
                <a:gd name="T2" fmla="*/ 179 w 217"/>
                <a:gd name="T3" fmla="*/ 6 h 136"/>
                <a:gd name="T4" fmla="*/ 135 w 217"/>
                <a:gd name="T5" fmla="*/ 21 h 136"/>
                <a:gd name="T6" fmla="*/ 136 w 217"/>
                <a:gd name="T7" fmla="*/ 30 h 136"/>
                <a:gd name="T8" fmla="*/ 106 w 217"/>
                <a:gd name="T9" fmla="*/ 26 h 136"/>
                <a:gd name="T10" fmla="*/ 84 w 217"/>
                <a:gd name="T11" fmla="*/ 0 h 136"/>
                <a:gd name="T12" fmla="*/ 75 w 217"/>
                <a:gd name="T13" fmla="*/ 10 h 136"/>
                <a:gd name="T14" fmla="*/ 64 w 217"/>
                <a:gd name="T15" fmla="*/ 4 h 136"/>
                <a:gd name="T16" fmla="*/ 59 w 217"/>
                <a:gd name="T17" fmla="*/ 10 h 136"/>
                <a:gd name="T18" fmla="*/ 51 w 217"/>
                <a:gd name="T19" fmla="*/ 12 h 136"/>
                <a:gd name="T20" fmla="*/ 6 w 217"/>
                <a:gd name="T21" fmla="*/ 64 h 136"/>
                <a:gd name="T22" fmla="*/ 11 w 217"/>
                <a:gd name="T23" fmla="*/ 76 h 136"/>
                <a:gd name="T24" fmla="*/ 10 w 217"/>
                <a:gd name="T25" fmla="*/ 76 h 136"/>
                <a:gd name="T26" fmla="*/ 17 w 217"/>
                <a:gd name="T27" fmla="*/ 103 h 136"/>
                <a:gd name="T28" fmla="*/ 0 w 217"/>
                <a:gd name="T29" fmla="*/ 114 h 136"/>
                <a:gd name="T30" fmla="*/ 8 w 217"/>
                <a:gd name="T31" fmla="*/ 122 h 136"/>
                <a:gd name="T32" fmla="*/ 9 w 217"/>
                <a:gd name="T33" fmla="*/ 124 h 136"/>
                <a:gd name="T34" fmla="*/ 32 w 217"/>
                <a:gd name="T35" fmla="*/ 136 h 136"/>
                <a:gd name="T36" fmla="*/ 42 w 217"/>
                <a:gd name="T37" fmla="*/ 126 h 136"/>
                <a:gd name="T38" fmla="*/ 57 w 217"/>
                <a:gd name="T39" fmla="*/ 119 h 136"/>
                <a:gd name="T40" fmla="*/ 59 w 217"/>
                <a:gd name="T41" fmla="*/ 121 h 136"/>
                <a:gd name="T42" fmla="*/ 59 w 217"/>
                <a:gd name="T43" fmla="*/ 122 h 136"/>
                <a:gd name="T44" fmla="*/ 74 w 217"/>
                <a:gd name="T45" fmla="*/ 132 h 136"/>
                <a:gd name="T46" fmla="*/ 92 w 217"/>
                <a:gd name="T47" fmla="*/ 126 h 136"/>
                <a:gd name="T48" fmla="*/ 106 w 217"/>
                <a:gd name="T49" fmla="*/ 125 h 136"/>
                <a:gd name="T50" fmla="*/ 108 w 217"/>
                <a:gd name="T51" fmla="*/ 124 h 136"/>
                <a:gd name="T52" fmla="*/ 119 w 217"/>
                <a:gd name="T53" fmla="*/ 110 h 136"/>
                <a:gd name="T54" fmla="*/ 125 w 217"/>
                <a:gd name="T55" fmla="*/ 106 h 136"/>
                <a:gd name="T56" fmla="*/ 126 w 217"/>
                <a:gd name="T57" fmla="*/ 107 h 136"/>
                <a:gd name="T58" fmla="*/ 129 w 217"/>
                <a:gd name="T59" fmla="*/ 108 h 136"/>
                <a:gd name="T60" fmla="*/ 134 w 217"/>
                <a:gd name="T61" fmla="*/ 88 h 136"/>
                <a:gd name="T62" fmla="*/ 140 w 217"/>
                <a:gd name="T63" fmla="*/ 86 h 136"/>
                <a:gd name="T64" fmla="*/ 148 w 217"/>
                <a:gd name="T65" fmla="*/ 69 h 136"/>
                <a:gd name="T66" fmla="*/ 151 w 217"/>
                <a:gd name="T67" fmla="*/ 60 h 136"/>
                <a:gd name="T68" fmla="*/ 161 w 217"/>
                <a:gd name="T69" fmla="*/ 56 h 136"/>
                <a:gd name="T70" fmla="*/ 161 w 217"/>
                <a:gd name="T71" fmla="*/ 54 h 136"/>
                <a:gd name="T72" fmla="*/ 169 w 217"/>
                <a:gd name="T73" fmla="*/ 48 h 136"/>
                <a:gd name="T74" fmla="*/ 164 w 217"/>
                <a:gd name="T75" fmla="*/ 47 h 136"/>
                <a:gd name="T76" fmla="*/ 164 w 217"/>
                <a:gd name="T77" fmla="*/ 44 h 136"/>
                <a:gd name="T78" fmla="*/ 166 w 217"/>
                <a:gd name="T79" fmla="*/ 43 h 136"/>
                <a:gd name="T80" fmla="*/ 176 w 217"/>
                <a:gd name="T81" fmla="*/ 38 h 136"/>
                <a:gd name="T82" fmla="*/ 202 w 217"/>
                <a:gd name="T83" fmla="*/ 20 h 136"/>
                <a:gd name="T84" fmla="*/ 214 w 217"/>
                <a:gd name="T85" fmla="*/ 24 h 136"/>
                <a:gd name="T86" fmla="*/ 212 w 217"/>
                <a:gd name="T87" fmla="*/ 14 h 136"/>
                <a:gd name="T88" fmla="*/ 212 w 217"/>
                <a:gd name="T89" fmla="*/ 14 h 136"/>
                <a:gd name="T90" fmla="*/ 216 w 217"/>
                <a:gd name="T91" fmla="*/ 6 h 136"/>
                <a:gd name="T92" fmla="*/ 213 w 217"/>
                <a:gd name="T93" fmla="*/ 7 h 136"/>
                <a:gd name="T94" fmla="*/ 204 w 217"/>
                <a:gd name="T95" fmla="*/ 8 h 136"/>
                <a:gd name="T96" fmla="*/ 202 w 217"/>
                <a:gd name="T97" fmla="*/ 8 h 136"/>
                <a:gd name="T98" fmla="*/ 202 w 217"/>
                <a:gd name="T99" fmla="*/ 6 h 136"/>
                <a:gd name="T100" fmla="*/ 198 w 217"/>
                <a:gd name="T101" fmla="*/ 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7" h="136">
                  <a:moveTo>
                    <a:pt x="198" y="4"/>
                  </a:moveTo>
                  <a:cubicBezTo>
                    <a:pt x="198" y="4"/>
                    <a:pt x="198" y="4"/>
                    <a:pt x="198" y="4"/>
                  </a:cubicBezTo>
                  <a:cubicBezTo>
                    <a:pt x="198" y="6"/>
                    <a:pt x="196" y="7"/>
                    <a:pt x="194" y="7"/>
                  </a:cubicBezTo>
                  <a:cubicBezTo>
                    <a:pt x="179" y="6"/>
                    <a:pt x="179" y="6"/>
                    <a:pt x="179" y="6"/>
                  </a:cubicBezTo>
                  <a:cubicBezTo>
                    <a:pt x="168" y="4"/>
                    <a:pt x="161" y="2"/>
                    <a:pt x="157" y="0"/>
                  </a:cubicBezTo>
                  <a:cubicBezTo>
                    <a:pt x="135" y="21"/>
                    <a:pt x="135" y="21"/>
                    <a:pt x="135" y="21"/>
                  </a:cubicBezTo>
                  <a:cubicBezTo>
                    <a:pt x="136" y="30"/>
                    <a:pt x="136" y="30"/>
                    <a:pt x="136" y="30"/>
                  </a:cubicBezTo>
                  <a:cubicBezTo>
                    <a:pt x="136" y="30"/>
                    <a:pt x="136" y="30"/>
                    <a:pt x="136" y="30"/>
                  </a:cubicBezTo>
                  <a:cubicBezTo>
                    <a:pt x="134" y="31"/>
                    <a:pt x="134" y="31"/>
                    <a:pt x="134" y="31"/>
                  </a:cubicBezTo>
                  <a:cubicBezTo>
                    <a:pt x="117" y="33"/>
                    <a:pt x="108" y="32"/>
                    <a:pt x="106" y="26"/>
                  </a:cubicBezTo>
                  <a:cubicBezTo>
                    <a:pt x="104" y="1"/>
                    <a:pt x="104" y="1"/>
                    <a:pt x="104" y="1"/>
                  </a:cubicBezTo>
                  <a:cubicBezTo>
                    <a:pt x="84" y="0"/>
                    <a:pt x="84" y="0"/>
                    <a:pt x="84" y="0"/>
                  </a:cubicBezTo>
                  <a:cubicBezTo>
                    <a:pt x="76" y="18"/>
                    <a:pt x="76" y="18"/>
                    <a:pt x="76" y="18"/>
                  </a:cubicBezTo>
                  <a:cubicBezTo>
                    <a:pt x="75" y="10"/>
                    <a:pt x="75" y="10"/>
                    <a:pt x="75" y="10"/>
                  </a:cubicBezTo>
                  <a:cubicBezTo>
                    <a:pt x="75" y="4"/>
                    <a:pt x="74" y="0"/>
                    <a:pt x="72" y="0"/>
                  </a:cubicBezTo>
                  <a:cubicBezTo>
                    <a:pt x="64" y="4"/>
                    <a:pt x="64" y="4"/>
                    <a:pt x="64" y="4"/>
                  </a:cubicBezTo>
                  <a:cubicBezTo>
                    <a:pt x="60" y="9"/>
                    <a:pt x="60" y="9"/>
                    <a:pt x="60" y="9"/>
                  </a:cubicBezTo>
                  <a:cubicBezTo>
                    <a:pt x="59" y="10"/>
                    <a:pt x="59" y="10"/>
                    <a:pt x="59" y="10"/>
                  </a:cubicBezTo>
                  <a:cubicBezTo>
                    <a:pt x="59" y="10"/>
                    <a:pt x="59" y="10"/>
                    <a:pt x="59" y="10"/>
                  </a:cubicBezTo>
                  <a:cubicBezTo>
                    <a:pt x="51" y="12"/>
                    <a:pt x="51" y="12"/>
                    <a:pt x="51" y="12"/>
                  </a:cubicBezTo>
                  <a:cubicBezTo>
                    <a:pt x="42" y="20"/>
                    <a:pt x="34" y="27"/>
                    <a:pt x="28" y="35"/>
                  </a:cubicBezTo>
                  <a:cubicBezTo>
                    <a:pt x="6" y="64"/>
                    <a:pt x="6" y="64"/>
                    <a:pt x="6" y="64"/>
                  </a:cubicBezTo>
                  <a:cubicBezTo>
                    <a:pt x="11" y="74"/>
                    <a:pt x="11" y="74"/>
                    <a:pt x="11" y="74"/>
                  </a:cubicBezTo>
                  <a:cubicBezTo>
                    <a:pt x="11" y="76"/>
                    <a:pt x="11" y="76"/>
                    <a:pt x="11" y="76"/>
                  </a:cubicBezTo>
                  <a:cubicBezTo>
                    <a:pt x="11" y="76"/>
                    <a:pt x="11" y="76"/>
                    <a:pt x="11" y="76"/>
                  </a:cubicBezTo>
                  <a:cubicBezTo>
                    <a:pt x="10" y="76"/>
                    <a:pt x="10" y="76"/>
                    <a:pt x="10" y="76"/>
                  </a:cubicBezTo>
                  <a:cubicBezTo>
                    <a:pt x="9" y="78"/>
                    <a:pt x="10" y="82"/>
                    <a:pt x="12" y="86"/>
                  </a:cubicBezTo>
                  <a:cubicBezTo>
                    <a:pt x="15" y="91"/>
                    <a:pt x="17" y="97"/>
                    <a:pt x="17" y="103"/>
                  </a:cubicBezTo>
                  <a:cubicBezTo>
                    <a:pt x="17" y="104"/>
                    <a:pt x="17" y="104"/>
                    <a:pt x="17" y="104"/>
                  </a:cubicBezTo>
                  <a:cubicBezTo>
                    <a:pt x="0" y="114"/>
                    <a:pt x="0" y="114"/>
                    <a:pt x="0" y="114"/>
                  </a:cubicBezTo>
                  <a:cubicBezTo>
                    <a:pt x="0" y="118"/>
                    <a:pt x="0" y="118"/>
                    <a:pt x="0" y="118"/>
                  </a:cubicBezTo>
                  <a:cubicBezTo>
                    <a:pt x="8" y="122"/>
                    <a:pt x="8" y="122"/>
                    <a:pt x="8" y="122"/>
                  </a:cubicBezTo>
                  <a:cubicBezTo>
                    <a:pt x="8" y="122"/>
                    <a:pt x="9" y="123"/>
                    <a:pt x="9" y="124"/>
                  </a:cubicBezTo>
                  <a:cubicBezTo>
                    <a:pt x="9" y="124"/>
                    <a:pt x="9" y="124"/>
                    <a:pt x="9" y="124"/>
                  </a:cubicBezTo>
                  <a:cubicBezTo>
                    <a:pt x="8" y="126"/>
                    <a:pt x="12" y="129"/>
                    <a:pt x="18" y="132"/>
                  </a:cubicBezTo>
                  <a:cubicBezTo>
                    <a:pt x="32" y="136"/>
                    <a:pt x="32" y="136"/>
                    <a:pt x="32" y="136"/>
                  </a:cubicBezTo>
                  <a:cubicBezTo>
                    <a:pt x="37" y="133"/>
                    <a:pt x="37" y="133"/>
                    <a:pt x="37" y="133"/>
                  </a:cubicBezTo>
                  <a:cubicBezTo>
                    <a:pt x="42" y="126"/>
                    <a:pt x="42" y="126"/>
                    <a:pt x="42" y="126"/>
                  </a:cubicBezTo>
                  <a:cubicBezTo>
                    <a:pt x="46" y="115"/>
                    <a:pt x="46" y="115"/>
                    <a:pt x="46" y="115"/>
                  </a:cubicBezTo>
                  <a:cubicBezTo>
                    <a:pt x="57" y="119"/>
                    <a:pt x="57" y="119"/>
                    <a:pt x="57" y="119"/>
                  </a:cubicBezTo>
                  <a:cubicBezTo>
                    <a:pt x="59" y="120"/>
                    <a:pt x="59" y="120"/>
                    <a:pt x="59" y="120"/>
                  </a:cubicBezTo>
                  <a:cubicBezTo>
                    <a:pt x="59" y="121"/>
                    <a:pt x="59" y="121"/>
                    <a:pt x="59" y="121"/>
                  </a:cubicBezTo>
                  <a:cubicBezTo>
                    <a:pt x="59" y="121"/>
                    <a:pt x="59" y="121"/>
                    <a:pt x="59" y="121"/>
                  </a:cubicBezTo>
                  <a:cubicBezTo>
                    <a:pt x="59" y="122"/>
                    <a:pt x="59" y="122"/>
                    <a:pt x="59" y="122"/>
                  </a:cubicBezTo>
                  <a:cubicBezTo>
                    <a:pt x="57" y="126"/>
                    <a:pt x="58" y="130"/>
                    <a:pt x="62" y="132"/>
                  </a:cubicBezTo>
                  <a:cubicBezTo>
                    <a:pt x="74" y="132"/>
                    <a:pt x="74" y="132"/>
                    <a:pt x="74" y="132"/>
                  </a:cubicBezTo>
                  <a:cubicBezTo>
                    <a:pt x="79" y="131"/>
                    <a:pt x="82" y="130"/>
                    <a:pt x="85" y="128"/>
                  </a:cubicBezTo>
                  <a:cubicBezTo>
                    <a:pt x="86" y="126"/>
                    <a:pt x="89" y="125"/>
                    <a:pt x="92" y="126"/>
                  </a:cubicBezTo>
                  <a:cubicBezTo>
                    <a:pt x="97" y="126"/>
                    <a:pt x="101" y="128"/>
                    <a:pt x="104" y="132"/>
                  </a:cubicBezTo>
                  <a:cubicBezTo>
                    <a:pt x="106" y="125"/>
                    <a:pt x="106" y="125"/>
                    <a:pt x="106" y="125"/>
                  </a:cubicBezTo>
                  <a:cubicBezTo>
                    <a:pt x="107" y="124"/>
                    <a:pt x="107" y="124"/>
                    <a:pt x="107" y="124"/>
                  </a:cubicBezTo>
                  <a:cubicBezTo>
                    <a:pt x="108" y="124"/>
                    <a:pt x="108" y="124"/>
                    <a:pt x="108" y="124"/>
                  </a:cubicBezTo>
                  <a:cubicBezTo>
                    <a:pt x="110" y="122"/>
                    <a:pt x="111" y="120"/>
                    <a:pt x="112" y="118"/>
                  </a:cubicBezTo>
                  <a:cubicBezTo>
                    <a:pt x="114" y="115"/>
                    <a:pt x="116" y="112"/>
                    <a:pt x="119" y="110"/>
                  </a:cubicBezTo>
                  <a:cubicBezTo>
                    <a:pt x="124" y="107"/>
                    <a:pt x="124" y="107"/>
                    <a:pt x="124" y="107"/>
                  </a:cubicBezTo>
                  <a:cubicBezTo>
                    <a:pt x="125" y="106"/>
                    <a:pt x="125" y="106"/>
                    <a:pt x="125" y="106"/>
                  </a:cubicBezTo>
                  <a:cubicBezTo>
                    <a:pt x="125" y="107"/>
                    <a:pt x="125" y="107"/>
                    <a:pt x="125" y="107"/>
                  </a:cubicBezTo>
                  <a:cubicBezTo>
                    <a:pt x="126" y="107"/>
                    <a:pt x="126" y="107"/>
                    <a:pt x="126" y="107"/>
                  </a:cubicBezTo>
                  <a:cubicBezTo>
                    <a:pt x="129" y="108"/>
                    <a:pt x="129" y="108"/>
                    <a:pt x="129" y="108"/>
                  </a:cubicBezTo>
                  <a:cubicBezTo>
                    <a:pt x="129" y="108"/>
                    <a:pt x="129" y="108"/>
                    <a:pt x="129" y="108"/>
                  </a:cubicBezTo>
                  <a:cubicBezTo>
                    <a:pt x="130" y="108"/>
                    <a:pt x="130" y="108"/>
                    <a:pt x="130" y="108"/>
                  </a:cubicBezTo>
                  <a:cubicBezTo>
                    <a:pt x="134" y="88"/>
                    <a:pt x="134" y="88"/>
                    <a:pt x="134" y="88"/>
                  </a:cubicBezTo>
                  <a:cubicBezTo>
                    <a:pt x="134" y="88"/>
                    <a:pt x="134" y="88"/>
                    <a:pt x="134" y="88"/>
                  </a:cubicBezTo>
                  <a:cubicBezTo>
                    <a:pt x="140" y="86"/>
                    <a:pt x="140" y="86"/>
                    <a:pt x="140" y="86"/>
                  </a:cubicBezTo>
                  <a:cubicBezTo>
                    <a:pt x="147" y="82"/>
                    <a:pt x="150" y="78"/>
                    <a:pt x="150" y="75"/>
                  </a:cubicBezTo>
                  <a:cubicBezTo>
                    <a:pt x="148" y="69"/>
                    <a:pt x="148" y="69"/>
                    <a:pt x="148" y="69"/>
                  </a:cubicBezTo>
                  <a:cubicBezTo>
                    <a:pt x="147" y="65"/>
                    <a:pt x="147" y="62"/>
                    <a:pt x="148" y="61"/>
                  </a:cubicBezTo>
                  <a:cubicBezTo>
                    <a:pt x="149" y="60"/>
                    <a:pt x="150" y="60"/>
                    <a:pt x="151" y="60"/>
                  </a:cubicBezTo>
                  <a:cubicBezTo>
                    <a:pt x="154" y="60"/>
                    <a:pt x="157" y="60"/>
                    <a:pt x="160" y="62"/>
                  </a:cubicBezTo>
                  <a:cubicBezTo>
                    <a:pt x="161" y="56"/>
                    <a:pt x="161" y="56"/>
                    <a:pt x="161" y="56"/>
                  </a:cubicBezTo>
                  <a:cubicBezTo>
                    <a:pt x="161" y="55"/>
                    <a:pt x="161" y="55"/>
                    <a:pt x="161" y="55"/>
                  </a:cubicBezTo>
                  <a:cubicBezTo>
                    <a:pt x="161" y="54"/>
                    <a:pt x="161" y="54"/>
                    <a:pt x="161" y="54"/>
                  </a:cubicBezTo>
                  <a:cubicBezTo>
                    <a:pt x="168" y="51"/>
                    <a:pt x="168" y="51"/>
                    <a:pt x="168" y="51"/>
                  </a:cubicBezTo>
                  <a:cubicBezTo>
                    <a:pt x="169" y="48"/>
                    <a:pt x="169" y="48"/>
                    <a:pt x="169" y="48"/>
                  </a:cubicBezTo>
                  <a:cubicBezTo>
                    <a:pt x="165" y="48"/>
                    <a:pt x="165" y="48"/>
                    <a:pt x="165" y="48"/>
                  </a:cubicBezTo>
                  <a:cubicBezTo>
                    <a:pt x="164" y="47"/>
                    <a:pt x="164" y="47"/>
                    <a:pt x="164" y="47"/>
                  </a:cubicBezTo>
                  <a:cubicBezTo>
                    <a:pt x="164" y="45"/>
                    <a:pt x="164" y="45"/>
                    <a:pt x="164" y="45"/>
                  </a:cubicBezTo>
                  <a:cubicBezTo>
                    <a:pt x="164" y="44"/>
                    <a:pt x="164" y="44"/>
                    <a:pt x="164" y="44"/>
                  </a:cubicBezTo>
                  <a:cubicBezTo>
                    <a:pt x="165" y="43"/>
                    <a:pt x="165" y="43"/>
                    <a:pt x="165" y="43"/>
                  </a:cubicBezTo>
                  <a:cubicBezTo>
                    <a:pt x="166" y="43"/>
                    <a:pt x="166" y="43"/>
                    <a:pt x="166" y="43"/>
                  </a:cubicBezTo>
                  <a:cubicBezTo>
                    <a:pt x="167" y="43"/>
                    <a:pt x="167" y="43"/>
                    <a:pt x="167" y="43"/>
                  </a:cubicBezTo>
                  <a:cubicBezTo>
                    <a:pt x="170" y="43"/>
                    <a:pt x="173" y="42"/>
                    <a:pt x="176" y="38"/>
                  </a:cubicBezTo>
                  <a:cubicBezTo>
                    <a:pt x="202" y="20"/>
                    <a:pt x="202" y="20"/>
                    <a:pt x="202" y="20"/>
                  </a:cubicBezTo>
                  <a:cubicBezTo>
                    <a:pt x="202" y="20"/>
                    <a:pt x="202" y="20"/>
                    <a:pt x="202" y="20"/>
                  </a:cubicBezTo>
                  <a:cubicBezTo>
                    <a:pt x="210" y="24"/>
                    <a:pt x="210" y="24"/>
                    <a:pt x="210" y="24"/>
                  </a:cubicBezTo>
                  <a:cubicBezTo>
                    <a:pt x="214" y="24"/>
                    <a:pt x="214" y="24"/>
                    <a:pt x="214" y="24"/>
                  </a:cubicBezTo>
                  <a:cubicBezTo>
                    <a:pt x="212" y="15"/>
                    <a:pt x="212" y="15"/>
                    <a:pt x="212" y="15"/>
                  </a:cubicBezTo>
                  <a:cubicBezTo>
                    <a:pt x="212" y="14"/>
                    <a:pt x="212" y="14"/>
                    <a:pt x="212" y="14"/>
                  </a:cubicBezTo>
                  <a:cubicBezTo>
                    <a:pt x="212" y="14"/>
                    <a:pt x="212" y="14"/>
                    <a:pt x="212" y="14"/>
                  </a:cubicBezTo>
                  <a:cubicBezTo>
                    <a:pt x="212" y="14"/>
                    <a:pt x="212" y="14"/>
                    <a:pt x="212" y="14"/>
                  </a:cubicBezTo>
                  <a:cubicBezTo>
                    <a:pt x="217" y="6"/>
                    <a:pt x="217" y="6"/>
                    <a:pt x="217" y="6"/>
                  </a:cubicBezTo>
                  <a:cubicBezTo>
                    <a:pt x="216" y="6"/>
                    <a:pt x="216" y="6"/>
                    <a:pt x="216" y="6"/>
                  </a:cubicBezTo>
                  <a:cubicBezTo>
                    <a:pt x="213" y="6"/>
                    <a:pt x="213" y="6"/>
                    <a:pt x="213" y="6"/>
                  </a:cubicBezTo>
                  <a:cubicBezTo>
                    <a:pt x="213" y="7"/>
                    <a:pt x="213" y="7"/>
                    <a:pt x="213" y="7"/>
                  </a:cubicBezTo>
                  <a:cubicBezTo>
                    <a:pt x="212" y="7"/>
                    <a:pt x="212" y="7"/>
                    <a:pt x="212" y="7"/>
                  </a:cubicBezTo>
                  <a:cubicBezTo>
                    <a:pt x="204" y="8"/>
                    <a:pt x="204" y="8"/>
                    <a:pt x="204" y="8"/>
                  </a:cubicBezTo>
                  <a:cubicBezTo>
                    <a:pt x="202" y="8"/>
                    <a:pt x="202" y="8"/>
                    <a:pt x="202" y="8"/>
                  </a:cubicBezTo>
                  <a:cubicBezTo>
                    <a:pt x="202" y="8"/>
                    <a:pt x="202" y="8"/>
                    <a:pt x="202" y="8"/>
                  </a:cubicBezTo>
                  <a:cubicBezTo>
                    <a:pt x="202" y="8"/>
                    <a:pt x="202" y="8"/>
                    <a:pt x="202" y="8"/>
                  </a:cubicBezTo>
                  <a:cubicBezTo>
                    <a:pt x="202" y="6"/>
                    <a:pt x="202" y="6"/>
                    <a:pt x="202" y="6"/>
                  </a:cubicBezTo>
                  <a:cubicBezTo>
                    <a:pt x="200" y="4"/>
                    <a:pt x="200" y="4"/>
                    <a:pt x="200" y="4"/>
                  </a:cubicBezTo>
                  <a:lnTo>
                    <a:pt x="198"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1"/>
            <p:cNvSpPr>
              <a:spLocks/>
            </p:cNvSpPr>
            <p:nvPr/>
          </p:nvSpPr>
          <p:spPr bwMode="auto">
            <a:xfrm>
              <a:off x="8299450" y="3941763"/>
              <a:ext cx="128588" cy="117475"/>
            </a:xfrm>
            <a:custGeom>
              <a:avLst/>
              <a:gdLst>
                <a:gd name="T0" fmla="*/ 31 w 34"/>
                <a:gd name="T1" fmla="*/ 17 h 31"/>
                <a:gd name="T2" fmla="*/ 34 w 34"/>
                <a:gd name="T3" fmla="*/ 13 h 31"/>
                <a:gd name="T4" fmla="*/ 34 w 34"/>
                <a:gd name="T5" fmla="*/ 13 h 31"/>
                <a:gd name="T6" fmla="*/ 34 w 34"/>
                <a:gd name="T7" fmla="*/ 13 h 31"/>
                <a:gd name="T8" fmla="*/ 34 w 34"/>
                <a:gd name="T9" fmla="*/ 13 h 31"/>
                <a:gd name="T10" fmla="*/ 24 w 34"/>
                <a:gd name="T11" fmla="*/ 5 h 31"/>
                <a:gd name="T12" fmla="*/ 11 w 34"/>
                <a:gd name="T13" fmla="*/ 1 h 31"/>
                <a:gd name="T14" fmla="*/ 7 w 34"/>
                <a:gd name="T15" fmla="*/ 2 h 31"/>
                <a:gd name="T16" fmla="*/ 7 w 34"/>
                <a:gd name="T17" fmla="*/ 11 h 31"/>
                <a:gd name="T18" fmla="*/ 2 w 34"/>
                <a:gd name="T19" fmla="*/ 19 h 31"/>
                <a:gd name="T20" fmla="*/ 0 w 34"/>
                <a:gd name="T21" fmla="*/ 21 h 31"/>
                <a:gd name="T22" fmla="*/ 4 w 34"/>
                <a:gd name="T23" fmla="*/ 25 h 31"/>
                <a:gd name="T24" fmla="*/ 5 w 34"/>
                <a:gd name="T25" fmla="*/ 25 h 31"/>
                <a:gd name="T26" fmla="*/ 6 w 34"/>
                <a:gd name="T27" fmla="*/ 29 h 31"/>
                <a:gd name="T28" fmla="*/ 11 w 34"/>
                <a:gd name="T29" fmla="*/ 31 h 31"/>
                <a:gd name="T30" fmla="*/ 17 w 34"/>
                <a:gd name="T31" fmla="*/ 28 h 31"/>
                <a:gd name="T32" fmla="*/ 26 w 34"/>
                <a:gd name="T33" fmla="*/ 30 h 31"/>
                <a:gd name="T34" fmla="*/ 26 w 34"/>
                <a:gd name="T35" fmla="*/ 27 h 31"/>
                <a:gd name="T36" fmla="*/ 31 w 34"/>
                <a:gd name="T37"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1">
                  <a:moveTo>
                    <a:pt x="31" y="17"/>
                  </a:moveTo>
                  <a:cubicBezTo>
                    <a:pt x="34" y="13"/>
                    <a:pt x="34" y="13"/>
                    <a:pt x="34" y="13"/>
                  </a:cubicBezTo>
                  <a:cubicBezTo>
                    <a:pt x="34" y="13"/>
                    <a:pt x="34" y="13"/>
                    <a:pt x="34" y="13"/>
                  </a:cubicBezTo>
                  <a:cubicBezTo>
                    <a:pt x="34" y="13"/>
                    <a:pt x="34" y="13"/>
                    <a:pt x="34" y="13"/>
                  </a:cubicBezTo>
                  <a:cubicBezTo>
                    <a:pt x="34" y="13"/>
                    <a:pt x="34" y="13"/>
                    <a:pt x="34" y="13"/>
                  </a:cubicBezTo>
                  <a:cubicBezTo>
                    <a:pt x="24" y="5"/>
                    <a:pt x="24" y="5"/>
                    <a:pt x="24" y="5"/>
                  </a:cubicBezTo>
                  <a:cubicBezTo>
                    <a:pt x="19" y="1"/>
                    <a:pt x="14" y="0"/>
                    <a:pt x="11" y="1"/>
                  </a:cubicBezTo>
                  <a:cubicBezTo>
                    <a:pt x="7" y="2"/>
                    <a:pt x="7" y="2"/>
                    <a:pt x="7" y="2"/>
                  </a:cubicBezTo>
                  <a:cubicBezTo>
                    <a:pt x="7" y="11"/>
                    <a:pt x="7" y="11"/>
                    <a:pt x="7" y="11"/>
                  </a:cubicBezTo>
                  <a:cubicBezTo>
                    <a:pt x="6" y="13"/>
                    <a:pt x="5" y="17"/>
                    <a:pt x="2" y="19"/>
                  </a:cubicBezTo>
                  <a:cubicBezTo>
                    <a:pt x="0" y="21"/>
                    <a:pt x="0" y="21"/>
                    <a:pt x="0" y="21"/>
                  </a:cubicBezTo>
                  <a:cubicBezTo>
                    <a:pt x="4" y="25"/>
                    <a:pt x="4" y="25"/>
                    <a:pt x="4" y="25"/>
                  </a:cubicBezTo>
                  <a:cubicBezTo>
                    <a:pt x="5" y="25"/>
                    <a:pt x="5" y="25"/>
                    <a:pt x="5" y="25"/>
                  </a:cubicBezTo>
                  <a:cubicBezTo>
                    <a:pt x="6" y="29"/>
                    <a:pt x="6" y="29"/>
                    <a:pt x="6" y="29"/>
                  </a:cubicBezTo>
                  <a:cubicBezTo>
                    <a:pt x="11" y="31"/>
                    <a:pt x="11" y="31"/>
                    <a:pt x="11" y="31"/>
                  </a:cubicBezTo>
                  <a:cubicBezTo>
                    <a:pt x="13" y="29"/>
                    <a:pt x="15" y="28"/>
                    <a:pt x="17" y="28"/>
                  </a:cubicBezTo>
                  <a:cubicBezTo>
                    <a:pt x="26" y="30"/>
                    <a:pt x="26" y="30"/>
                    <a:pt x="26" y="30"/>
                  </a:cubicBezTo>
                  <a:cubicBezTo>
                    <a:pt x="26" y="27"/>
                    <a:pt x="26" y="27"/>
                    <a:pt x="26" y="27"/>
                  </a:cubicBezTo>
                  <a:cubicBezTo>
                    <a:pt x="27" y="21"/>
                    <a:pt x="29" y="18"/>
                    <a:pt x="3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2"/>
            <p:cNvSpPr>
              <a:spLocks/>
            </p:cNvSpPr>
            <p:nvPr/>
          </p:nvSpPr>
          <p:spPr bwMode="auto">
            <a:xfrm>
              <a:off x="7702550" y="3513138"/>
              <a:ext cx="709613" cy="549275"/>
            </a:xfrm>
            <a:custGeom>
              <a:avLst/>
              <a:gdLst>
                <a:gd name="T0" fmla="*/ 120 w 189"/>
                <a:gd name="T1" fmla="*/ 23 h 146"/>
                <a:gd name="T2" fmla="*/ 85 w 189"/>
                <a:gd name="T3" fmla="*/ 9 h 146"/>
                <a:gd name="T4" fmla="*/ 85 w 189"/>
                <a:gd name="T5" fmla="*/ 1 h 146"/>
                <a:gd name="T6" fmla="*/ 82 w 189"/>
                <a:gd name="T7" fmla="*/ 0 h 146"/>
                <a:gd name="T8" fmla="*/ 66 w 189"/>
                <a:gd name="T9" fmla="*/ 16 h 146"/>
                <a:gd name="T10" fmla="*/ 58 w 189"/>
                <a:gd name="T11" fmla="*/ 24 h 146"/>
                <a:gd name="T12" fmla="*/ 48 w 189"/>
                <a:gd name="T13" fmla="*/ 19 h 146"/>
                <a:gd name="T14" fmla="*/ 31 w 189"/>
                <a:gd name="T15" fmla="*/ 25 h 146"/>
                <a:gd name="T16" fmla="*/ 10 w 189"/>
                <a:gd name="T17" fmla="*/ 11 h 146"/>
                <a:gd name="T18" fmla="*/ 2 w 189"/>
                <a:gd name="T19" fmla="*/ 17 h 146"/>
                <a:gd name="T20" fmla="*/ 2 w 189"/>
                <a:gd name="T21" fmla="*/ 18 h 146"/>
                <a:gd name="T22" fmla="*/ 0 w 189"/>
                <a:gd name="T23" fmla="*/ 20 h 146"/>
                <a:gd name="T24" fmla="*/ 4 w 189"/>
                <a:gd name="T25" fmla="*/ 21 h 146"/>
                <a:gd name="T26" fmla="*/ 5 w 189"/>
                <a:gd name="T27" fmla="*/ 21 h 146"/>
                <a:gd name="T28" fmla="*/ 34 w 189"/>
                <a:gd name="T29" fmla="*/ 43 h 146"/>
                <a:gd name="T30" fmla="*/ 62 w 189"/>
                <a:gd name="T31" fmla="*/ 75 h 146"/>
                <a:gd name="T32" fmla="*/ 90 w 189"/>
                <a:gd name="T33" fmla="*/ 72 h 146"/>
                <a:gd name="T34" fmla="*/ 91 w 189"/>
                <a:gd name="T35" fmla="*/ 71 h 146"/>
                <a:gd name="T36" fmla="*/ 99 w 189"/>
                <a:gd name="T37" fmla="*/ 73 h 146"/>
                <a:gd name="T38" fmla="*/ 100 w 189"/>
                <a:gd name="T39" fmla="*/ 75 h 146"/>
                <a:gd name="T40" fmla="*/ 93 w 189"/>
                <a:gd name="T41" fmla="*/ 93 h 146"/>
                <a:gd name="T42" fmla="*/ 84 w 189"/>
                <a:gd name="T43" fmla="*/ 93 h 146"/>
                <a:gd name="T44" fmla="*/ 74 w 189"/>
                <a:gd name="T45" fmla="*/ 117 h 146"/>
                <a:gd name="T46" fmla="*/ 89 w 189"/>
                <a:gd name="T47" fmla="*/ 127 h 146"/>
                <a:gd name="T48" fmla="*/ 93 w 189"/>
                <a:gd name="T49" fmla="*/ 133 h 146"/>
                <a:gd name="T50" fmla="*/ 100 w 189"/>
                <a:gd name="T51" fmla="*/ 133 h 146"/>
                <a:gd name="T52" fmla="*/ 115 w 189"/>
                <a:gd name="T53" fmla="*/ 139 h 146"/>
                <a:gd name="T54" fmla="*/ 118 w 189"/>
                <a:gd name="T55" fmla="*/ 143 h 146"/>
                <a:gd name="T56" fmla="*/ 132 w 189"/>
                <a:gd name="T57" fmla="*/ 144 h 146"/>
                <a:gd name="T58" fmla="*/ 152 w 189"/>
                <a:gd name="T59" fmla="*/ 143 h 146"/>
                <a:gd name="T60" fmla="*/ 159 w 189"/>
                <a:gd name="T61" fmla="*/ 139 h 146"/>
                <a:gd name="T62" fmla="*/ 158 w 189"/>
                <a:gd name="T63" fmla="*/ 131 h 146"/>
                <a:gd name="T64" fmla="*/ 162 w 189"/>
                <a:gd name="T65" fmla="*/ 119 h 146"/>
                <a:gd name="T66" fmla="*/ 170 w 189"/>
                <a:gd name="T67" fmla="*/ 111 h 146"/>
                <a:gd name="T68" fmla="*/ 186 w 189"/>
                <a:gd name="T69" fmla="*/ 111 h 146"/>
                <a:gd name="T70" fmla="*/ 181 w 189"/>
                <a:gd name="T71" fmla="*/ 98 h 146"/>
                <a:gd name="T72" fmla="*/ 174 w 189"/>
                <a:gd name="T73" fmla="*/ 97 h 146"/>
                <a:gd name="T74" fmla="*/ 174 w 189"/>
                <a:gd name="T75" fmla="*/ 97 h 146"/>
                <a:gd name="T76" fmla="*/ 156 w 189"/>
                <a:gd name="T77" fmla="*/ 86 h 146"/>
                <a:gd name="T78" fmla="*/ 147 w 189"/>
                <a:gd name="T79" fmla="*/ 83 h 146"/>
                <a:gd name="T80" fmla="*/ 132 w 189"/>
                <a:gd name="T81" fmla="*/ 4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46">
                  <a:moveTo>
                    <a:pt x="132" y="43"/>
                  </a:moveTo>
                  <a:cubicBezTo>
                    <a:pt x="128" y="39"/>
                    <a:pt x="124" y="33"/>
                    <a:pt x="120" y="23"/>
                  </a:cubicBezTo>
                  <a:cubicBezTo>
                    <a:pt x="109" y="23"/>
                    <a:pt x="102" y="21"/>
                    <a:pt x="99" y="17"/>
                  </a:cubicBezTo>
                  <a:cubicBezTo>
                    <a:pt x="96" y="13"/>
                    <a:pt x="92" y="11"/>
                    <a:pt x="85" y="9"/>
                  </a:cubicBezTo>
                  <a:cubicBezTo>
                    <a:pt x="83" y="8"/>
                    <a:pt x="83" y="8"/>
                    <a:pt x="83" y="8"/>
                  </a:cubicBezTo>
                  <a:cubicBezTo>
                    <a:pt x="85" y="1"/>
                    <a:pt x="85" y="1"/>
                    <a:pt x="85" y="1"/>
                  </a:cubicBezTo>
                  <a:cubicBezTo>
                    <a:pt x="84" y="1"/>
                    <a:pt x="84" y="1"/>
                    <a:pt x="84" y="1"/>
                  </a:cubicBezTo>
                  <a:cubicBezTo>
                    <a:pt x="82" y="0"/>
                    <a:pt x="82" y="0"/>
                    <a:pt x="82" y="0"/>
                  </a:cubicBezTo>
                  <a:cubicBezTo>
                    <a:pt x="77" y="3"/>
                    <a:pt x="74" y="5"/>
                    <a:pt x="72" y="8"/>
                  </a:cubicBezTo>
                  <a:cubicBezTo>
                    <a:pt x="71" y="11"/>
                    <a:pt x="69" y="14"/>
                    <a:pt x="66" y="16"/>
                  </a:cubicBezTo>
                  <a:cubicBezTo>
                    <a:pt x="64" y="23"/>
                    <a:pt x="62" y="26"/>
                    <a:pt x="60" y="26"/>
                  </a:cubicBezTo>
                  <a:cubicBezTo>
                    <a:pt x="59" y="26"/>
                    <a:pt x="58" y="25"/>
                    <a:pt x="58" y="24"/>
                  </a:cubicBezTo>
                  <a:cubicBezTo>
                    <a:pt x="54" y="21"/>
                    <a:pt x="54" y="21"/>
                    <a:pt x="54" y="21"/>
                  </a:cubicBezTo>
                  <a:cubicBezTo>
                    <a:pt x="52" y="20"/>
                    <a:pt x="50" y="19"/>
                    <a:pt x="48" y="19"/>
                  </a:cubicBezTo>
                  <a:cubicBezTo>
                    <a:pt x="44" y="20"/>
                    <a:pt x="44" y="20"/>
                    <a:pt x="44" y="20"/>
                  </a:cubicBezTo>
                  <a:cubicBezTo>
                    <a:pt x="41" y="23"/>
                    <a:pt x="37" y="25"/>
                    <a:pt x="31" y="25"/>
                  </a:cubicBezTo>
                  <a:cubicBezTo>
                    <a:pt x="16" y="25"/>
                    <a:pt x="16" y="25"/>
                    <a:pt x="16" y="25"/>
                  </a:cubicBezTo>
                  <a:cubicBezTo>
                    <a:pt x="11" y="22"/>
                    <a:pt x="9" y="17"/>
                    <a:pt x="10" y="11"/>
                  </a:cubicBezTo>
                  <a:cubicBezTo>
                    <a:pt x="4" y="9"/>
                    <a:pt x="4" y="9"/>
                    <a:pt x="4" y="9"/>
                  </a:cubicBezTo>
                  <a:cubicBezTo>
                    <a:pt x="2" y="17"/>
                    <a:pt x="2" y="17"/>
                    <a:pt x="2" y="17"/>
                  </a:cubicBezTo>
                  <a:cubicBezTo>
                    <a:pt x="2" y="17"/>
                    <a:pt x="2" y="17"/>
                    <a:pt x="2" y="17"/>
                  </a:cubicBezTo>
                  <a:cubicBezTo>
                    <a:pt x="2" y="18"/>
                    <a:pt x="2" y="18"/>
                    <a:pt x="2" y="18"/>
                  </a:cubicBezTo>
                  <a:cubicBezTo>
                    <a:pt x="1" y="18"/>
                    <a:pt x="1" y="18"/>
                    <a:pt x="1" y="18"/>
                  </a:cubicBezTo>
                  <a:cubicBezTo>
                    <a:pt x="0" y="20"/>
                    <a:pt x="0" y="20"/>
                    <a:pt x="0" y="20"/>
                  </a:cubicBezTo>
                  <a:cubicBezTo>
                    <a:pt x="4" y="21"/>
                    <a:pt x="4" y="21"/>
                    <a:pt x="4" y="21"/>
                  </a:cubicBezTo>
                  <a:cubicBezTo>
                    <a:pt x="4" y="21"/>
                    <a:pt x="4" y="21"/>
                    <a:pt x="4" y="21"/>
                  </a:cubicBezTo>
                  <a:cubicBezTo>
                    <a:pt x="5" y="21"/>
                    <a:pt x="5" y="21"/>
                    <a:pt x="5" y="21"/>
                  </a:cubicBezTo>
                  <a:cubicBezTo>
                    <a:pt x="5" y="21"/>
                    <a:pt x="5" y="21"/>
                    <a:pt x="5" y="21"/>
                  </a:cubicBezTo>
                  <a:cubicBezTo>
                    <a:pt x="12" y="31"/>
                    <a:pt x="17" y="37"/>
                    <a:pt x="20" y="38"/>
                  </a:cubicBezTo>
                  <a:cubicBezTo>
                    <a:pt x="21" y="39"/>
                    <a:pt x="26" y="41"/>
                    <a:pt x="34" y="43"/>
                  </a:cubicBezTo>
                  <a:cubicBezTo>
                    <a:pt x="49" y="48"/>
                    <a:pt x="49" y="48"/>
                    <a:pt x="49" y="48"/>
                  </a:cubicBezTo>
                  <a:cubicBezTo>
                    <a:pt x="53" y="50"/>
                    <a:pt x="58" y="59"/>
                    <a:pt x="62" y="75"/>
                  </a:cubicBezTo>
                  <a:cubicBezTo>
                    <a:pt x="69" y="79"/>
                    <a:pt x="73" y="81"/>
                    <a:pt x="76" y="81"/>
                  </a:cubicBezTo>
                  <a:cubicBezTo>
                    <a:pt x="78" y="79"/>
                    <a:pt x="83" y="77"/>
                    <a:pt x="90" y="72"/>
                  </a:cubicBezTo>
                  <a:cubicBezTo>
                    <a:pt x="90" y="72"/>
                    <a:pt x="90" y="72"/>
                    <a:pt x="90" y="72"/>
                  </a:cubicBezTo>
                  <a:cubicBezTo>
                    <a:pt x="91" y="71"/>
                    <a:pt x="91" y="71"/>
                    <a:pt x="91" y="71"/>
                  </a:cubicBezTo>
                  <a:cubicBezTo>
                    <a:pt x="92" y="72"/>
                    <a:pt x="92" y="72"/>
                    <a:pt x="92" y="72"/>
                  </a:cubicBezTo>
                  <a:cubicBezTo>
                    <a:pt x="99" y="73"/>
                    <a:pt x="99" y="73"/>
                    <a:pt x="99" y="73"/>
                  </a:cubicBezTo>
                  <a:cubicBezTo>
                    <a:pt x="100" y="73"/>
                    <a:pt x="100" y="73"/>
                    <a:pt x="100" y="73"/>
                  </a:cubicBezTo>
                  <a:cubicBezTo>
                    <a:pt x="100" y="75"/>
                    <a:pt x="100" y="75"/>
                    <a:pt x="100" y="75"/>
                  </a:cubicBezTo>
                  <a:cubicBezTo>
                    <a:pt x="99" y="76"/>
                    <a:pt x="99" y="76"/>
                    <a:pt x="99" y="76"/>
                  </a:cubicBezTo>
                  <a:cubicBezTo>
                    <a:pt x="97" y="85"/>
                    <a:pt x="95" y="91"/>
                    <a:pt x="93" y="93"/>
                  </a:cubicBezTo>
                  <a:cubicBezTo>
                    <a:pt x="84" y="93"/>
                    <a:pt x="84" y="93"/>
                    <a:pt x="84" y="93"/>
                  </a:cubicBezTo>
                  <a:cubicBezTo>
                    <a:pt x="84" y="93"/>
                    <a:pt x="84" y="93"/>
                    <a:pt x="84" y="93"/>
                  </a:cubicBezTo>
                  <a:cubicBezTo>
                    <a:pt x="84" y="97"/>
                    <a:pt x="81" y="103"/>
                    <a:pt x="76" y="111"/>
                  </a:cubicBezTo>
                  <a:cubicBezTo>
                    <a:pt x="74" y="113"/>
                    <a:pt x="74" y="115"/>
                    <a:pt x="74" y="117"/>
                  </a:cubicBezTo>
                  <a:cubicBezTo>
                    <a:pt x="83" y="123"/>
                    <a:pt x="83" y="123"/>
                    <a:pt x="83" y="123"/>
                  </a:cubicBezTo>
                  <a:cubicBezTo>
                    <a:pt x="85" y="126"/>
                    <a:pt x="87" y="127"/>
                    <a:pt x="89" y="127"/>
                  </a:cubicBezTo>
                  <a:cubicBezTo>
                    <a:pt x="91" y="127"/>
                    <a:pt x="91" y="127"/>
                    <a:pt x="91" y="127"/>
                  </a:cubicBezTo>
                  <a:cubicBezTo>
                    <a:pt x="93" y="133"/>
                    <a:pt x="93" y="133"/>
                    <a:pt x="93" y="133"/>
                  </a:cubicBezTo>
                  <a:cubicBezTo>
                    <a:pt x="97" y="135"/>
                    <a:pt x="97" y="135"/>
                    <a:pt x="97" y="135"/>
                  </a:cubicBezTo>
                  <a:cubicBezTo>
                    <a:pt x="100" y="133"/>
                    <a:pt x="100" y="133"/>
                    <a:pt x="100" y="133"/>
                  </a:cubicBezTo>
                  <a:cubicBezTo>
                    <a:pt x="101" y="131"/>
                    <a:pt x="102" y="131"/>
                    <a:pt x="104" y="131"/>
                  </a:cubicBezTo>
                  <a:cubicBezTo>
                    <a:pt x="108" y="131"/>
                    <a:pt x="111" y="133"/>
                    <a:pt x="115" y="139"/>
                  </a:cubicBezTo>
                  <a:cubicBezTo>
                    <a:pt x="115" y="139"/>
                    <a:pt x="115" y="139"/>
                    <a:pt x="115" y="139"/>
                  </a:cubicBezTo>
                  <a:cubicBezTo>
                    <a:pt x="118" y="143"/>
                    <a:pt x="118" y="143"/>
                    <a:pt x="118" y="143"/>
                  </a:cubicBezTo>
                  <a:cubicBezTo>
                    <a:pt x="119" y="143"/>
                    <a:pt x="119" y="143"/>
                    <a:pt x="119" y="143"/>
                  </a:cubicBezTo>
                  <a:cubicBezTo>
                    <a:pt x="121" y="141"/>
                    <a:pt x="126" y="142"/>
                    <a:pt x="132" y="144"/>
                  </a:cubicBezTo>
                  <a:cubicBezTo>
                    <a:pt x="142" y="146"/>
                    <a:pt x="142" y="146"/>
                    <a:pt x="142" y="146"/>
                  </a:cubicBezTo>
                  <a:cubicBezTo>
                    <a:pt x="152" y="143"/>
                    <a:pt x="152" y="143"/>
                    <a:pt x="152" y="143"/>
                  </a:cubicBezTo>
                  <a:cubicBezTo>
                    <a:pt x="156" y="141"/>
                    <a:pt x="156" y="141"/>
                    <a:pt x="156" y="141"/>
                  </a:cubicBezTo>
                  <a:cubicBezTo>
                    <a:pt x="159" y="139"/>
                    <a:pt x="159" y="139"/>
                    <a:pt x="159" y="139"/>
                  </a:cubicBezTo>
                  <a:cubicBezTo>
                    <a:pt x="156" y="136"/>
                    <a:pt x="156" y="136"/>
                    <a:pt x="156" y="136"/>
                  </a:cubicBezTo>
                  <a:cubicBezTo>
                    <a:pt x="156" y="135"/>
                    <a:pt x="156" y="133"/>
                    <a:pt x="158" y="131"/>
                  </a:cubicBezTo>
                  <a:cubicBezTo>
                    <a:pt x="161" y="129"/>
                    <a:pt x="162" y="127"/>
                    <a:pt x="162" y="124"/>
                  </a:cubicBezTo>
                  <a:cubicBezTo>
                    <a:pt x="162" y="119"/>
                    <a:pt x="162" y="119"/>
                    <a:pt x="162" y="119"/>
                  </a:cubicBezTo>
                  <a:cubicBezTo>
                    <a:pt x="162" y="117"/>
                    <a:pt x="162" y="115"/>
                    <a:pt x="163" y="115"/>
                  </a:cubicBezTo>
                  <a:cubicBezTo>
                    <a:pt x="164" y="113"/>
                    <a:pt x="166" y="112"/>
                    <a:pt x="170" y="111"/>
                  </a:cubicBezTo>
                  <a:cubicBezTo>
                    <a:pt x="175" y="111"/>
                    <a:pt x="181" y="113"/>
                    <a:pt x="189" y="119"/>
                  </a:cubicBezTo>
                  <a:cubicBezTo>
                    <a:pt x="186" y="111"/>
                    <a:pt x="186" y="111"/>
                    <a:pt x="186" y="111"/>
                  </a:cubicBezTo>
                  <a:cubicBezTo>
                    <a:pt x="182" y="105"/>
                    <a:pt x="182" y="105"/>
                    <a:pt x="182" y="105"/>
                  </a:cubicBezTo>
                  <a:cubicBezTo>
                    <a:pt x="181" y="98"/>
                    <a:pt x="181" y="98"/>
                    <a:pt x="181" y="98"/>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56" y="86"/>
                    <a:pt x="156" y="86"/>
                    <a:pt x="156" y="86"/>
                  </a:cubicBezTo>
                  <a:cubicBezTo>
                    <a:pt x="147" y="85"/>
                    <a:pt x="147" y="85"/>
                    <a:pt x="147" y="85"/>
                  </a:cubicBezTo>
                  <a:cubicBezTo>
                    <a:pt x="147" y="83"/>
                    <a:pt x="147" y="83"/>
                    <a:pt x="147" y="83"/>
                  </a:cubicBezTo>
                  <a:cubicBezTo>
                    <a:pt x="146" y="73"/>
                    <a:pt x="146" y="73"/>
                    <a:pt x="146" y="73"/>
                  </a:cubicBezTo>
                  <a:cubicBezTo>
                    <a:pt x="140" y="57"/>
                    <a:pt x="136" y="46"/>
                    <a:pt x="132"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3"/>
            <p:cNvSpPr>
              <a:spLocks/>
            </p:cNvSpPr>
            <p:nvPr/>
          </p:nvSpPr>
          <p:spPr bwMode="auto">
            <a:xfrm>
              <a:off x="7331075" y="2465388"/>
              <a:ext cx="660400" cy="942975"/>
            </a:xfrm>
            <a:custGeom>
              <a:avLst/>
              <a:gdLst>
                <a:gd name="T0" fmla="*/ 158 w 176"/>
                <a:gd name="T1" fmla="*/ 74 h 251"/>
                <a:gd name="T2" fmla="*/ 140 w 176"/>
                <a:gd name="T3" fmla="*/ 69 h 251"/>
                <a:gd name="T4" fmla="*/ 139 w 176"/>
                <a:gd name="T5" fmla="*/ 52 h 251"/>
                <a:gd name="T6" fmla="*/ 134 w 176"/>
                <a:gd name="T7" fmla="*/ 46 h 251"/>
                <a:gd name="T8" fmla="*/ 117 w 176"/>
                <a:gd name="T9" fmla="*/ 38 h 251"/>
                <a:gd name="T10" fmla="*/ 117 w 176"/>
                <a:gd name="T11" fmla="*/ 24 h 251"/>
                <a:gd name="T12" fmla="*/ 113 w 176"/>
                <a:gd name="T13" fmla="*/ 20 h 251"/>
                <a:gd name="T14" fmla="*/ 105 w 176"/>
                <a:gd name="T15" fmla="*/ 15 h 251"/>
                <a:gd name="T16" fmla="*/ 100 w 176"/>
                <a:gd name="T17" fmla="*/ 0 h 251"/>
                <a:gd name="T18" fmla="*/ 89 w 176"/>
                <a:gd name="T19" fmla="*/ 8 h 251"/>
                <a:gd name="T20" fmla="*/ 78 w 176"/>
                <a:gd name="T21" fmla="*/ 24 h 251"/>
                <a:gd name="T22" fmla="*/ 71 w 176"/>
                <a:gd name="T23" fmla="*/ 33 h 251"/>
                <a:gd name="T24" fmla="*/ 59 w 176"/>
                <a:gd name="T25" fmla="*/ 39 h 251"/>
                <a:gd name="T26" fmla="*/ 45 w 176"/>
                <a:gd name="T27" fmla="*/ 39 h 251"/>
                <a:gd name="T28" fmla="*/ 32 w 176"/>
                <a:gd name="T29" fmla="*/ 50 h 251"/>
                <a:gd name="T30" fmla="*/ 24 w 176"/>
                <a:gd name="T31" fmla="*/ 45 h 251"/>
                <a:gd name="T32" fmla="*/ 17 w 176"/>
                <a:gd name="T33" fmla="*/ 32 h 251"/>
                <a:gd name="T34" fmla="*/ 8 w 176"/>
                <a:gd name="T35" fmla="*/ 48 h 251"/>
                <a:gd name="T36" fmla="*/ 7 w 176"/>
                <a:gd name="T37" fmla="*/ 48 h 251"/>
                <a:gd name="T38" fmla="*/ 15 w 176"/>
                <a:gd name="T39" fmla="*/ 84 h 251"/>
                <a:gd name="T40" fmla="*/ 18 w 176"/>
                <a:gd name="T41" fmla="*/ 94 h 251"/>
                <a:gd name="T42" fmla="*/ 6 w 176"/>
                <a:gd name="T43" fmla="*/ 100 h 251"/>
                <a:gd name="T44" fmla="*/ 24 w 176"/>
                <a:gd name="T45" fmla="*/ 120 h 251"/>
                <a:gd name="T46" fmla="*/ 24 w 176"/>
                <a:gd name="T47" fmla="*/ 120 h 251"/>
                <a:gd name="T48" fmla="*/ 19 w 176"/>
                <a:gd name="T49" fmla="*/ 140 h 251"/>
                <a:gd name="T50" fmla="*/ 8 w 176"/>
                <a:gd name="T51" fmla="*/ 147 h 251"/>
                <a:gd name="T52" fmla="*/ 18 w 176"/>
                <a:gd name="T53" fmla="*/ 179 h 251"/>
                <a:gd name="T54" fmla="*/ 24 w 176"/>
                <a:gd name="T55" fmla="*/ 189 h 251"/>
                <a:gd name="T56" fmla="*/ 16 w 176"/>
                <a:gd name="T57" fmla="*/ 208 h 251"/>
                <a:gd name="T58" fmla="*/ 10 w 176"/>
                <a:gd name="T59" fmla="*/ 225 h 251"/>
                <a:gd name="T60" fmla="*/ 11 w 176"/>
                <a:gd name="T61" fmla="*/ 238 h 251"/>
                <a:gd name="T62" fmla="*/ 13 w 176"/>
                <a:gd name="T63" fmla="*/ 241 h 251"/>
                <a:gd name="T64" fmla="*/ 14 w 176"/>
                <a:gd name="T65" fmla="*/ 244 h 251"/>
                <a:gd name="T66" fmla="*/ 14 w 176"/>
                <a:gd name="T67" fmla="*/ 244 h 251"/>
                <a:gd name="T68" fmla="*/ 47 w 176"/>
                <a:gd name="T69" fmla="*/ 248 h 251"/>
                <a:gd name="T70" fmla="*/ 56 w 176"/>
                <a:gd name="T71" fmla="*/ 232 h 251"/>
                <a:gd name="T72" fmla="*/ 104 w 176"/>
                <a:gd name="T73" fmla="*/ 176 h 251"/>
                <a:gd name="T74" fmla="*/ 125 w 176"/>
                <a:gd name="T75" fmla="*/ 164 h 251"/>
                <a:gd name="T76" fmla="*/ 117 w 176"/>
                <a:gd name="T77" fmla="*/ 156 h 251"/>
                <a:gd name="T78" fmla="*/ 115 w 176"/>
                <a:gd name="T79" fmla="*/ 147 h 251"/>
                <a:gd name="T80" fmla="*/ 87 w 176"/>
                <a:gd name="T81" fmla="*/ 119 h 251"/>
                <a:gd name="T82" fmla="*/ 61 w 176"/>
                <a:gd name="T83" fmla="*/ 114 h 251"/>
                <a:gd name="T84" fmla="*/ 51 w 176"/>
                <a:gd name="T85" fmla="*/ 100 h 251"/>
                <a:gd name="T86" fmla="*/ 67 w 176"/>
                <a:gd name="T87" fmla="*/ 74 h 251"/>
                <a:gd name="T88" fmla="*/ 71 w 176"/>
                <a:gd name="T89" fmla="*/ 61 h 251"/>
                <a:gd name="T90" fmla="*/ 104 w 176"/>
                <a:gd name="T91" fmla="*/ 67 h 251"/>
                <a:gd name="T92" fmla="*/ 101 w 176"/>
                <a:gd name="T93" fmla="*/ 80 h 251"/>
                <a:gd name="T94" fmla="*/ 120 w 176"/>
                <a:gd name="T95" fmla="*/ 95 h 251"/>
                <a:gd name="T96" fmla="*/ 150 w 176"/>
                <a:gd name="T97" fmla="*/ 122 h 251"/>
                <a:gd name="T98" fmla="*/ 166 w 176"/>
                <a:gd name="T99" fmla="*/ 102 h 251"/>
                <a:gd name="T100" fmla="*/ 168 w 176"/>
                <a:gd name="T101" fmla="*/ 92 h 251"/>
                <a:gd name="T102" fmla="*/ 175 w 176"/>
                <a:gd name="T103" fmla="*/ 87 h 251"/>
                <a:gd name="T104" fmla="*/ 163 w 176"/>
                <a:gd name="T105" fmla="*/ 7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251">
                  <a:moveTo>
                    <a:pt x="162" y="76"/>
                  </a:moveTo>
                  <a:cubicBezTo>
                    <a:pt x="159" y="74"/>
                    <a:pt x="159" y="74"/>
                    <a:pt x="159" y="74"/>
                  </a:cubicBezTo>
                  <a:cubicBezTo>
                    <a:pt x="159" y="74"/>
                    <a:pt x="159" y="74"/>
                    <a:pt x="159" y="74"/>
                  </a:cubicBezTo>
                  <a:cubicBezTo>
                    <a:pt x="158" y="74"/>
                    <a:pt x="158" y="74"/>
                    <a:pt x="158" y="74"/>
                  </a:cubicBezTo>
                  <a:cubicBezTo>
                    <a:pt x="156" y="72"/>
                    <a:pt x="156" y="72"/>
                    <a:pt x="156" y="72"/>
                  </a:cubicBezTo>
                  <a:cubicBezTo>
                    <a:pt x="145" y="68"/>
                    <a:pt x="145" y="68"/>
                    <a:pt x="145" y="68"/>
                  </a:cubicBezTo>
                  <a:cubicBezTo>
                    <a:pt x="142" y="68"/>
                    <a:pt x="142" y="68"/>
                    <a:pt x="142" y="68"/>
                  </a:cubicBezTo>
                  <a:cubicBezTo>
                    <a:pt x="140" y="69"/>
                    <a:pt x="140" y="69"/>
                    <a:pt x="140" y="69"/>
                  </a:cubicBezTo>
                  <a:cubicBezTo>
                    <a:pt x="135" y="61"/>
                    <a:pt x="135" y="61"/>
                    <a:pt x="135" y="61"/>
                  </a:cubicBezTo>
                  <a:cubicBezTo>
                    <a:pt x="136" y="60"/>
                    <a:pt x="136" y="60"/>
                    <a:pt x="136" y="60"/>
                  </a:cubicBezTo>
                  <a:cubicBezTo>
                    <a:pt x="139" y="56"/>
                    <a:pt x="139" y="56"/>
                    <a:pt x="139" y="56"/>
                  </a:cubicBezTo>
                  <a:cubicBezTo>
                    <a:pt x="139" y="52"/>
                    <a:pt x="139" y="52"/>
                    <a:pt x="139" y="52"/>
                  </a:cubicBezTo>
                  <a:cubicBezTo>
                    <a:pt x="139" y="51"/>
                    <a:pt x="139" y="51"/>
                    <a:pt x="139" y="51"/>
                  </a:cubicBezTo>
                  <a:cubicBezTo>
                    <a:pt x="141" y="48"/>
                    <a:pt x="141" y="48"/>
                    <a:pt x="141" y="48"/>
                  </a:cubicBezTo>
                  <a:cubicBezTo>
                    <a:pt x="140" y="47"/>
                    <a:pt x="140" y="47"/>
                    <a:pt x="140" y="47"/>
                  </a:cubicBezTo>
                  <a:cubicBezTo>
                    <a:pt x="134" y="46"/>
                    <a:pt x="134" y="46"/>
                    <a:pt x="134" y="46"/>
                  </a:cubicBezTo>
                  <a:cubicBezTo>
                    <a:pt x="134" y="46"/>
                    <a:pt x="134" y="46"/>
                    <a:pt x="134" y="46"/>
                  </a:cubicBezTo>
                  <a:cubicBezTo>
                    <a:pt x="123" y="44"/>
                    <a:pt x="123" y="44"/>
                    <a:pt x="123" y="44"/>
                  </a:cubicBezTo>
                  <a:cubicBezTo>
                    <a:pt x="123" y="44"/>
                    <a:pt x="123" y="44"/>
                    <a:pt x="123" y="44"/>
                  </a:cubicBezTo>
                  <a:cubicBezTo>
                    <a:pt x="117" y="38"/>
                    <a:pt x="117" y="38"/>
                    <a:pt x="117" y="38"/>
                  </a:cubicBezTo>
                  <a:cubicBezTo>
                    <a:pt x="117" y="38"/>
                    <a:pt x="117" y="38"/>
                    <a:pt x="117" y="38"/>
                  </a:cubicBezTo>
                  <a:cubicBezTo>
                    <a:pt x="115" y="34"/>
                    <a:pt x="115" y="34"/>
                    <a:pt x="115" y="34"/>
                  </a:cubicBezTo>
                  <a:cubicBezTo>
                    <a:pt x="114" y="32"/>
                    <a:pt x="114" y="32"/>
                    <a:pt x="114" y="32"/>
                  </a:cubicBezTo>
                  <a:cubicBezTo>
                    <a:pt x="117" y="24"/>
                    <a:pt x="117" y="24"/>
                    <a:pt x="117" y="24"/>
                  </a:cubicBezTo>
                  <a:cubicBezTo>
                    <a:pt x="117" y="18"/>
                    <a:pt x="117" y="18"/>
                    <a:pt x="117" y="18"/>
                  </a:cubicBezTo>
                  <a:cubicBezTo>
                    <a:pt x="117" y="16"/>
                    <a:pt x="117" y="16"/>
                    <a:pt x="117" y="16"/>
                  </a:cubicBezTo>
                  <a:cubicBezTo>
                    <a:pt x="114" y="20"/>
                    <a:pt x="114" y="20"/>
                    <a:pt x="114" y="20"/>
                  </a:cubicBezTo>
                  <a:cubicBezTo>
                    <a:pt x="113" y="20"/>
                    <a:pt x="113" y="20"/>
                    <a:pt x="113" y="20"/>
                  </a:cubicBezTo>
                  <a:cubicBezTo>
                    <a:pt x="113" y="21"/>
                    <a:pt x="113" y="21"/>
                    <a:pt x="113" y="21"/>
                  </a:cubicBezTo>
                  <a:cubicBezTo>
                    <a:pt x="112" y="20"/>
                    <a:pt x="112" y="20"/>
                    <a:pt x="112" y="20"/>
                  </a:cubicBezTo>
                  <a:cubicBezTo>
                    <a:pt x="111" y="20"/>
                    <a:pt x="111" y="20"/>
                    <a:pt x="111" y="20"/>
                  </a:cubicBezTo>
                  <a:cubicBezTo>
                    <a:pt x="105" y="15"/>
                    <a:pt x="105" y="15"/>
                    <a:pt x="105" y="15"/>
                  </a:cubicBezTo>
                  <a:cubicBezTo>
                    <a:pt x="104" y="14"/>
                    <a:pt x="104" y="14"/>
                    <a:pt x="104" y="14"/>
                  </a:cubicBezTo>
                  <a:cubicBezTo>
                    <a:pt x="104" y="13"/>
                    <a:pt x="104" y="13"/>
                    <a:pt x="104" y="13"/>
                  </a:cubicBezTo>
                  <a:cubicBezTo>
                    <a:pt x="103" y="4"/>
                    <a:pt x="103" y="4"/>
                    <a:pt x="103" y="4"/>
                  </a:cubicBezTo>
                  <a:cubicBezTo>
                    <a:pt x="100" y="0"/>
                    <a:pt x="100" y="0"/>
                    <a:pt x="100" y="0"/>
                  </a:cubicBezTo>
                  <a:cubicBezTo>
                    <a:pt x="94" y="0"/>
                    <a:pt x="94" y="0"/>
                    <a:pt x="94" y="0"/>
                  </a:cubicBezTo>
                  <a:cubicBezTo>
                    <a:pt x="90" y="7"/>
                    <a:pt x="90" y="7"/>
                    <a:pt x="90" y="7"/>
                  </a:cubicBezTo>
                  <a:cubicBezTo>
                    <a:pt x="90" y="8"/>
                    <a:pt x="90" y="8"/>
                    <a:pt x="90" y="8"/>
                  </a:cubicBezTo>
                  <a:cubicBezTo>
                    <a:pt x="89" y="8"/>
                    <a:pt x="89" y="8"/>
                    <a:pt x="89" y="8"/>
                  </a:cubicBezTo>
                  <a:cubicBezTo>
                    <a:pt x="80" y="6"/>
                    <a:pt x="80" y="6"/>
                    <a:pt x="80" y="6"/>
                  </a:cubicBezTo>
                  <a:cubicBezTo>
                    <a:pt x="78" y="15"/>
                    <a:pt x="78" y="15"/>
                    <a:pt x="78" y="15"/>
                  </a:cubicBezTo>
                  <a:cubicBezTo>
                    <a:pt x="78" y="24"/>
                    <a:pt x="78" y="24"/>
                    <a:pt x="78" y="24"/>
                  </a:cubicBezTo>
                  <a:cubicBezTo>
                    <a:pt x="78" y="24"/>
                    <a:pt x="78" y="24"/>
                    <a:pt x="78" y="24"/>
                  </a:cubicBezTo>
                  <a:cubicBezTo>
                    <a:pt x="73" y="32"/>
                    <a:pt x="73" y="32"/>
                    <a:pt x="73" y="32"/>
                  </a:cubicBezTo>
                  <a:cubicBezTo>
                    <a:pt x="73" y="33"/>
                    <a:pt x="73" y="33"/>
                    <a:pt x="73" y="33"/>
                  </a:cubicBezTo>
                  <a:cubicBezTo>
                    <a:pt x="72" y="33"/>
                    <a:pt x="72" y="33"/>
                    <a:pt x="72" y="33"/>
                  </a:cubicBezTo>
                  <a:cubicBezTo>
                    <a:pt x="71" y="33"/>
                    <a:pt x="71" y="33"/>
                    <a:pt x="71" y="33"/>
                  </a:cubicBezTo>
                  <a:cubicBezTo>
                    <a:pt x="65" y="34"/>
                    <a:pt x="65" y="34"/>
                    <a:pt x="65" y="34"/>
                  </a:cubicBezTo>
                  <a:cubicBezTo>
                    <a:pt x="59" y="38"/>
                    <a:pt x="59" y="38"/>
                    <a:pt x="59" y="38"/>
                  </a:cubicBezTo>
                  <a:cubicBezTo>
                    <a:pt x="59" y="39"/>
                    <a:pt x="59" y="39"/>
                    <a:pt x="59" y="39"/>
                  </a:cubicBezTo>
                  <a:cubicBezTo>
                    <a:pt x="59" y="39"/>
                    <a:pt x="59" y="39"/>
                    <a:pt x="59" y="39"/>
                  </a:cubicBezTo>
                  <a:cubicBezTo>
                    <a:pt x="58" y="39"/>
                    <a:pt x="58" y="39"/>
                    <a:pt x="58" y="39"/>
                  </a:cubicBezTo>
                  <a:cubicBezTo>
                    <a:pt x="57" y="39"/>
                    <a:pt x="57" y="39"/>
                    <a:pt x="57" y="39"/>
                  </a:cubicBezTo>
                  <a:cubicBezTo>
                    <a:pt x="46" y="35"/>
                    <a:pt x="46" y="35"/>
                    <a:pt x="46" y="35"/>
                  </a:cubicBezTo>
                  <a:cubicBezTo>
                    <a:pt x="45" y="39"/>
                    <a:pt x="45" y="39"/>
                    <a:pt x="45" y="39"/>
                  </a:cubicBezTo>
                  <a:cubicBezTo>
                    <a:pt x="45" y="40"/>
                    <a:pt x="45" y="40"/>
                    <a:pt x="45" y="40"/>
                  </a:cubicBezTo>
                  <a:cubicBezTo>
                    <a:pt x="40" y="48"/>
                    <a:pt x="40" y="48"/>
                    <a:pt x="40" y="48"/>
                  </a:cubicBezTo>
                  <a:cubicBezTo>
                    <a:pt x="39" y="49"/>
                    <a:pt x="38" y="50"/>
                    <a:pt x="37" y="50"/>
                  </a:cubicBezTo>
                  <a:cubicBezTo>
                    <a:pt x="32" y="50"/>
                    <a:pt x="32" y="50"/>
                    <a:pt x="32" y="50"/>
                  </a:cubicBezTo>
                  <a:cubicBezTo>
                    <a:pt x="25" y="47"/>
                    <a:pt x="25" y="47"/>
                    <a:pt x="25" y="47"/>
                  </a:cubicBezTo>
                  <a:cubicBezTo>
                    <a:pt x="24" y="46"/>
                    <a:pt x="24" y="46"/>
                    <a:pt x="24" y="46"/>
                  </a:cubicBezTo>
                  <a:cubicBezTo>
                    <a:pt x="24" y="46"/>
                    <a:pt x="24" y="46"/>
                    <a:pt x="24" y="46"/>
                  </a:cubicBezTo>
                  <a:cubicBezTo>
                    <a:pt x="24" y="45"/>
                    <a:pt x="24" y="45"/>
                    <a:pt x="24" y="45"/>
                  </a:cubicBezTo>
                  <a:cubicBezTo>
                    <a:pt x="23" y="36"/>
                    <a:pt x="23" y="36"/>
                    <a:pt x="23" y="36"/>
                  </a:cubicBezTo>
                  <a:cubicBezTo>
                    <a:pt x="21" y="28"/>
                    <a:pt x="21" y="28"/>
                    <a:pt x="21" y="28"/>
                  </a:cubicBezTo>
                  <a:cubicBezTo>
                    <a:pt x="19" y="26"/>
                    <a:pt x="19" y="26"/>
                    <a:pt x="19" y="26"/>
                  </a:cubicBezTo>
                  <a:cubicBezTo>
                    <a:pt x="17" y="32"/>
                    <a:pt x="17" y="32"/>
                    <a:pt x="17" y="32"/>
                  </a:cubicBezTo>
                  <a:cubicBezTo>
                    <a:pt x="17" y="32"/>
                    <a:pt x="17" y="32"/>
                    <a:pt x="17" y="32"/>
                  </a:cubicBezTo>
                  <a:cubicBezTo>
                    <a:pt x="17" y="32"/>
                    <a:pt x="17" y="32"/>
                    <a:pt x="17" y="32"/>
                  </a:cubicBezTo>
                  <a:cubicBezTo>
                    <a:pt x="12" y="38"/>
                    <a:pt x="12" y="38"/>
                    <a:pt x="12" y="38"/>
                  </a:cubicBezTo>
                  <a:cubicBezTo>
                    <a:pt x="8" y="48"/>
                    <a:pt x="8" y="48"/>
                    <a:pt x="8" y="48"/>
                  </a:cubicBezTo>
                  <a:cubicBezTo>
                    <a:pt x="8" y="48"/>
                    <a:pt x="8" y="48"/>
                    <a:pt x="8" y="48"/>
                  </a:cubicBezTo>
                  <a:cubicBezTo>
                    <a:pt x="8" y="48"/>
                    <a:pt x="8" y="48"/>
                    <a:pt x="8" y="48"/>
                  </a:cubicBezTo>
                  <a:cubicBezTo>
                    <a:pt x="8" y="48"/>
                    <a:pt x="8" y="48"/>
                    <a:pt x="8" y="48"/>
                  </a:cubicBezTo>
                  <a:cubicBezTo>
                    <a:pt x="7" y="48"/>
                    <a:pt x="7" y="48"/>
                    <a:pt x="7" y="48"/>
                  </a:cubicBezTo>
                  <a:cubicBezTo>
                    <a:pt x="4" y="54"/>
                    <a:pt x="4" y="54"/>
                    <a:pt x="4" y="54"/>
                  </a:cubicBezTo>
                  <a:cubicBezTo>
                    <a:pt x="4" y="55"/>
                    <a:pt x="3" y="58"/>
                    <a:pt x="0" y="61"/>
                  </a:cubicBezTo>
                  <a:cubicBezTo>
                    <a:pt x="3" y="70"/>
                    <a:pt x="3" y="70"/>
                    <a:pt x="3" y="70"/>
                  </a:cubicBezTo>
                  <a:cubicBezTo>
                    <a:pt x="15" y="84"/>
                    <a:pt x="15" y="84"/>
                    <a:pt x="15" y="84"/>
                  </a:cubicBezTo>
                  <a:cubicBezTo>
                    <a:pt x="15" y="84"/>
                    <a:pt x="15" y="84"/>
                    <a:pt x="15" y="84"/>
                  </a:cubicBezTo>
                  <a:cubicBezTo>
                    <a:pt x="19" y="92"/>
                    <a:pt x="19" y="92"/>
                    <a:pt x="19" y="92"/>
                  </a:cubicBezTo>
                  <a:cubicBezTo>
                    <a:pt x="19" y="93"/>
                    <a:pt x="19" y="93"/>
                    <a:pt x="19" y="93"/>
                  </a:cubicBezTo>
                  <a:cubicBezTo>
                    <a:pt x="18" y="94"/>
                    <a:pt x="18" y="94"/>
                    <a:pt x="18" y="94"/>
                  </a:cubicBezTo>
                  <a:cubicBezTo>
                    <a:pt x="18" y="94"/>
                    <a:pt x="18" y="94"/>
                    <a:pt x="18" y="94"/>
                  </a:cubicBezTo>
                  <a:cubicBezTo>
                    <a:pt x="15" y="98"/>
                    <a:pt x="15" y="98"/>
                    <a:pt x="15" y="98"/>
                  </a:cubicBezTo>
                  <a:cubicBezTo>
                    <a:pt x="14" y="98"/>
                    <a:pt x="14" y="98"/>
                    <a:pt x="14" y="98"/>
                  </a:cubicBezTo>
                  <a:cubicBezTo>
                    <a:pt x="6" y="100"/>
                    <a:pt x="6" y="100"/>
                    <a:pt x="6" y="100"/>
                  </a:cubicBezTo>
                  <a:cubicBezTo>
                    <a:pt x="7" y="106"/>
                    <a:pt x="7" y="106"/>
                    <a:pt x="7" y="106"/>
                  </a:cubicBezTo>
                  <a:cubicBezTo>
                    <a:pt x="13" y="110"/>
                    <a:pt x="13" y="110"/>
                    <a:pt x="13" y="110"/>
                  </a:cubicBezTo>
                  <a:cubicBezTo>
                    <a:pt x="21" y="112"/>
                    <a:pt x="21" y="112"/>
                    <a:pt x="21" y="112"/>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2" y="134"/>
                    <a:pt x="22" y="134"/>
                    <a:pt x="22" y="134"/>
                  </a:cubicBezTo>
                  <a:cubicBezTo>
                    <a:pt x="22" y="134"/>
                    <a:pt x="22" y="134"/>
                    <a:pt x="22" y="134"/>
                  </a:cubicBezTo>
                  <a:cubicBezTo>
                    <a:pt x="22" y="134"/>
                    <a:pt x="22" y="134"/>
                    <a:pt x="22" y="134"/>
                  </a:cubicBezTo>
                  <a:cubicBezTo>
                    <a:pt x="19" y="140"/>
                    <a:pt x="19" y="140"/>
                    <a:pt x="19" y="140"/>
                  </a:cubicBezTo>
                  <a:cubicBezTo>
                    <a:pt x="19" y="142"/>
                    <a:pt x="19" y="142"/>
                    <a:pt x="19" y="142"/>
                  </a:cubicBezTo>
                  <a:cubicBezTo>
                    <a:pt x="18" y="142"/>
                    <a:pt x="18" y="142"/>
                    <a:pt x="18" y="142"/>
                  </a:cubicBezTo>
                  <a:cubicBezTo>
                    <a:pt x="8" y="143"/>
                    <a:pt x="8" y="143"/>
                    <a:pt x="8" y="143"/>
                  </a:cubicBezTo>
                  <a:cubicBezTo>
                    <a:pt x="8" y="147"/>
                    <a:pt x="8" y="147"/>
                    <a:pt x="8" y="147"/>
                  </a:cubicBezTo>
                  <a:cubicBezTo>
                    <a:pt x="5" y="156"/>
                    <a:pt x="5" y="156"/>
                    <a:pt x="5" y="156"/>
                  </a:cubicBezTo>
                  <a:cubicBezTo>
                    <a:pt x="4" y="166"/>
                    <a:pt x="4" y="166"/>
                    <a:pt x="4" y="166"/>
                  </a:cubicBezTo>
                  <a:cubicBezTo>
                    <a:pt x="6" y="172"/>
                    <a:pt x="6" y="172"/>
                    <a:pt x="6" y="172"/>
                  </a:cubicBezTo>
                  <a:cubicBezTo>
                    <a:pt x="18" y="179"/>
                    <a:pt x="18" y="179"/>
                    <a:pt x="18" y="179"/>
                  </a:cubicBezTo>
                  <a:cubicBezTo>
                    <a:pt x="19" y="180"/>
                    <a:pt x="19" y="180"/>
                    <a:pt x="19" y="180"/>
                  </a:cubicBezTo>
                  <a:cubicBezTo>
                    <a:pt x="24" y="188"/>
                    <a:pt x="24" y="188"/>
                    <a:pt x="24" y="188"/>
                  </a:cubicBezTo>
                  <a:cubicBezTo>
                    <a:pt x="24" y="189"/>
                    <a:pt x="24" y="189"/>
                    <a:pt x="24" y="189"/>
                  </a:cubicBezTo>
                  <a:cubicBezTo>
                    <a:pt x="24" y="189"/>
                    <a:pt x="24" y="189"/>
                    <a:pt x="24" y="189"/>
                  </a:cubicBezTo>
                  <a:cubicBezTo>
                    <a:pt x="24" y="190"/>
                    <a:pt x="24" y="190"/>
                    <a:pt x="24" y="190"/>
                  </a:cubicBezTo>
                  <a:cubicBezTo>
                    <a:pt x="17" y="204"/>
                    <a:pt x="17" y="204"/>
                    <a:pt x="17" y="204"/>
                  </a:cubicBezTo>
                  <a:cubicBezTo>
                    <a:pt x="16" y="208"/>
                    <a:pt x="16" y="208"/>
                    <a:pt x="16" y="208"/>
                  </a:cubicBezTo>
                  <a:cubicBezTo>
                    <a:pt x="16" y="208"/>
                    <a:pt x="16" y="208"/>
                    <a:pt x="16" y="208"/>
                  </a:cubicBezTo>
                  <a:cubicBezTo>
                    <a:pt x="12" y="217"/>
                    <a:pt x="12" y="217"/>
                    <a:pt x="12" y="217"/>
                  </a:cubicBezTo>
                  <a:cubicBezTo>
                    <a:pt x="10" y="224"/>
                    <a:pt x="10" y="224"/>
                    <a:pt x="10" y="224"/>
                  </a:cubicBezTo>
                  <a:cubicBezTo>
                    <a:pt x="10" y="225"/>
                    <a:pt x="10" y="225"/>
                    <a:pt x="10" y="225"/>
                  </a:cubicBezTo>
                  <a:cubicBezTo>
                    <a:pt x="10" y="225"/>
                    <a:pt x="10" y="225"/>
                    <a:pt x="10" y="225"/>
                  </a:cubicBezTo>
                  <a:cubicBezTo>
                    <a:pt x="8" y="227"/>
                    <a:pt x="7" y="228"/>
                    <a:pt x="6" y="231"/>
                  </a:cubicBezTo>
                  <a:cubicBezTo>
                    <a:pt x="5" y="232"/>
                    <a:pt x="5" y="232"/>
                    <a:pt x="6" y="233"/>
                  </a:cubicBezTo>
                  <a:cubicBezTo>
                    <a:pt x="7" y="234"/>
                    <a:pt x="7" y="234"/>
                    <a:pt x="7" y="234"/>
                  </a:cubicBezTo>
                  <a:cubicBezTo>
                    <a:pt x="11" y="238"/>
                    <a:pt x="11" y="238"/>
                    <a:pt x="11" y="238"/>
                  </a:cubicBezTo>
                  <a:cubicBezTo>
                    <a:pt x="11" y="238"/>
                    <a:pt x="11" y="238"/>
                    <a:pt x="11" y="238"/>
                  </a:cubicBezTo>
                  <a:cubicBezTo>
                    <a:pt x="11" y="238"/>
                    <a:pt x="11" y="238"/>
                    <a:pt x="11" y="238"/>
                  </a:cubicBezTo>
                  <a:cubicBezTo>
                    <a:pt x="13" y="241"/>
                    <a:pt x="13" y="241"/>
                    <a:pt x="13" y="241"/>
                  </a:cubicBezTo>
                  <a:cubicBezTo>
                    <a:pt x="13" y="241"/>
                    <a:pt x="13" y="241"/>
                    <a:pt x="13" y="241"/>
                  </a:cubicBezTo>
                  <a:cubicBezTo>
                    <a:pt x="13" y="241"/>
                    <a:pt x="13" y="241"/>
                    <a:pt x="13" y="241"/>
                  </a:cubicBezTo>
                  <a:cubicBezTo>
                    <a:pt x="14" y="242"/>
                    <a:pt x="14" y="242"/>
                    <a:pt x="14" y="242"/>
                  </a:cubicBezTo>
                  <a:cubicBezTo>
                    <a:pt x="14" y="242"/>
                    <a:pt x="14" y="242"/>
                    <a:pt x="14" y="242"/>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5" y="246"/>
                    <a:pt x="15" y="246"/>
                    <a:pt x="15" y="246"/>
                  </a:cubicBezTo>
                  <a:cubicBezTo>
                    <a:pt x="18" y="248"/>
                    <a:pt x="18" y="248"/>
                    <a:pt x="18" y="248"/>
                  </a:cubicBezTo>
                  <a:cubicBezTo>
                    <a:pt x="33" y="251"/>
                    <a:pt x="33" y="251"/>
                    <a:pt x="33" y="251"/>
                  </a:cubicBezTo>
                  <a:cubicBezTo>
                    <a:pt x="37" y="251"/>
                    <a:pt x="42" y="250"/>
                    <a:pt x="47" y="248"/>
                  </a:cubicBezTo>
                  <a:cubicBezTo>
                    <a:pt x="51" y="246"/>
                    <a:pt x="56" y="245"/>
                    <a:pt x="61" y="246"/>
                  </a:cubicBezTo>
                  <a:cubicBezTo>
                    <a:pt x="61" y="243"/>
                    <a:pt x="61" y="243"/>
                    <a:pt x="61" y="243"/>
                  </a:cubicBezTo>
                  <a:cubicBezTo>
                    <a:pt x="57" y="232"/>
                    <a:pt x="57" y="232"/>
                    <a:pt x="57" y="232"/>
                  </a:cubicBezTo>
                  <a:cubicBezTo>
                    <a:pt x="56" y="232"/>
                    <a:pt x="56" y="232"/>
                    <a:pt x="56" y="232"/>
                  </a:cubicBezTo>
                  <a:cubicBezTo>
                    <a:pt x="57" y="232"/>
                    <a:pt x="57" y="232"/>
                    <a:pt x="57" y="232"/>
                  </a:cubicBezTo>
                  <a:cubicBezTo>
                    <a:pt x="79" y="200"/>
                    <a:pt x="79" y="200"/>
                    <a:pt x="79" y="200"/>
                  </a:cubicBezTo>
                  <a:cubicBezTo>
                    <a:pt x="104" y="176"/>
                    <a:pt x="104" y="176"/>
                    <a:pt x="104" y="176"/>
                  </a:cubicBezTo>
                  <a:cubicBezTo>
                    <a:pt x="104" y="176"/>
                    <a:pt x="104" y="176"/>
                    <a:pt x="104" y="176"/>
                  </a:cubicBezTo>
                  <a:cubicBezTo>
                    <a:pt x="112" y="174"/>
                    <a:pt x="112" y="174"/>
                    <a:pt x="112" y="174"/>
                  </a:cubicBezTo>
                  <a:cubicBezTo>
                    <a:pt x="116" y="169"/>
                    <a:pt x="116" y="169"/>
                    <a:pt x="116" y="169"/>
                  </a:cubicBezTo>
                  <a:cubicBezTo>
                    <a:pt x="116" y="169"/>
                    <a:pt x="116" y="169"/>
                    <a:pt x="116" y="169"/>
                  </a:cubicBezTo>
                  <a:cubicBezTo>
                    <a:pt x="119" y="166"/>
                    <a:pt x="122" y="165"/>
                    <a:pt x="125" y="164"/>
                  </a:cubicBezTo>
                  <a:cubicBezTo>
                    <a:pt x="123" y="162"/>
                    <a:pt x="123" y="162"/>
                    <a:pt x="123" y="162"/>
                  </a:cubicBezTo>
                  <a:cubicBezTo>
                    <a:pt x="117" y="156"/>
                    <a:pt x="117" y="156"/>
                    <a:pt x="117" y="156"/>
                  </a:cubicBezTo>
                  <a:cubicBezTo>
                    <a:pt x="117" y="156"/>
                    <a:pt x="117" y="156"/>
                    <a:pt x="117" y="156"/>
                  </a:cubicBezTo>
                  <a:cubicBezTo>
                    <a:pt x="117" y="156"/>
                    <a:pt x="117" y="156"/>
                    <a:pt x="117" y="156"/>
                  </a:cubicBezTo>
                  <a:cubicBezTo>
                    <a:pt x="113" y="151"/>
                    <a:pt x="113" y="151"/>
                    <a:pt x="113" y="151"/>
                  </a:cubicBezTo>
                  <a:cubicBezTo>
                    <a:pt x="113" y="150"/>
                    <a:pt x="113" y="150"/>
                    <a:pt x="113" y="150"/>
                  </a:cubicBezTo>
                  <a:cubicBezTo>
                    <a:pt x="113" y="150"/>
                    <a:pt x="113" y="150"/>
                    <a:pt x="113" y="150"/>
                  </a:cubicBezTo>
                  <a:cubicBezTo>
                    <a:pt x="115" y="147"/>
                    <a:pt x="115" y="147"/>
                    <a:pt x="115" y="147"/>
                  </a:cubicBezTo>
                  <a:cubicBezTo>
                    <a:pt x="109" y="148"/>
                    <a:pt x="109" y="148"/>
                    <a:pt x="109" y="148"/>
                  </a:cubicBezTo>
                  <a:cubicBezTo>
                    <a:pt x="98" y="146"/>
                    <a:pt x="98" y="146"/>
                    <a:pt x="98" y="146"/>
                  </a:cubicBezTo>
                  <a:cubicBezTo>
                    <a:pt x="94" y="144"/>
                    <a:pt x="91" y="141"/>
                    <a:pt x="90" y="138"/>
                  </a:cubicBezTo>
                  <a:cubicBezTo>
                    <a:pt x="88" y="131"/>
                    <a:pt x="87" y="125"/>
                    <a:pt x="87" y="119"/>
                  </a:cubicBezTo>
                  <a:cubicBezTo>
                    <a:pt x="86" y="121"/>
                    <a:pt x="84" y="122"/>
                    <a:pt x="82" y="122"/>
                  </a:cubicBezTo>
                  <a:cubicBezTo>
                    <a:pt x="73" y="120"/>
                    <a:pt x="73" y="120"/>
                    <a:pt x="73" y="120"/>
                  </a:cubicBezTo>
                  <a:cubicBezTo>
                    <a:pt x="68" y="116"/>
                    <a:pt x="68" y="116"/>
                    <a:pt x="68" y="116"/>
                  </a:cubicBezTo>
                  <a:cubicBezTo>
                    <a:pt x="61" y="114"/>
                    <a:pt x="61" y="114"/>
                    <a:pt x="61" y="114"/>
                  </a:cubicBezTo>
                  <a:cubicBezTo>
                    <a:pt x="58" y="114"/>
                    <a:pt x="58" y="114"/>
                    <a:pt x="58" y="114"/>
                  </a:cubicBezTo>
                  <a:cubicBezTo>
                    <a:pt x="56" y="114"/>
                    <a:pt x="53" y="113"/>
                    <a:pt x="52" y="112"/>
                  </a:cubicBezTo>
                  <a:cubicBezTo>
                    <a:pt x="49" y="110"/>
                    <a:pt x="48" y="108"/>
                    <a:pt x="48" y="107"/>
                  </a:cubicBezTo>
                  <a:cubicBezTo>
                    <a:pt x="47" y="104"/>
                    <a:pt x="48" y="102"/>
                    <a:pt x="51" y="100"/>
                  </a:cubicBezTo>
                  <a:cubicBezTo>
                    <a:pt x="53" y="98"/>
                    <a:pt x="57" y="94"/>
                    <a:pt x="59" y="90"/>
                  </a:cubicBezTo>
                  <a:cubicBezTo>
                    <a:pt x="57" y="87"/>
                    <a:pt x="55" y="83"/>
                    <a:pt x="57" y="80"/>
                  </a:cubicBezTo>
                  <a:cubicBezTo>
                    <a:pt x="57" y="79"/>
                    <a:pt x="57" y="79"/>
                    <a:pt x="57" y="79"/>
                  </a:cubicBezTo>
                  <a:cubicBezTo>
                    <a:pt x="57" y="77"/>
                    <a:pt x="61" y="76"/>
                    <a:pt x="67" y="74"/>
                  </a:cubicBezTo>
                  <a:cubicBezTo>
                    <a:pt x="67" y="72"/>
                    <a:pt x="68" y="70"/>
                    <a:pt x="69" y="70"/>
                  </a:cubicBezTo>
                  <a:cubicBezTo>
                    <a:pt x="75" y="70"/>
                    <a:pt x="75" y="70"/>
                    <a:pt x="75" y="70"/>
                  </a:cubicBezTo>
                  <a:cubicBezTo>
                    <a:pt x="74" y="70"/>
                    <a:pt x="74" y="70"/>
                    <a:pt x="74" y="70"/>
                  </a:cubicBezTo>
                  <a:cubicBezTo>
                    <a:pt x="70" y="67"/>
                    <a:pt x="69" y="64"/>
                    <a:pt x="71" y="61"/>
                  </a:cubicBezTo>
                  <a:cubicBezTo>
                    <a:pt x="74" y="59"/>
                    <a:pt x="74" y="59"/>
                    <a:pt x="74" y="59"/>
                  </a:cubicBezTo>
                  <a:cubicBezTo>
                    <a:pt x="77" y="58"/>
                    <a:pt x="82" y="58"/>
                    <a:pt x="86" y="60"/>
                  </a:cubicBezTo>
                  <a:cubicBezTo>
                    <a:pt x="95" y="67"/>
                    <a:pt x="95" y="67"/>
                    <a:pt x="95" y="67"/>
                  </a:cubicBezTo>
                  <a:cubicBezTo>
                    <a:pt x="104" y="67"/>
                    <a:pt x="104" y="67"/>
                    <a:pt x="104" y="67"/>
                  </a:cubicBezTo>
                  <a:cubicBezTo>
                    <a:pt x="107" y="69"/>
                    <a:pt x="107" y="69"/>
                    <a:pt x="107" y="69"/>
                  </a:cubicBezTo>
                  <a:cubicBezTo>
                    <a:pt x="107" y="72"/>
                    <a:pt x="107" y="72"/>
                    <a:pt x="107" y="72"/>
                  </a:cubicBezTo>
                  <a:cubicBezTo>
                    <a:pt x="107" y="74"/>
                    <a:pt x="106" y="76"/>
                    <a:pt x="105" y="76"/>
                  </a:cubicBezTo>
                  <a:cubicBezTo>
                    <a:pt x="103" y="76"/>
                    <a:pt x="102" y="78"/>
                    <a:pt x="101" y="80"/>
                  </a:cubicBezTo>
                  <a:cubicBezTo>
                    <a:pt x="105" y="90"/>
                    <a:pt x="105" y="90"/>
                    <a:pt x="105" y="90"/>
                  </a:cubicBezTo>
                  <a:cubicBezTo>
                    <a:pt x="108" y="86"/>
                    <a:pt x="110" y="84"/>
                    <a:pt x="113" y="84"/>
                  </a:cubicBezTo>
                  <a:cubicBezTo>
                    <a:pt x="114" y="84"/>
                    <a:pt x="115" y="84"/>
                    <a:pt x="117" y="86"/>
                  </a:cubicBezTo>
                  <a:cubicBezTo>
                    <a:pt x="118" y="88"/>
                    <a:pt x="119" y="92"/>
                    <a:pt x="120" y="95"/>
                  </a:cubicBezTo>
                  <a:cubicBezTo>
                    <a:pt x="120" y="100"/>
                    <a:pt x="121" y="103"/>
                    <a:pt x="123" y="105"/>
                  </a:cubicBezTo>
                  <a:cubicBezTo>
                    <a:pt x="126" y="110"/>
                    <a:pt x="126" y="110"/>
                    <a:pt x="126" y="110"/>
                  </a:cubicBezTo>
                  <a:cubicBezTo>
                    <a:pt x="131" y="116"/>
                    <a:pt x="133" y="120"/>
                    <a:pt x="134" y="124"/>
                  </a:cubicBezTo>
                  <a:cubicBezTo>
                    <a:pt x="150" y="122"/>
                    <a:pt x="150" y="122"/>
                    <a:pt x="150" y="122"/>
                  </a:cubicBezTo>
                  <a:cubicBezTo>
                    <a:pt x="157" y="118"/>
                    <a:pt x="157" y="118"/>
                    <a:pt x="157" y="118"/>
                  </a:cubicBezTo>
                  <a:cubicBezTo>
                    <a:pt x="163" y="110"/>
                    <a:pt x="163" y="110"/>
                    <a:pt x="163" y="110"/>
                  </a:cubicBezTo>
                  <a:cubicBezTo>
                    <a:pt x="166" y="102"/>
                    <a:pt x="166" y="102"/>
                    <a:pt x="166" y="102"/>
                  </a:cubicBezTo>
                  <a:cubicBezTo>
                    <a:pt x="166" y="102"/>
                    <a:pt x="166" y="102"/>
                    <a:pt x="166" y="102"/>
                  </a:cubicBezTo>
                  <a:cubicBezTo>
                    <a:pt x="166" y="102"/>
                    <a:pt x="166" y="102"/>
                    <a:pt x="166" y="102"/>
                  </a:cubicBezTo>
                  <a:cubicBezTo>
                    <a:pt x="168" y="94"/>
                    <a:pt x="168" y="94"/>
                    <a:pt x="168" y="94"/>
                  </a:cubicBezTo>
                  <a:cubicBezTo>
                    <a:pt x="168" y="93"/>
                    <a:pt x="168" y="93"/>
                    <a:pt x="168" y="93"/>
                  </a:cubicBezTo>
                  <a:cubicBezTo>
                    <a:pt x="168" y="92"/>
                    <a:pt x="168" y="92"/>
                    <a:pt x="168" y="92"/>
                  </a:cubicBezTo>
                  <a:cubicBezTo>
                    <a:pt x="169" y="92"/>
                    <a:pt x="169" y="92"/>
                    <a:pt x="169" y="92"/>
                  </a:cubicBezTo>
                  <a:cubicBezTo>
                    <a:pt x="175" y="88"/>
                    <a:pt x="175" y="88"/>
                    <a:pt x="175" y="88"/>
                  </a:cubicBezTo>
                  <a:cubicBezTo>
                    <a:pt x="176" y="88"/>
                    <a:pt x="176" y="88"/>
                    <a:pt x="176" y="88"/>
                  </a:cubicBezTo>
                  <a:cubicBezTo>
                    <a:pt x="175" y="87"/>
                    <a:pt x="175" y="87"/>
                    <a:pt x="175" y="87"/>
                  </a:cubicBezTo>
                  <a:cubicBezTo>
                    <a:pt x="165" y="84"/>
                    <a:pt x="165" y="84"/>
                    <a:pt x="165" y="84"/>
                  </a:cubicBezTo>
                  <a:cubicBezTo>
                    <a:pt x="165" y="84"/>
                    <a:pt x="165" y="84"/>
                    <a:pt x="165" y="84"/>
                  </a:cubicBezTo>
                  <a:cubicBezTo>
                    <a:pt x="165" y="84"/>
                    <a:pt x="165" y="84"/>
                    <a:pt x="165" y="84"/>
                  </a:cubicBezTo>
                  <a:cubicBezTo>
                    <a:pt x="163" y="78"/>
                    <a:pt x="163" y="78"/>
                    <a:pt x="163" y="78"/>
                  </a:cubicBezTo>
                  <a:lnTo>
                    <a:pt x="162"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4"/>
            <p:cNvSpPr>
              <a:spLocks/>
            </p:cNvSpPr>
            <p:nvPr/>
          </p:nvSpPr>
          <p:spPr bwMode="auto">
            <a:xfrm>
              <a:off x="7026275" y="3370263"/>
              <a:ext cx="698500" cy="688975"/>
            </a:xfrm>
            <a:custGeom>
              <a:avLst/>
              <a:gdLst>
                <a:gd name="T0" fmla="*/ 41 w 186"/>
                <a:gd name="T1" fmla="*/ 60 h 183"/>
                <a:gd name="T2" fmla="*/ 2 w 186"/>
                <a:gd name="T3" fmla="*/ 81 h 183"/>
                <a:gd name="T4" fmla="*/ 15 w 186"/>
                <a:gd name="T5" fmla="*/ 111 h 183"/>
                <a:gd name="T6" fmla="*/ 16 w 186"/>
                <a:gd name="T7" fmla="*/ 111 h 183"/>
                <a:gd name="T8" fmla="*/ 34 w 186"/>
                <a:gd name="T9" fmla="*/ 143 h 183"/>
                <a:gd name="T10" fmla="*/ 44 w 186"/>
                <a:gd name="T11" fmla="*/ 145 h 183"/>
                <a:gd name="T12" fmla="*/ 53 w 186"/>
                <a:gd name="T13" fmla="*/ 150 h 183"/>
                <a:gd name="T14" fmla="*/ 106 w 186"/>
                <a:gd name="T15" fmla="*/ 155 h 183"/>
                <a:gd name="T16" fmla="*/ 109 w 186"/>
                <a:gd name="T17" fmla="*/ 173 h 183"/>
                <a:gd name="T18" fmla="*/ 130 w 186"/>
                <a:gd name="T19" fmla="*/ 171 h 183"/>
                <a:gd name="T20" fmla="*/ 142 w 186"/>
                <a:gd name="T21" fmla="*/ 183 h 183"/>
                <a:gd name="T22" fmla="*/ 151 w 186"/>
                <a:gd name="T23" fmla="*/ 174 h 183"/>
                <a:gd name="T24" fmla="*/ 163 w 186"/>
                <a:gd name="T25" fmla="*/ 175 h 183"/>
                <a:gd name="T26" fmla="*/ 174 w 186"/>
                <a:gd name="T27" fmla="*/ 165 h 183"/>
                <a:gd name="T28" fmla="*/ 172 w 186"/>
                <a:gd name="T29" fmla="*/ 163 h 183"/>
                <a:gd name="T30" fmla="*/ 173 w 186"/>
                <a:gd name="T31" fmla="*/ 153 h 183"/>
                <a:gd name="T32" fmla="*/ 152 w 186"/>
                <a:gd name="T33" fmla="*/ 147 h 183"/>
                <a:gd name="T34" fmla="*/ 142 w 186"/>
                <a:gd name="T35" fmla="*/ 131 h 183"/>
                <a:gd name="T36" fmla="*/ 138 w 186"/>
                <a:gd name="T37" fmla="*/ 118 h 183"/>
                <a:gd name="T38" fmla="*/ 149 w 186"/>
                <a:gd name="T39" fmla="*/ 113 h 183"/>
                <a:gd name="T40" fmla="*/ 156 w 186"/>
                <a:gd name="T41" fmla="*/ 102 h 183"/>
                <a:gd name="T42" fmla="*/ 160 w 186"/>
                <a:gd name="T43" fmla="*/ 98 h 183"/>
                <a:gd name="T44" fmla="*/ 160 w 186"/>
                <a:gd name="T45" fmla="*/ 81 h 183"/>
                <a:gd name="T46" fmla="*/ 170 w 186"/>
                <a:gd name="T47" fmla="*/ 83 h 183"/>
                <a:gd name="T48" fmla="*/ 171 w 186"/>
                <a:gd name="T49" fmla="*/ 84 h 183"/>
                <a:gd name="T50" fmla="*/ 186 w 186"/>
                <a:gd name="T51" fmla="*/ 81 h 183"/>
                <a:gd name="T52" fmla="*/ 169 w 186"/>
                <a:gd name="T53" fmla="*/ 68 h 183"/>
                <a:gd name="T54" fmla="*/ 152 w 186"/>
                <a:gd name="T55" fmla="*/ 63 h 183"/>
                <a:gd name="T56" fmla="*/ 152 w 186"/>
                <a:gd name="T57" fmla="*/ 63 h 183"/>
                <a:gd name="T58" fmla="*/ 131 w 186"/>
                <a:gd name="T59" fmla="*/ 48 h 183"/>
                <a:gd name="T60" fmla="*/ 148 w 186"/>
                <a:gd name="T61" fmla="*/ 29 h 183"/>
                <a:gd name="T62" fmla="*/ 142 w 186"/>
                <a:gd name="T63" fmla="*/ 9 h 183"/>
                <a:gd name="T64" fmla="*/ 114 w 186"/>
                <a:gd name="T65" fmla="*/ 14 h 183"/>
                <a:gd name="T66" fmla="*/ 101 w 186"/>
                <a:gd name="T67" fmla="*/ 7 h 183"/>
                <a:gd name="T68" fmla="*/ 96 w 186"/>
                <a:gd name="T69" fmla="*/ 5 h 183"/>
                <a:gd name="T70" fmla="*/ 95 w 186"/>
                <a:gd name="T71" fmla="*/ 3 h 183"/>
                <a:gd name="T72" fmla="*/ 95 w 186"/>
                <a:gd name="T73" fmla="*/ 3 h 183"/>
                <a:gd name="T74" fmla="*/ 94 w 186"/>
                <a:gd name="T75" fmla="*/ 1 h 183"/>
                <a:gd name="T76" fmla="*/ 94 w 186"/>
                <a:gd name="T77" fmla="*/ 0 h 183"/>
                <a:gd name="T78" fmla="*/ 93 w 186"/>
                <a:gd name="T79" fmla="*/ 11 h 183"/>
                <a:gd name="T80" fmla="*/ 92 w 186"/>
                <a:gd name="T81" fmla="*/ 18 h 183"/>
                <a:gd name="T82" fmla="*/ 93 w 186"/>
                <a:gd name="T83" fmla="*/ 34 h 183"/>
                <a:gd name="T84" fmla="*/ 92 w 186"/>
                <a:gd name="T85" fmla="*/ 35 h 183"/>
                <a:gd name="T86" fmla="*/ 87 w 186"/>
                <a:gd name="T87" fmla="*/ 48 h 183"/>
                <a:gd name="T88" fmla="*/ 67 w 186"/>
                <a:gd name="T89" fmla="*/ 55 h 183"/>
                <a:gd name="T90" fmla="*/ 42 w 186"/>
                <a:gd name="T91" fmla="*/ 6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83">
                  <a:moveTo>
                    <a:pt x="42" y="60"/>
                  </a:moveTo>
                  <a:cubicBezTo>
                    <a:pt x="41" y="60"/>
                    <a:pt x="41" y="60"/>
                    <a:pt x="41" y="60"/>
                  </a:cubicBezTo>
                  <a:cubicBezTo>
                    <a:pt x="11" y="73"/>
                    <a:pt x="11" y="73"/>
                    <a:pt x="11" y="73"/>
                  </a:cubicBezTo>
                  <a:cubicBezTo>
                    <a:pt x="2" y="81"/>
                    <a:pt x="2" y="81"/>
                    <a:pt x="2" y="81"/>
                  </a:cubicBezTo>
                  <a:cubicBezTo>
                    <a:pt x="0" y="95"/>
                    <a:pt x="2" y="103"/>
                    <a:pt x="6" y="105"/>
                  </a:cubicBezTo>
                  <a:cubicBezTo>
                    <a:pt x="15" y="111"/>
                    <a:pt x="15" y="111"/>
                    <a:pt x="15" y="111"/>
                  </a:cubicBezTo>
                  <a:cubicBezTo>
                    <a:pt x="16" y="111"/>
                    <a:pt x="16" y="111"/>
                    <a:pt x="16" y="111"/>
                  </a:cubicBezTo>
                  <a:cubicBezTo>
                    <a:pt x="16" y="111"/>
                    <a:pt x="16" y="111"/>
                    <a:pt x="16" y="111"/>
                  </a:cubicBezTo>
                  <a:cubicBezTo>
                    <a:pt x="18" y="126"/>
                    <a:pt x="18" y="126"/>
                    <a:pt x="18" y="126"/>
                  </a:cubicBezTo>
                  <a:cubicBezTo>
                    <a:pt x="26" y="136"/>
                    <a:pt x="31" y="141"/>
                    <a:pt x="34" y="143"/>
                  </a:cubicBezTo>
                  <a:cubicBezTo>
                    <a:pt x="42" y="145"/>
                    <a:pt x="42" y="145"/>
                    <a:pt x="42" y="145"/>
                  </a:cubicBezTo>
                  <a:cubicBezTo>
                    <a:pt x="44" y="145"/>
                    <a:pt x="44" y="145"/>
                    <a:pt x="44" y="145"/>
                  </a:cubicBezTo>
                  <a:cubicBezTo>
                    <a:pt x="44" y="145"/>
                    <a:pt x="44" y="145"/>
                    <a:pt x="44" y="145"/>
                  </a:cubicBezTo>
                  <a:cubicBezTo>
                    <a:pt x="45" y="147"/>
                    <a:pt x="48" y="149"/>
                    <a:pt x="53" y="150"/>
                  </a:cubicBezTo>
                  <a:cubicBezTo>
                    <a:pt x="77" y="151"/>
                    <a:pt x="77" y="151"/>
                    <a:pt x="77" y="151"/>
                  </a:cubicBezTo>
                  <a:cubicBezTo>
                    <a:pt x="94" y="151"/>
                    <a:pt x="104" y="153"/>
                    <a:pt x="106" y="155"/>
                  </a:cubicBezTo>
                  <a:cubicBezTo>
                    <a:pt x="108" y="156"/>
                    <a:pt x="109" y="160"/>
                    <a:pt x="108" y="166"/>
                  </a:cubicBezTo>
                  <a:cubicBezTo>
                    <a:pt x="108" y="170"/>
                    <a:pt x="108" y="173"/>
                    <a:pt x="109" y="173"/>
                  </a:cubicBezTo>
                  <a:cubicBezTo>
                    <a:pt x="118" y="171"/>
                    <a:pt x="118" y="171"/>
                    <a:pt x="118" y="171"/>
                  </a:cubicBezTo>
                  <a:cubicBezTo>
                    <a:pt x="124" y="169"/>
                    <a:pt x="128" y="169"/>
                    <a:pt x="130" y="171"/>
                  </a:cubicBezTo>
                  <a:cubicBezTo>
                    <a:pt x="134" y="175"/>
                    <a:pt x="134" y="175"/>
                    <a:pt x="134" y="175"/>
                  </a:cubicBezTo>
                  <a:cubicBezTo>
                    <a:pt x="138" y="181"/>
                    <a:pt x="142" y="183"/>
                    <a:pt x="142" y="183"/>
                  </a:cubicBezTo>
                  <a:cubicBezTo>
                    <a:pt x="145" y="182"/>
                    <a:pt x="148" y="179"/>
                    <a:pt x="150" y="175"/>
                  </a:cubicBezTo>
                  <a:cubicBezTo>
                    <a:pt x="151" y="174"/>
                    <a:pt x="151" y="174"/>
                    <a:pt x="151" y="174"/>
                  </a:cubicBezTo>
                  <a:cubicBezTo>
                    <a:pt x="158" y="179"/>
                    <a:pt x="158" y="179"/>
                    <a:pt x="158" y="179"/>
                  </a:cubicBezTo>
                  <a:cubicBezTo>
                    <a:pt x="163" y="175"/>
                    <a:pt x="163" y="175"/>
                    <a:pt x="163" y="175"/>
                  </a:cubicBezTo>
                  <a:cubicBezTo>
                    <a:pt x="164" y="169"/>
                    <a:pt x="167" y="167"/>
                    <a:pt x="172" y="166"/>
                  </a:cubicBezTo>
                  <a:cubicBezTo>
                    <a:pt x="174" y="165"/>
                    <a:pt x="174" y="165"/>
                    <a:pt x="174" y="165"/>
                  </a:cubicBezTo>
                  <a:cubicBezTo>
                    <a:pt x="173" y="164"/>
                    <a:pt x="173" y="164"/>
                    <a:pt x="173" y="164"/>
                  </a:cubicBezTo>
                  <a:cubicBezTo>
                    <a:pt x="172" y="163"/>
                    <a:pt x="172" y="163"/>
                    <a:pt x="172" y="163"/>
                  </a:cubicBezTo>
                  <a:cubicBezTo>
                    <a:pt x="172" y="163"/>
                    <a:pt x="172" y="163"/>
                    <a:pt x="172" y="163"/>
                  </a:cubicBezTo>
                  <a:cubicBezTo>
                    <a:pt x="173" y="153"/>
                    <a:pt x="173" y="153"/>
                    <a:pt x="173" y="153"/>
                  </a:cubicBezTo>
                  <a:cubicBezTo>
                    <a:pt x="170" y="148"/>
                    <a:pt x="166" y="146"/>
                    <a:pt x="161" y="147"/>
                  </a:cubicBezTo>
                  <a:cubicBezTo>
                    <a:pt x="157" y="148"/>
                    <a:pt x="154" y="148"/>
                    <a:pt x="152" y="147"/>
                  </a:cubicBezTo>
                  <a:cubicBezTo>
                    <a:pt x="152" y="145"/>
                    <a:pt x="152" y="145"/>
                    <a:pt x="152" y="143"/>
                  </a:cubicBezTo>
                  <a:cubicBezTo>
                    <a:pt x="149" y="138"/>
                    <a:pt x="146" y="134"/>
                    <a:pt x="142" y="131"/>
                  </a:cubicBezTo>
                  <a:cubicBezTo>
                    <a:pt x="138" y="127"/>
                    <a:pt x="136" y="123"/>
                    <a:pt x="138" y="119"/>
                  </a:cubicBezTo>
                  <a:cubicBezTo>
                    <a:pt x="138" y="118"/>
                    <a:pt x="138" y="118"/>
                    <a:pt x="138" y="118"/>
                  </a:cubicBezTo>
                  <a:cubicBezTo>
                    <a:pt x="150" y="120"/>
                    <a:pt x="150" y="120"/>
                    <a:pt x="150" y="120"/>
                  </a:cubicBezTo>
                  <a:cubicBezTo>
                    <a:pt x="149" y="113"/>
                    <a:pt x="149" y="113"/>
                    <a:pt x="149" y="113"/>
                  </a:cubicBezTo>
                  <a:cubicBezTo>
                    <a:pt x="148" y="109"/>
                    <a:pt x="149" y="107"/>
                    <a:pt x="151" y="105"/>
                  </a:cubicBezTo>
                  <a:cubicBezTo>
                    <a:pt x="152" y="103"/>
                    <a:pt x="154" y="102"/>
                    <a:pt x="156" y="102"/>
                  </a:cubicBezTo>
                  <a:cubicBezTo>
                    <a:pt x="160" y="100"/>
                    <a:pt x="160" y="100"/>
                    <a:pt x="160" y="100"/>
                  </a:cubicBezTo>
                  <a:cubicBezTo>
                    <a:pt x="160" y="98"/>
                    <a:pt x="160" y="98"/>
                    <a:pt x="160" y="98"/>
                  </a:cubicBezTo>
                  <a:cubicBezTo>
                    <a:pt x="157" y="91"/>
                    <a:pt x="156" y="85"/>
                    <a:pt x="157" y="83"/>
                  </a:cubicBezTo>
                  <a:cubicBezTo>
                    <a:pt x="160" y="81"/>
                    <a:pt x="160" y="81"/>
                    <a:pt x="160" y="81"/>
                  </a:cubicBezTo>
                  <a:cubicBezTo>
                    <a:pt x="161" y="80"/>
                    <a:pt x="165" y="81"/>
                    <a:pt x="170" y="83"/>
                  </a:cubicBezTo>
                  <a:cubicBezTo>
                    <a:pt x="170" y="83"/>
                    <a:pt x="170" y="83"/>
                    <a:pt x="170" y="83"/>
                  </a:cubicBezTo>
                  <a:cubicBezTo>
                    <a:pt x="171" y="83"/>
                    <a:pt x="171" y="83"/>
                    <a:pt x="171" y="83"/>
                  </a:cubicBezTo>
                  <a:cubicBezTo>
                    <a:pt x="171" y="84"/>
                    <a:pt x="171" y="84"/>
                    <a:pt x="171" y="84"/>
                  </a:cubicBezTo>
                  <a:cubicBezTo>
                    <a:pt x="175" y="89"/>
                    <a:pt x="178" y="93"/>
                    <a:pt x="179" y="93"/>
                  </a:cubicBezTo>
                  <a:cubicBezTo>
                    <a:pt x="186" y="81"/>
                    <a:pt x="186" y="81"/>
                    <a:pt x="186" y="81"/>
                  </a:cubicBezTo>
                  <a:cubicBezTo>
                    <a:pt x="180" y="73"/>
                    <a:pt x="176" y="67"/>
                    <a:pt x="175" y="64"/>
                  </a:cubicBezTo>
                  <a:cubicBezTo>
                    <a:pt x="169" y="68"/>
                    <a:pt x="169" y="68"/>
                    <a:pt x="169" y="68"/>
                  </a:cubicBezTo>
                  <a:cubicBezTo>
                    <a:pt x="168" y="67"/>
                    <a:pt x="168" y="67"/>
                    <a:pt x="168" y="67"/>
                  </a:cubicBezTo>
                  <a:cubicBezTo>
                    <a:pt x="152" y="63"/>
                    <a:pt x="152" y="63"/>
                    <a:pt x="152" y="63"/>
                  </a:cubicBezTo>
                  <a:cubicBezTo>
                    <a:pt x="152" y="63"/>
                    <a:pt x="152" y="63"/>
                    <a:pt x="152" y="63"/>
                  </a:cubicBezTo>
                  <a:cubicBezTo>
                    <a:pt x="152" y="63"/>
                    <a:pt x="152" y="63"/>
                    <a:pt x="152" y="63"/>
                  </a:cubicBezTo>
                  <a:cubicBezTo>
                    <a:pt x="145" y="60"/>
                    <a:pt x="141" y="56"/>
                    <a:pt x="140" y="53"/>
                  </a:cubicBezTo>
                  <a:cubicBezTo>
                    <a:pt x="131" y="48"/>
                    <a:pt x="131" y="48"/>
                    <a:pt x="131" y="48"/>
                  </a:cubicBezTo>
                  <a:cubicBezTo>
                    <a:pt x="131" y="39"/>
                    <a:pt x="131" y="39"/>
                    <a:pt x="131" y="39"/>
                  </a:cubicBezTo>
                  <a:cubicBezTo>
                    <a:pt x="148" y="29"/>
                    <a:pt x="148" y="29"/>
                    <a:pt x="148" y="29"/>
                  </a:cubicBezTo>
                  <a:cubicBezTo>
                    <a:pt x="148" y="24"/>
                    <a:pt x="146" y="19"/>
                    <a:pt x="144" y="15"/>
                  </a:cubicBezTo>
                  <a:cubicBezTo>
                    <a:pt x="142" y="9"/>
                    <a:pt x="142" y="9"/>
                    <a:pt x="142" y="9"/>
                  </a:cubicBezTo>
                  <a:cubicBezTo>
                    <a:pt x="130" y="11"/>
                    <a:pt x="130" y="11"/>
                    <a:pt x="130" y="11"/>
                  </a:cubicBezTo>
                  <a:cubicBezTo>
                    <a:pt x="124" y="13"/>
                    <a:pt x="119" y="14"/>
                    <a:pt x="114" y="14"/>
                  </a:cubicBezTo>
                  <a:cubicBezTo>
                    <a:pt x="101" y="11"/>
                    <a:pt x="101" y="11"/>
                    <a:pt x="101" y="11"/>
                  </a:cubicBezTo>
                  <a:cubicBezTo>
                    <a:pt x="101" y="7"/>
                    <a:pt x="101" y="7"/>
                    <a:pt x="101" y="7"/>
                  </a:cubicBezTo>
                  <a:cubicBezTo>
                    <a:pt x="99" y="7"/>
                    <a:pt x="99" y="7"/>
                    <a:pt x="99" y="7"/>
                  </a:cubicBezTo>
                  <a:cubicBezTo>
                    <a:pt x="96" y="5"/>
                    <a:pt x="96" y="5"/>
                    <a:pt x="96" y="5"/>
                  </a:cubicBezTo>
                  <a:cubicBezTo>
                    <a:pt x="95" y="3"/>
                    <a:pt x="95" y="3"/>
                    <a:pt x="95" y="3"/>
                  </a:cubicBezTo>
                  <a:cubicBezTo>
                    <a:pt x="95" y="3"/>
                    <a:pt x="95" y="3"/>
                    <a:pt x="95" y="3"/>
                  </a:cubicBezTo>
                  <a:cubicBezTo>
                    <a:pt x="95" y="3"/>
                    <a:pt x="95" y="3"/>
                    <a:pt x="95" y="3"/>
                  </a:cubicBezTo>
                  <a:cubicBezTo>
                    <a:pt x="95" y="3"/>
                    <a:pt x="95" y="3"/>
                    <a:pt x="95" y="3"/>
                  </a:cubicBezTo>
                  <a:cubicBezTo>
                    <a:pt x="95" y="3"/>
                    <a:pt x="95" y="3"/>
                    <a:pt x="95" y="3"/>
                  </a:cubicBezTo>
                  <a:cubicBezTo>
                    <a:pt x="94" y="1"/>
                    <a:pt x="94" y="1"/>
                    <a:pt x="94" y="1"/>
                  </a:cubicBezTo>
                  <a:cubicBezTo>
                    <a:pt x="94" y="1"/>
                    <a:pt x="94" y="1"/>
                    <a:pt x="94" y="1"/>
                  </a:cubicBezTo>
                  <a:cubicBezTo>
                    <a:pt x="94" y="0"/>
                    <a:pt x="94" y="0"/>
                    <a:pt x="94" y="0"/>
                  </a:cubicBezTo>
                  <a:cubicBezTo>
                    <a:pt x="94" y="0"/>
                    <a:pt x="94" y="0"/>
                    <a:pt x="94" y="0"/>
                  </a:cubicBezTo>
                  <a:cubicBezTo>
                    <a:pt x="93" y="11"/>
                    <a:pt x="93" y="11"/>
                    <a:pt x="93" y="11"/>
                  </a:cubicBezTo>
                  <a:cubicBezTo>
                    <a:pt x="92" y="14"/>
                    <a:pt x="92" y="14"/>
                    <a:pt x="92" y="14"/>
                  </a:cubicBezTo>
                  <a:cubicBezTo>
                    <a:pt x="92" y="16"/>
                    <a:pt x="91" y="17"/>
                    <a:pt x="92" y="18"/>
                  </a:cubicBezTo>
                  <a:cubicBezTo>
                    <a:pt x="94" y="21"/>
                    <a:pt x="93" y="24"/>
                    <a:pt x="91" y="27"/>
                  </a:cubicBezTo>
                  <a:cubicBezTo>
                    <a:pt x="93" y="34"/>
                    <a:pt x="93" y="34"/>
                    <a:pt x="93" y="34"/>
                  </a:cubicBezTo>
                  <a:cubicBezTo>
                    <a:pt x="92" y="34"/>
                    <a:pt x="92" y="34"/>
                    <a:pt x="92" y="34"/>
                  </a:cubicBezTo>
                  <a:cubicBezTo>
                    <a:pt x="92" y="35"/>
                    <a:pt x="92" y="35"/>
                    <a:pt x="92" y="35"/>
                  </a:cubicBezTo>
                  <a:cubicBezTo>
                    <a:pt x="87" y="39"/>
                    <a:pt x="87" y="39"/>
                    <a:pt x="87" y="39"/>
                  </a:cubicBezTo>
                  <a:cubicBezTo>
                    <a:pt x="87" y="48"/>
                    <a:pt x="87" y="48"/>
                    <a:pt x="87" y="48"/>
                  </a:cubicBezTo>
                  <a:cubicBezTo>
                    <a:pt x="86" y="49"/>
                    <a:pt x="86" y="49"/>
                    <a:pt x="86" y="49"/>
                  </a:cubicBezTo>
                  <a:cubicBezTo>
                    <a:pt x="77" y="53"/>
                    <a:pt x="71" y="55"/>
                    <a:pt x="67" y="55"/>
                  </a:cubicBezTo>
                  <a:cubicBezTo>
                    <a:pt x="50" y="53"/>
                    <a:pt x="50" y="53"/>
                    <a:pt x="50" y="53"/>
                  </a:cubicBezTo>
                  <a:cubicBezTo>
                    <a:pt x="42" y="60"/>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5"/>
            <p:cNvSpPr>
              <a:spLocks/>
            </p:cNvSpPr>
            <p:nvPr/>
          </p:nvSpPr>
          <p:spPr bwMode="auto">
            <a:xfrm>
              <a:off x="8337550" y="4840288"/>
              <a:ext cx="198438" cy="481013"/>
            </a:xfrm>
            <a:custGeom>
              <a:avLst/>
              <a:gdLst>
                <a:gd name="T0" fmla="*/ 40 w 53"/>
                <a:gd name="T1" fmla="*/ 0 h 128"/>
                <a:gd name="T2" fmla="*/ 12 w 53"/>
                <a:gd name="T3" fmla="*/ 35 h 128"/>
                <a:gd name="T4" fmla="*/ 0 w 53"/>
                <a:gd name="T5" fmla="*/ 54 h 128"/>
                <a:gd name="T6" fmla="*/ 3 w 53"/>
                <a:gd name="T7" fmla="*/ 76 h 128"/>
                <a:gd name="T8" fmla="*/ 3 w 53"/>
                <a:gd name="T9" fmla="*/ 77 h 128"/>
                <a:gd name="T10" fmla="*/ 3 w 53"/>
                <a:gd name="T11" fmla="*/ 77 h 128"/>
                <a:gd name="T12" fmla="*/ 1 w 53"/>
                <a:gd name="T13" fmla="*/ 92 h 128"/>
                <a:gd name="T14" fmla="*/ 2 w 53"/>
                <a:gd name="T15" fmla="*/ 101 h 128"/>
                <a:gd name="T16" fmla="*/ 18 w 53"/>
                <a:gd name="T17" fmla="*/ 112 h 128"/>
                <a:gd name="T18" fmla="*/ 18 w 53"/>
                <a:gd name="T19" fmla="*/ 112 h 128"/>
                <a:gd name="T20" fmla="*/ 19 w 53"/>
                <a:gd name="T21" fmla="*/ 112 h 128"/>
                <a:gd name="T22" fmla="*/ 19 w 53"/>
                <a:gd name="T23" fmla="*/ 113 h 128"/>
                <a:gd name="T24" fmla="*/ 19 w 53"/>
                <a:gd name="T25" fmla="*/ 113 h 128"/>
                <a:gd name="T26" fmla="*/ 25 w 53"/>
                <a:gd name="T27" fmla="*/ 124 h 128"/>
                <a:gd name="T28" fmla="*/ 31 w 53"/>
                <a:gd name="T29" fmla="*/ 128 h 128"/>
                <a:gd name="T30" fmla="*/ 33 w 53"/>
                <a:gd name="T31" fmla="*/ 102 h 128"/>
                <a:gd name="T32" fmla="*/ 33 w 53"/>
                <a:gd name="T33" fmla="*/ 101 h 128"/>
                <a:gd name="T34" fmla="*/ 45 w 53"/>
                <a:gd name="T35" fmla="*/ 73 h 128"/>
                <a:gd name="T36" fmla="*/ 49 w 53"/>
                <a:gd name="T37" fmla="*/ 40 h 128"/>
                <a:gd name="T38" fmla="*/ 49 w 53"/>
                <a:gd name="T39" fmla="*/ 39 h 128"/>
                <a:gd name="T40" fmla="*/ 49 w 53"/>
                <a:gd name="T41" fmla="*/ 39 h 128"/>
                <a:gd name="T42" fmla="*/ 53 w 53"/>
                <a:gd name="T43" fmla="*/ 30 h 128"/>
                <a:gd name="T44" fmla="*/ 50 w 53"/>
                <a:gd name="T45" fmla="*/ 22 h 128"/>
                <a:gd name="T46" fmla="*/ 50 w 53"/>
                <a:gd name="T47" fmla="*/ 22 h 128"/>
                <a:gd name="T48" fmla="*/ 49 w 53"/>
                <a:gd name="T49" fmla="*/ 22 h 128"/>
                <a:gd name="T50" fmla="*/ 49 w 53"/>
                <a:gd name="T51" fmla="*/ 12 h 128"/>
                <a:gd name="T52" fmla="*/ 49 w 53"/>
                <a:gd name="T53" fmla="*/ 11 h 128"/>
                <a:gd name="T54" fmla="*/ 49 w 53"/>
                <a:gd name="T55" fmla="*/ 11 h 128"/>
                <a:gd name="T56" fmla="*/ 51 w 53"/>
                <a:gd name="T57" fmla="*/ 8 h 128"/>
                <a:gd name="T58" fmla="*/ 53 w 53"/>
                <a:gd name="T59" fmla="*/ 6 h 128"/>
                <a:gd name="T60" fmla="*/ 40 w 53"/>
                <a:gd name="T6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 h="128">
                  <a:moveTo>
                    <a:pt x="40" y="0"/>
                  </a:moveTo>
                  <a:cubicBezTo>
                    <a:pt x="27" y="9"/>
                    <a:pt x="18" y="21"/>
                    <a:pt x="12" y="35"/>
                  </a:cubicBezTo>
                  <a:cubicBezTo>
                    <a:pt x="7" y="47"/>
                    <a:pt x="3" y="53"/>
                    <a:pt x="0" y="54"/>
                  </a:cubicBezTo>
                  <a:cubicBezTo>
                    <a:pt x="3" y="76"/>
                    <a:pt x="3" y="76"/>
                    <a:pt x="3" y="76"/>
                  </a:cubicBezTo>
                  <a:cubicBezTo>
                    <a:pt x="3" y="77"/>
                    <a:pt x="3" y="77"/>
                    <a:pt x="3" y="77"/>
                  </a:cubicBezTo>
                  <a:cubicBezTo>
                    <a:pt x="3" y="77"/>
                    <a:pt x="3" y="77"/>
                    <a:pt x="3" y="77"/>
                  </a:cubicBezTo>
                  <a:cubicBezTo>
                    <a:pt x="1" y="92"/>
                    <a:pt x="1" y="92"/>
                    <a:pt x="1" y="92"/>
                  </a:cubicBezTo>
                  <a:cubicBezTo>
                    <a:pt x="0" y="97"/>
                    <a:pt x="1" y="100"/>
                    <a:pt x="2" y="101"/>
                  </a:cubicBezTo>
                  <a:cubicBezTo>
                    <a:pt x="18" y="112"/>
                    <a:pt x="18" y="112"/>
                    <a:pt x="18" y="112"/>
                  </a:cubicBezTo>
                  <a:cubicBezTo>
                    <a:pt x="18" y="112"/>
                    <a:pt x="18" y="112"/>
                    <a:pt x="18" y="112"/>
                  </a:cubicBezTo>
                  <a:cubicBezTo>
                    <a:pt x="19" y="112"/>
                    <a:pt x="19" y="112"/>
                    <a:pt x="19" y="112"/>
                  </a:cubicBezTo>
                  <a:cubicBezTo>
                    <a:pt x="19" y="113"/>
                    <a:pt x="19" y="113"/>
                    <a:pt x="19" y="113"/>
                  </a:cubicBezTo>
                  <a:cubicBezTo>
                    <a:pt x="19" y="113"/>
                    <a:pt x="19" y="113"/>
                    <a:pt x="19" y="113"/>
                  </a:cubicBezTo>
                  <a:cubicBezTo>
                    <a:pt x="20" y="116"/>
                    <a:pt x="22" y="120"/>
                    <a:pt x="25" y="124"/>
                  </a:cubicBezTo>
                  <a:cubicBezTo>
                    <a:pt x="27" y="126"/>
                    <a:pt x="29" y="127"/>
                    <a:pt x="31" y="128"/>
                  </a:cubicBezTo>
                  <a:cubicBezTo>
                    <a:pt x="33" y="102"/>
                    <a:pt x="33" y="102"/>
                    <a:pt x="33" y="102"/>
                  </a:cubicBezTo>
                  <a:cubicBezTo>
                    <a:pt x="33" y="101"/>
                    <a:pt x="33" y="101"/>
                    <a:pt x="33" y="101"/>
                  </a:cubicBezTo>
                  <a:cubicBezTo>
                    <a:pt x="45" y="73"/>
                    <a:pt x="45" y="73"/>
                    <a:pt x="45" y="73"/>
                  </a:cubicBezTo>
                  <a:cubicBezTo>
                    <a:pt x="49" y="40"/>
                    <a:pt x="49" y="40"/>
                    <a:pt x="49" y="40"/>
                  </a:cubicBezTo>
                  <a:cubicBezTo>
                    <a:pt x="49" y="39"/>
                    <a:pt x="49" y="39"/>
                    <a:pt x="49" y="39"/>
                  </a:cubicBezTo>
                  <a:cubicBezTo>
                    <a:pt x="49" y="39"/>
                    <a:pt x="49" y="39"/>
                    <a:pt x="49" y="39"/>
                  </a:cubicBezTo>
                  <a:cubicBezTo>
                    <a:pt x="53" y="30"/>
                    <a:pt x="53" y="30"/>
                    <a:pt x="53" y="30"/>
                  </a:cubicBezTo>
                  <a:cubicBezTo>
                    <a:pt x="50" y="22"/>
                    <a:pt x="50" y="22"/>
                    <a:pt x="50" y="22"/>
                  </a:cubicBezTo>
                  <a:cubicBezTo>
                    <a:pt x="50" y="22"/>
                    <a:pt x="50" y="22"/>
                    <a:pt x="50" y="22"/>
                  </a:cubicBezTo>
                  <a:cubicBezTo>
                    <a:pt x="49" y="22"/>
                    <a:pt x="49" y="22"/>
                    <a:pt x="49" y="22"/>
                  </a:cubicBezTo>
                  <a:cubicBezTo>
                    <a:pt x="49" y="12"/>
                    <a:pt x="49" y="12"/>
                    <a:pt x="49" y="12"/>
                  </a:cubicBezTo>
                  <a:cubicBezTo>
                    <a:pt x="49" y="11"/>
                    <a:pt x="49" y="11"/>
                    <a:pt x="49" y="11"/>
                  </a:cubicBezTo>
                  <a:cubicBezTo>
                    <a:pt x="49" y="11"/>
                    <a:pt x="49" y="11"/>
                    <a:pt x="49" y="11"/>
                  </a:cubicBezTo>
                  <a:cubicBezTo>
                    <a:pt x="51" y="8"/>
                    <a:pt x="51" y="8"/>
                    <a:pt x="51" y="8"/>
                  </a:cubicBezTo>
                  <a:cubicBezTo>
                    <a:pt x="53" y="6"/>
                    <a:pt x="53" y="6"/>
                    <a:pt x="53" y="6"/>
                  </a:cubicBezTo>
                  <a:lnTo>
                    <a:pt x="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6"/>
            <p:cNvSpPr>
              <a:spLocks/>
            </p:cNvSpPr>
            <p:nvPr/>
          </p:nvSpPr>
          <p:spPr bwMode="auto">
            <a:xfrm>
              <a:off x="6867525" y="5692775"/>
              <a:ext cx="309563" cy="263525"/>
            </a:xfrm>
            <a:custGeom>
              <a:avLst/>
              <a:gdLst>
                <a:gd name="T0" fmla="*/ 37 w 82"/>
                <a:gd name="T1" fmla="*/ 7 h 70"/>
                <a:gd name="T2" fmla="*/ 36 w 82"/>
                <a:gd name="T3" fmla="*/ 9 h 70"/>
                <a:gd name="T4" fmla="*/ 36 w 82"/>
                <a:gd name="T5" fmla="*/ 9 h 70"/>
                <a:gd name="T6" fmla="*/ 35 w 82"/>
                <a:gd name="T7" fmla="*/ 10 h 70"/>
                <a:gd name="T8" fmla="*/ 19 w 82"/>
                <a:gd name="T9" fmla="*/ 14 h 70"/>
                <a:gd name="T10" fmla="*/ 20 w 82"/>
                <a:gd name="T11" fmla="*/ 16 h 70"/>
                <a:gd name="T12" fmla="*/ 25 w 82"/>
                <a:gd name="T13" fmla="*/ 22 h 70"/>
                <a:gd name="T14" fmla="*/ 23 w 82"/>
                <a:gd name="T15" fmla="*/ 23 h 70"/>
                <a:gd name="T16" fmla="*/ 16 w 82"/>
                <a:gd name="T17" fmla="*/ 27 h 70"/>
                <a:gd name="T18" fmla="*/ 4 w 82"/>
                <a:gd name="T19" fmla="*/ 36 h 70"/>
                <a:gd name="T20" fmla="*/ 6 w 82"/>
                <a:gd name="T21" fmla="*/ 63 h 70"/>
                <a:gd name="T22" fmla="*/ 18 w 82"/>
                <a:gd name="T23" fmla="*/ 64 h 70"/>
                <a:gd name="T24" fmla="*/ 19 w 82"/>
                <a:gd name="T25" fmla="*/ 64 h 70"/>
                <a:gd name="T26" fmla="*/ 19 w 82"/>
                <a:gd name="T27" fmla="*/ 64 h 70"/>
                <a:gd name="T28" fmla="*/ 31 w 82"/>
                <a:gd name="T29" fmla="*/ 70 h 70"/>
                <a:gd name="T30" fmla="*/ 44 w 82"/>
                <a:gd name="T31" fmla="*/ 68 h 70"/>
                <a:gd name="T32" fmla="*/ 62 w 82"/>
                <a:gd name="T33" fmla="*/ 53 h 70"/>
                <a:gd name="T34" fmla="*/ 63 w 82"/>
                <a:gd name="T35" fmla="*/ 53 h 70"/>
                <a:gd name="T36" fmla="*/ 64 w 82"/>
                <a:gd name="T37" fmla="*/ 52 h 70"/>
                <a:gd name="T38" fmla="*/ 69 w 82"/>
                <a:gd name="T39" fmla="*/ 50 h 70"/>
                <a:gd name="T40" fmla="*/ 68 w 82"/>
                <a:gd name="T41" fmla="*/ 33 h 70"/>
                <a:gd name="T42" fmla="*/ 68 w 82"/>
                <a:gd name="T43" fmla="*/ 33 h 70"/>
                <a:gd name="T44" fmla="*/ 75 w 82"/>
                <a:gd name="T45" fmla="*/ 22 h 70"/>
                <a:gd name="T46" fmla="*/ 75 w 82"/>
                <a:gd name="T47" fmla="*/ 22 h 70"/>
                <a:gd name="T48" fmla="*/ 75 w 82"/>
                <a:gd name="T49" fmla="*/ 22 h 70"/>
                <a:gd name="T50" fmla="*/ 81 w 82"/>
                <a:gd name="T51" fmla="*/ 17 h 70"/>
                <a:gd name="T52" fmla="*/ 79 w 82"/>
                <a:gd name="T53" fmla="*/ 5 h 70"/>
                <a:gd name="T54" fmla="*/ 74 w 82"/>
                <a:gd name="T55" fmla="*/ 0 h 70"/>
                <a:gd name="T56" fmla="*/ 74 w 82"/>
                <a:gd name="T57" fmla="*/ 6 h 70"/>
                <a:gd name="T58" fmla="*/ 64 w 82"/>
                <a:gd name="T59" fmla="*/ 4 h 70"/>
                <a:gd name="T60" fmla="*/ 59 w 82"/>
                <a:gd name="T61" fmla="*/ 7 h 70"/>
                <a:gd name="T62" fmla="*/ 58 w 82"/>
                <a:gd name="T63" fmla="*/ 7 h 70"/>
                <a:gd name="T64" fmla="*/ 58 w 82"/>
                <a:gd name="T65" fmla="*/ 7 h 70"/>
                <a:gd name="T66" fmla="*/ 37 w 82"/>
                <a:gd name="T67" fmla="*/ 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70">
                  <a:moveTo>
                    <a:pt x="37" y="7"/>
                  </a:moveTo>
                  <a:cubicBezTo>
                    <a:pt x="36" y="9"/>
                    <a:pt x="36" y="9"/>
                    <a:pt x="36" y="9"/>
                  </a:cubicBezTo>
                  <a:cubicBezTo>
                    <a:pt x="36" y="9"/>
                    <a:pt x="36" y="9"/>
                    <a:pt x="36" y="9"/>
                  </a:cubicBezTo>
                  <a:cubicBezTo>
                    <a:pt x="35" y="10"/>
                    <a:pt x="35" y="10"/>
                    <a:pt x="35" y="10"/>
                  </a:cubicBezTo>
                  <a:cubicBezTo>
                    <a:pt x="19" y="14"/>
                    <a:pt x="19" y="14"/>
                    <a:pt x="19" y="14"/>
                  </a:cubicBezTo>
                  <a:cubicBezTo>
                    <a:pt x="20" y="16"/>
                    <a:pt x="20" y="16"/>
                    <a:pt x="20" y="16"/>
                  </a:cubicBezTo>
                  <a:cubicBezTo>
                    <a:pt x="25" y="22"/>
                    <a:pt x="25" y="22"/>
                    <a:pt x="25" y="22"/>
                  </a:cubicBezTo>
                  <a:cubicBezTo>
                    <a:pt x="24" y="22"/>
                    <a:pt x="24" y="23"/>
                    <a:pt x="23" y="23"/>
                  </a:cubicBezTo>
                  <a:cubicBezTo>
                    <a:pt x="16" y="27"/>
                    <a:pt x="16" y="27"/>
                    <a:pt x="16" y="27"/>
                  </a:cubicBezTo>
                  <a:cubicBezTo>
                    <a:pt x="4" y="36"/>
                    <a:pt x="4" y="36"/>
                    <a:pt x="4" y="36"/>
                  </a:cubicBezTo>
                  <a:cubicBezTo>
                    <a:pt x="0" y="41"/>
                    <a:pt x="0" y="49"/>
                    <a:pt x="6" y="63"/>
                  </a:cubicBezTo>
                  <a:cubicBezTo>
                    <a:pt x="18" y="64"/>
                    <a:pt x="18" y="64"/>
                    <a:pt x="18" y="64"/>
                  </a:cubicBezTo>
                  <a:cubicBezTo>
                    <a:pt x="19" y="64"/>
                    <a:pt x="19" y="64"/>
                    <a:pt x="19" y="64"/>
                  </a:cubicBezTo>
                  <a:cubicBezTo>
                    <a:pt x="19" y="64"/>
                    <a:pt x="19" y="64"/>
                    <a:pt x="19" y="64"/>
                  </a:cubicBezTo>
                  <a:cubicBezTo>
                    <a:pt x="31" y="70"/>
                    <a:pt x="31" y="70"/>
                    <a:pt x="31" y="70"/>
                  </a:cubicBezTo>
                  <a:cubicBezTo>
                    <a:pt x="44" y="68"/>
                    <a:pt x="44" y="68"/>
                    <a:pt x="44" y="68"/>
                  </a:cubicBezTo>
                  <a:cubicBezTo>
                    <a:pt x="49" y="67"/>
                    <a:pt x="55" y="62"/>
                    <a:pt x="62" y="53"/>
                  </a:cubicBezTo>
                  <a:cubicBezTo>
                    <a:pt x="63" y="53"/>
                    <a:pt x="63" y="53"/>
                    <a:pt x="63" y="53"/>
                  </a:cubicBezTo>
                  <a:cubicBezTo>
                    <a:pt x="64" y="52"/>
                    <a:pt x="64" y="52"/>
                    <a:pt x="64" y="52"/>
                  </a:cubicBezTo>
                  <a:cubicBezTo>
                    <a:pt x="69" y="50"/>
                    <a:pt x="69" y="50"/>
                    <a:pt x="69" y="50"/>
                  </a:cubicBezTo>
                  <a:cubicBezTo>
                    <a:pt x="68" y="33"/>
                    <a:pt x="68" y="33"/>
                    <a:pt x="68" y="33"/>
                  </a:cubicBezTo>
                  <a:cubicBezTo>
                    <a:pt x="68" y="33"/>
                    <a:pt x="68" y="33"/>
                    <a:pt x="68" y="33"/>
                  </a:cubicBezTo>
                  <a:cubicBezTo>
                    <a:pt x="75" y="22"/>
                    <a:pt x="75" y="22"/>
                    <a:pt x="75" y="22"/>
                  </a:cubicBezTo>
                  <a:cubicBezTo>
                    <a:pt x="75" y="22"/>
                    <a:pt x="75" y="22"/>
                    <a:pt x="75" y="22"/>
                  </a:cubicBezTo>
                  <a:cubicBezTo>
                    <a:pt x="75" y="22"/>
                    <a:pt x="75" y="22"/>
                    <a:pt x="75" y="22"/>
                  </a:cubicBezTo>
                  <a:cubicBezTo>
                    <a:pt x="81" y="17"/>
                    <a:pt x="81" y="17"/>
                    <a:pt x="81" y="17"/>
                  </a:cubicBezTo>
                  <a:cubicBezTo>
                    <a:pt x="82" y="13"/>
                    <a:pt x="81" y="8"/>
                    <a:pt x="79" y="5"/>
                  </a:cubicBezTo>
                  <a:cubicBezTo>
                    <a:pt x="78" y="1"/>
                    <a:pt x="76" y="0"/>
                    <a:pt x="74" y="0"/>
                  </a:cubicBezTo>
                  <a:cubicBezTo>
                    <a:pt x="74" y="6"/>
                    <a:pt x="74" y="6"/>
                    <a:pt x="74" y="6"/>
                  </a:cubicBezTo>
                  <a:cubicBezTo>
                    <a:pt x="64" y="4"/>
                    <a:pt x="64" y="4"/>
                    <a:pt x="64" y="4"/>
                  </a:cubicBezTo>
                  <a:cubicBezTo>
                    <a:pt x="59" y="7"/>
                    <a:pt x="59" y="7"/>
                    <a:pt x="59" y="7"/>
                  </a:cubicBezTo>
                  <a:cubicBezTo>
                    <a:pt x="58" y="7"/>
                    <a:pt x="58" y="7"/>
                    <a:pt x="58" y="7"/>
                  </a:cubicBezTo>
                  <a:cubicBezTo>
                    <a:pt x="58" y="7"/>
                    <a:pt x="58" y="7"/>
                    <a:pt x="58" y="7"/>
                  </a:cubicBezTo>
                  <a:lnTo>
                    <a:pt x="3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661129921"/>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3942260" cy="380195"/>
            <a:chOff x="0" y="0"/>
            <a:chExt cx="13942260" cy="380195"/>
          </a:xfrm>
        </p:grpSpPr>
        <p:sp>
          <p:nvSpPr>
            <p:cNvPr id="3"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0" y="6477805"/>
            <a:ext cx="13942260" cy="380195"/>
            <a:chOff x="0" y="0"/>
            <a:chExt cx="13942260" cy="380195"/>
          </a:xfrm>
        </p:grpSpPr>
        <p:sp>
          <p:nvSpPr>
            <p:cNvPr id="10"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6" name="组合 15"/>
          <p:cNvGrpSpPr/>
          <p:nvPr/>
        </p:nvGrpSpPr>
        <p:grpSpPr>
          <a:xfrm>
            <a:off x="0" y="396519"/>
            <a:ext cx="3550498" cy="923330"/>
            <a:chOff x="1628999" y="513709"/>
            <a:chExt cx="3550498" cy="923330"/>
          </a:xfrm>
        </p:grpSpPr>
        <p:sp>
          <p:nvSpPr>
            <p:cNvPr id="17" name="Freeform 9"/>
            <p:cNvSpPr>
              <a:spLocks/>
            </p:cNvSpPr>
            <p:nvPr/>
          </p:nvSpPr>
          <p:spPr bwMode="auto">
            <a:xfrm>
              <a:off x="1628999" y="604027"/>
              <a:ext cx="828186" cy="742695"/>
            </a:xfrm>
            <a:custGeom>
              <a:avLst/>
              <a:gdLst>
                <a:gd name="T0" fmla="*/ 167 w 390"/>
                <a:gd name="T1" fmla="*/ 4 h 350"/>
                <a:gd name="T2" fmla="*/ 260 w 390"/>
                <a:gd name="T3" fmla="*/ 223 h 350"/>
                <a:gd name="T4" fmla="*/ 151 w 390"/>
                <a:gd name="T5" fmla="*/ 113 h 350"/>
                <a:gd name="T6" fmla="*/ 193 w 390"/>
                <a:gd name="T7" fmla="*/ 71 h 350"/>
                <a:gd name="T8" fmla="*/ 167 w 390"/>
                <a:gd name="T9" fmla="*/ 45 h 350"/>
                <a:gd name="T10" fmla="*/ 114 w 390"/>
                <a:gd name="T11" fmla="*/ 56 h 350"/>
                <a:gd name="T12" fmla="*/ 31 w 390"/>
                <a:gd name="T13" fmla="*/ 139 h 350"/>
                <a:gd name="T14" fmla="*/ 78 w 390"/>
                <a:gd name="T15" fmla="*/ 186 h 350"/>
                <a:gd name="T16" fmla="*/ 109 w 390"/>
                <a:gd name="T17" fmla="*/ 155 h 350"/>
                <a:gd name="T18" fmla="*/ 218 w 390"/>
                <a:gd name="T19" fmla="*/ 264 h 350"/>
                <a:gd name="T20" fmla="*/ 36 w 390"/>
                <a:gd name="T21" fmla="*/ 227 h 350"/>
                <a:gd name="T22" fmla="*/ 10 w 390"/>
                <a:gd name="T23" fmla="*/ 254 h 350"/>
                <a:gd name="T24" fmla="*/ 33 w 390"/>
                <a:gd name="T25" fmla="*/ 283 h 350"/>
                <a:gd name="T26" fmla="*/ 30 w 390"/>
                <a:gd name="T27" fmla="*/ 286 h 350"/>
                <a:gd name="T28" fmla="*/ 25 w 390"/>
                <a:gd name="T29" fmla="*/ 285 h 350"/>
                <a:gd name="T30" fmla="*/ 0 w 390"/>
                <a:gd name="T31" fmla="*/ 311 h 350"/>
                <a:gd name="T32" fmla="*/ 25 w 390"/>
                <a:gd name="T33" fmla="*/ 337 h 350"/>
                <a:gd name="T34" fmla="*/ 52 w 390"/>
                <a:gd name="T35" fmla="*/ 311 h 350"/>
                <a:gd name="T36" fmla="*/ 51 w 390"/>
                <a:gd name="T37" fmla="*/ 307 h 350"/>
                <a:gd name="T38" fmla="*/ 55 w 390"/>
                <a:gd name="T39" fmla="*/ 303 h 350"/>
                <a:gd name="T40" fmla="*/ 260 w 390"/>
                <a:gd name="T41" fmla="*/ 306 h 350"/>
                <a:gd name="T42" fmla="*/ 291 w 390"/>
                <a:gd name="T43" fmla="*/ 337 h 350"/>
                <a:gd name="T44" fmla="*/ 333 w 390"/>
                <a:gd name="T45" fmla="*/ 295 h 350"/>
                <a:gd name="T46" fmla="*/ 302 w 390"/>
                <a:gd name="T47" fmla="*/ 264 h 350"/>
                <a:gd name="T48" fmla="*/ 167 w 390"/>
                <a:gd name="T49" fmla="*/ 4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4"/>
                  </a:moveTo>
                  <a:cubicBezTo>
                    <a:pt x="253" y="36"/>
                    <a:pt x="305" y="139"/>
                    <a:pt x="260" y="223"/>
                  </a:cubicBezTo>
                  <a:cubicBezTo>
                    <a:pt x="151" y="113"/>
                    <a:pt x="151" y="113"/>
                    <a:pt x="151" y="113"/>
                  </a:cubicBezTo>
                  <a:cubicBezTo>
                    <a:pt x="193" y="71"/>
                    <a:pt x="193" y="71"/>
                    <a:pt x="193" y="71"/>
                  </a:cubicBezTo>
                  <a:cubicBezTo>
                    <a:pt x="167" y="45"/>
                    <a:pt x="167" y="45"/>
                    <a:pt x="167" y="45"/>
                  </a:cubicBezTo>
                  <a:cubicBezTo>
                    <a:pt x="152" y="59"/>
                    <a:pt x="129" y="62"/>
                    <a:pt x="114" y="56"/>
                  </a:cubicBezTo>
                  <a:cubicBezTo>
                    <a:pt x="31" y="139"/>
                    <a:pt x="31" y="139"/>
                    <a:pt x="31" y="139"/>
                  </a:cubicBezTo>
                  <a:cubicBezTo>
                    <a:pt x="78" y="186"/>
                    <a:pt x="78" y="186"/>
                    <a:pt x="78" y="186"/>
                  </a:cubicBezTo>
                  <a:cubicBezTo>
                    <a:pt x="109" y="155"/>
                    <a:pt x="109" y="155"/>
                    <a:pt x="109" y="155"/>
                  </a:cubicBezTo>
                  <a:cubicBezTo>
                    <a:pt x="218" y="264"/>
                    <a:pt x="218" y="264"/>
                    <a:pt x="218" y="264"/>
                  </a:cubicBezTo>
                  <a:cubicBezTo>
                    <a:pt x="165" y="293"/>
                    <a:pt x="91" y="284"/>
                    <a:pt x="36" y="227"/>
                  </a:cubicBezTo>
                  <a:cubicBezTo>
                    <a:pt x="10" y="254"/>
                    <a:pt x="10" y="254"/>
                    <a:pt x="10" y="254"/>
                  </a:cubicBezTo>
                  <a:cubicBezTo>
                    <a:pt x="18" y="265"/>
                    <a:pt x="25" y="275"/>
                    <a:pt x="33" y="283"/>
                  </a:cubicBezTo>
                  <a:cubicBezTo>
                    <a:pt x="32" y="284"/>
                    <a:pt x="30" y="286"/>
                    <a:pt x="30" y="286"/>
                  </a:cubicBezTo>
                  <a:cubicBezTo>
                    <a:pt x="28" y="286"/>
                    <a:pt x="27" y="285"/>
                    <a:pt x="25" y="285"/>
                  </a:cubicBezTo>
                  <a:cubicBezTo>
                    <a:pt x="11" y="285"/>
                    <a:pt x="0" y="297"/>
                    <a:pt x="0" y="311"/>
                  </a:cubicBezTo>
                  <a:cubicBezTo>
                    <a:pt x="0" y="325"/>
                    <a:pt x="11" y="337"/>
                    <a:pt x="25" y="337"/>
                  </a:cubicBezTo>
                  <a:cubicBezTo>
                    <a:pt x="39" y="337"/>
                    <a:pt x="52" y="325"/>
                    <a:pt x="52" y="311"/>
                  </a:cubicBezTo>
                  <a:cubicBezTo>
                    <a:pt x="52" y="310"/>
                    <a:pt x="51" y="308"/>
                    <a:pt x="51" y="307"/>
                  </a:cubicBezTo>
                  <a:cubicBezTo>
                    <a:pt x="55" y="303"/>
                    <a:pt x="55" y="303"/>
                    <a:pt x="55" y="303"/>
                  </a:cubicBezTo>
                  <a:cubicBezTo>
                    <a:pt x="118" y="345"/>
                    <a:pt x="186" y="350"/>
                    <a:pt x="260" y="306"/>
                  </a:cubicBezTo>
                  <a:cubicBezTo>
                    <a:pt x="291" y="337"/>
                    <a:pt x="291" y="337"/>
                    <a:pt x="291" y="337"/>
                  </a:cubicBezTo>
                  <a:cubicBezTo>
                    <a:pt x="333" y="295"/>
                    <a:pt x="333" y="295"/>
                    <a:pt x="333" y="295"/>
                  </a:cubicBezTo>
                  <a:cubicBezTo>
                    <a:pt x="302" y="264"/>
                    <a:pt x="302" y="264"/>
                    <a:pt x="302" y="264"/>
                  </a:cubicBezTo>
                  <a:cubicBezTo>
                    <a:pt x="390" y="131"/>
                    <a:pt x="273" y="0"/>
                    <a:pt x="167" y="4"/>
                  </a:cubicBezTo>
                  <a:close/>
                </a:path>
              </a:pathLst>
            </a:custGeom>
            <a:solidFill>
              <a:srgbClr val="B70321"/>
            </a:solidFill>
            <a:ln w="7938" cap="flat">
              <a:solidFill>
                <a:srgbClr val="B7032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文本框 17"/>
            <p:cNvSpPr txBox="1"/>
            <p:nvPr/>
          </p:nvSpPr>
          <p:spPr>
            <a:xfrm>
              <a:off x="2282550" y="513709"/>
              <a:ext cx="2896947" cy="923330"/>
            </a:xfrm>
            <a:prstGeom prst="rect">
              <a:avLst/>
            </a:prstGeom>
            <a:noFill/>
          </p:spPr>
          <p:txBody>
            <a:bodyPr wrap="none" rtlCol="0">
              <a:spAutoFit/>
            </a:bodyPr>
            <a:lstStyle/>
            <a:p>
              <a:r>
                <a:rPr lang="zh-CN" altLang="en-US" sz="5400" b="1" dirty="0" smtClean="0">
                  <a:solidFill>
                    <a:srgbClr val="B70321"/>
                  </a:solidFill>
                  <a:latin typeface="叶根友唐楷简" panose="02010601030101010101" pitchFamily="2" charset="-122"/>
                  <a:ea typeface="叶根友唐楷简" panose="02010601030101010101" pitchFamily="2" charset="-122"/>
                </a:rPr>
                <a:t>党的昨日</a:t>
              </a:r>
              <a:endParaRPr lang="zh-CN" altLang="en-US" sz="5400" b="1" dirty="0">
                <a:solidFill>
                  <a:srgbClr val="B70321"/>
                </a:solidFill>
                <a:latin typeface="叶根友唐楷简" panose="02010601030101010101" pitchFamily="2" charset="-122"/>
                <a:ea typeface="叶根友唐楷简" panose="02010601030101010101" pitchFamily="2" charset="-122"/>
              </a:endParaRPr>
            </a:p>
          </p:txBody>
        </p:sp>
      </p:grpSp>
      <p:grpSp>
        <p:nvGrpSpPr>
          <p:cNvPr id="423" name="组合 422"/>
          <p:cNvGrpSpPr/>
          <p:nvPr/>
        </p:nvGrpSpPr>
        <p:grpSpPr>
          <a:xfrm>
            <a:off x="0" y="1634024"/>
            <a:ext cx="3000467" cy="4197089"/>
            <a:chOff x="0" y="1634024"/>
            <a:chExt cx="3000467" cy="4197089"/>
          </a:xfrm>
        </p:grpSpPr>
        <p:grpSp>
          <p:nvGrpSpPr>
            <p:cNvPr id="103" name="组合 102"/>
            <p:cNvGrpSpPr/>
            <p:nvPr/>
          </p:nvGrpSpPr>
          <p:grpSpPr>
            <a:xfrm>
              <a:off x="490583" y="1634024"/>
              <a:ext cx="2019300" cy="1166813"/>
              <a:chOff x="6858001" y="1662112"/>
              <a:chExt cx="2019300" cy="1166813"/>
            </a:xfrm>
            <a:solidFill>
              <a:srgbClr val="B70321"/>
            </a:solidFill>
          </p:grpSpPr>
          <p:sp>
            <p:nvSpPr>
              <p:cNvPr id="105" name="Freeform 23"/>
              <p:cNvSpPr>
                <a:spLocks/>
              </p:cNvSpPr>
              <p:nvPr/>
            </p:nvSpPr>
            <p:spPr bwMode="auto">
              <a:xfrm>
                <a:off x="7315201" y="2251075"/>
                <a:ext cx="657225" cy="363538"/>
              </a:xfrm>
              <a:custGeom>
                <a:avLst/>
                <a:gdLst>
                  <a:gd name="T0" fmla="*/ 175 w 175"/>
                  <a:gd name="T1" fmla="*/ 97 h 97"/>
                  <a:gd name="T2" fmla="*/ 175 w 175"/>
                  <a:gd name="T3" fmla="*/ 97 h 97"/>
                  <a:gd name="T4" fmla="*/ 169 w 175"/>
                  <a:gd name="T5" fmla="*/ 89 h 97"/>
                  <a:gd name="T6" fmla="*/ 151 w 175"/>
                  <a:gd name="T7" fmla="*/ 77 h 97"/>
                  <a:gd name="T8" fmla="*/ 148 w 175"/>
                  <a:gd name="T9" fmla="*/ 76 h 97"/>
                  <a:gd name="T10" fmla="*/ 131 w 175"/>
                  <a:gd name="T11" fmla="*/ 71 h 97"/>
                  <a:gd name="T12" fmla="*/ 125 w 175"/>
                  <a:gd name="T13" fmla="*/ 70 h 97"/>
                  <a:gd name="T14" fmla="*/ 98 w 175"/>
                  <a:gd name="T15" fmla="*/ 66 h 97"/>
                  <a:gd name="T16" fmla="*/ 88 w 175"/>
                  <a:gd name="T17" fmla="*/ 54 h 97"/>
                  <a:gd name="T18" fmla="*/ 82 w 175"/>
                  <a:gd name="T19" fmla="*/ 48 h 97"/>
                  <a:gd name="T20" fmla="*/ 81 w 175"/>
                  <a:gd name="T21" fmla="*/ 47 h 97"/>
                  <a:gd name="T22" fmla="*/ 73 w 175"/>
                  <a:gd name="T23" fmla="*/ 40 h 97"/>
                  <a:gd name="T24" fmla="*/ 58 w 175"/>
                  <a:gd name="T25" fmla="*/ 27 h 97"/>
                  <a:gd name="T26" fmla="*/ 55 w 175"/>
                  <a:gd name="T27" fmla="*/ 26 h 97"/>
                  <a:gd name="T28" fmla="*/ 41 w 175"/>
                  <a:gd name="T29" fmla="*/ 9 h 97"/>
                  <a:gd name="T30" fmla="*/ 35 w 175"/>
                  <a:gd name="T31" fmla="*/ 0 h 97"/>
                  <a:gd name="T32" fmla="*/ 34 w 175"/>
                  <a:gd name="T33" fmla="*/ 0 h 97"/>
                  <a:gd name="T34" fmla="*/ 35 w 175"/>
                  <a:gd name="T35" fmla="*/ 8 h 97"/>
                  <a:gd name="T36" fmla="*/ 40 w 175"/>
                  <a:gd name="T37" fmla="*/ 19 h 97"/>
                  <a:gd name="T38" fmla="*/ 40 w 175"/>
                  <a:gd name="T39" fmla="*/ 20 h 97"/>
                  <a:gd name="T40" fmla="*/ 56 w 175"/>
                  <a:gd name="T41" fmla="*/ 46 h 97"/>
                  <a:gd name="T42" fmla="*/ 61 w 175"/>
                  <a:gd name="T43" fmla="*/ 57 h 97"/>
                  <a:gd name="T44" fmla="*/ 57 w 175"/>
                  <a:gd name="T45" fmla="*/ 60 h 97"/>
                  <a:gd name="T46" fmla="*/ 47 w 175"/>
                  <a:gd name="T47" fmla="*/ 65 h 97"/>
                  <a:gd name="T48" fmla="*/ 45 w 175"/>
                  <a:gd name="T49" fmla="*/ 66 h 97"/>
                  <a:gd name="T50" fmla="*/ 39 w 175"/>
                  <a:gd name="T51" fmla="*/ 68 h 97"/>
                  <a:gd name="T52" fmla="*/ 10 w 175"/>
                  <a:gd name="T53" fmla="*/ 69 h 97"/>
                  <a:gd name="T54" fmla="*/ 0 w 175"/>
                  <a:gd name="T55" fmla="*/ 67 h 97"/>
                  <a:gd name="T56" fmla="*/ 0 w 175"/>
                  <a:gd name="T57" fmla="*/ 68 h 97"/>
                  <a:gd name="T58" fmla="*/ 11 w 175"/>
                  <a:gd name="T59" fmla="*/ 76 h 97"/>
                  <a:gd name="T60" fmla="*/ 49 w 175"/>
                  <a:gd name="T61" fmla="*/ 78 h 97"/>
                  <a:gd name="T62" fmla="*/ 86 w 175"/>
                  <a:gd name="T63" fmla="*/ 82 h 97"/>
                  <a:gd name="T64" fmla="*/ 95 w 175"/>
                  <a:gd name="T65" fmla="*/ 79 h 97"/>
                  <a:gd name="T66" fmla="*/ 133 w 175"/>
                  <a:gd name="T67" fmla="*/ 82 h 97"/>
                  <a:gd name="T68" fmla="*/ 174 w 175"/>
                  <a:gd name="T69" fmla="*/ 97 h 97"/>
                  <a:gd name="T70" fmla="*/ 175 w 175"/>
                  <a:gd name="T7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5" h="97">
                    <a:moveTo>
                      <a:pt x="175" y="97"/>
                    </a:moveTo>
                    <a:cubicBezTo>
                      <a:pt x="175" y="97"/>
                      <a:pt x="175" y="97"/>
                      <a:pt x="175" y="97"/>
                    </a:cubicBezTo>
                    <a:cubicBezTo>
                      <a:pt x="169" y="89"/>
                      <a:pt x="169" y="89"/>
                      <a:pt x="169" y="89"/>
                    </a:cubicBezTo>
                    <a:cubicBezTo>
                      <a:pt x="164" y="83"/>
                      <a:pt x="156" y="81"/>
                      <a:pt x="151" y="77"/>
                    </a:cubicBezTo>
                    <a:cubicBezTo>
                      <a:pt x="149" y="77"/>
                      <a:pt x="149" y="77"/>
                      <a:pt x="148" y="76"/>
                    </a:cubicBezTo>
                    <a:cubicBezTo>
                      <a:pt x="142" y="74"/>
                      <a:pt x="137" y="72"/>
                      <a:pt x="131" y="71"/>
                    </a:cubicBezTo>
                    <a:cubicBezTo>
                      <a:pt x="129" y="71"/>
                      <a:pt x="127" y="71"/>
                      <a:pt x="125" y="70"/>
                    </a:cubicBezTo>
                    <a:cubicBezTo>
                      <a:pt x="116" y="69"/>
                      <a:pt x="107" y="67"/>
                      <a:pt x="98" y="66"/>
                    </a:cubicBezTo>
                    <a:cubicBezTo>
                      <a:pt x="95" y="63"/>
                      <a:pt x="92" y="57"/>
                      <a:pt x="88" y="54"/>
                    </a:cubicBezTo>
                    <a:cubicBezTo>
                      <a:pt x="86" y="51"/>
                      <a:pt x="84" y="50"/>
                      <a:pt x="82" y="48"/>
                    </a:cubicBezTo>
                    <a:cubicBezTo>
                      <a:pt x="82" y="48"/>
                      <a:pt x="82" y="47"/>
                      <a:pt x="81" y="47"/>
                    </a:cubicBezTo>
                    <a:cubicBezTo>
                      <a:pt x="73" y="40"/>
                      <a:pt x="73" y="40"/>
                      <a:pt x="73" y="40"/>
                    </a:cubicBezTo>
                    <a:cubicBezTo>
                      <a:pt x="68" y="36"/>
                      <a:pt x="62" y="33"/>
                      <a:pt x="58" y="27"/>
                    </a:cubicBezTo>
                    <a:cubicBezTo>
                      <a:pt x="55" y="26"/>
                      <a:pt x="55" y="26"/>
                      <a:pt x="55" y="26"/>
                    </a:cubicBezTo>
                    <a:cubicBezTo>
                      <a:pt x="49" y="21"/>
                      <a:pt x="45" y="15"/>
                      <a:pt x="41" y="9"/>
                    </a:cubicBezTo>
                    <a:cubicBezTo>
                      <a:pt x="38" y="6"/>
                      <a:pt x="37" y="3"/>
                      <a:pt x="35" y="0"/>
                    </a:cubicBezTo>
                    <a:cubicBezTo>
                      <a:pt x="35" y="0"/>
                      <a:pt x="35" y="0"/>
                      <a:pt x="34" y="0"/>
                    </a:cubicBezTo>
                    <a:cubicBezTo>
                      <a:pt x="34" y="3"/>
                      <a:pt x="35" y="6"/>
                      <a:pt x="35" y="8"/>
                    </a:cubicBezTo>
                    <a:cubicBezTo>
                      <a:pt x="37" y="13"/>
                      <a:pt x="39" y="16"/>
                      <a:pt x="40" y="19"/>
                    </a:cubicBezTo>
                    <a:cubicBezTo>
                      <a:pt x="40" y="19"/>
                      <a:pt x="40" y="19"/>
                      <a:pt x="40" y="20"/>
                    </a:cubicBezTo>
                    <a:cubicBezTo>
                      <a:pt x="47" y="28"/>
                      <a:pt x="53" y="34"/>
                      <a:pt x="56" y="46"/>
                    </a:cubicBezTo>
                    <a:cubicBezTo>
                      <a:pt x="58" y="49"/>
                      <a:pt x="58" y="54"/>
                      <a:pt x="61" y="57"/>
                    </a:cubicBezTo>
                    <a:cubicBezTo>
                      <a:pt x="60" y="59"/>
                      <a:pt x="58" y="60"/>
                      <a:pt x="57" y="60"/>
                    </a:cubicBezTo>
                    <a:cubicBezTo>
                      <a:pt x="53" y="62"/>
                      <a:pt x="51" y="64"/>
                      <a:pt x="47" y="65"/>
                    </a:cubicBezTo>
                    <a:cubicBezTo>
                      <a:pt x="46" y="65"/>
                      <a:pt x="46" y="66"/>
                      <a:pt x="45" y="66"/>
                    </a:cubicBezTo>
                    <a:cubicBezTo>
                      <a:pt x="43" y="67"/>
                      <a:pt x="40" y="67"/>
                      <a:pt x="39" y="68"/>
                    </a:cubicBezTo>
                    <a:cubicBezTo>
                      <a:pt x="29" y="72"/>
                      <a:pt x="19" y="70"/>
                      <a:pt x="10" y="69"/>
                    </a:cubicBezTo>
                    <a:cubicBezTo>
                      <a:pt x="6" y="68"/>
                      <a:pt x="3" y="67"/>
                      <a:pt x="0" y="67"/>
                    </a:cubicBezTo>
                    <a:cubicBezTo>
                      <a:pt x="0" y="67"/>
                      <a:pt x="0" y="67"/>
                      <a:pt x="0" y="68"/>
                    </a:cubicBezTo>
                    <a:cubicBezTo>
                      <a:pt x="3" y="71"/>
                      <a:pt x="7" y="73"/>
                      <a:pt x="11" y="76"/>
                    </a:cubicBezTo>
                    <a:cubicBezTo>
                      <a:pt x="24" y="79"/>
                      <a:pt x="36" y="78"/>
                      <a:pt x="49" y="78"/>
                    </a:cubicBezTo>
                    <a:cubicBezTo>
                      <a:pt x="61" y="78"/>
                      <a:pt x="74" y="83"/>
                      <a:pt x="86" y="82"/>
                    </a:cubicBezTo>
                    <a:cubicBezTo>
                      <a:pt x="89" y="81"/>
                      <a:pt x="92" y="80"/>
                      <a:pt x="95" y="79"/>
                    </a:cubicBezTo>
                    <a:cubicBezTo>
                      <a:pt x="107" y="76"/>
                      <a:pt x="121" y="80"/>
                      <a:pt x="133" y="82"/>
                    </a:cubicBezTo>
                    <a:cubicBezTo>
                      <a:pt x="148" y="85"/>
                      <a:pt x="164" y="89"/>
                      <a:pt x="174" y="97"/>
                    </a:cubicBezTo>
                    <a:cubicBezTo>
                      <a:pt x="174" y="97"/>
                      <a:pt x="175" y="97"/>
                      <a:pt x="175"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24"/>
              <p:cNvSpPr>
                <a:spLocks/>
              </p:cNvSpPr>
              <p:nvPr/>
            </p:nvSpPr>
            <p:spPr bwMode="auto">
              <a:xfrm>
                <a:off x="7292976" y="2239962"/>
                <a:ext cx="233363" cy="254000"/>
              </a:xfrm>
              <a:custGeom>
                <a:avLst/>
                <a:gdLst>
                  <a:gd name="T0" fmla="*/ 23 w 62"/>
                  <a:gd name="T1" fmla="*/ 67 h 68"/>
                  <a:gd name="T2" fmla="*/ 58 w 62"/>
                  <a:gd name="T3" fmla="*/ 63 h 68"/>
                  <a:gd name="T4" fmla="*/ 61 w 62"/>
                  <a:gd name="T5" fmla="*/ 59 h 68"/>
                  <a:gd name="T6" fmla="*/ 54 w 62"/>
                  <a:gd name="T7" fmla="*/ 40 h 68"/>
                  <a:gd name="T8" fmla="*/ 41 w 62"/>
                  <a:gd name="T9" fmla="*/ 21 h 68"/>
                  <a:gd name="T10" fmla="*/ 32 w 62"/>
                  <a:gd name="T11" fmla="*/ 1 h 68"/>
                  <a:gd name="T12" fmla="*/ 30 w 62"/>
                  <a:gd name="T13" fmla="*/ 1 h 68"/>
                  <a:gd name="T14" fmla="*/ 30 w 62"/>
                  <a:gd name="T15" fmla="*/ 14 h 68"/>
                  <a:gd name="T16" fmla="*/ 34 w 62"/>
                  <a:gd name="T17" fmla="*/ 26 h 68"/>
                  <a:gd name="T18" fmla="*/ 33 w 62"/>
                  <a:gd name="T19" fmla="*/ 27 h 68"/>
                  <a:gd name="T20" fmla="*/ 45 w 62"/>
                  <a:gd name="T21" fmla="*/ 54 h 68"/>
                  <a:gd name="T22" fmla="*/ 27 w 62"/>
                  <a:gd name="T23" fmla="*/ 61 h 68"/>
                  <a:gd name="T24" fmla="*/ 11 w 62"/>
                  <a:gd name="T25" fmla="*/ 60 h 68"/>
                  <a:gd name="T26" fmla="*/ 2 w 62"/>
                  <a:gd name="T27" fmla="*/ 54 h 68"/>
                  <a:gd name="T28" fmla="*/ 0 w 62"/>
                  <a:gd name="T29" fmla="*/ 54 h 68"/>
                  <a:gd name="T30" fmla="*/ 2 w 62"/>
                  <a:gd name="T31" fmla="*/ 55 h 68"/>
                  <a:gd name="T32" fmla="*/ 13 w 62"/>
                  <a:gd name="T33" fmla="*/ 65 h 68"/>
                  <a:gd name="T34" fmla="*/ 23 w 62"/>
                  <a:gd name="T35"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68">
                    <a:moveTo>
                      <a:pt x="23" y="67"/>
                    </a:moveTo>
                    <a:cubicBezTo>
                      <a:pt x="35" y="68"/>
                      <a:pt x="46" y="66"/>
                      <a:pt x="58" y="63"/>
                    </a:cubicBezTo>
                    <a:cubicBezTo>
                      <a:pt x="60" y="62"/>
                      <a:pt x="60" y="60"/>
                      <a:pt x="61" y="59"/>
                    </a:cubicBezTo>
                    <a:cubicBezTo>
                      <a:pt x="62" y="52"/>
                      <a:pt x="57" y="46"/>
                      <a:pt x="54" y="40"/>
                    </a:cubicBezTo>
                    <a:cubicBezTo>
                      <a:pt x="50" y="33"/>
                      <a:pt x="46" y="27"/>
                      <a:pt x="41" y="21"/>
                    </a:cubicBezTo>
                    <a:cubicBezTo>
                      <a:pt x="36" y="15"/>
                      <a:pt x="33" y="9"/>
                      <a:pt x="32" y="1"/>
                    </a:cubicBezTo>
                    <a:cubicBezTo>
                      <a:pt x="32" y="0"/>
                      <a:pt x="31" y="1"/>
                      <a:pt x="30" y="1"/>
                    </a:cubicBezTo>
                    <a:cubicBezTo>
                      <a:pt x="30" y="5"/>
                      <a:pt x="30" y="10"/>
                      <a:pt x="30" y="14"/>
                    </a:cubicBezTo>
                    <a:cubicBezTo>
                      <a:pt x="31" y="19"/>
                      <a:pt x="31" y="23"/>
                      <a:pt x="34" y="26"/>
                    </a:cubicBezTo>
                    <a:cubicBezTo>
                      <a:pt x="34" y="27"/>
                      <a:pt x="34" y="27"/>
                      <a:pt x="33" y="27"/>
                    </a:cubicBezTo>
                    <a:cubicBezTo>
                      <a:pt x="38" y="35"/>
                      <a:pt x="41" y="45"/>
                      <a:pt x="45" y="54"/>
                    </a:cubicBezTo>
                    <a:cubicBezTo>
                      <a:pt x="41" y="59"/>
                      <a:pt x="33" y="59"/>
                      <a:pt x="27" y="61"/>
                    </a:cubicBezTo>
                    <a:cubicBezTo>
                      <a:pt x="21" y="62"/>
                      <a:pt x="16" y="62"/>
                      <a:pt x="11" y="60"/>
                    </a:cubicBezTo>
                    <a:cubicBezTo>
                      <a:pt x="2" y="54"/>
                      <a:pt x="2" y="54"/>
                      <a:pt x="2" y="54"/>
                    </a:cubicBezTo>
                    <a:cubicBezTo>
                      <a:pt x="0" y="54"/>
                      <a:pt x="0" y="54"/>
                      <a:pt x="0" y="54"/>
                    </a:cubicBezTo>
                    <a:cubicBezTo>
                      <a:pt x="1" y="55"/>
                      <a:pt x="1" y="55"/>
                      <a:pt x="2" y="55"/>
                    </a:cubicBezTo>
                    <a:cubicBezTo>
                      <a:pt x="3" y="61"/>
                      <a:pt x="9" y="63"/>
                      <a:pt x="13" y="65"/>
                    </a:cubicBezTo>
                    <a:cubicBezTo>
                      <a:pt x="16" y="67"/>
                      <a:pt x="20" y="67"/>
                      <a:pt x="23"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25"/>
              <p:cNvSpPr>
                <a:spLocks/>
              </p:cNvSpPr>
              <p:nvPr/>
            </p:nvSpPr>
            <p:spPr bwMode="auto">
              <a:xfrm>
                <a:off x="7248526" y="2359025"/>
                <a:ext cx="184150" cy="90488"/>
              </a:xfrm>
              <a:custGeom>
                <a:avLst/>
                <a:gdLst>
                  <a:gd name="T0" fmla="*/ 36 w 49"/>
                  <a:gd name="T1" fmla="*/ 24 h 24"/>
                  <a:gd name="T2" fmla="*/ 48 w 49"/>
                  <a:gd name="T3" fmla="*/ 22 h 24"/>
                  <a:gd name="T4" fmla="*/ 47 w 49"/>
                  <a:gd name="T5" fmla="*/ 18 h 24"/>
                  <a:gd name="T6" fmla="*/ 4 w 49"/>
                  <a:gd name="T7" fmla="*/ 3 h 24"/>
                  <a:gd name="T8" fmla="*/ 0 w 49"/>
                  <a:gd name="T9" fmla="*/ 0 h 24"/>
                  <a:gd name="T10" fmla="*/ 0 w 49"/>
                  <a:gd name="T11" fmla="*/ 0 h 24"/>
                  <a:gd name="T12" fmla="*/ 2 w 49"/>
                  <a:gd name="T13" fmla="*/ 4 h 24"/>
                  <a:gd name="T14" fmla="*/ 2 w 49"/>
                  <a:gd name="T15" fmla="*/ 6 h 24"/>
                  <a:gd name="T16" fmla="*/ 32 w 49"/>
                  <a:gd name="T17" fmla="*/ 23 h 24"/>
                  <a:gd name="T18" fmla="*/ 36 w 49"/>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24">
                    <a:moveTo>
                      <a:pt x="36" y="24"/>
                    </a:moveTo>
                    <a:cubicBezTo>
                      <a:pt x="48" y="22"/>
                      <a:pt x="48" y="22"/>
                      <a:pt x="48" y="22"/>
                    </a:cubicBezTo>
                    <a:cubicBezTo>
                      <a:pt x="49" y="21"/>
                      <a:pt x="48" y="19"/>
                      <a:pt x="47" y="18"/>
                    </a:cubicBezTo>
                    <a:cubicBezTo>
                      <a:pt x="34" y="12"/>
                      <a:pt x="15" y="14"/>
                      <a:pt x="4" y="3"/>
                    </a:cubicBezTo>
                    <a:cubicBezTo>
                      <a:pt x="2" y="2"/>
                      <a:pt x="2" y="0"/>
                      <a:pt x="0" y="0"/>
                    </a:cubicBezTo>
                    <a:cubicBezTo>
                      <a:pt x="0" y="0"/>
                      <a:pt x="0" y="0"/>
                      <a:pt x="0" y="0"/>
                    </a:cubicBezTo>
                    <a:cubicBezTo>
                      <a:pt x="2" y="4"/>
                      <a:pt x="2" y="4"/>
                      <a:pt x="2" y="4"/>
                    </a:cubicBezTo>
                    <a:cubicBezTo>
                      <a:pt x="2" y="5"/>
                      <a:pt x="2" y="5"/>
                      <a:pt x="2" y="6"/>
                    </a:cubicBezTo>
                    <a:cubicBezTo>
                      <a:pt x="10" y="15"/>
                      <a:pt x="20" y="22"/>
                      <a:pt x="32" y="23"/>
                    </a:cubicBezTo>
                    <a:cubicBezTo>
                      <a:pt x="34" y="23"/>
                      <a:pt x="35" y="23"/>
                      <a:pt x="3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26"/>
              <p:cNvSpPr>
                <a:spLocks/>
              </p:cNvSpPr>
              <p:nvPr/>
            </p:nvSpPr>
            <p:spPr bwMode="auto">
              <a:xfrm>
                <a:off x="7372351" y="2243137"/>
                <a:ext cx="55563" cy="165100"/>
              </a:xfrm>
              <a:custGeom>
                <a:avLst/>
                <a:gdLst>
                  <a:gd name="T0" fmla="*/ 10 w 15"/>
                  <a:gd name="T1" fmla="*/ 44 h 44"/>
                  <a:gd name="T2" fmla="*/ 13 w 15"/>
                  <a:gd name="T3" fmla="*/ 43 h 44"/>
                  <a:gd name="T4" fmla="*/ 14 w 15"/>
                  <a:gd name="T5" fmla="*/ 37 h 44"/>
                  <a:gd name="T6" fmla="*/ 4 w 15"/>
                  <a:gd name="T7" fmla="*/ 1 h 44"/>
                  <a:gd name="T8" fmla="*/ 3 w 15"/>
                  <a:gd name="T9" fmla="*/ 0 h 44"/>
                  <a:gd name="T10" fmla="*/ 5 w 15"/>
                  <a:gd name="T11" fmla="*/ 41 h 44"/>
                  <a:gd name="T12" fmla="*/ 10 w 15"/>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5" h="44">
                    <a:moveTo>
                      <a:pt x="10" y="44"/>
                    </a:moveTo>
                    <a:cubicBezTo>
                      <a:pt x="13" y="43"/>
                      <a:pt x="13" y="43"/>
                      <a:pt x="13" y="43"/>
                    </a:cubicBezTo>
                    <a:cubicBezTo>
                      <a:pt x="15" y="42"/>
                      <a:pt x="14" y="39"/>
                      <a:pt x="14" y="37"/>
                    </a:cubicBezTo>
                    <a:cubicBezTo>
                      <a:pt x="7" y="26"/>
                      <a:pt x="5" y="13"/>
                      <a:pt x="4" y="1"/>
                    </a:cubicBezTo>
                    <a:cubicBezTo>
                      <a:pt x="4" y="1"/>
                      <a:pt x="4" y="0"/>
                      <a:pt x="3" y="0"/>
                    </a:cubicBezTo>
                    <a:cubicBezTo>
                      <a:pt x="0" y="14"/>
                      <a:pt x="4" y="28"/>
                      <a:pt x="5" y="41"/>
                    </a:cubicBezTo>
                    <a:cubicBezTo>
                      <a:pt x="10" y="44"/>
                      <a:pt x="10" y="44"/>
                      <a:pt x="1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27"/>
              <p:cNvSpPr>
                <a:spLocks/>
              </p:cNvSpPr>
              <p:nvPr/>
            </p:nvSpPr>
            <p:spPr bwMode="auto">
              <a:xfrm>
                <a:off x="7180263" y="2228850"/>
                <a:ext cx="198438" cy="165100"/>
              </a:xfrm>
              <a:custGeom>
                <a:avLst/>
                <a:gdLst>
                  <a:gd name="T0" fmla="*/ 49 w 53"/>
                  <a:gd name="T1" fmla="*/ 44 h 44"/>
                  <a:gd name="T2" fmla="*/ 50 w 53"/>
                  <a:gd name="T3" fmla="*/ 44 h 44"/>
                  <a:gd name="T4" fmla="*/ 53 w 53"/>
                  <a:gd name="T5" fmla="*/ 39 h 44"/>
                  <a:gd name="T6" fmla="*/ 51 w 53"/>
                  <a:gd name="T7" fmla="*/ 35 h 44"/>
                  <a:gd name="T8" fmla="*/ 26 w 53"/>
                  <a:gd name="T9" fmla="*/ 22 h 44"/>
                  <a:gd name="T10" fmla="*/ 7 w 53"/>
                  <a:gd name="T11" fmla="*/ 10 h 44"/>
                  <a:gd name="T12" fmla="*/ 2 w 53"/>
                  <a:gd name="T13" fmla="*/ 0 h 44"/>
                  <a:gd name="T14" fmla="*/ 0 w 53"/>
                  <a:gd name="T15" fmla="*/ 0 h 44"/>
                  <a:gd name="T16" fmla="*/ 6 w 53"/>
                  <a:gd name="T17" fmla="*/ 12 h 44"/>
                  <a:gd name="T18" fmla="*/ 12 w 53"/>
                  <a:gd name="T19" fmla="*/ 22 h 44"/>
                  <a:gd name="T20" fmla="*/ 46 w 53"/>
                  <a:gd name="T21" fmla="*/ 43 h 44"/>
                  <a:gd name="T22" fmla="*/ 49 w 53"/>
                  <a:gd name="T23"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44">
                    <a:moveTo>
                      <a:pt x="49" y="44"/>
                    </a:moveTo>
                    <a:cubicBezTo>
                      <a:pt x="49" y="44"/>
                      <a:pt x="50" y="44"/>
                      <a:pt x="50" y="44"/>
                    </a:cubicBezTo>
                    <a:cubicBezTo>
                      <a:pt x="52" y="43"/>
                      <a:pt x="53" y="41"/>
                      <a:pt x="53" y="39"/>
                    </a:cubicBezTo>
                    <a:cubicBezTo>
                      <a:pt x="53" y="37"/>
                      <a:pt x="52" y="36"/>
                      <a:pt x="51" y="35"/>
                    </a:cubicBezTo>
                    <a:cubicBezTo>
                      <a:pt x="43" y="30"/>
                      <a:pt x="34" y="27"/>
                      <a:pt x="26" y="22"/>
                    </a:cubicBezTo>
                    <a:cubicBezTo>
                      <a:pt x="18" y="20"/>
                      <a:pt x="13" y="15"/>
                      <a:pt x="7" y="10"/>
                    </a:cubicBezTo>
                    <a:cubicBezTo>
                      <a:pt x="2" y="0"/>
                      <a:pt x="2" y="0"/>
                      <a:pt x="2" y="0"/>
                    </a:cubicBezTo>
                    <a:cubicBezTo>
                      <a:pt x="0" y="0"/>
                      <a:pt x="0" y="0"/>
                      <a:pt x="0" y="0"/>
                    </a:cubicBezTo>
                    <a:cubicBezTo>
                      <a:pt x="0" y="4"/>
                      <a:pt x="4" y="8"/>
                      <a:pt x="6" y="12"/>
                    </a:cubicBezTo>
                    <a:cubicBezTo>
                      <a:pt x="8" y="15"/>
                      <a:pt x="10" y="19"/>
                      <a:pt x="12" y="22"/>
                    </a:cubicBezTo>
                    <a:cubicBezTo>
                      <a:pt x="23" y="32"/>
                      <a:pt x="32" y="39"/>
                      <a:pt x="46" y="43"/>
                    </a:cubicBezTo>
                    <a:cubicBezTo>
                      <a:pt x="47" y="43"/>
                      <a:pt x="48" y="43"/>
                      <a:pt x="49"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28"/>
              <p:cNvSpPr>
                <a:spLocks/>
              </p:cNvSpPr>
              <p:nvPr/>
            </p:nvSpPr>
            <p:spPr bwMode="auto">
              <a:xfrm>
                <a:off x="7319963" y="2152650"/>
                <a:ext cx="52388" cy="173038"/>
              </a:xfrm>
              <a:custGeom>
                <a:avLst/>
                <a:gdLst>
                  <a:gd name="T0" fmla="*/ 10 w 14"/>
                  <a:gd name="T1" fmla="*/ 46 h 46"/>
                  <a:gd name="T2" fmla="*/ 11 w 14"/>
                  <a:gd name="T3" fmla="*/ 46 h 46"/>
                  <a:gd name="T4" fmla="*/ 12 w 14"/>
                  <a:gd name="T5" fmla="*/ 46 h 46"/>
                  <a:gd name="T6" fmla="*/ 13 w 14"/>
                  <a:gd name="T7" fmla="*/ 28 h 46"/>
                  <a:gd name="T8" fmla="*/ 8 w 14"/>
                  <a:gd name="T9" fmla="*/ 1 h 46"/>
                  <a:gd name="T10" fmla="*/ 7 w 14"/>
                  <a:gd name="T11" fmla="*/ 0 h 46"/>
                  <a:gd name="T12" fmla="*/ 7 w 14"/>
                  <a:gd name="T13" fmla="*/ 1 h 46"/>
                  <a:gd name="T14" fmla="*/ 0 w 14"/>
                  <a:gd name="T15" fmla="*/ 44 h 46"/>
                  <a:gd name="T16" fmla="*/ 10 w 14"/>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6">
                    <a:moveTo>
                      <a:pt x="10" y="46"/>
                    </a:moveTo>
                    <a:cubicBezTo>
                      <a:pt x="11" y="46"/>
                      <a:pt x="11" y="46"/>
                      <a:pt x="11" y="46"/>
                    </a:cubicBezTo>
                    <a:cubicBezTo>
                      <a:pt x="11" y="46"/>
                      <a:pt x="11" y="46"/>
                      <a:pt x="12" y="46"/>
                    </a:cubicBezTo>
                    <a:cubicBezTo>
                      <a:pt x="14" y="40"/>
                      <a:pt x="12" y="34"/>
                      <a:pt x="13" y="28"/>
                    </a:cubicBezTo>
                    <a:cubicBezTo>
                      <a:pt x="11" y="19"/>
                      <a:pt x="12" y="8"/>
                      <a:pt x="8" y="1"/>
                    </a:cubicBezTo>
                    <a:cubicBezTo>
                      <a:pt x="8" y="1"/>
                      <a:pt x="8" y="1"/>
                      <a:pt x="7" y="0"/>
                    </a:cubicBezTo>
                    <a:cubicBezTo>
                      <a:pt x="7" y="1"/>
                      <a:pt x="7" y="0"/>
                      <a:pt x="7" y="1"/>
                    </a:cubicBezTo>
                    <a:cubicBezTo>
                      <a:pt x="4" y="15"/>
                      <a:pt x="6" y="30"/>
                      <a:pt x="0" y="44"/>
                    </a:cubicBezTo>
                    <a:cubicBezTo>
                      <a:pt x="10" y="46"/>
                      <a:pt x="10" y="46"/>
                      <a:pt x="1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29"/>
              <p:cNvSpPr>
                <a:spLocks/>
              </p:cNvSpPr>
              <p:nvPr/>
            </p:nvSpPr>
            <p:spPr bwMode="auto">
              <a:xfrm>
                <a:off x="7161213" y="2127250"/>
                <a:ext cx="139700" cy="165100"/>
              </a:xfrm>
              <a:custGeom>
                <a:avLst/>
                <a:gdLst>
                  <a:gd name="T0" fmla="*/ 34 w 37"/>
                  <a:gd name="T1" fmla="*/ 44 h 44"/>
                  <a:gd name="T2" fmla="*/ 35 w 37"/>
                  <a:gd name="T3" fmla="*/ 43 h 44"/>
                  <a:gd name="T4" fmla="*/ 37 w 37"/>
                  <a:gd name="T5" fmla="*/ 38 h 44"/>
                  <a:gd name="T6" fmla="*/ 21 w 37"/>
                  <a:gd name="T7" fmla="*/ 25 h 44"/>
                  <a:gd name="T8" fmla="*/ 1 w 37"/>
                  <a:gd name="T9" fmla="*/ 0 h 44"/>
                  <a:gd name="T10" fmla="*/ 0 w 37"/>
                  <a:gd name="T11" fmla="*/ 2 h 44"/>
                  <a:gd name="T12" fmla="*/ 5 w 37"/>
                  <a:gd name="T13" fmla="*/ 13 h 44"/>
                  <a:gd name="T14" fmla="*/ 9 w 37"/>
                  <a:gd name="T15" fmla="*/ 22 h 44"/>
                  <a:gd name="T16" fmla="*/ 34 w 37"/>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4">
                    <a:moveTo>
                      <a:pt x="34" y="44"/>
                    </a:moveTo>
                    <a:cubicBezTo>
                      <a:pt x="34" y="44"/>
                      <a:pt x="35" y="44"/>
                      <a:pt x="35" y="43"/>
                    </a:cubicBezTo>
                    <a:cubicBezTo>
                      <a:pt x="37" y="38"/>
                      <a:pt x="37" y="38"/>
                      <a:pt x="37" y="38"/>
                    </a:cubicBezTo>
                    <a:cubicBezTo>
                      <a:pt x="34" y="32"/>
                      <a:pt x="27" y="30"/>
                      <a:pt x="21" y="25"/>
                    </a:cubicBezTo>
                    <a:cubicBezTo>
                      <a:pt x="12" y="19"/>
                      <a:pt x="5" y="11"/>
                      <a:pt x="1" y="0"/>
                    </a:cubicBezTo>
                    <a:cubicBezTo>
                      <a:pt x="0" y="1"/>
                      <a:pt x="0" y="1"/>
                      <a:pt x="0" y="2"/>
                    </a:cubicBezTo>
                    <a:cubicBezTo>
                      <a:pt x="0" y="6"/>
                      <a:pt x="2" y="10"/>
                      <a:pt x="5" y="13"/>
                    </a:cubicBezTo>
                    <a:cubicBezTo>
                      <a:pt x="6" y="16"/>
                      <a:pt x="7" y="19"/>
                      <a:pt x="9" y="22"/>
                    </a:cubicBezTo>
                    <a:cubicBezTo>
                      <a:pt x="15" y="32"/>
                      <a:pt x="24" y="40"/>
                      <a:pt x="3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30"/>
              <p:cNvSpPr>
                <a:spLocks/>
              </p:cNvSpPr>
              <p:nvPr/>
            </p:nvSpPr>
            <p:spPr bwMode="auto">
              <a:xfrm>
                <a:off x="7262813" y="2070100"/>
                <a:ext cx="49213" cy="165100"/>
              </a:xfrm>
              <a:custGeom>
                <a:avLst/>
                <a:gdLst>
                  <a:gd name="T0" fmla="*/ 6 w 13"/>
                  <a:gd name="T1" fmla="*/ 44 h 44"/>
                  <a:gd name="T2" fmla="*/ 6 w 13"/>
                  <a:gd name="T3" fmla="*/ 44 h 44"/>
                  <a:gd name="T4" fmla="*/ 10 w 13"/>
                  <a:gd name="T5" fmla="*/ 37 h 44"/>
                  <a:gd name="T6" fmla="*/ 12 w 13"/>
                  <a:gd name="T7" fmla="*/ 0 h 44"/>
                  <a:gd name="T8" fmla="*/ 1 w 13"/>
                  <a:gd name="T9" fmla="*/ 37 h 44"/>
                  <a:gd name="T10" fmla="*/ 0 w 13"/>
                  <a:gd name="T11" fmla="*/ 41 h 44"/>
                  <a:gd name="T12" fmla="*/ 6 w 13"/>
                  <a:gd name="T13" fmla="*/ 44 h 44"/>
                  <a:gd name="T14" fmla="*/ 6 w 13"/>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44">
                    <a:moveTo>
                      <a:pt x="6" y="44"/>
                    </a:moveTo>
                    <a:cubicBezTo>
                      <a:pt x="6" y="44"/>
                      <a:pt x="6" y="44"/>
                      <a:pt x="6" y="44"/>
                    </a:cubicBezTo>
                    <a:cubicBezTo>
                      <a:pt x="10" y="37"/>
                      <a:pt x="10" y="37"/>
                      <a:pt x="10" y="37"/>
                    </a:cubicBezTo>
                    <a:cubicBezTo>
                      <a:pt x="12" y="25"/>
                      <a:pt x="13" y="11"/>
                      <a:pt x="12" y="0"/>
                    </a:cubicBezTo>
                    <a:cubicBezTo>
                      <a:pt x="7" y="11"/>
                      <a:pt x="7" y="27"/>
                      <a:pt x="1" y="37"/>
                    </a:cubicBezTo>
                    <a:cubicBezTo>
                      <a:pt x="0" y="39"/>
                      <a:pt x="0" y="40"/>
                      <a:pt x="0" y="41"/>
                    </a:cubicBezTo>
                    <a:cubicBezTo>
                      <a:pt x="6" y="44"/>
                      <a:pt x="6" y="44"/>
                      <a:pt x="6" y="44"/>
                    </a:cubicBezTo>
                    <a:cubicBezTo>
                      <a:pt x="6" y="44"/>
                      <a:pt x="6" y="44"/>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31"/>
              <p:cNvSpPr>
                <a:spLocks/>
              </p:cNvSpPr>
              <p:nvPr/>
            </p:nvSpPr>
            <p:spPr bwMode="auto">
              <a:xfrm>
                <a:off x="7169151" y="2025650"/>
                <a:ext cx="79375" cy="168275"/>
              </a:xfrm>
              <a:custGeom>
                <a:avLst/>
                <a:gdLst>
                  <a:gd name="T0" fmla="*/ 18 w 21"/>
                  <a:gd name="T1" fmla="*/ 45 h 45"/>
                  <a:gd name="T2" fmla="*/ 19 w 21"/>
                  <a:gd name="T3" fmla="*/ 45 h 45"/>
                  <a:gd name="T4" fmla="*/ 21 w 21"/>
                  <a:gd name="T5" fmla="*/ 41 h 45"/>
                  <a:gd name="T6" fmla="*/ 9 w 21"/>
                  <a:gd name="T7" fmla="*/ 22 h 45"/>
                  <a:gd name="T8" fmla="*/ 2 w 21"/>
                  <a:gd name="T9" fmla="*/ 0 h 45"/>
                  <a:gd name="T10" fmla="*/ 1 w 21"/>
                  <a:gd name="T11" fmla="*/ 0 h 45"/>
                  <a:gd name="T12" fmla="*/ 3 w 21"/>
                  <a:gd name="T13" fmla="*/ 22 h 45"/>
                  <a:gd name="T14" fmla="*/ 14 w 21"/>
                  <a:gd name="T15" fmla="*/ 42 h 45"/>
                  <a:gd name="T16" fmla="*/ 18 w 21"/>
                  <a:gd name="T1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5">
                    <a:moveTo>
                      <a:pt x="18" y="45"/>
                    </a:moveTo>
                    <a:cubicBezTo>
                      <a:pt x="19" y="45"/>
                      <a:pt x="19" y="45"/>
                      <a:pt x="19" y="45"/>
                    </a:cubicBezTo>
                    <a:cubicBezTo>
                      <a:pt x="20" y="44"/>
                      <a:pt x="21" y="43"/>
                      <a:pt x="21" y="41"/>
                    </a:cubicBezTo>
                    <a:cubicBezTo>
                      <a:pt x="20" y="33"/>
                      <a:pt x="14" y="28"/>
                      <a:pt x="9" y="22"/>
                    </a:cubicBezTo>
                    <a:cubicBezTo>
                      <a:pt x="5" y="16"/>
                      <a:pt x="3" y="7"/>
                      <a:pt x="2" y="0"/>
                    </a:cubicBezTo>
                    <a:cubicBezTo>
                      <a:pt x="1" y="0"/>
                      <a:pt x="1" y="0"/>
                      <a:pt x="1" y="0"/>
                    </a:cubicBezTo>
                    <a:cubicBezTo>
                      <a:pt x="1" y="8"/>
                      <a:pt x="0" y="16"/>
                      <a:pt x="3" y="22"/>
                    </a:cubicBezTo>
                    <a:cubicBezTo>
                      <a:pt x="6" y="30"/>
                      <a:pt x="9" y="36"/>
                      <a:pt x="14" y="42"/>
                    </a:cubicBezTo>
                    <a:cubicBezTo>
                      <a:pt x="18" y="45"/>
                      <a:pt x="18" y="45"/>
                      <a:pt x="18"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32"/>
              <p:cNvSpPr>
                <a:spLocks/>
              </p:cNvSpPr>
              <p:nvPr/>
            </p:nvSpPr>
            <p:spPr bwMode="auto">
              <a:xfrm>
                <a:off x="7289801" y="2152650"/>
                <a:ext cx="0" cy="4763"/>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33"/>
              <p:cNvSpPr>
                <a:spLocks/>
              </p:cNvSpPr>
              <p:nvPr/>
            </p:nvSpPr>
            <p:spPr bwMode="auto">
              <a:xfrm>
                <a:off x="7237413" y="1998662"/>
                <a:ext cx="69850" cy="139700"/>
              </a:xfrm>
              <a:custGeom>
                <a:avLst/>
                <a:gdLst>
                  <a:gd name="T0" fmla="*/ 3 w 19"/>
                  <a:gd name="T1" fmla="*/ 37 h 37"/>
                  <a:gd name="T2" fmla="*/ 5 w 19"/>
                  <a:gd name="T3" fmla="*/ 37 h 37"/>
                  <a:gd name="T4" fmla="*/ 8 w 19"/>
                  <a:gd name="T5" fmla="*/ 31 h 37"/>
                  <a:gd name="T6" fmla="*/ 9 w 19"/>
                  <a:gd name="T7" fmla="*/ 30 h 37"/>
                  <a:gd name="T8" fmla="*/ 19 w 19"/>
                  <a:gd name="T9" fmla="*/ 0 h 37"/>
                  <a:gd name="T10" fmla="*/ 19 w 19"/>
                  <a:gd name="T11" fmla="*/ 0 h 37"/>
                  <a:gd name="T12" fmla="*/ 1 w 19"/>
                  <a:gd name="T13" fmla="*/ 29 h 37"/>
                  <a:gd name="T14" fmla="*/ 0 w 19"/>
                  <a:gd name="T15" fmla="*/ 30 h 37"/>
                  <a:gd name="T16" fmla="*/ 3 w 19"/>
                  <a:gd name="T17" fmla="*/ 37 h 37"/>
                  <a:gd name="T18" fmla="*/ 3 w 19"/>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37">
                    <a:moveTo>
                      <a:pt x="3" y="37"/>
                    </a:moveTo>
                    <a:cubicBezTo>
                      <a:pt x="5" y="37"/>
                      <a:pt x="5" y="37"/>
                      <a:pt x="5" y="37"/>
                    </a:cubicBezTo>
                    <a:cubicBezTo>
                      <a:pt x="8" y="31"/>
                      <a:pt x="8" y="31"/>
                      <a:pt x="8" y="31"/>
                    </a:cubicBezTo>
                    <a:cubicBezTo>
                      <a:pt x="8" y="31"/>
                      <a:pt x="9" y="30"/>
                      <a:pt x="9" y="30"/>
                    </a:cubicBezTo>
                    <a:cubicBezTo>
                      <a:pt x="19" y="0"/>
                      <a:pt x="19" y="0"/>
                      <a:pt x="19" y="0"/>
                    </a:cubicBezTo>
                    <a:cubicBezTo>
                      <a:pt x="19" y="0"/>
                      <a:pt x="19" y="0"/>
                      <a:pt x="19" y="0"/>
                    </a:cubicBezTo>
                    <a:cubicBezTo>
                      <a:pt x="12" y="9"/>
                      <a:pt x="9" y="20"/>
                      <a:pt x="1" y="29"/>
                    </a:cubicBezTo>
                    <a:cubicBezTo>
                      <a:pt x="0" y="30"/>
                      <a:pt x="0" y="30"/>
                      <a:pt x="0" y="30"/>
                    </a:cubicBezTo>
                    <a:cubicBezTo>
                      <a:pt x="0" y="33"/>
                      <a:pt x="1" y="35"/>
                      <a:pt x="3" y="37"/>
                    </a:cubicBezTo>
                    <a:cubicBezTo>
                      <a:pt x="3" y="37"/>
                      <a:pt x="3" y="37"/>
                      <a:pt x="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34"/>
              <p:cNvSpPr>
                <a:spLocks/>
              </p:cNvSpPr>
              <p:nvPr/>
            </p:nvSpPr>
            <p:spPr bwMode="auto">
              <a:xfrm>
                <a:off x="7177088" y="1943100"/>
                <a:ext cx="60325" cy="138113"/>
              </a:xfrm>
              <a:custGeom>
                <a:avLst/>
                <a:gdLst>
                  <a:gd name="T0" fmla="*/ 12 w 16"/>
                  <a:gd name="T1" fmla="*/ 37 h 37"/>
                  <a:gd name="T2" fmla="*/ 14 w 16"/>
                  <a:gd name="T3" fmla="*/ 36 h 37"/>
                  <a:gd name="T4" fmla="*/ 16 w 16"/>
                  <a:gd name="T5" fmla="*/ 34 h 37"/>
                  <a:gd name="T6" fmla="*/ 15 w 16"/>
                  <a:gd name="T7" fmla="*/ 30 h 37"/>
                  <a:gd name="T8" fmla="*/ 10 w 16"/>
                  <a:gd name="T9" fmla="*/ 21 h 37"/>
                  <a:gd name="T10" fmla="*/ 6 w 16"/>
                  <a:gd name="T11" fmla="*/ 1 h 37"/>
                  <a:gd name="T12" fmla="*/ 6 w 16"/>
                  <a:gd name="T13" fmla="*/ 0 h 37"/>
                  <a:gd name="T14" fmla="*/ 5 w 16"/>
                  <a:gd name="T15" fmla="*/ 0 h 37"/>
                  <a:gd name="T16" fmla="*/ 4 w 16"/>
                  <a:gd name="T17" fmla="*/ 0 h 37"/>
                  <a:gd name="T18" fmla="*/ 9 w 16"/>
                  <a:gd name="T19" fmla="*/ 36 h 37"/>
                  <a:gd name="T20" fmla="*/ 12 w 1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7">
                    <a:moveTo>
                      <a:pt x="12" y="37"/>
                    </a:moveTo>
                    <a:cubicBezTo>
                      <a:pt x="14" y="36"/>
                      <a:pt x="14" y="36"/>
                      <a:pt x="14" y="36"/>
                    </a:cubicBezTo>
                    <a:cubicBezTo>
                      <a:pt x="16" y="34"/>
                      <a:pt x="16" y="34"/>
                      <a:pt x="16" y="34"/>
                    </a:cubicBezTo>
                    <a:cubicBezTo>
                      <a:pt x="15" y="30"/>
                      <a:pt x="15" y="30"/>
                      <a:pt x="15" y="30"/>
                    </a:cubicBezTo>
                    <a:cubicBezTo>
                      <a:pt x="13" y="27"/>
                      <a:pt x="12" y="23"/>
                      <a:pt x="10" y="21"/>
                    </a:cubicBezTo>
                    <a:cubicBezTo>
                      <a:pt x="7" y="15"/>
                      <a:pt x="4" y="8"/>
                      <a:pt x="6" y="1"/>
                    </a:cubicBezTo>
                    <a:cubicBezTo>
                      <a:pt x="6" y="0"/>
                      <a:pt x="6" y="0"/>
                      <a:pt x="6" y="0"/>
                    </a:cubicBezTo>
                    <a:cubicBezTo>
                      <a:pt x="5" y="0"/>
                      <a:pt x="5" y="0"/>
                      <a:pt x="5" y="0"/>
                    </a:cubicBezTo>
                    <a:cubicBezTo>
                      <a:pt x="4" y="0"/>
                      <a:pt x="5" y="0"/>
                      <a:pt x="4" y="0"/>
                    </a:cubicBezTo>
                    <a:cubicBezTo>
                      <a:pt x="0" y="12"/>
                      <a:pt x="3" y="26"/>
                      <a:pt x="9" y="36"/>
                    </a:cubicBezTo>
                    <a:cubicBezTo>
                      <a:pt x="12" y="37"/>
                      <a:pt x="12" y="37"/>
                      <a:pt x="12"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35"/>
              <p:cNvSpPr>
                <a:spLocks/>
              </p:cNvSpPr>
              <p:nvPr/>
            </p:nvSpPr>
            <p:spPr bwMode="auto">
              <a:xfrm>
                <a:off x="7240588" y="1943100"/>
                <a:ext cx="71438" cy="104775"/>
              </a:xfrm>
              <a:custGeom>
                <a:avLst/>
                <a:gdLst>
                  <a:gd name="T0" fmla="*/ 2 w 19"/>
                  <a:gd name="T1" fmla="*/ 27 h 28"/>
                  <a:gd name="T2" fmla="*/ 7 w 19"/>
                  <a:gd name="T3" fmla="*/ 25 h 28"/>
                  <a:gd name="T4" fmla="*/ 19 w 19"/>
                  <a:gd name="T5" fmla="*/ 0 h 28"/>
                  <a:gd name="T6" fmla="*/ 0 w 19"/>
                  <a:gd name="T7" fmla="*/ 21 h 28"/>
                  <a:gd name="T8" fmla="*/ 1 w 19"/>
                  <a:gd name="T9" fmla="*/ 23 h 28"/>
                  <a:gd name="T10" fmla="*/ 2 w 19"/>
                  <a:gd name="T11" fmla="*/ 27 h 28"/>
                  <a:gd name="T12" fmla="*/ 2 w 19"/>
                  <a:gd name="T13" fmla="*/ 27 h 28"/>
                </a:gdLst>
                <a:ahLst/>
                <a:cxnLst>
                  <a:cxn ang="0">
                    <a:pos x="T0" y="T1"/>
                  </a:cxn>
                  <a:cxn ang="0">
                    <a:pos x="T2" y="T3"/>
                  </a:cxn>
                  <a:cxn ang="0">
                    <a:pos x="T4" y="T5"/>
                  </a:cxn>
                  <a:cxn ang="0">
                    <a:pos x="T6" y="T7"/>
                  </a:cxn>
                  <a:cxn ang="0">
                    <a:pos x="T8" y="T9"/>
                  </a:cxn>
                  <a:cxn ang="0">
                    <a:pos x="T10" y="T11"/>
                  </a:cxn>
                  <a:cxn ang="0">
                    <a:pos x="T12" y="T13"/>
                  </a:cxn>
                </a:cxnLst>
                <a:rect l="0" t="0" r="r" b="b"/>
                <a:pathLst>
                  <a:path w="19" h="28">
                    <a:moveTo>
                      <a:pt x="2" y="27"/>
                    </a:moveTo>
                    <a:cubicBezTo>
                      <a:pt x="4" y="28"/>
                      <a:pt x="6" y="25"/>
                      <a:pt x="7" y="25"/>
                    </a:cubicBezTo>
                    <a:cubicBezTo>
                      <a:pt x="12" y="17"/>
                      <a:pt x="16" y="8"/>
                      <a:pt x="19" y="0"/>
                    </a:cubicBezTo>
                    <a:cubicBezTo>
                      <a:pt x="12" y="4"/>
                      <a:pt x="8" y="15"/>
                      <a:pt x="0" y="21"/>
                    </a:cubicBezTo>
                    <a:cubicBezTo>
                      <a:pt x="1" y="23"/>
                      <a:pt x="1" y="23"/>
                      <a:pt x="1" y="23"/>
                    </a:cubicBezTo>
                    <a:cubicBezTo>
                      <a:pt x="1" y="24"/>
                      <a:pt x="1" y="26"/>
                      <a:pt x="2" y="27"/>
                    </a:cubicBezTo>
                    <a:cubicBezTo>
                      <a:pt x="2" y="27"/>
                      <a:pt x="2" y="27"/>
                      <a:pt x="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36"/>
              <p:cNvSpPr>
                <a:spLocks/>
              </p:cNvSpPr>
              <p:nvPr/>
            </p:nvSpPr>
            <p:spPr bwMode="auto">
              <a:xfrm>
                <a:off x="7213601" y="1855787"/>
                <a:ext cx="26988" cy="131763"/>
              </a:xfrm>
              <a:custGeom>
                <a:avLst/>
                <a:gdLst>
                  <a:gd name="T0" fmla="*/ 4 w 7"/>
                  <a:gd name="T1" fmla="*/ 35 h 35"/>
                  <a:gd name="T2" fmla="*/ 6 w 7"/>
                  <a:gd name="T3" fmla="*/ 31 h 35"/>
                  <a:gd name="T4" fmla="*/ 4 w 7"/>
                  <a:gd name="T5" fmla="*/ 14 h 35"/>
                  <a:gd name="T6" fmla="*/ 4 w 7"/>
                  <a:gd name="T7" fmla="*/ 8 h 35"/>
                  <a:gd name="T8" fmla="*/ 5 w 7"/>
                  <a:gd name="T9" fmla="*/ 0 h 35"/>
                  <a:gd name="T10" fmla="*/ 4 w 7"/>
                  <a:gd name="T11" fmla="*/ 0 h 35"/>
                  <a:gd name="T12" fmla="*/ 4 w 7"/>
                  <a:gd name="T13" fmla="*/ 2 h 35"/>
                  <a:gd name="T14" fmla="*/ 3 w 7"/>
                  <a:gd name="T15" fmla="*/ 2 h 35"/>
                  <a:gd name="T16" fmla="*/ 0 w 7"/>
                  <a:gd name="T17" fmla="*/ 16 h 35"/>
                  <a:gd name="T18" fmla="*/ 1 w 7"/>
                  <a:gd name="T19" fmla="*/ 34 h 35"/>
                  <a:gd name="T20" fmla="*/ 3 w 7"/>
                  <a:gd name="T21" fmla="*/ 35 h 35"/>
                  <a:gd name="T22" fmla="*/ 4 w 7"/>
                  <a:gd name="T23"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35">
                    <a:moveTo>
                      <a:pt x="4" y="35"/>
                    </a:moveTo>
                    <a:cubicBezTo>
                      <a:pt x="5" y="34"/>
                      <a:pt x="6" y="33"/>
                      <a:pt x="6" y="31"/>
                    </a:cubicBezTo>
                    <a:cubicBezTo>
                      <a:pt x="7" y="26"/>
                      <a:pt x="4" y="20"/>
                      <a:pt x="4" y="14"/>
                    </a:cubicBezTo>
                    <a:cubicBezTo>
                      <a:pt x="4" y="12"/>
                      <a:pt x="4" y="10"/>
                      <a:pt x="4" y="8"/>
                    </a:cubicBezTo>
                    <a:cubicBezTo>
                      <a:pt x="5" y="5"/>
                      <a:pt x="4" y="2"/>
                      <a:pt x="5" y="0"/>
                    </a:cubicBezTo>
                    <a:cubicBezTo>
                      <a:pt x="5" y="0"/>
                      <a:pt x="5" y="0"/>
                      <a:pt x="4" y="0"/>
                    </a:cubicBezTo>
                    <a:cubicBezTo>
                      <a:pt x="4" y="2"/>
                      <a:pt x="4" y="2"/>
                      <a:pt x="4" y="2"/>
                    </a:cubicBezTo>
                    <a:cubicBezTo>
                      <a:pt x="4" y="2"/>
                      <a:pt x="3" y="2"/>
                      <a:pt x="3" y="2"/>
                    </a:cubicBezTo>
                    <a:cubicBezTo>
                      <a:pt x="2" y="7"/>
                      <a:pt x="2" y="11"/>
                      <a:pt x="0" y="16"/>
                    </a:cubicBezTo>
                    <a:cubicBezTo>
                      <a:pt x="0" y="22"/>
                      <a:pt x="0" y="28"/>
                      <a:pt x="1" y="34"/>
                    </a:cubicBezTo>
                    <a:cubicBezTo>
                      <a:pt x="3" y="35"/>
                      <a:pt x="3" y="35"/>
                      <a:pt x="3" y="35"/>
                    </a:cubicBezTo>
                    <a:cubicBezTo>
                      <a:pt x="4" y="35"/>
                      <a:pt x="4" y="35"/>
                      <a:pt x="4"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37"/>
              <p:cNvSpPr>
                <a:spLocks/>
              </p:cNvSpPr>
              <p:nvPr/>
            </p:nvSpPr>
            <p:spPr bwMode="auto">
              <a:xfrm>
                <a:off x="7248526" y="1893887"/>
                <a:ext cx="85725" cy="71438"/>
              </a:xfrm>
              <a:custGeom>
                <a:avLst/>
                <a:gdLst>
                  <a:gd name="T0" fmla="*/ 1 w 23"/>
                  <a:gd name="T1" fmla="*/ 19 h 19"/>
                  <a:gd name="T2" fmla="*/ 13 w 23"/>
                  <a:gd name="T3" fmla="*/ 11 h 19"/>
                  <a:gd name="T4" fmla="*/ 20 w 23"/>
                  <a:gd name="T5" fmla="*/ 5 h 19"/>
                  <a:gd name="T6" fmla="*/ 23 w 23"/>
                  <a:gd name="T7" fmla="*/ 0 h 19"/>
                  <a:gd name="T8" fmla="*/ 18 w 23"/>
                  <a:gd name="T9" fmla="*/ 1 h 19"/>
                  <a:gd name="T10" fmla="*/ 0 w 23"/>
                  <a:gd name="T11" fmla="*/ 12 h 19"/>
                  <a:gd name="T12" fmla="*/ 0 w 23"/>
                  <a:gd name="T13" fmla="*/ 17 h 19"/>
                  <a:gd name="T14" fmla="*/ 1 w 23"/>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9">
                    <a:moveTo>
                      <a:pt x="1" y="19"/>
                    </a:moveTo>
                    <a:cubicBezTo>
                      <a:pt x="6" y="17"/>
                      <a:pt x="9" y="13"/>
                      <a:pt x="13" y="11"/>
                    </a:cubicBezTo>
                    <a:cubicBezTo>
                      <a:pt x="16" y="9"/>
                      <a:pt x="17" y="7"/>
                      <a:pt x="20" y="5"/>
                    </a:cubicBezTo>
                    <a:cubicBezTo>
                      <a:pt x="21" y="3"/>
                      <a:pt x="22" y="2"/>
                      <a:pt x="23" y="0"/>
                    </a:cubicBezTo>
                    <a:cubicBezTo>
                      <a:pt x="21" y="0"/>
                      <a:pt x="20" y="1"/>
                      <a:pt x="18" y="1"/>
                    </a:cubicBezTo>
                    <a:cubicBezTo>
                      <a:pt x="12" y="6"/>
                      <a:pt x="6" y="8"/>
                      <a:pt x="0" y="12"/>
                    </a:cubicBezTo>
                    <a:cubicBezTo>
                      <a:pt x="0" y="17"/>
                      <a:pt x="0" y="17"/>
                      <a:pt x="0" y="17"/>
                    </a:cubicBezTo>
                    <a:cubicBezTo>
                      <a:pt x="0" y="18"/>
                      <a:pt x="0" y="19"/>
                      <a:pt x="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38"/>
              <p:cNvSpPr>
                <a:spLocks/>
              </p:cNvSpPr>
              <p:nvPr/>
            </p:nvSpPr>
            <p:spPr bwMode="auto">
              <a:xfrm>
                <a:off x="7240588" y="1789112"/>
                <a:ext cx="44450" cy="120650"/>
              </a:xfrm>
              <a:custGeom>
                <a:avLst/>
                <a:gdLst>
                  <a:gd name="T0" fmla="*/ 2 w 12"/>
                  <a:gd name="T1" fmla="*/ 32 h 32"/>
                  <a:gd name="T2" fmla="*/ 4 w 12"/>
                  <a:gd name="T3" fmla="*/ 32 h 32"/>
                  <a:gd name="T4" fmla="*/ 4 w 12"/>
                  <a:gd name="T5" fmla="*/ 31 h 32"/>
                  <a:gd name="T6" fmla="*/ 12 w 12"/>
                  <a:gd name="T7" fmla="*/ 2 h 32"/>
                  <a:gd name="T8" fmla="*/ 12 w 12"/>
                  <a:gd name="T9" fmla="*/ 0 h 32"/>
                  <a:gd name="T10" fmla="*/ 0 w 12"/>
                  <a:gd name="T11" fmla="*/ 29 h 32"/>
                  <a:gd name="T12" fmla="*/ 1 w 12"/>
                  <a:gd name="T13" fmla="*/ 32 h 32"/>
                  <a:gd name="T14" fmla="*/ 2 w 12"/>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32">
                    <a:moveTo>
                      <a:pt x="2" y="32"/>
                    </a:moveTo>
                    <a:cubicBezTo>
                      <a:pt x="2" y="32"/>
                      <a:pt x="3" y="32"/>
                      <a:pt x="4" y="32"/>
                    </a:cubicBezTo>
                    <a:cubicBezTo>
                      <a:pt x="5" y="32"/>
                      <a:pt x="4" y="31"/>
                      <a:pt x="4" y="31"/>
                    </a:cubicBezTo>
                    <a:cubicBezTo>
                      <a:pt x="7" y="21"/>
                      <a:pt x="7" y="10"/>
                      <a:pt x="12" y="2"/>
                    </a:cubicBezTo>
                    <a:cubicBezTo>
                      <a:pt x="11" y="1"/>
                      <a:pt x="12" y="1"/>
                      <a:pt x="12" y="0"/>
                    </a:cubicBezTo>
                    <a:cubicBezTo>
                      <a:pt x="5" y="7"/>
                      <a:pt x="1" y="18"/>
                      <a:pt x="0" y="29"/>
                    </a:cubicBezTo>
                    <a:cubicBezTo>
                      <a:pt x="0" y="31"/>
                      <a:pt x="0" y="31"/>
                      <a:pt x="1" y="32"/>
                    </a:cubicBezTo>
                    <a:cubicBezTo>
                      <a:pt x="2" y="32"/>
                      <a:pt x="2" y="32"/>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39"/>
              <p:cNvSpPr>
                <a:spLocks/>
              </p:cNvSpPr>
              <p:nvPr/>
            </p:nvSpPr>
            <p:spPr bwMode="auto">
              <a:xfrm>
                <a:off x="7273926" y="1844675"/>
                <a:ext cx="93663" cy="49213"/>
              </a:xfrm>
              <a:custGeom>
                <a:avLst/>
                <a:gdLst>
                  <a:gd name="T0" fmla="*/ 1 w 25"/>
                  <a:gd name="T1" fmla="*/ 13 h 13"/>
                  <a:gd name="T2" fmla="*/ 24 w 25"/>
                  <a:gd name="T3" fmla="*/ 2 h 13"/>
                  <a:gd name="T4" fmla="*/ 24 w 25"/>
                  <a:gd name="T5" fmla="*/ 0 h 13"/>
                  <a:gd name="T6" fmla="*/ 3 w 25"/>
                  <a:gd name="T7" fmla="*/ 6 h 13"/>
                  <a:gd name="T8" fmla="*/ 0 w 25"/>
                  <a:gd name="T9" fmla="*/ 8 h 13"/>
                  <a:gd name="T10" fmla="*/ 0 w 25"/>
                  <a:gd name="T11" fmla="*/ 13 h 13"/>
                  <a:gd name="T12" fmla="*/ 1 w 25"/>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5" h="13">
                    <a:moveTo>
                      <a:pt x="1" y="13"/>
                    </a:moveTo>
                    <a:cubicBezTo>
                      <a:pt x="10" y="11"/>
                      <a:pt x="16" y="5"/>
                      <a:pt x="24" y="2"/>
                    </a:cubicBezTo>
                    <a:cubicBezTo>
                      <a:pt x="24" y="2"/>
                      <a:pt x="25" y="1"/>
                      <a:pt x="24" y="0"/>
                    </a:cubicBezTo>
                    <a:cubicBezTo>
                      <a:pt x="17" y="2"/>
                      <a:pt x="10" y="5"/>
                      <a:pt x="3" y="6"/>
                    </a:cubicBezTo>
                    <a:cubicBezTo>
                      <a:pt x="1" y="6"/>
                      <a:pt x="0" y="8"/>
                      <a:pt x="0" y="8"/>
                    </a:cubicBezTo>
                    <a:cubicBezTo>
                      <a:pt x="0" y="13"/>
                      <a:pt x="0" y="13"/>
                      <a:pt x="0" y="13"/>
                    </a:cubicBezTo>
                    <a:cubicBezTo>
                      <a:pt x="1" y="13"/>
                      <a:pt x="1"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40"/>
              <p:cNvSpPr>
                <a:spLocks/>
              </p:cNvSpPr>
              <p:nvPr/>
            </p:nvSpPr>
            <p:spPr bwMode="auto">
              <a:xfrm>
                <a:off x="7281863" y="1739900"/>
                <a:ext cx="52388" cy="104775"/>
              </a:xfrm>
              <a:custGeom>
                <a:avLst/>
                <a:gdLst>
                  <a:gd name="T0" fmla="*/ 2 w 14"/>
                  <a:gd name="T1" fmla="*/ 28 h 28"/>
                  <a:gd name="T2" fmla="*/ 5 w 14"/>
                  <a:gd name="T3" fmla="*/ 28 h 28"/>
                  <a:gd name="T4" fmla="*/ 8 w 14"/>
                  <a:gd name="T5" fmla="*/ 17 h 28"/>
                  <a:gd name="T6" fmla="*/ 14 w 14"/>
                  <a:gd name="T7" fmla="*/ 1 h 28"/>
                  <a:gd name="T8" fmla="*/ 14 w 14"/>
                  <a:gd name="T9" fmla="*/ 0 h 28"/>
                  <a:gd name="T10" fmla="*/ 0 w 14"/>
                  <a:gd name="T11" fmla="*/ 26 h 28"/>
                  <a:gd name="T12" fmla="*/ 1 w 14"/>
                  <a:gd name="T13" fmla="*/ 28 h 28"/>
                  <a:gd name="T14" fmla="*/ 2 w 14"/>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8">
                    <a:moveTo>
                      <a:pt x="2" y="28"/>
                    </a:moveTo>
                    <a:cubicBezTo>
                      <a:pt x="5" y="28"/>
                      <a:pt x="5" y="28"/>
                      <a:pt x="5" y="28"/>
                    </a:cubicBezTo>
                    <a:cubicBezTo>
                      <a:pt x="8" y="26"/>
                      <a:pt x="7" y="21"/>
                      <a:pt x="8" y="17"/>
                    </a:cubicBezTo>
                    <a:cubicBezTo>
                      <a:pt x="8" y="11"/>
                      <a:pt x="11" y="5"/>
                      <a:pt x="14" y="1"/>
                    </a:cubicBezTo>
                    <a:cubicBezTo>
                      <a:pt x="14" y="1"/>
                      <a:pt x="14" y="1"/>
                      <a:pt x="14" y="0"/>
                    </a:cubicBezTo>
                    <a:cubicBezTo>
                      <a:pt x="6" y="6"/>
                      <a:pt x="3" y="16"/>
                      <a:pt x="0" y="26"/>
                    </a:cubicBezTo>
                    <a:cubicBezTo>
                      <a:pt x="1" y="27"/>
                      <a:pt x="1" y="28"/>
                      <a:pt x="1"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41"/>
              <p:cNvSpPr>
                <a:spLocks/>
              </p:cNvSpPr>
              <p:nvPr/>
            </p:nvSpPr>
            <p:spPr bwMode="auto">
              <a:xfrm>
                <a:off x="7323138" y="1803400"/>
                <a:ext cx="85725" cy="41275"/>
              </a:xfrm>
              <a:custGeom>
                <a:avLst/>
                <a:gdLst>
                  <a:gd name="T0" fmla="*/ 2 w 23"/>
                  <a:gd name="T1" fmla="*/ 11 h 11"/>
                  <a:gd name="T2" fmla="*/ 23 w 23"/>
                  <a:gd name="T3" fmla="*/ 1 h 11"/>
                  <a:gd name="T4" fmla="*/ 22 w 23"/>
                  <a:gd name="T5" fmla="*/ 0 h 11"/>
                  <a:gd name="T6" fmla="*/ 3 w 23"/>
                  <a:gd name="T7" fmla="*/ 3 h 11"/>
                  <a:gd name="T8" fmla="*/ 2 w 23"/>
                  <a:gd name="T9" fmla="*/ 3 h 11"/>
                  <a:gd name="T10" fmla="*/ 0 w 23"/>
                  <a:gd name="T11" fmla="*/ 9 h 11"/>
                  <a:gd name="T12" fmla="*/ 2 w 23"/>
                  <a:gd name="T13" fmla="*/ 11 h 11"/>
                  <a:gd name="T14" fmla="*/ 2 w 2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1">
                    <a:moveTo>
                      <a:pt x="2" y="11"/>
                    </a:moveTo>
                    <a:cubicBezTo>
                      <a:pt x="23" y="1"/>
                      <a:pt x="23" y="1"/>
                      <a:pt x="23" y="1"/>
                    </a:cubicBezTo>
                    <a:cubicBezTo>
                      <a:pt x="23" y="0"/>
                      <a:pt x="23" y="0"/>
                      <a:pt x="22" y="0"/>
                    </a:cubicBezTo>
                    <a:cubicBezTo>
                      <a:pt x="16" y="0"/>
                      <a:pt x="9" y="4"/>
                      <a:pt x="3" y="3"/>
                    </a:cubicBezTo>
                    <a:cubicBezTo>
                      <a:pt x="3" y="3"/>
                      <a:pt x="2" y="3"/>
                      <a:pt x="2" y="3"/>
                    </a:cubicBezTo>
                    <a:cubicBezTo>
                      <a:pt x="1" y="4"/>
                      <a:pt x="0" y="7"/>
                      <a:pt x="0" y="9"/>
                    </a:cubicBezTo>
                    <a:cubicBezTo>
                      <a:pt x="0" y="9"/>
                      <a:pt x="1" y="10"/>
                      <a:pt x="2" y="11"/>
                    </a:cubicBezTo>
                    <a:cubicBezTo>
                      <a:pt x="2" y="11"/>
                      <a:pt x="2"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42"/>
              <p:cNvSpPr>
                <a:spLocks/>
              </p:cNvSpPr>
              <p:nvPr/>
            </p:nvSpPr>
            <p:spPr bwMode="auto">
              <a:xfrm>
                <a:off x="7323138" y="1698625"/>
                <a:ext cx="68263" cy="101600"/>
              </a:xfrm>
              <a:custGeom>
                <a:avLst/>
                <a:gdLst>
                  <a:gd name="T0" fmla="*/ 4 w 18"/>
                  <a:gd name="T1" fmla="*/ 27 h 27"/>
                  <a:gd name="T2" fmla="*/ 8 w 18"/>
                  <a:gd name="T3" fmla="*/ 23 h 27"/>
                  <a:gd name="T4" fmla="*/ 18 w 18"/>
                  <a:gd name="T5" fmla="*/ 2 h 27"/>
                  <a:gd name="T6" fmla="*/ 17 w 18"/>
                  <a:gd name="T7" fmla="*/ 0 h 27"/>
                  <a:gd name="T8" fmla="*/ 5 w 18"/>
                  <a:gd name="T9" fmla="*/ 14 h 27"/>
                  <a:gd name="T10" fmla="*/ 3 w 18"/>
                  <a:gd name="T11" fmla="*/ 25 h 27"/>
                  <a:gd name="T12" fmla="*/ 4 w 18"/>
                  <a:gd name="T13" fmla="*/ 27 h 27"/>
                  <a:gd name="T14" fmla="*/ 4 w 1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7">
                    <a:moveTo>
                      <a:pt x="4" y="27"/>
                    </a:moveTo>
                    <a:cubicBezTo>
                      <a:pt x="6" y="26"/>
                      <a:pt x="7" y="25"/>
                      <a:pt x="8" y="23"/>
                    </a:cubicBezTo>
                    <a:cubicBezTo>
                      <a:pt x="8" y="14"/>
                      <a:pt x="12" y="7"/>
                      <a:pt x="18" y="2"/>
                    </a:cubicBezTo>
                    <a:cubicBezTo>
                      <a:pt x="17" y="0"/>
                      <a:pt x="17" y="0"/>
                      <a:pt x="17" y="0"/>
                    </a:cubicBezTo>
                    <a:cubicBezTo>
                      <a:pt x="12" y="3"/>
                      <a:pt x="8" y="9"/>
                      <a:pt x="5" y="14"/>
                    </a:cubicBezTo>
                    <a:cubicBezTo>
                      <a:pt x="4" y="18"/>
                      <a:pt x="0" y="21"/>
                      <a:pt x="3" y="25"/>
                    </a:cubicBezTo>
                    <a:cubicBezTo>
                      <a:pt x="3" y="26"/>
                      <a:pt x="3" y="26"/>
                      <a:pt x="4" y="27"/>
                    </a:cubicBezTo>
                    <a:cubicBezTo>
                      <a:pt x="4" y="27"/>
                      <a:pt x="4" y="27"/>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43"/>
              <p:cNvSpPr>
                <a:spLocks/>
              </p:cNvSpPr>
              <p:nvPr/>
            </p:nvSpPr>
            <p:spPr bwMode="auto">
              <a:xfrm>
                <a:off x="7364413" y="1758950"/>
                <a:ext cx="85725" cy="38100"/>
              </a:xfrm>
              <a:custGeom>
                <a:avLst/>
                <a:gdLst>
                  <a:gd name="T0" fmla="*/ 0 w 23"/>
                  <a:gd name="T1" fmla="*/ 10 h 10"/>
                  <a:gd name="T2" fmla="*/ 23 w 23"/>
                  <a:gd name="T3" fmla="*/ 0 h 10"/>
                  <a:gd name="T4" fmla="*/ 23 w 23"/>
                  <a:gd name="T5" fmla="*/ 0 h 10"/>
                  <a:gd name="T6" fmla="*/ 2 w 23"/>
                  <a:gd name="T7" fmla="*/ 4 h 10"/>
                  <a:gd name="T8" fmla="*/ 0 w 23"/>
                  <a:gd name="T9" fmla="*/ 6 h 10"/>
                  <a:gd name="T10" fmla="*/ 0 w 23"/>
                  <a:gd name="T11" fmla="*/ 10 h 10"/>
                  <a:gd name="T12" fmla="*/ 0 w 2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3" h="10">
                    <a:moveTo>
                      <a:pt x="0" y="10"/>
                    </a:moveTo>
                    <a:cubicBezTo>
                      <a:pt x="9" y="9"/>
                      <a:pt x="18" y="6"/>
                      <a:pt x="23" y="0"/>
                    </a:cubicBezTo>
                    <a:cubicBezTo>
                      <a:pt x="23" y="0"/>
                      <a:pt x="23" y="0"/>
                      <a:pt x="23" y="0"/>
                    </a:cubicBezTo>
                    <a:cubicBezTo>
                      <a:pt x="17" y="0"/>
                      <a:pt x="10" y="5"/>
                      <a:pt x="2" y="4"/>
                    </a:cubicBezTo>
                    <a:cubicBezTo>
                      <a:pt x="0" y="6"/>
                      <a:pt x="0" y="6"/>
                      <a:pt x="0" y="6"/>
                    </a:cubicBezTo>
                    <a:cubicBezTo>
                      <a:pt x="0" y="10"/>
                      <a:pt x="0" y="10"/>
                      <a:pt x="0" y="10"/>
                    </a:cubicBezTo>
                    <a:cubicBezTo>
                      <a:pt x="0" y="10"/>
                      <a:pt x="0" y="1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44"/>
              <p:cNvSpPr>
                <a:spLocks/>
              </p:cNvSpPr>
              <p:nvPr/>
            </p:nvSpPr>
            <p:spPr bwMode="auto">
              <a:xfrm>
                <a:off x="7383463" y="1662112"/>
                <a:ext cx="96838" cy="100013"/>
              </a:xfrm>
              <a:custGeom>
                <a:avLst/>
                <a:gdLst>
                  <a:gd name="T0" fmla="*/ 4 w 26"/>
                  <a:gd name="T1" fmla="*/ 27 h 27"/>
                  <a:gd name="T2" fmla="*/ 6 w 26"/>
                  <a:gd name="T3" fmla="*/ 26 h 27"/>
                  <a:gd name="T4" fmla="*/ 15 w 26"/>
                  <a:gd name="T5" fmla="*/ 13 h 27"/>
                  <a:gd name="T6" fmla="*/ 22 w 26"/>
                  <a:gd name="T7" fmla="*/ 5 h 27"/>
                  <a:gd name="T8" fmla="*/ 26 w 26"/>
                  <a:gd name="T9" fmla="*/ 1 h 27"/>
                  <a:gd name="T10" fmla="*/ 25 w 26"/>
                  <a:gd name="T11" fmla="*/ 0 h 27"/>
                  <a:gd name="T12" fmla="*/ 6 w 26"/>
                  <a:gd name="T13" fmla="*/ 15 h 27"/>
                  <a:gd name="T14" fmla="*/ 1 w 26"/>
                  <a:gd name="T15" fmla="*/ 20 h 27"/>
                  <a:gd name="T16" fmla="*/ 0 w 26"/>
                  <a:gd name="T17" fmla="*/ 21 h 27"/>
                  <a:gd name="T18" fmla="*/ 1 w 26"/>
                  <a:gd name="T19" fmla="*/ 25 h 27"/>
                  <a:gd name="T20" fmla="*/ 4 w 26"/>
                  <a:gd name="T2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7">
                    <a:moveTo>
                      <a:pt x="4" y="27"/>
                    </a:moveTo>
                    <a:cubicBezTo>
                      <a:pt x="6" y="26"/>
                      <a:pt x="6" y="26"/>
                      <a:pt x="6" y="26"/>
                    </a:cubicBezTo>
                    <a:cubicBezTo>
                      <a:pt x="10" y="23"/>
                      <a:pt x="9" y="15"/>
                      <a:pt x="15" y="13"/>
                    </a:cubicBezTo>
                    <a:cubicBezTo>
                      <a:pt x="17" y="11"/>
                      <a:pt x="19" y="7"/>
                      <a:pt x="22" y="5"/>
                    </a:cubicBezTo>
                    <a:cubicBezTo>
                      <a:pt x="26" y="1"/>
                      <a:pt x="26" y="1"/>
                      <a:pt x="26" y="1"/>
                    </a:cubicBezTo>
                    <a:cubicBezTo>
                      <a:pt x="26" y="1"/>
                      <a:pt x="25" y="0"/>
                      <a:pt x="25" y="0"/>
                    </a:cubicBezTo>
                    <a:cubicBezTo>
                      <a:pt x="17" y="4"/>
                      <a:pt x="12" y="8"/>
                      <a:pt x="6" y="15"/>
                    </a:cubicBezTo>
                    <a:cubicBezTo>
                      <a:pt x="4" y="17"/>
                      <a:pt x="2" y="18"/>
                      <a:pt x="1" y="20"/>
                    </a:cubicBezTo>
                    <a:cubicBezTo>
                      <a:pt x="0" y="21"/>
                      <a:pt x="0" y="21"/>
                      <a:pt x="0" y="21"/>
                    </a:cubicBezTo>
                    <a:cubicBezTo>
                      <a:pt x="1" y="25"/>
                      <a:pt x="1" y="25"/>
                      <a:pt x="1" y="25"/>
                    </a:cubicBezTo>
                    <a:cubicBezTo>
                      <a:pt x="4" y="27"/>
                      <a:pt x="4" y="27"/>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45"/>
              <p:cNvSpPr>
                <a:spLocks/>
              </p:cNvSpPr>
              <p:nvPr/>
            </p:nvSpPr>
            <p:spPr bwMode="auto">
              <a:xfrm>
                <a:off x="7432676" y="1695450"/>
                <a:ext cx="107950" cy="52388"/>
              </a:xfrm>
              <a:custGeom>
                <a:avLst/>
                <a:gdLst>
                  <a:gd name="T0" fmla="*/ 3 w 29"/>
                  <a:gd name="T1" fmla="*/ 14 h 14"/>
                  <a:gd name="T2" fmla="*/ 26 w 29"/>
                  <a:gd name="T3" fmla="*/ 4 h 14"/>
                  <a:gd name="T4" fmla="*/ 28 w 29"/>
                  <a:gd name="T5" fmla="*/ 3 h 14"/>
                  <a:gd name="T6" fmla="*/ 29 w 29"/>
                  <a:gd name="T7" fmla="*/ 1 h 14"/>
                  <a:gd name="T8" fmla="*/ 29 w 29"/>
                  <a:gd name="T9" fmla="*/ 0 h 14"/>
                  <a:gd name="T10" fmla="*/ 7 w 29"/>
                  <a:gd name="T11" fmla="*/ 7 h 14"/>
                  <a:gd name="T12" fmla="*/ 2 w 29"/>
                  <a:gd name="T13" fmla="*/ 8 h 14"/>
                  <a:gd name="T14" fmla="*/ 2 w 29"/>
                  <a:gd name="T15" fmla="*/ 13 h 14"/>
                  <a:gd name="T16" fmla="*/ 3 w 29"/>
                  <a:gd name="T17" fmla="*/ 14 h 14"/>
                  <a:gd name="T18" fmla="*/ 3 w 29"/>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4">
                    <a:moveTo>
                      <a:pt x="3" y="14"/>
                    </a:moveTo>
                    <a:cubicBezTo>
                      <a:pt x="12" y="13"/>
                      <a:pt x="18" y="7"/>
                      <a:pt x="26" y="4"/>
                    </a:cubicBezTo>
                    <a:cubicBezTo>
                      <a:pt x="26" y="4"/>
                      <a:pt x="27" y="4"/>
                      <a:pt x="28" y="3"/>
                    </a:cubicBezTo>
                    <a:cubicBezTo>
                      <a:pt x="29" y="1"/>
                      <a:pt x="29" y="1"/>
                      <a:pt x="29" y="1"/>
                    </a:cubicBezTo>
                    <a:cubicBezTo>
                      <a:pt x="29" y="1"/>
                      <a:pt x="29" y="1"/>
                      <a:pt x="29" y="0"/>
                    </a:cubicBezTo>
                    <a:cubicBezTo>
                      <a:pt x="23" y="3"/>
                      <a:pt x="15" y="8"/>
                      <a:pt x="7" y="7"/>
                    </a:cubicBezTo>
                    <a:cubicBezTo>
                      <a:pt x="5" y="7"/>
                      <a:pt x="4" y="8"/>
                      <a:pt x="2" y="8"/>
                    </a:cubicBezTo>
                    <a:cubicBezTo>
                      <a:pt x="2" y="9"/>
                      <a:pt x="0" y="12"/>
                      <a:pt x="2" y="13"/>
                    </a:cubicBezTo>
                    <a:cubicBezTo>
                      <a:pt x="2" y="13"/>
                      <a:pt x="2" y="13"/>
                      <a:pt x="3" y="14"/>
                    </a:cubicBezTo>
                    <a:cubicBezTo>
                      <a:pt x="3" y="14"/>
                      <a:pt x="3" y="14"/>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46"/>
              <p:cNvSpPr>
                <a:spLocks/>
              </p:cNvSpPr>
              <p:nvPr/>
            </p:nvSpPr>
            <p:spPr bwMode="auto">
              <a:xfrm>
                <a:off x="7466013" y="1662112"/>
                <a:ext cx="66675" cy="47625"/>
              </a:xfrm>
              <a:custGeom>
                <a:avLst/>
                <a:gdLst>
                  <a:gd name="T0" fmla="*/ 1 w 18"/>
                  <a:gd name="T1" fmla="*/ 13 h 13"/>
                  <a:gd name="T2" fmla="*/ 18 w 18"/>
                  <a:gd name="T3" fmla="*/ 1 h 13"/>
                  <a:gd name="T4" fmla="*/ 18 w 18"/>
                  <a:gd name="T5" fmla="*/ 0 h 13"/>
                  <a:gd name="T6" fmla="*/ 17 w 18"/>
                  <a:gd name="T7" fmla="*/ 0 h 13"/>
                  <a:gd name="T8" fmla="*/ 8 w 18"/>
                  <a:gd name="T9" fmla="*/ 5 h 13"/>
                  <a:gd name="T10" fmla="*/ 0 w 18"/>
                  <a:gd name="T11" fmla="*/ 13 h 13"/>
                  <a:gd name="T12" fmla="*/ 1 w 18"/>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1" y="13"/>
                    </a:moveTo>
                    <a:cubicBezTo>
                      <a:pt x="7" y="11"/>
                      <a:pt x="14" y="7"/>
                      <a:pt x="18" y="1"/>
                    </a:cubicBezTo>
                    <a:cubicBezTo>
                      <a:pt x="18" y="1"/>
                      <a:pt x="18" y="0"/>
                      <a:pt x="18" y="0"/>
                    </a:cubicBezTo>
                    <a:cubicBezTo>
                      <a:pt x="18" y="0"/>
                      <a:pt x="18" y="0"/>
                      <a:pt x="17" y="0"/>
                    </a:cubicBezTo>
                    <a:cubicBezTo>
                      <a:pt x="14" y="1"/>
                      <a:pt x="11" y="3"/>
                      <a:pt x="8" y="5"/>
                    </a:cubicBezTo>
                    <a:cubicBezTo>
                      <a:pt x="5" y="7"/>
                      <a:pt x="2" y="9"/>
                      <a:pt x="0" y="13"/>
                    </a:cubicBezTo>
                    <a:cubicBezTo>
                      <a:pt x="1" y="13"/>
                      <a:pt x="1"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47"/>
              <p:cNvSpPr>
                <a:spLocks/>
              </p:cNvSpPr>
              <p:nvPr/>
            </p:nvSpPr>
            <p:spPr bwMode="auto">
              <a:xfrm>
                <a:off x="7721601" y="2251075"/>
                <a:ext cx="657225" cy="363538"/>
              </a:xfrm>
              <a:custGeom>
                <a:avLst/>
                <a:gdLst>
                  <a:gd name="T0" fmla="*/ 1 w 175"/>
                  <a:gd name="T1" fmla="*/ 97 h 97"/>
                  <a:gd name="T2" fmla="*/ 0 w 175"/>
                  <a:gd name="T3" fmla="*/ 97 h 97"/>
                  <a:gd name="T4" fmla="*/ 7 w 175"/>
                  <a:gd name="T5" fmla="*/ 89 h 97"/>
                  <a:gd name="T6" fmla="*/ 25 w 175"/>
                  <a:gd name="T7" fmla="*/ 77 h 97"/>
                  <a:gd name="T8" fmla="*/ 28 w 175"/>
                  <a:gd name="T9" fmla="*/ 76 h 97"/>
                  <a:gd name="T10" fmla="*/ 44 w 175"/>
                  <a:gd name="T11" fmla="*/ 71 h 97"/>
                  <a:gd name="T12" fmla="*/ 50 w 175"/>
                  <a:gd name="T13" fmla="*/ 70 h 97"/>
                  <a:gd name="T14" fmla="*/ 77 w 175"/>
                  <a:gd name="T15" fmla="*/ 66 h 97"/>
                  <a:gd name="T16" fmla="*/ 88 w 175"/>
                  <a:gd name="T17" fmla="*/ 54 h 97"/>
                  <a:gd name="T18" fmla="*/ 93 w 175"/>
                  <a:gd name="T19" fmla="*/ 48 h 97"/>
                  <a:gd name="T20" fmla="*/ 94 w 175"/>
                  <a:gd name="T21" fmla="*/ 47 h 97"/>
                  <a:gd name="T22" fmla="*/ 103 w 175"/>
                  <a:gd name="T23" fmla="*/ 40 h 97"/>
                  <a:gd name="T24" fmla="*/ 118 w 175"/>
                  <a:gd name="T25" fmla="*/ 27 h 97"/>
                  <a:gd name="T26" fmla="*/ 120 w 175"/>
                  <a:gd name="T27" fmla="*/ 26 h 97"/>
                  <a:gd name="T28" fmla="*/ 135 w 175"/>
                  <a:gd name="T29" fmla="*/ 9 h 97"/>
                  <a:gd name="T30" fmla="*/ 141 w 175"/>
                  <a:gd name="T31" fmla="*/ 0 h 97"/>
                  <a:gd name="T32" fmla="*/ 141 w 175"/>
                  <a:gd name="T33" fmla="*/ 0 h 97"/>
                  <a:gd name="T34" fmla="*/ 140 w 175"/>
                  <a:gd name="T35" fmla="*/ 8 h 97"/>
                  <a:gd name="T36" fmla="*/ 135 w 175"/>
                  <a:gd name="T37" fmla="*/ 19 h 97"/>
                  <a:gd name="T38" fmla="*/ 136 w 175"/>
                  <a:gd name="T39" fmla="*/ 20 h 97"/>
                  <a:gd name="T40" fmla="*/ 120 w 175"/>
                  <a:gd name="T41" fmla="*/ 46 h 97"/>
                  <a:gd name="T42" fmla="*/ 115 w 175"/>
                  <a:gd name="T43" fmla="*/ 57 h 97"/>
                  <a:gd name="T44" fmla="*/ 119 w 175"/>
                  <a:gd name="T45" fmla="*/ 60 h 97"/>
                  <a:gd name="T46" fmla="*/ 129 w 175"/>
                  <a:gd name="T47" fmla="*/ 65 h 97"/>
                  <a:gd name="T48" fmla="*/ 131 w 175"/>
                  <a:gd name="T49" fmla="*/ 66 h 97"/>
                  <a:gd name="T50" fmla="*/ 137 w 175"/>
                  <a:gd name="T51" fmla="*/ 68 h 97"/>
                  <a:gd name="T52" fmla="*/ 166 w 175"/>
                  <a:gd name="T53" fmla="*/ 69 h 97"/>
                  <a:gd name="T54" fmla="*/ 175 w 175"/>
                  <a:gd name="T55" fmla="*/ 67 h 97"/>
                  <a:gd name="T56" fmla="*/ 175 w 175"/>
                  <a:gd name="T57" fmla="*/ 68 h 97"/>
                  <a:gd name="T58" fmla="*/ 164 w 175"/>
                  <a:gd name="T59" fmla="*/ 76 h 97"/>
                  <a:gd name="T60" fmla="*/ 127 w 175"/>
                  <a:gd name="T61" fmla="*/ 78 h 97"/>
                  <a:gd name="T62" fmla="*/ 90 w 175"/>
                  <a:gd name="T63" fmla="*/ 82 h 97"/>
                  <a:gd name="T64" fmla="*/ 81 w 175"/>
                  <a:gd name="T65" fmla="*/ 79 h 97"/>
                  <a:gd name="T66" fmla="*/ 43 w 175"/>
                  <a:gd name="T67" fmla="*/ 82 h 97"/>
                  <a:gd name="T68" fmla="*/ 1 w 175"/>
                  <a:gd name="T69" fmla="*/ 97 h 97"/>
                  <a:gd name="T70" fmla="*/ 1 w 175"/>
                  <a:gd name="T7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5" h="97">
                    <a:moveTo>
                      <a:pt x="1" y="97"/>
                    </a:moveTo>
                    <a:cubicBezTo>
                      <a:pt x="0" y="97"/>
                      <a:pt x="0" y="97"/>
                      <a:pt x="0" y="97"/>
                    </a:cubicBezTo>
                    <a:cubicBezTo>
                      <a:pt x="7" y="89"/>
                      <a:pt x="7" y="89"/>
                      <a:pt x="7" y="89"/>
                    </a:cubicBezTo>
                    <a:cubicBezTo>
                      <a:pt x="11" y="83"/>
                      <a:pt x="20" y="81"/>
                      <a:pt x="25" y="77"/>
                    </a:cubicBezTo>
                    <a:cubicBezTo>
                      <a:pt x="27" y="77"/>
                      <a:pt x="27" y="77"/>
                      <a:pt x="28" y="76"/>
                    </a:cubicBezTo>
                    <a:cubicBezTo>
                      <a:pt x="33" y="74"/>
                      <a:pt x="39" y="72"/>
                      <a:pt x="44" y="71"/>
                    </a:cubicBezTo>
                    <a:cubicBezTo>
                      <a:pt x="47" y="71"/>
                      <a:pt x="48" y="71"/>
                      <a:pt x="50" y="70"/>
                    </a:cubicBezTo>
                    <a:cubicBezTo>
                      <a:pt x="59" y="69"/>
                      <a:pt x="68" y="67"/>
                      <a:pt x="77" y="66"/>
                    </a:cubicBezTo>
                    <a:cubicBezTo>
                      <a:pt x="81" y="63"/>
                      <a:pt x="84" y="57"/>
                      <a:pt x="88" y="54"/>
                    </a:cubicBezTo>
                    <a:cubicBezTo>
                      <a:pt x="90" y="51"/>
                      <a:pt x="92" y="50"/>
                      <a:pt x="93" y="48"/>
                    </a:cubicBezTo>
                    <a:cubicBezTo>
                      <a:pt x="93" y="48"/>
                      <a:pt x="94" y="47"/>
                      <a:pt x="94" y="47"/>
                    </a:cubicBezTo>
                    <a:cubicBezTo>
                      <a:pt x="103" y="40"/>
                      <a:pt x="103" y="40"/>
                      <a:pt x="103" y="40"/>
                    </a:cubicBezTo>
                    <a:cubicBezTo>
                      <a:pt x="107" y="36"/>
                      <a:pt x="113" y="33"/>
                      <a:pt x="118" y="27"/>
                    </a:cubicBezTo>
                    <a:cubicBezTo>
                      <a:pt x="120" y="26"/>
                      <a:pt x="120" y="26"/>
                      <a:pt x="120" y="26"/>
                    </a:cubicBezTo>
                    <a:cubicBezTo>
                      <a:pt x="126" y="21"/>
                      <a:pt x="131" y="15"/>
                      <a:pt x="135" y="9"/>
                    </a:cubicBezTo>
                    <a:cubicBezTo>
                      <a:pt x="137" y="6"/>
                      <a:pt x="138" y="3"/>
                      <a:pt x="141" y="0"/>
                    </a:cubicBezTo>
                    <a:cubicBezTo>
                      <a:pt x="141" y="0"/>
                      <a:pt x="141" y="0"/>
                      <a:pt x="141" y="0"/>
                    </a:cubicBezTo>
                    <a:cubicBezTo>
                      <a:pt x="141" y="3"/>
                      <a:pt x="141" y="6"/>
                      <a:pt x="140" y="8"/>
                    </a:cubicBezTo>
                    <a:cubicBezTo>
                      <a:pt x="139" y="13"/>
                      <a:pt x="137" y="16"/>
                      <a:pt x="135" y="19"/>
                    </a:cubicBezTo>
                    <a:cubicBezTo>
                      <a:pt x="135" y="19"/>
                      <a:pt x="135" y="19"/>
                      <a:pt x="136" y="20"/>
                    </a:cubicBezTo>
                    <a:cubicBezTo>
                      <a:pt x="129" y="28"/>
                      <a:pt x="122" y="34"/>
                      <a:pt x="120" y="46"/>
                    </a:cubicBezTo>
                    <a:cubicBezTo>
                      <a:pt x="118" y="49"/>
                      <a:pt x="117" y="54"/>
                      <a:pt x="115" y="57"/>
                    </a:cubicBezTo>
                    <a:cubicBezTo>
                      <a:pt x="115" y="59"/>
                      <a:pt x="117" y="60"/>
                      <a:pt x="119" y="60"/>
                    </a:cubicBezTo>
                    <a:cubicBezTo>
                      <a:pt x="123" y="62"/>
                      <a:pt x="125" y="64"/>
                      <a:pt x="129" y="65"/>
                    </a:cubicBezTo>
                    <a:cubicBezTo>
                      <a:pt x="130" y="65"/>
                      <a:pt x="130" y="66"/>
                      <a:pt x="131" y="66"/>
                    </a:cubicBezTo>
                    <a:cubicBezTo>
                      <a:pt x="132" y="67"/>
                      <a:pt x="135" y="67"/>
                      <a:pt x="137" y="68"/>
                    </a:cubicBezTo>
                    <a:cubicBezTo>
                      <a:pt x="147" y="72"/>
                      <a:pt x="157" y="70"/>
                      <a:pt x="166" y="69"/>
                    </a:cubicBezTo>
                    <a:cubicBezTo>
                      <a:pt x="169" y="68"/>
                      <a:pt x="172" y="67"/>
                      <a:pt x="175" y="67"/>
                    </a:cubicBezTo>
                    <a:cubicBezTo>
                      <a:pt x="175" y="67"/>
                      <a:pt x="175" y="67"/>
                      <a:pt x="175" y="68"/>
                    </a:cubicBezTo>
                    <a:cubicBezTo>
                      <a:pt x="172" y="71"/>
                      <a:pt x="168" y="73"/>
                      <a:pt x="164" y="76"/>
                    </a:cubicBezTo>
                    <a:cubicBezTo>
                      <a:pt x="152" y="79"/>
                      <a:pt x="139" y="78"/>
                      <a:pt x="127" y="78"/>
                    </a:cubicBezTo>
                    <a:cubicBezTo>
                      <a:pt x="114" y="78"/>
                      <a:pt x="102" y="83"/>
                      <a:pt x="90" y="82"/>
                    </a:cubicBezTo>
                    <a:cubicBezTo>
                      <a:pt x="87" y="81"/>
                      <a:pt x="83" y="80"/>
                      <a:pt x="81" y="79"/>
                    </a:cubicBezTo>
                    <a:cubicBezTo>
                      <a:pt x="68" y="76"/>
                      <a:pt x="55" y="80"/>
                      <a:pt x="43" y="82"/>
                    </a:cubicBezTo>
                    <a:cubicBezTo>
                      <a:pt x="28" y="85"/>
                      <a:pt x="12" y="89"/>
                      <a:pt x="1" y="97"/>
                    </a:cubicBezTo>
                    <a:cubicBezTo>
                      <a:pt x="1" y="97"/>
                      <a:pt x="1" y="97"/>
                      <a:pt x="1"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48"/>
              <p:cNvSpPr>
                <a:spLocks/>
              </p:cNvSpPr>
              <p:nvPr/>
            </p:nvSpPr>
            <p:spPr bwMode="auto">
              <a:xfrm>
                <a:off x="8170863" y="2239962"/>
                <a:ext cx="230188" cy="254000"/>
              </a:xfrm>
              <a:custGeom>
                <a:avLst/>
                <a:gdLst>
                  <a:gd name="T0" fmla="*/ 38 w 61"/>
                  <a:gd name="T1" fmla="*/ 67 h 68"/>
                  <a:gd name="T2" fmla="*/ 4 w 61"/>
                  <a:gd name="T3" fmla="*/ 63 h 68"/>
                  <a:gd name="T4" fmla="*/ 0 w 61"/>
                  <a:gd name="T5" fmla="*/ 59 h 68"/>
                  <a:gd name="T6" fmla="*/ 7 w 61"/>
                  <a:gd name="T7" fmla="*/ 40 h 68"/>
                  <a:gd name="T8" fmla="*/ 21 w 61"/>
                  <a:gd name="T9" fmla="*/ 21 h 68"/>
                  <a:gd name="T10" fmla="*/ 29 w 61"/>
                  <a:gd name="T11" fmla="*/ 1 h 68"/>
                  <a:gd name="T12" fmla="*/ 31 w 61"/>
                  <a:gd name="T13" fmla="*/ 1 h 68"/>
                  <a:gd name="T14" fmla="*/ 32 w 61"/>
                  <a:gd name="T15" fmla="*/ 14 h 68"/>
                  <a:gd name="T16" fmla="*/ 28 w 61"/>
                  <a:gd name="T17" fmla="*/ 26 h 68"/>
                  <a:gd name="T18" fmla="*/ 28 w 61"/>
                  <a:gd name="T19" fmla="*/ 27 h 68"/>
                  <a:gd name="T20" fmla="*/ 16 w 61"/>
                  <a:gd name="T21" fmla="*/ 54 h 68"/>
                  <a:gd name="T22" fmla="*/ 35 w 61"/>
                  <a:gd name="T23" fmla="*/ 61 h 68"/>
                  <a:gd name="T24" fmla="*/ 51 w 61"/>
                  <a:gd name="T25" fmla="*/ 60 h 68"/>
                  <a:gd name="T26" fmla="*/ 59 w 61"/>
                  <a:gd name="T27" fmla="*/ 54 h 68"/>
                  <a:gd name="T28" fmla="*/ 61 w 61"/>
                  <a:gd name="T29" fmla="*/ 54 h 68"/>
                  <a:gd name="T30" fmla="*/ 60 w 61"/>
                  <a:gd name="T31" fmla="*/ 55 h 68"/>
                  <a:gd name="T32" fmla="*/ 48 w 61"/>
                  <a:gd name="T33" fmla="*/ 65 h 68"/>
                  <a:gd name="T34" fmla="*/ 38 w 61"/>
                  <a:gd name="T35"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8">
                    <a:moveTo>
                      <a:pt x="38" y="67"/>
                    </a:moveTo>
                    <a:cubicBezTo>
                      <a:pt x="27" y="68"/>
                      <a:pt x="15" y="66"/>
                      <a:pt x="4" y="63"/>
                    </a:cubicBezTo>
                    <a:cubicBezTo>
                      <a:pt x="2" y="62"/>
                      <a:pt x="2" y="60"/>
                      <a:pt x="0" y="59"/>
                    </a:cubicBezTo>
                    <a:cubicBezTo>
                      <a:pt x="0" y="52"/>
                      <a:pt x="5" y="46"/>
                      <a:pt x="7" y="40"/>
                    </a:cubicBezTo>
                    <a:cubicBezTo>
                      <a:pt x="12" y="33"/>
                      <a:pt x="16" y="27"/>
                      <a:pt x="21" y="21"/>
                    </a:cubicBezTo>
                    <a:cubicBezTo>
                      <a:pt x="25" y="15"/>
                      <a:pt x="29" y="9"/>
                      <a:pt x="29" y="1"/>
                    </a:cubicBezTo>
                    <a:cubicBezTo>
                      <a:pt x="30" y="0"/>
                      <a:pt x="30" y="1"/>
                      <a:pt x="31" y="1"/>
                    </a:cubicBezTo>
                    <a:cubicBezTo>
                      <a:pt x="32" y="5"/>
                      <a:pt x="31" y="10"/>
                      <a:pt x="32" y="14"/>
                    </a:cubicBezTo>
                    <a:cubicBezTo>
                      <a:pt x="30" y="19"/>
                      <a:pt x="30" y="23"/>
                      <a:pt x="28" y="26"/>
                    </a:cubicBezTo>
                    <a:cubicBezTo>
                      <a:pt x="28" y="27"/>
                      <a:pt x="28" y="27"/>
                      <a:pt x="28" y="27"/>
                    </a:cubicBezTo>
                    <a:cubicBezTo>
                      <a:pt x="24" y="35"/>
                      <a:pt x="20" y="45"/>
                      <a:pt x="16" y="54"/>
                    </a:cubicBezTo>
                    <a:cubicBezTo>
                      <a:pt x="20" y="59"/>
                      <a:pt x="29" y="59"/>
                      <a:pt x="35" y="61"/>
                    </a:cubicBezTo>
                    <a:cubicBezTo>
                      <a:pt x="40" y="62"/>
                      <a:pt x="45" y="62"/>
                      <a:pt x="51" y="60"/>
                    </a:cubicBezTo>
                    <a:cubicBezTo>
                      <a:pt x="59" y="54"/>
                      <a:pt x="59" y="54"/>
                      <a:pt x="59" y="54"/>
                    </a:cubicBezTo>
                    <a:cubicBezTo>
                      <a:pt x="61" y="54"/>
                      <a:pt x="61" y="54"/>
                      <a:pt x="61" y="54"/>
                    </a:cubicBezTo>
                    <a:cubicBezTo>
                      <a:pt x="61" y="55"/>
                      <a:pt x="60" y="55"/>
                      <a:pt x="60" y="55"/>
                    </a:cubicBezTo>
                    <a:cubicBezTo>
                      <a:pt x="59" y="61"/>
                      <a:pt x="53" y="63"/>
                      <a:pt x="48" y="65"/>
                    </a:cubicBezTo>
                    <a:cubicBezTo>
                      <a:pt x="45" y="67"/>
                      <a:pt x="42" y="67"/>
                      <a:pt x="3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49"/>
              <p:cNvSpPr>
                <a:spLocks/>
              </p:cNvSpPr>
              <p:nvPr/>
            </p:nvSpPr>
            <p:spPr bwMode="auto">
              <a:xfrm>
                <a:off x="8261351" y="2359025"/>
                <a:ext cx="188913" cy="90488"/>
              </a:xfrm>
              <a:custGeom>
                <a:avLst/>
                <a:gdLst>
                  <a:gd name="T0" fmla="*/ 14 w 50"/>
                  <a:gd name="T1" fmla="*/ 24 h 24"/>
                  <a:gd name="T2" fmla="*/ 1 w 50"/>
                  <a:gd name="T3" fmla="*/ 22 h 24"/>
                  <a:gd name="T4" fmla="*/ 2 w 50"/>
                  <a:gd name="T5" fmla="*/ 18 h 24"/>
                  <a:gd name="T6" fmla="*/ 45 w 50"/>
                  <a:gd name="T7" fmla="*/ 3 h 24"/>
                  <a:gd name="T8" fmla="*/ 49 w 50"/>
                  <a:gd name="T9" fmla="*/ 0 h 24"/>
                  <a:gd name="T10" fmla="*/ 50 w 50"/>
                  <a:gd name="T11" fmla="*/ 0 h 24"/>
                  <a:gd name="T12" fmla="*/ 47 w 50"/>
                  <a:gd name="T13" fmla="*/ 4 h 24"/>
                  <a:gd name="T14" fmla="*/ 47 w 50"/>
                  <a:gd name="T15" fmla="*/ 6 h 24"/>
                  <a:gd name="T16" fmla="*/ 17 w 50"/>
                  <a:gd name="T17" fmla="*/ 23 h 24"/>
                  <a:gd name="T18" fmla="*/ 14 w 50"/>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24">
                    <a:moveTo>
                      <a:pt x="14" y="24"/>
                    </a:moveTo>
                    <a:cubicBezTo>
                      <a:pt x="1" y="22"/>
                      <a:pt x="1" y="22"/>
                      <a:pt x="1" y="22"/>
                    </a:cubicBezTo>
                    <a:cubicBezTo>
                      <a:pt x="0" y="21"/>
                      <a:pt x="2" y="19"/>
                      <a:pt x="2" y="18"/>
                    </a:cubicBezTo>
                    <a:cubicBezTo>
                      <a:pt x="16" y="12"/>
                      <a:pt x="35" y="14"/>
                      <a:pt x="45" y="3"/>
                    </a:cubicBezTo>
                    <a:cubicBezTo>
                      <a:pt x="47" y="2"/>
                      <a:pt x="47" y="0"/>
                      <a:pt x="49" y="0"/>
                    </a:cubicBezTo>
                    <a:cubicBezTo>
                      <a:pt x="49" y="0"/>
                      <a:pt x="49" y="0"/>
                      <a:pt x="50" y="0"/>
                    </a:cubicBezTo>
                    <a:cubicBezTo>
                      <a:pt x="47" y="4"/>
                      <a:pt x="47" y="4"/>
                      <a:pt x="47" y="4"/>
                    </a:cubicBezTo>
                    <a:cubicBezTo>
                      <a:pt x="47" y="5"/>
                      <a:pt x="47" y="5"/>
                      <a:pt x="47" y="6"/>
                    </a:cubicBezTo>
                    <a:cubicBezTo>
                      <a:pt x="39" y="15"/>
                      <a:pt x="30" y="22"/>
                      <a:pt x="17" y="23"/>
                    </a:cubicBezTo>
                    <a:cubicBezTo>
                      <a:pt x="16" y="23"/>
                      <a:pt x="15" y="23"/>
                      <a:pt x="1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50"/>
              <p:cNvSpPr>
                <a:spLocks/>
              </p:cNvSpPr>
              <p:nvPr/>
            </p:nvSpPr>
            <p:spPr bwMode="auto">
              <a:xfrm>
                <a:off x="8269288" y="2243137"/>
                <a:ext cx="55563" cy="165100"/>
              </a:xfrm>
              <a:custGeom>
                <a:avLst/>
                <a:gdLst>
                  <a:gd name="T0" fmla="*/ 4 w 15"/>
                  <a:gd name="T1" fmla="*/ 44 h 44"/>
                  <a:gd name="T2" fmla="*/ 1 w 15"/>
                  <a:gd name="T3" fmla="*/ 43 h 44"/>
                  <a:gd name="T4" fmla="*/ 1 w 15"/>
                  <a:gd name="T5" fmla="*/ 37 h 44"/>
                  <a:gd name="T6" fmla="*/ 10 w 15"/>
                  <a:gd name="T7" fmla="*/ 1 h 44"/>
                  <a:gd name="T8" fmla="*/ 11 w 15"/>
                  <a:gd name="T9" fmla="*/ 0 h 44"/>
                  <a:gd name="T10" fmla="*/ 9 w 15"/>
                  <a:gd name="T11" fmla="*/ 41 h 44"/>
                  <a:gd name="T12" fmla="*/ 4 w 15"/>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5" h="44">
                    <a:moveTo>
                      <a:pt x="4" y="44"/>
                    </a:moveTo>
                    <a:cubicBezTo>
                      <a:pt x="1" y="43"/>
                      <a:pt x="1" y="43"/>
                      <a:pt x="1" y="43"/>
                    </a:cubicBezTo>
                    <a:cubicBezTo>
                      <a:pt x="0" y="42"/>
                      <a:pt x="0" y="39"/>
                      <a:pt x="1" y="37"/>
                    </a:cubicBezTo>
                    <a:cubicBezTo>
                      <a:pt x="7" y="26"/>
                      <a:pt x="10" y="13"/>
                      <a:pt x="10" y="1"/>
                    </a:cubicBezTo>
                    <a:cubicBezTo>
                      <a:pt x="10" y="1"/>
                      <a:pt x="11" y="0"/>
                      <a:pt x="11" y="0"/>
                    </a:cubicBezTo>
                    <a:cubicBezTo>
                      <a:pt x="15" y="14"/>
                      <a:pt x="11" y="28"/>
                      <a:pt x="9" y="41"/>
                    </a:cubicBezTo>
                    <a:cubicBezTo>
                      <a:pt x="4" y="44"/>
                      <a:pt x="4"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51"/>
              <p:cNvSpPr>
                <a:spLocks/>
              </p:cNvSpPr>
              <p:nvPr/>
            </p:nvSpPr>
            <p:spPr bwMode="auto">
              <a:xfrm>
                <a:off x="8313738" y="2228850"/>
                <a:ext cx="203200" cy="165100"/>
              </a:xfrm>
              <a:custGeom>
                <a:avLst/>
                <a:gdLst>
                  <a:gd name="T0" fmla="*/ 5 w 54"/>
                  <a:gd name="T1" fmla="*/ 44 h 44"/>
                  <a:gd name="T2" fmla="*/ 3 w 54"/>
                  <a:gd name="T3" fmla="*/ 44 h 44"/>
                  <a:gd name="T4" fmla="*/ 0 w 54"/>
                  <a:gd name="T5" fmla="*/ 39 h 44"/>
                  <a:gd name="T6" fmla="*/ 3 w 54"/>
                  <a:gd name="T7" fmla="*/ 35 h 44"/>
                  <a:gd name="T8" fmla="*/ 27 w 54"/>
                  <a:gd name="T9" fmla="*/ 22 h 44"/>
                  <a:gd name="T10" fmla="*/ 47 w 54"/>
                  <a:gd name="T11" fmla="*/ 10 h 44"/>
                  <a:gd name="T12" fmla="*/ 52 w 54"/>
                  <a:gd name="T13" fmla="*/ 0 h 44"/>
                  <a:gd name="T14" fmla="*/ 54 w 54"/>
                  <a:gd name="T15" fmla="*/ 0 h 44"/>
                  <a:gd name="T16" fmla="*/ 48 w 54"/>
                  <a:gd name="T17" fmla="*/ 12 h 44"/>
                  <a:gd name="T18" fmla="*/ 41 w 54"/>
                  <a:gd name="T19" fmla="*/ 22 h 44"/>
                  <a:gd name="T20" fmla="*/ 8 w 54"/>
                  <a:gd name="T21" fmla="*/ 43 h 44"/>
                  <a:gd name="T22" fmla="*/ 5 w 54"/>
                  <a:gd name="T23"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44">
                    <a:moveTo>
                      <a:pt x="5" y="44"/>
                    </a:moveTo>
                    <a:cubicBezTo>
                      <a:pt x="4" y="44"/>
                      <a:pt x="4" y="44"/>
                      <a:pt x="3" y="44"/>
                    </a:cubicBezTo>
                    <a:cubicBezTo>
                      <a:pt x="2" y="43"/>
                      <a:pt x="0" y="41"/>
                      <a:pt x="0" y="39"/>
                    </a:cubicBezTo>
                    <a:cubicBezTo>
                      <a:pt x="1" y="37"/>
                      <a:pt x="2" y="36"/>
                      <a:pt x="3" y="35"/>
                    </a:cubicBezTo>
                    <a:cubicBezTo>
                      <a:pt x="10" y="30"/>
                      <a:pt x="19" y="27"/>
                      <a:pt x="27" y="22"/>
                    </a:cubicBezTo>
                    <a:cubicBezTo>
                      <a:pt x="35" y="20"/>
                      <a:pt x="40" y="15"/>
                      <a:pt x="47" y="10"/>
                    </a:cubicBezTo>
                    <a:cubicBezTo>
                      <a:pt x="52" y="0"/>
                      <a:pt x="52" y="0"/>
                      <a:pt x="52" y="0"/>
                    </a:cubicBezTo>
                    <a:cubicBezTo>
                      <a:pt x="54" y="0"/>
                      <a:pt x="54" y="0"/>
                      <a:pt x="54" y="0"/>
                    </a:cubicBezTo>
                    <a:cubicBezTo>
                      <a:pt x="54" y="4"/>
                      <a:pt x="49" y="8"/>
                      <a:pt x="48" y="12"/>
                    </a:cubicBezTo>
                    <a:cubicBezTo>
                      <a:pt x="45" y="15"/>
                      <a:pt x="44" y="19"/>
                      <a:pt x="41" y="22"/>
                    </a:cubicBezTo>
                    <a:cubicBezTo>
                      <a:pt x="31" y="32"/>
                      <a:pt x="22" y="39"/>
                      <a:pt x="8" y="43"/>
                    </a:cubicBezTo>
                    <a:cubicBezTo>
                      <a:pt x="6" y="43"/>
                      <a:pt x="6" y="43"/>
                      <a:pt x="5"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52"/>
              <p:cNvSpPr>
                <a:spLocks/>
              </p:cNvSpPr>
              <p:nvPr/>
            </p:nvSpPr>
            <p:spPr bwMode="auto">
              <a:xfrm>
                <a:off x="8324851" y="2152650"/>
                <a:ext cx="53975" cy="173038"/>
              </a:xfrm>
              <a:custGeom>
                <a:avLst/>
                <a:gdLst>
                  <a:gd name="T0" fmla="*/ 4 w 14"/>
                  <a:gd name="T1" fmla="*/ 46 h 46"/>
                  <a:gd name="T2" fmla="*/ 3 w 14"/>
                  <a:gd name="T3" fmla="*/ 46 h 46"/>
                  <a:gd name="T4" fmla="*/ 2 w 14"/>
                  <a:gd name="T5" fmla="*/ 46 h 46"/>
                  <a:gd name="T6" fmla="*/ 1 w 14"/>
                  <a:gd name="T7" fmla="*/ 28 h 46"/>
                  <a:gd name="T8" fmla="*/ 5 w 14"/>
                  <a:gd name="T9" fmla="*/ 1 h 46"/>
                  <a:gd name="T10" fmla="*/ 6 w 14"/>
                  <a:gd name="T11" fmla="*/ 0 h 46"/>
                  <a:gd name="T12" fmla="*/ 6 w 14"/>
                  <a:gd name="T13" fmla="*/ 1 h 46"/>
                  <a:gd name="T14" fmla="*/ 14 w 14"/>
                  <a:gd name="T15" fmla="*/ 44 h 46"/>
                  <a:gd name="T16" fmla="*/ 4 w 14"/>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6">
                    <a:moveTo>
                      <a:pt x="4" y="46"/>
                    </a:moveTo>
                    <a:cubicBezTo>
                      <a:pt x="3" y="46"/>
                      <a:pt x="3" y="46"/>
                      <a:pt x="3" y="46"/>
                    </a:cubicBezTo>
                    <a:cubicBezTo>
                      <a:pt x="2" y="46"/>
                      <a:pt x="2" y="46"/>
                      <a:pt x="2" y="46"/>
                    </a:cubicBezTo>
                    <a:cubicBezTo>
                      <a:pt x="0" y="40"/>
                      <a:pt x="2" y="34"/>
                      <a:pt x="1" y="28"/>
                    </a:cubicBezTo>
                    <a:cubicBezTo>
                      <a:pt x="3" y="19"/>
                      <a:pt x="1" y="8"/>
                      <a:pt x="5" y="1"/>
                    </a:cubicBezTo>
                    <a:cubicBezTo>
                      <a:pt x="5" y="1"/>
                      <a:pt x="6" y="1"/>
                      <a:pt x="6" y="0"/>
                    </a:cubicBezTo>
                    <a:cubicBezTo>
                      <a:pt x="6" y="1"/>
                      <a:pt x="6" y="0"/>
                      <a:pt x="6" y="1"/>
                    </a:cubicBezTo>
                    <a:cubicBezTo>
                      <a:pt x="9" y="15"/>
                      <a:pt x="8" y="30"/>
                      <a:pt x="14" y="44"/>
                    </a:cubicBezTo>
                    <a:cubicBezTo>
                      <a:pt x="4" y="46"/>
                      <a:pt x="4" y="46"/>
                      <a:pt x="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53"/>
              <p:cNvSpPr>
                <a:spLocks/>
              </p:cNvSpPr>
              <p:nvPr/>
            </p:nvSpPr>
            <p:spPr bwMode="auto">
              <a:xfrm>
                <a:off x="8393113" y="2127250"/>
                <a:ext cx="142875" cy="165100"/>
              </a:xfrm>
              <a:custGeom>
                <a:avLst/>
                <a:gdLst>
                  <a:gd name="T0" fmla="*/ 3 w 38"/>
                  <a:gd name="T1" fmla="*/ 44 h 44"/>
                  <a:gd name="T2" fmla="*/ 3 w 38"/>
                  <a:gd name="T3" fmla="*/ 43 h 44"/>
                  <a:gd name="T4" fmla="*/ 0 w 38"/>
                  <a:gd name="T5" fmla="*/ 38 h 44"/>
                  <a:gd name="T6" fmla="*/ 16 w 38"/>
                  <a:gd name="T7" fmla="*/ 25 h 44"/>
                  <a:gd name="T8" fmla="*/ 37 w 38"/>
                  <a:gd name="T9" fmla="*/ 0 h 44"/>
                  <a:gd name="T10" fmla="*/ 38 w 38"/>
                  <a:gd name="T11" fmla="*/ 2 h 44"/>
                  <a:gd name="T12" fmla="*/ 33 w 38"/>
                  <a:gd name="T13" fmla="*/ 13 h 44"/>
                  <a:gd name="T14" fmla="*/ 28 w 38"/>
                  <a:gd name="T15" fmla="*/ 22 h 44"/>
                  <a:gd name="T16" fmla="*/ 3 w 38"/>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4">
                    <a:moveTo>
                      <a:pt x="3" y="44"/>
                    </a:moveTo>
                    <a:cubicBezTo>
                      <a:pt x="3" y="44"/>
                      <a:pt x="3" y="44"/>
                      <a:pt x="3" y="43"/>
                    </a:cubicBezTo>
                    <a:cubicBezTo>
                      <a:pt x="0" y="38"/>
                      <a:pt x="0" y="38"/>
                      <a:pt x="0" y="38"/>
                    </a:cubicBezTo>
                    <a:cubicBezTo>
                      <a:pt x="3" y="32"/>
                      <a:pt x="11" y="30"/>
                      <a:pt x="16" y="25"/>
                    </a:cubicBezTo>
                    <a:cubicBezTo>
                      <a:pt x="26" y="19"/>
                      <a:pt x="33" y="11"/>
                      <a:pt x="37" y="0"/>
                    </a:cubicBezTo>
                    <a:cubicBezTo>
                      <a:pt x="37" y="1"/>
                      <a:pt x="38" y="1"/>
                      <a:pt x="38" y="2"/>
                    </a:cubicBezTo>
                    <a:cubicBezTo>
                      <a:pt x="37" y="6"/>
                      <a:pt x="36" y="10"/>
                      <a:pt x="33" y="13"/>
                    </a:cubicBezTo>
                    <a:cubicBezTo>
                      <a:pt x="32" y="16"/>
                      <a:pt x="30" y="19"/>
                      <a:pt x="28" y="22"/>
                    </a:cubicBezTo>
                    <a:cubicBezTo>
                      <a:pt x="23" y="32"/>
                      <a:pt x="14" y="40"/>
                      <a:pt x="3"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54"/>
              <p:cNvSpPr>
                <a:spLocks/>
              </p:cNvSpPr>
              <p:nvPr/>
            </p:nvSpPr>
            <p:spPr bwMode="auto">
              <a:xfrm>
                <a:off x="8382001" y="2070100"/>
                <a:ext cx="49213" cy="165100"/>
              </a:xfrm>
              <a:custGeom>
                <a:avLst/>
                <a:gdLst>
                  <a:gd name="T0" fmla="*/ 8 w 13"/>
                  <a:gd name="T1" fmla="*/ 44 h 44"/>
                  <a:gd name="T2" fmla="*/ 7 w 13"/>
                  <a:gd name="T3" fmla="*/ 44 h 44"/>
                  <a:gd name="T4" fmla="*/ 3 w 13"/>
                  <a:gd name="T5" fmla="*/ 37 h 44"/>
                  <a:gd name="T6" fmla="*/ 2 w 13"/>
                  <a:gd name="T7" fmla="*/ 0 h 44"/>
                  <a:gd name="T8" fmla="*/ 13 w 13"/>
                  <a:gd name="T9" fmla="*/ 37 h 44"/>
                  <a:gd name="T10" fmla="*/ 13 w 13"/>
                  <a:gd name="T11" fmla="*/ 41 h 44"/>
                  <a:gd name="T12" fmla="*/ 8 w 13"/>
                  <a:gd name="T13" fmla="*/ 44 h 44"/>
                  <a:gd name="T14" fmla="*/ 8 w 13"/>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44">
                    <a:moveTo>
                      <a:pt x="8" y="44"/>
                    </a:moveTo>
                    <a:cubicBezTo>
                      <a:pt x="7" y="44"/>
                      <a:pt x="7" y="44"/>
                      <a:pt x="7" y="44"/>
                    </a:cubicBezTo>
                    <a:cubicBezTo>
                      <a:pt x="3" y="37"/>
                      <a:pt x="3" y="37"/>
                      <a:pt x="3" y="37"/>
                    </a:cubicBezTo>
                    <a:cubicBezTo>
                      <a:pt x="1" y="25"/>
                      <a:pt x="0" y="11"/>
                      <a:pt x="2" y="0"/>
                    </a:cubicBezTo>
                    <a:cubicBezTo>
                      <a:pt x="6" y="11"/>
                      <a:pt x="6" y="27"/>
                      <a:pt x="13" y="37"/>
                    </a:cubicBezTo>
                    <a:cubicBezTo>
                      <a:pt x="13" y="39"/>
                      <a:pt x="13" y="40"/>
                      <a:pt x="13" y="41"/>
                    </a:cubicBezTo>
                    <a:cubicBezTo>
                      <a:pt x="8" y="44"/>
                      <a:pt x="8" y="44"/>
                      <a:pt x="8" y="44"/>
                    </a:cubicBezTo>
                    <a:cubicBezTo>
                      <a:pt x="8" y="44"/>
                      <a:pt x="8" y="44"/>
                      <a:pt x="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55"/>
              <p:cNvSpPr>
                <a:spLocks/>
              </p:cNvSpPr>
              <p:nvPr/>
            </p:nvSpPr>
            <p:spPr bwMode="auto">
              <a:xfrm>
                <a:off x="8445501" y="2025650"/>
                <a:ext cx="79375" cy="168275"/>
              </a:xfrm>
              <a:custGeom>
                <a:avLst/>
                <a:gdLst>
                  <a:gd name="T0" fmla="*/ 3 w 21"/>
                  <a:gd name="T1" fmla="*/ 45 h 45"/>
                  <a:gd name="T2" fmla="*/ 3 w 21"/>
                  <a:gd name="T3" fmla="*/ 45 h 45"/>
                  <a:gd name="T4" fmla="*/ 0 w 21"/>
                  <a:gd name="T5" fmla="*/ 41 h 45"/>
                  <a:gd name="T6" fmla="*/ 12 w 21"/>
                  <a:gd name="T7" fmla="*/ 22 h 45"/>
                  <a:gd name="T8" fmla="*/ 20 w 21"/>
                  <a:gd name="T9" fmla="*/ 0 h 45"/>
                  <a:gd name="T10" fmla="*/ 21 w 21"/>
                  <a:gd name="T11" fmla="*/ 0 h 45"/>
                  <a:gd name="T12" fmla="*/ 18 w 21"/>
                  <a:gd name="T13" fmla="*/ 22 h 45"/>
                  <a:gd name="T14" fmla="*/ 8 w 21"/>
                  <a:gd name="T15" fmla="*/ 42 h 45"/>
                  <a:gd name="T16" fmla="*/ 3 w 21"/>
                  <a:gd name="T1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5">
                    <a:moveTo>
                      <a:pt x="3" y="45"/>
                    </a:moveTo>
                    <a:cubicBezTo>
                      <a:pt x="3" y="45"/>
                      <a:pt x="3" y="45"/>
                      <a:pt x="3" y="45"/>
                    </a:cubicBezTo>
                    <a:cubicBezTo>
                      <a:pt x="2" y="44"/>
                      <a:pt x="0" y="43"/>
                      <a:pt x="0" y="41"/>
                    </a:cubicBezTo>
                    <a:cubicBezTo>
                      <a:pt x="1" y="33"/>
                      <a:pt x="8" y="28"/>
                      <a:pt x="12" y="22"/>
                    </a:cubicBezTo>
                    <a:cubicBezTo>
                      <a:pt x="17" y="16"/>
                      <a:pt x="19" y="7"/>
                      <a:pt x="20" y="0"/>
                    </a:cubicBezTo>
                    <a:cubicBezTo>
                      <a:pt x="20" y="0"/>
                      <a:pt x="21" y="0"/>
                      <a:pt x="21" y="0"/>
                    </a:cubicBezTo>
                    <a:cubicBezTo>
                      <a:pt x="21" y="8"/>
                      <a:pt x="21" y="16"/>
                      <a:pt x="18" y="22"/>
                    </a:cubicBezTo>
                    <a:cubicBezTo>
                      <a:pt x="15" y="30"/>
                      <a:pt x="12" y="36"/>
                      <a:pt x="8" y="42"/>
                    </a:cubicBezTo>
                    <a:cubicBezTo>
                      <a:pt x="3" y="45"/>
                      <a:pt x="3" y="45"/>
                      <a:pt x="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56"/>
              <p:cNvSpPr>
                <a:spLocks/>
              </p:cNvSpPr>
              <p:nvPr/>
            </p:nvSpPr>
            <p:spPr bwMode="auto">
              <a:xfrm>
                <a:off x="8404226" y="2152650"/>
                <a:ext cx="3175" cy="4763"/>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57"/>
              <p:cNvSpPr>
                <a:spLocks/>
              </p:cNvSpPr>
              <p:nvPr/>
            </p:nvSpPr>
            <p:spPr bwMode="auto">
              <a:xfrm>
                <a:off x="8385176" y="1998662"/>
                <a:ext cx="76200" cy="139700"/>
              </a:xfrm>
              <a:custGeom>
                <a:avLst/>
                <a:gdLst>
                  <a:gd name="T0" fmla="*/ 16 w 20"/>
                  <a:gd name="T1" fmla="*/ 37 h 37"/>
                  <a:gd name="T2" fmla="*/ 14 w 20"/>
                  <a:gd name="T3" fmla="*/ 37 h 37"/>
                  <a:gd name="T4" fmla="*/ 11 w 20"/>
                  <a:gd name="T5" fmla="*/ 31 h 37"/>
                  <a:gd name="T6" fmla="*/ 10 w 20"/>
                  <a:gd name="T7" fmla="*/ 30 h 37"/>
                  <a:gd name="T8" fmla="*/ 0 w 20"/>
                  <a:gd name="T9" fmla="*/ 0 h 37"/>
                  <a:gd name="T10" fmla="*/ 1 w 20"/>
                  <a:gd name="T11" fmla="*/ 0 h 37"/>
                  <a:gd name="T12" fmla="*/ 18 w 20"/>
                  <a:gd name="T13" fmla="*/ 29 h 37"/>
                  <a:gd name="T14" fmla="*/ 20 w 20"/>
                  <a:gd name="T15" fmla="*/ 30 h 37"/>
                  <a:gd name="T16" fmla="*/ 16 w 20"/>
                  <a:gd name="T17" fmla="*/ 37 h 37"/>
                  <a:gd name="T18" fmla="*/ 16 w 20"/>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37">
                    <a:moveTo>
                      <a:pt x="16" y="37"/>
                    </a:moveTo>
                    <a:cubicBezTo>
                      <a:pt x="14" y="37"/>
                      <a:pt x="14" y="37"/>
                      <a:pt x="14" y="37"/>
                    </a:cubicBezTo>
                    <a:cubicBezTo>
                      <a:pt x="11" y="31"/>
                      <a:pt x="11" y="31"/>
                      <a:pt x="11" y="31"/>
                    </a:cubicBezTo>
                    <a:cubicBezTo>
                      <a:pt x="11" y="31"/>
                      <a:pt x="10" y="30"/>
                      <a:pt x="10" y="30"/>
                    </a:cubicBezTo>
                    <a:cubicBezTo>
                      <a:pt x="0" y="0"/>
                      <a:pt x="0" y="0"/>
                      <a:pt x="0" y="0"/>
                    </a:cubicBezTo>
                    <a:cubicBezTo>
                      <a:pt x="0" y="0"/>
                      <a:pt x="0" y="0"/>
                      <a:pt x="1" y="0"/>
                    </a:cubicBezTo>
                    <a:cubicBezTo>
                      <a:pt x="7" y="9"/>
                      <a:pt x="10" y="20"/>
                      <a:pt x="18" y="29"/>
                    </a:cubicBezTo>
                    <a:cubicBezTo>
                      <a:pt x="20" y="30"/>
                      <a:pt x="20" y="30"/>
                      <a:pt x="20" y="30"/>
                    </a:cubicBezTo>
                    <a:cubicBezTo>
                      <a:pt x="20" y="33"/>
                      <a:pt x="18" y="35"/>
                      <a:pt x="16" y="37"/>
                    </a:cubicBezTo>
                    <a:cubicBezTo>
                      <a:pt x="16" y="37"/>
                      <a:pt x="16" y="37"/>
                      <a:pt x="16"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58"/>
              <p:cNvSpPr>
                <a:spLocks/>
              </p:cNvSpPr>
              <p:nvPr/>
            </p:nvSpPr>
            <p:spPr bwMode="auto">
              <a:xfrm>
                <a:off x="8461376" y="1943100"/>
                <a:ext cx="55563" cy="138113"/>
              </a:xfrm>
              <a:custGeom>
                <a:avLst/>
                <a:gdLst>
                  <a:gd name="T0" fmla="*/ 3 w 15"/>
                  <a:gd name="T1" fmla="*/ 37 h 37"/>
                  <a:gd name="T2" fmla="*/ 1 w 15"/>
                  <a:gd name="T3" fmla="*/ 36 h 37"/>
                  <a:gd name="T4" fmla="*/ 0 w 15"/>
                  <a:gd name="T5" fmla="*/ 34 h 37"/>
                  <a:gd name="T6" fmla="*/ 1 w 15"/>
                  <a:gd name="T7" fmla="*/ 30 h 37"/>
                  <a:gd name="T8" fmla="*/ 6 w 15"/>
                  <a:gd name="T9" fmla="*/ 21 h 37"/>
                  <a:gd name="T10" fmla="*/ 9 w 15"/>
                  <a:gd name="T11" fmla="*/ 1 h 37"/>
                  <a:gd name="T12" fmla="*/ 10 w 15"/>
                  <a:gd name="T13" fmla="*/ 0 h 37"/>
                  <a:gd name="T14" fmla="*/ 11 w 15"/>
                  <a:gd name="T15" fmla="*/ 0 h 37"/>
                  <a:gd name="T16" fmla="*/ 11 w 15"/>
                  <a:gd name="T17" fmla="*/ 0 h 37"/>
                  <a:gd name="T18" fmla="*/ 6 w 15"/>
                  <a:gd name="T19" fmla="*/ 36 h 37"/>
                  <a:gd name="T20" fmla="*/ 3 w 15"/>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37">
                    <a:moveTo>
                      <a:pt x="3" y="37"/>
                    </a:moveTo>
                    <a:cubicBezTo>
                      <a:pt x="1" y="36"/>
                      <a:pt x="1" y="36"/>
                      <a:pt x="1" y="36"/>
                    </a:cubicBezTo>
                    <a:cubicBezTo>
                      <a:pt x="0" y="34"/>
                      <a:pt x="0" y="34"/>
                      <a:pt x="0" y="34"/>
                    </a:cubicBezTo>
                    <a:cubicBezTo>
                      <a:pt x="1" y="30"/>
                      <a:pt x="1" y="30"/>
                      <a:pt x="1" y="30"/>
                    </a:cubicBezTo>
                    <a:cubicBezTo>
                      <a:pt x="3" y="27"/>
                      <a:pt x="3" y="23"/>
                      <a:pt x="6" y="21"/>
                    </a:cubicBezTo>
                    <a:cubicBezTo>
                      <a:pt x="9" y="15"/>
                      <a:pt x="11" y="8"/>
                      <a:pt x="9" y="1"/>
                    </a:cubicBezTo>
                    <a:cubicBezTo>
                      <a:pt x="9" y="0"/>
                      <a:pt x="9" y="0"/>
                      <a:pt x="10" y="0"/>
                    </a:cubicBezTo>
                    <a:cubicBezTo>
                      <a:pt x="10" y="0"/>
                      <a:pt x="10" y="0"/>
                      <a:pt x="11" y="0"/>
                    </a:cubicBezTo>
                    <a:cubicBezTo>
                      <a:pt x="11" y="0"/>
                      <a:pt x="11" y="0"/>
                      <a:pt x="11" y="0"/>
                    </a:cubicBezTo>
                    <a:cubicBezTo>
                      <a:pt x="15" y="12"/>
                      <a:pt x="12" y="26"/>
                      <a:pt x="6" y="36"/>
                    </a:cubicBezTo>
                    <a:cubicBezTo>
                      <a:pt x="3" y="37"/>
                      <a:pt x="3" y="37"/>
                      <a:pt x="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59"/>
              <p:cNvSpPr>
                <a:spLocks/>
              </p:cNvSpPr>
              <p:nvPr/>
            </p:nvSpPr>
            <p:spPr bwMode="auto">
              <a:xfrm>
                <a:off x="8382001" y="1943100"/>
                <a:ext cx="74613" cy="104775"/>
              </a:xfrm>
              <a:custGeom>
                <a:avLst/>
                <a:gdLst>
                  <a:gd name="T0" fmla="*/ 17 w 20"/>
                  <a:gd name="T1" fmla="*/ 27 h 28"/>
                  <a:gd name="T2" fmla="*/ 13 w 20"/>
                  <a:gd name="T3" fmla="*/ 25 h 28"/>
                  <a:gd name="T4" fmla="*/ 0 w 20"/>
                  <a:gd name="T5" fmla="*/ 0 h 28"/>
                  <a:gd name="T6" fmla="*/ 20 w 20"/>
                  <a:gd name="T7" fmla="*/ 21 h 28"/>
                  <a:gd name="T8" fmla="*/ 19 w 20"/>
                  <a:gd name="T9" fmla="*/ 23 h 28"/>
                  <a:gd name="T10" fmla="*/ 18 w 20"/>
                  <a:gd name="T11" fmla="*/ 27 h 28"/>
                  <a:gd name="T12" fmla="*/ 17 w 20"/>
                  <a:gd name="T13" fmla="*/ 27 h 28"/>
                </a:gdLst>
                <a:ahLst/>
                <a:cxnLst>
                  <a:cxn ang="0">
                    <a:pos x="T0" y="T1"/>
                  </a:cxn>
                  <a:cxn ang="0">
                    <a:pos x="T2" y="T3"/>
                  </a:cxn>
                  <a:cxn ang="0">
                    <a:pos x="T4" y="T5"/>
                  </a:cxn>
                  <a:cxn ang="0">
                    <a:pos x="T6" y="T7"/>
                  </a:cxn>
                  <a:cxn ang="0">
                    <a:pos x="T8" y="T9"/>
                  </a:cxn>
                  <a:cxn ang="0">
                    <a:pos x="T10" y="T11"/>
                  </a:cxn>
                  <a:cxn ang="0">
                    <a:pos x="T12" y="T13"/>
                  </a:cxn>
                </a:cxnLst>
                <a:rect l="0" t="0" r="r" b="b"/>
                <a:pathLst>
                  <a:path w="20" h="28">
                    <a:moveTo>
                      <a:pt x="17" y="27"/>
                    </a:moveTo>
                    <a:cubicBezTo>
                      <a:pt x="15" y="28"/>
                      <a:pt x="14" y="25"/>
                      <a:pt x="13" y="25"/>
                    </a:cubicBezTo>
                    <a:cubicBezTo>
                      <a:pt x="8" y="17"/>
                      <a:pt x="3" y="8"/>
                      <a:pt x="0" y="0"/>
                    </a:cubicBezTo>
                    <a:cubicBezTo>
                      <a:pt x="8" y="4"/>
                      <a:pt x="12" y="15"/>
                      <a:pt x="20" y="21"/>
                    </a:cubicBezTo>
                    <a:cubicBezTo>
                      <a:pt x="19" y="23"/>
                      <a:pt x="19" y="23"/>
                      <a:pt x="19" y="23"/>
                    </a:cubicBezTo>
                    <a:cubicBezTo>
                      <a:pt x="19" y="24"/>
                      <a:pt x="19" y="26"/>
                      <a:pt x="18" y="27"/>
                    </a:cubicBezTo>
                    <a:cubicBezTo>
                      <a:pt x="17" y="27"/>
                      <a:pt x="17" y="27"/>
                      <a:pt x="17"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60"/>
              <p:cNvSpPr>
                <a:spLocks/>
              </p:cNvSpPr>
              <p:nvPr/>
            </p:nvSpPr>
            <p:spPr bwMode="auto">
              <a:xfrm>
                <a:off x="8456613" y="1855787"/>
                <a:ext cx="26988" cy="131763"/>
              </a:xfrm>
              <a:custGeom>
                <a:avLst/>
                <a:gdLst>
                  <a:gd name="T0" fmla="*/ 3 w 7"/>
                  <a:gd name="T1" fmla="*/ 35 h 35"/>
                  <a:gd name="T2" fmla="*/ 0 w 7"/>
                  <a:gd name="T3" fmla="*/ 31 h 35"/>
                  <a:gd name="T4" fmla="*/ 2 w 7"/>
                  <a:gd name="T5" fmla="*/ 14 h 35"/>
                  <a:gd name="T6" fmla="*/ 3 w 7"/>
                  <a:gd name="T7" fmla="*/ 8 h 35"/>
                  <a:gd name="T8" fmla="*/ 2 w 7"/>
                  <a:gd name="T9" fmla="*/ 0 h 35"/>
                  <a:gd name="T10" fmla="*/ 2 w 7"/>
                  <a:gd name="T11" fmla="*/ 0 h 35"/>
                  <a:gd name="T12" fmla="*/ 3 w 7"/>
                  <a:gd name="T13" fmla="*/ 2 h 35"/>
                  <a:gd name="T14" fmla="*/ 4 w 7"/>
                  <a:gd name="T15" fmla="*/ 2 h 35"/>
                  <a:gd name="T16" fmla="*/ 6 w 7"/>
                  <a:gd name="T17" fmla="*/ 16 h 35"/>
                  <a:gd name="T18" fmla="*/ 5 w 7"/>
                  <a:gd name="T19" fmla="*/ 34 h 35"/>
                  <a:gd name="T20" fmla="*/ 3 w 7"/>
                  <a:gd name="T21" fmla="*/ 35 h 35"/>
                  <a:gd name="T22" fmla="*/ 3 w 7"/>
                  <a:gd name="T23"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35">
                    <a:moveTo>
                      <a:pt x="3" y="35"/>
                    </a:moveTo>
                    <a:cubicBezTo>
                      <a:pt x="2" y="34"/>
                      <a:pt x="1" y="33"/>
                      <a:pt x="0" y="31"/>
                    </a:cubicBezTo>
                    <a:cubicBezTo>
                      <a:pt x="0" y="26"/>
                      <a:pt x="2" y="20"/>
                      <a:pt x="2" y="14"/>
                    </a:cubicBezTo>
                    <a:cubicBezTo>
                      <a:pt x="2" y="12"/>
                      <a:pt x="3" y="10"/>
                      <a:pt x="3" y="8"/>
                    </a:cubicBezTo>
                    <a:cubicBezTo>
                      <a:pt x="2" y="5"/>
                      <a:pt x="2" y="2"/>
                      <a:pt x="2" y="0"/>
                    </a:cubicBezTo>
                    <a:cubicBezTo>
                      <a:pt x="2" y="0"/>
                      <a:pt x="2" y="0"/>
                      <a:pt x="2" y="0"/>
                    </a:cubicBezTo>
                    <a:cubicBezTo>
                      <a:pt x="3" y="2"/>
                      <a:pt x="3" y="2"/>
                      <a:pt x="3" y="2"/>
                    </a:cubicBezTo>
                    <a:cubicBezTo>
                      <a:pt x="3" y="2"/>
                      <a:pt x="4" y="2"/>
                      <a:pt x="4" y="2"/>
                    </a:cubicBezTo>
                    <a:cubicBezTo>
                      <a:pt x="5" y="7"/>
                      <a:pt x="5" y="11"/>
                      <a:pt x="6" y="16"/>
                    </a:cubicBezTo>
                    <a:cubicBezTo>
                      <a:pt x="7" y="22"/>
                      <a:pt x="6" y="28"/>
                      <a:pt x="5" y="34"/>
                    </a:cubicBezTo>
                    <a:cubicBezTo>
                      <a:pt x="3" y="35"/>
                      <a:pt x="3" y="35"/>
                      <a:pt x="3" y="35"/>
                    </a:cubicBezTo>
                    <a:cubicBezTo>
                      <a:pt x="3" y="35"/>
                      <a:pt x="3" y="35"/>
                      <a:pt x="3"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61"/>
              <p:cNvSpPr>
                <a:spLocks/>
              </p:cNvSpPr>
              <p:nvPr/>
            </p:nvSpPr>
            <p:spPr bwMode="auto">
              <a:xfrm>
                <a:off x="8362951" y="1893887"/>
                <a:ext cx="87313" cy="71438"/>
              </a:xfrm>
              <a:custGeom>
                <a:avLst/>
                <a:gdLst>
                  <a:gd name="T0" fmla="*/ 21 w 23"/>
                  <a:gd name="T1" fmla="*/ 19 h 19"/>
                  <a:gd name="T2" fmla="*/ 10 w 23"/>
                  <a:gd name="T3" fmla="*/ 11 h 19"/>
                  <a:gd name="T4" fmla="*/ 3 w 23"/>
                  <a:gd name="T5" fmla="*/ 5 h 19"/>
                  <a:gd name="T6" fmla="*/ 0 w 23"/>
                  <a:gd name="T7" fmla="*/ 0 h 19"/>
                  <a:gd name="T8" fmla="*/ 4 w 23"/>
                  <a:gd name="T9" fmla="*/ 1 h 19"/>
                  <a:gd name="T10" fmla="*/ 23 w 23"/>
                  <a:gd name="T11" fmla="*/ 12 h 19"/>
                  <a:gd name="T12" fmla="*/ 22 w 23"/>
                  <a:gd name="T13" fmla="*/ 17 h 19"/>
                  <a:gd name="T14" fmla="*/ 21 w 23"/>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9">
                    <a:moveTo>
                      <a:pt x="21" y="19"/>
                    </a:moveTo>
                    <a:cubicBezTo>
                      <a:pt x="17" y="17"/>
                      <a:pt x="13" y="13"/>
                      <a:pt x="10" y="11"/>
                    </a:cubicBezTo>
                    <a:cubicBezTo>
                      <a:pt x="7" y="9"/>
                      <a:pt x="5" y="7"/>
                      <a:pt x="3" y="5"/>
                    </a:cubicBezTo>
                    <a:cubicBezTo>
                      <a:pt x="2" y="3"/>
                      <a:pt x="0" y="2"/>
                      <a:pt x="0" y="0"/>
                    </a:cubicBezTo>
                    <a:cubicBezTo>
                      <a:pt x="1" y="0"/>
                      <a:pt x="2" y="1"/>
                      <a:pt x="4" y="1"/>
                    </a:cubicBezTo>
                    <a:cubicBezTo>
                      <a:pt x="10" y="6"/>
                      <a:pt x="17" y="8"/>
                      <a:pt x="23" y="12"/>
                    </a:cubicBezTo>
                    <a:cubicBezTo>
                      <a:pt x="22" y="17"/>
                      <a:pt x="22" y="17"/>
                      <a:pt x="22" y="17"/>
                    </a:cubicBezTo>
                    <a:cubicBezTo>
                      <a:pt x="22" y="18"/>
                      <a:pt x="22" y="19"/>
                      <a:pt x="2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62"/>
              <p:cNvSpPr>
                <a:spLocks/>
              </p:cNvSpPr>
              <p:nvPr/>
            </p:nvSpPr>
            <p:spPr bwMode="auto">
              <a:xfrm>
                <a:off x="8407401" y="1789112"/>
                <a:ext cx="49213" cy="120650"/>
              </a:xfrm>
              <a:custGeom>
                <a:avLst/>
                <a:gdLst>
                  <a:gd name="T0" fmla="*/ 11 w 13"/>
                  <a:gd name="T1" fmla="*/ 32 h 32"/>
                  <a:gd name="T2" fmla="*/ 8 w 13"/>
                  <a:gd name="T3" fmla="*/ 32 h 32"/>
                  <a:gd name="T4" fmla="*/ 8 w 13"/>
                  <a:gd name="T5" fmla="*/ 31 h 32"/>
                  <a:gd name="T6" fmla="*/ 1 w 13"/>
                  <a:gd name="T7" fmla="*/ 2 h 32"/>
                  <a:gd name="T8" fmla="*/ 0 w 13"/>
                  <a:gd name="T9" fmla="*/ 0 h 32"/>
                  <a:gd name="T10" fmla="*/ 13 w 13"/>
                  <a:gd name="T11" fmla="*/ 29 h 32"/>
                  <a:gd name="T12" fmla="*/ 11 w 13"/>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11" y="32"/>
                    </a:moveTo>
                    <a:cubicBezTo>
                      <a:pt x="10" y="32"/>
                      <a:pt x="9" y="32"/>
                      <a:pt x="8" y="32"/>
                    </a:cubicBezTo>
                    <a:cubicBezTo>
                      <a:pt x="8" y="32"/>
                      <a:pt x="8" y="31"/>
                      <a:pt x="8" y="31"/>
                    </a:cubicBezTo>
                    <a:cubicBezTo>
                      <a:pt x="6" y="21"/>
                      <a:pt x="6" y="10"/>
                      <a:pt x="1" y="2"/>
                    </a:cubicBezTo>
                    <a:cubicBezTo>
                      <a:pt x="1" y="1"/>
                      <a:pt x="0" y="1"/>
                      <a:pt x="0" y="0"/>
                    </a:cubicBezTo>
                    <a:cubicBezTo>
                      <a:pt x="8" y="7"/>
                      <a:pt x="12" y="18"/>
                      <a:pt x="13" y="29"/>
                    </a:cubicBezTo>
                    <a:cubicBezTo>
                      <a:pt x="12" y="31"/>
                      <a:pt x="12" y="31"/>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63"/>
              <p:cNvSpPr>
                <a:spLocks/>
              </p:cNvSpPr>
              <p:nvPr/>
            </p:nvSpPr>
            <p:spPr bwMode="auto">
              <a:xfrm>
                <a:off x="8329613" y="1844675"/>
                <a:ext cx="90488" cy="49213"/>
              </a:xfrm>
              <a:custGeom>
                <a:avLst/>
                <a:gdLst>
                  <a:gd name="T0" fmla="*/ 24 w 24"/>
                  <a:gd name="T1" fmla="*/ 13 h 13"/>
                  <a:gd name="T2" fmla="*/ 1 w 24"/>
                  <a:gd name="T3" fmla="*/ 2 h 13"/>
                  <a:gd name="T4" fmla="*/ 0 w 24"/>
                  <a:gd name="T5" fmla="*/ 0 h 13"/>
                  <a:gd name="T6" fmla="*/ 22 w 24"/>
                  <a:gd name="T7" fmla="*/ 6 h 13"/>
                  <a:gd name="T8" fmla="*/ 24 w 24"/>
                  <a:gd name="T9" fmla="*/ 8 h 13"/>
                  <a:gd name="T10" fmla="*/ 24 w 24"/>
                  <a:gd name="T11" fmla="*/ 13 h 13"/>
                  <a:gd name="T12" fmla="*/ 24 w 24"/>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4" y="13"/>
                    </a:moveTo>
                    <a:cubicBezTo>
                      <a:pt x="14" y="11"/>
                      <a:pt x="8" y="5"/>
                      <a:pt x="1" y="2"/>
                    </a:cubicBezTo>
                    <a:cubicBezTo>
                      <a:pt x="0" y="2"/>
                      <a:pt x="0" y="1"/>
                      <a:pt x="0" y="0"/>
                    </a:cubicBezTo>
                    <a:cubicBezTo>
                      <a:pt x="8" y="2"/>
                      <a:pt x="15" y="5"/>
                      <a:pt x="22" y="6"/>
                    </a:cubicBezTo>
                    <a:cubicBezTo>
                      <a:pt x="23" y="6"/>
                      <a:pt x="24" y="8"/>
                      <a:pt x="24" y="8"/>
                    </a:cubicBezTo>
                    <a:cubicBezTo>
                      <a:pt x="24" y="13"/>
                      <a:pt x="24" y="13"/>
                      <a:pt x="24" y="13"/>
                    </a:cubicBezTo>
                    <a:cubicBezTo>
                      <a:pt x="24" y="13"/>
                      <a:pt x="24" y="13"/>
                      <a:pt x="2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64"/>
              <p:cNvSpPr>
                <a:spLocks/>
              </p:cNvSpPr>
              <p:nvPr/>
            </p:nvSpPr>
            <p:spPr bwMode="auto">
              <a:xfrm>
                <a:off x="8359776" y="1739900"/>
                <a:ext cx="52388" cy="104775"/>
              </a:xfrm>
              <a:custGeom>
                <a:avLst/>
                <a:gdLst>
                  <a:gd name="T0" fmla="*/ 12 w 14"/>
                  <a:gd name="T1" fmla="*/ 28 h 28"/>
                  <a:gd name="T2" fmla="*/ 10 w 14"/>
                  <a:gd name="T3" fmla="*/ 28 h 28"/>
                  <a:gd name="T4" fmla="*/ 7 w 14"/>
                  <a:gd name="T5" fmla="*/ 17 h 28"/>
                  <a:gd name="T6" fmla="*/ 0 w 14"/>
                  <a:gd name="T7" fmla="*/ 1 h 28"/>
                  <a:gd name="T8" fmla="*/ 1 w 14"/>
                  <a:gd name="T9" fmla="*/ 0 h 28"/>
                  <a:gd name="T10" fmla="*/ 14 w 14"/>
                  <a:gd name="T11" fmla="*/ 26 h 28"/>
                  <a:gd name="T12" fmla="*/ 14 w 14"/>
                  <a:gd name="T13" fmla="*/ 28 h 28"/>
                  <a:gd name="T14" fmla="*/ 12 w 14"/>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8">
                    <a:moveTo>
                      <a:pt x="12" y="28"/>
                    </a:moveTo>
                    <a:cubicBezTo>
                      <a:pt x="10" y="28"/>
                      <a:pt x="10" y="28"/>
                      <a:pt x="10" y="28"/>
                    </a:cubicBezTo>
                    <a:cubicBezTo>
                      <a:pt x="7" y="26"/>
                      <a:pt x="8" y="21"/>
                      <a:pt x="7" y="17"/>
                    </a:cubicBezTo>
                    <a:cubicBezTo>
                      <a:pt x="6" y="11"/>
                      <a:pt x="3" y="5"/>
                      <a:pt x="0" y="1"/>
                    </a:cubicBezTo>
                    <a:cubicBezTo>
                      <a:pt x="0" y="1"/>
                      <a:pt x="1" y="1"/>
                      <a:pt x="1" y="0"/>
                    </a:cubicBezTo>
                    <a:cubicBezTo>
                      <a:pt x="9" y="6"/>
                      <a:pt x="12" y="16"/>
                      <a:pt x="14" y="26"/>
                    </a:cubicBezTo>
                    <a:cubicBezTo>
                      <a:pt x="14" y="27"/>
                      <a:pt x="14" y="28"/>
                      <a:pt x="14" y="28"/>
                    </a:cubicBezTo>
                    <a:cubicBezTo>
                      <a:pt x="12" y="28"/>
                      <a:pt x="12" y="28"/>
                      <a:pt x="1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65"/>
              <p:cNvSpPr>
                <a:spLocks/>
              </p:cNvSpPr>
              <p:nvPr/>
            </p:nvSpPr>
            <p:spPr bwMode="auto">
              <a:xfrm>
                <a:off x="8288338" y="1803400"/>
                <a:ext cx="85725" cy="41275"/>
              </a:xfrm>
              <a:custGeom>
                <a:avLst/>
                <a:gdLst>
                  <a:gd name="T0" fmla="*/ 21 w 23"/>
                  <a:gd name="T1" fmla="*/ 11 h 11"/>
                  <a:gd name="T2" fmla="*/ 0 w 23"/>
                  <a:gd name="T3" fmla="*/ 1 h 11"/>
                  <a:gd name="T4" fmla="*/ 0 w 23"/>
                  <a:gd name="T5" fmla="*/ 0 h 11"/>
                  <a:gd name="T6" fmla="*/ 20 w 23"/>
                  <a:gd name="T7" fmla="*/ 3 h 11"/>
                  <a:gd name="T8" fmla="*/ 21 w 23"/>
                  <a:gd name="T9" fmla="*/ 3 h 11"/>
                  <a:gd name="T10" fmla="*/ 23 w 23"/>
                  <a:gd name="T11" fmla="*/ 9 h 11"/>
                  <a:gd name="T12" fmla="*/ 21 w 23"/>
                  <a:gd name="T13" fmla="*/ 11 h 11"/>
                  <a:gd name="T14" fmla="*/ 21 w 2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1">
                    <a:moveTo>
                      <a:pt x="21" y="11"/>
                    </a:moveTo>
                    <a:cubicBezTo>
                      <a:pt x="0" y="1"/>
                      <a:pt x="0" y="1"/>
                      <a:pt x="0" y="1"/>
                    </a:cubicBezTo>
                    <a:cubicBezTo>
                      <a:pt x="0" y="0"/>
                      <a:pt x="0" y="0"/>
                      <a:pt x="0" y="0"/>
                    </a:cubicBezTo>
                    <a:cubicBezTo>
                      <a:pt x="7" y="0"/>
                      <a:pt x="13" y="4"/>
                      <a:pt x="20" y="3"/>
                    </a:cubicBezTo>
                    <a:cubicBezTo>
                      <a:pt x="20" y="3"/>
                      <a:pt x="20" y="3"/>
                      <a:pt x="21" y="3"/>
                    </a:cubicBezTo>
                    <a:cubicBezTo>
                      <a:pt x="22" y="4"/>
                      <a:pt x="23" y="7"/>
                      <a:pt x="23" y="9"/>
                    </a:cubicBezTo>
                    <a:cubicBezTo>
                      <a:pt x="22" y="9"/>
                      <a:pt x="22" y="10"/>
                      <a:pt x="21" y="11"/>
                    </a:cubicBezTo>
                    <a:cubicBezTo>
                      <a:pt x="21" y="11"/>
                      <a:pt x="21" y="11"/>
                      <a:pt x="2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66"/>
              <p:cNvSpPr>
                <a:spLocks/>
              </p:cNvSpPr>
              <p:nvPr/>
            </p:nvSpPr>
            <p:spPr bwMode="auto">
              <a:xfrm>
                <a:off x="8307388" y="1698625"/>
                <a:ext cx="66675" cy="101600"/>
              </a:xfrm>
              <a:custGeom>
                <a:avLst/>
                <a:gdLst>
                  <a:gd name="T0" fmla="*/ 13 w 18"/>
                  <a:gd name="T1" fmla="*/ 27 h 27"/>
                  <a:gd name="T2" fmla="*/ 9 w 18"/>
                  <a:gd name="T3" fmla="*/ 23 h 27"/>
                  <a:gd name="T4" fmla="*/ 0 w 18"/>
                  <a:gd name="T5" fmla="*/ 2 h 27"/>
                  <a:gd name="T6" fmla="*/ 0 w 18"/>
                  <a:gd name="T7" fmla="*/ 0 h 27"/>
                  <a:gd name="T8" fmla="*/ 12 w 18"/>
                  <a:gd name="T9" fmla="*/ 14 h 27"/>
                  <a:gd name="T10" fmla="*/ 15 w 18"/>
                  <a:gd name="T11" fmla="*/ 25 h 27"/>
                  <a:gd name="T12" fmla="*/ 14 w 18"/>
                  <a:gd name="T13" fmla="*/ 27 h 27"/>
                  <a:gd name="T14" fmla="*/ 13 w 1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7">
                    <a:moveTo>
                      <a:pt x="13" y="27"/>
                    </a:moveTo>
                    <a:cubicBezTo>
                      <a:pt x="11" y="26"/>
                      <a:pt x="10" y="25"/>
                      <a:pt x="9" y="23"/>
                    </a:cubicBezTo>
                    <a:cubicBezTo>
                      <a:pt x="9" y="14"/>
                      <a:pt x="5" y="7"/>
                      <a:pt x="0" y="2"/>
                    </a:cubicBezTo>
                    <a:cubicBezTo>
                      <a:pt x="0" y="0"/>
                      <a:pt x="0" y="0"/>
                      <a:pt x="0" y="0"/>
                    </a:cubicBezTo>
                    <a:cubicBezTo>
                      <a:pt x="6" y="3"/>
                      <a:pt x="9" y="9"/>
                      <a:pt x="12" y="14"/>
                    </a:cubicBezTo>
                    <a:cubicBezTo>
                      <a:pt x="14" y="18"/>
                      <a:pt x="18" y="21"/>
                      <a:pt x="15" y="25"/>
                    </a:cubicBezTo>
                    <a:cubicBezTo>
                      <a:pt x="14" y="26"/>
                      <a:pt x="14" y="26"/>
                      <a:pt x="14" y="27"/>
                    </a:cubicBezTo>
                    <a:cubicBezTo>
                      <a:pt x="14" y="27"/>
                      <a:pt x="14" y="27"/>
                      <a:pt x="1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67"/>
              <p:cNvSpPr>
                <a:spLocks/>
              </p:cNvSpPr>
              <p:nvPr/>
            </p:nvSpPr>
            <p:spPr bwMode="auto">
              <a:xfrm>
                <a:off x="8242301" y="1758950"/>
                <a:ext cx="90488" cy="38100"/>
              </a:xfrm>
              <a:custGeom>
                <a:avLst/>
                <a:gdLst>
                  <a:gd name="T0" fmla="*/ 23 w 24"/>
                  <a:gd name="T1" fmla="*/ 10 h 10"/>
                  <a:gd name="T2" fmla="*/ 0 w 24"/>
                  <a:gd name="T3" fmla="*/ 0 h 10"/>
                  <a:gd name="T4" fmla="*/ 0 w 24"/>
                  <a:gd name="T5" fmla="*/ 0 h 10"/>
                  <a:gd name="T6" fmla="*/ 21 w 24"/>
                  <a:gd name="T7" fmla="*/ 4 h 10"/>
                  <a:gd name="T8" fmla="*/ 24 w 24"/>
                  <a:gd name="T9" fmla="*/ 6 h 10"/>
                  <a:gd name="T10" fmla="*/ 24 w 24"/>
                  <a:gd name="T11" fmla="*/ 10 h 10"/>
                  <a:gd name="T12" fmla="*/ 23 w 24"/>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4" h="10">
                    <a:moveTo>
                      <a:pt x="23" y="10"/>
                    </a:moveTo>
                    <a:cubicBezTo>
                      <a:pt x="15" y="9"/>
                      <a:pt x="6" y="6"/>
                      <a:pt x="0" y="0"/>
                    </a:cubicBezTo>
                    <a:cubicBezTo>
                      <a:pt x="0" y="0"/>
                      <a:pt x="0" y="0"/>
                      <a:pt x="0" y="0"/>
                    </a:cubicBezTo>
                    <a:cubicBezTo>
                      <a:pt x="7" y="0"/>
                      <a:pt x="14" y="5"/>
                      <a:pt x="21" y="4"/>
                    </a:cubicBezTo>
                    <a:cubicBezTo>
                      <a:pt x="24" y="6"/>
                      <a:pt x="24" y="6"/>
                      <a:pt x="24" y="6"/>
                    </a:cubicBezTo>
                    <a:cubicBezTo>
                      <a:pt x="24" y="10"/>
                      <a:pt x="24" y="10"/>
                      <a:pt x="24" y="10"/>
                    </a:cubicBezTo>
                    <a:cubicBezTo>
                      <a:pt x="23" y="10"/>
                      <a:pt x="23" y="10"/>
                      <a:pt x="2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68"/>
              <p:cNvSpPr>
                <a:spLocks/>
              </p:cNvSpPr>
              <p:nvPr/>
            </p:nvSpPr>
            <p:spPr bwMode="auto">
              <a:xfrm>
                <a:off x="8216901" y="1662112"/>
                <a:ext cx="93663" cy="100013"/>
              </a:xfrm>
              <a:custGeom>
                <a:avLst/>
                <a:gdLst>
                  <a:gd name="T0" fmla="*/ 22 w 25"/>
                  <a:gd name="T1" fmla="*/ 27 h 27"/>
                  <a:gd name="T2" fmla="*/ 20 w 25"/>
                  <a:gd name="T3" fmla="*/ 26 h 27"/>
                  <a:gd name="T4" fmla="*/ 11 w 25"/>
                  <a:gd name="T5" fmla="*/ 13 h 27"/>
                  <a:gd name="T6" fmla="*/ 3 w 25"/>
                  <a:gd name="T7" fmla="*/ 5 h 27"/>
                  <a:gd name="T8" fmla="*/ 0 w 25"/>
                  <a:gd name="T9" fmla="*/ 1 h 27"/>
                  <a:gd name="T10" fmla="*/ 1 w 25"/>
                  <a:gd name="T11" fmla="*/ 0 h 27"/>
                  <a:gd name="T12" fmla="*/ 20 w 25"/>
                  <a:gd name="T13" fmla="*/ 15 h 27"/>
                  <a:gd name="T14" fmla="*/ 24 w 25"/>
                  <a:gd name="T15" fmla="*/ 20 h 27"/>
                  <a:gd name="T16" fmla="*/ 25 w 25"/>
                  <a:gd name="T17" fmla="*/ 21 h 27"/>
                  <a:gd name="T18" fmla="*/ 24 w 25"/>
                  <a:gd name="T19" fmla="*/ 25 h 27"/>
                  <a:gd name="T20" fmla="*/ 22 w 25"/>
                  <a:gd name="T2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7">
                    <a:moveTo>
                      <a:pt x="22" y="27"/>
                    </a:moveTo>
                    <a:cubicBezTo>
                      <a:pt x="20" y="26"/>
                      <a:pt x="20" y="26"/>
                      <a:pt x="20" y="26"/>
                    </a:cubicBezTo>
                    <a:cubicBezTo>
                      <a:pt x="15" y="23"/>
                      <a:pt x="17" y="15"/>
                      <a:pt x="11" y="13"/>
                    </a:cubicBezTo>
                    <a:cubicBezTo>
                      <a:pt x="8" y="11"/>
                      <a:pt x="6" y="7"/>
                      <a:pt x="3" y="5"/>
                    </a:cubicBezTo>
                    <a:cubicBezTo>
                      <a:pt x="0" y="1"/>
                      <a:pt x="0" y="1"/>
                      <a:pt x="0" y="1"/>
                    </a:cubicBezTo>
                    <a:cubicBezTo>
                      <a:pt x="0" y="1"/>
                      <a:pt x="0" y="0"/>
                      <a:pt x="1" y="0"/>
                    </a:cubicBezTo>
                    <a:cubicBezTo>
                      <a:pt x="8" y="4"/>
                      <a:pt x="14" y="8"/>
                      <a:pt x="20" y="15"/>
                    </a:cubicBezTo>
                    <a:cubicBezTo>
                      <a:pt x="21" y="17"/>
                      <a:pt x="23" y="18"/>
                      <a:pt x="24" y="20"/>
                    </a:cubicBezTo>
                    <a:cubicBezTo>
                      <a:pt x="25" y="21"/>
                      <a:pt x="25" y="21"/>
                      <a:pt x="25" y="21"/>
                    </a:cubicBezTo>
                    <a:cubicBezTo>
                      <a:pt x="24" y="25"/>
                      <a:pt x="24" y="25"/>
                      <a:pt x="24" y="25"/>
                    </a:cubicBezTo>
                    <a:cubicBezTo>
                      <a:pt x="22" y="27"/>
                      <a:pt x="22" y="27"/>
                      <a:pt x="2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69"/>
              <p:cNvSpPr>
                <a:spLocks/>
              </p:cNvSpPr>
              <p:nvPr/>
            </p:nvSpPr>
            <p:spPr bwMode="auto">
              <a:xfrm>
                <a:off x="8153401" y="1695450"/>
                <a:ext cx="107950" cy="52388"/>
              </a:xfrm>
              <a:custGeom>
                <a:avLst/>
                <a:gdLst>
                  <a:gd name="T0" fmla="*/ 26 w 29"/>
                  <a:gd name="T1" fmla="*/ 14 h 14"/>
                  <a:gd name="T2" fmla="*/ 4 w 29"/>
                  <a:gd name="T3" fmla="*/ 4 h 14"/>
                  <a:gd name="T4" fmla="*/ 2 w 29"/>
                  <a:gd name="T5" fmla="*/ 3 h 14"/>
                  <a:gd name="T6" fmla="*/ 0 w 29"/>
                  <a:gd name="T7" fmla="*/ 1 h 14"/>
                  <a:gd name="T8" fmla="*/ 1 w 29"/>
                  <a:gd name="T9" fmla="*/ 0 h 14"/>
                  <a:gd name="T10" fmla="*/ 23 w 29"/>
                  <a:gd name="T11" fmla="*/ 7 h 14"/>
                  <a:gd name="T12" fmla="*/ 27 w 29"/>
                  <a:gd name="T13" fmla="*/ 8 h 14"/>
                  <a:gd name="T14" fmla="*/ 28 w 29"/>
                  <a:gd name="T15" fmla="*/ 13 h 14"/>
                  <a:gd name="T16" fmla="*/ 27 w 29"/>
                  <a:gd name="T17" fmla="*/ 14 h 14"/>
                  <a:gd name="T18" fmla="*/ 26 w 29"/>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4">
                    <a:moveTo>
                      <a:pt x="26" y="14"/>
                    </a:moveTo>
                    <a:cubicBezTo>
                      <a:pt x="17" y="13"/>
                      <a:pt x="12" y="7"/>
                      <a:pt x="4" y="4"/>
                    </a:cubicBezTo>
                    <a:cubicBezTo>
                      <a:pt x="3" y="4"/>
                      <a:pt x="2" y="4"/>
                      <a:pt x="2" y="3"/>
                    </a:cubicBezTo>
                    <a:cubicBezTo>
                      <a:pt x="0" y="1"/>
                      <a:pt x="0" y="1"/>
                      <a:pt x="0" y="1"/>
                    </a:cubicBezTo>
                    <a:cubicBezTo>
                      <a:pt x="0" y="1"/>
                      <a:pt x="0" y="1"/>
                      <a:pt x="1" y="0"/>
                    </a:cubicBezTo>
                    <a:cubicBezTo>
                      <a:pt x="7" y="3"/>
                      <a:pt x="14" y="8"/>
                      <a:pt x="23" y="7"/>
                    </a:cubicBezTo>
                    <a:cubicBezTo>
                      <a:pt x="25" y="7"/>
                      <a:pt x="26" y="8"/>
                      <a:pt x="27" y="8"/>
                    </a:cubicBezTo>
                    <a:cubicBezTo>
                      <a:pt x="28" y="9"/>
                      <a:pt x="29" y="12"/>
                      <a:pt x="28" y="13"/>
                    </a:cubicBezTo>
                    <a:cubicBezTo>
                      <a:pt x="28" y="13"/>
                      <a:pt x="27" y="13"/>
                      <a:pt x="27" y="14"/>
                    </a:cubicBezTo>
                    <a:cubicBezTo>
                      <a:pt x="27" y="14"/>
                      <a:pt x="27" y="14"/>
                      <a:pt x="2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70"/>
              <p:cNvSpPr>
                <a:spLocks/>
              </p:cNvSpPr>
              <p:nvPr/>
            </p:nvSpPr>
            <p:spPr bwMode="auto">
              <a:xfrm>
                <a:off x="8159751" y="1662112"/>
                <a:ext cx="68263" cy="47625"/>
              </a:xfrm>
              <a:custGeom>
                <a:avLst/>
                <a:gdLst>
                  <a:gd name="T0" fmla="*/ 18 w 18"/>
                  <a:gd name="T1" fmla="*/ 13 h 13"/>
                  <a:gd name="T2" fmla="*/ 1 w 18"/>
                  <a:gd name="T3" fmla="*/ 1 h 13"/>
                  <a:gd name="T4" fmla="*/ 0 w 18"/>
                  <a:gd name="T5" fmla="*/ 0 h 13"/>
                  <a:gd name="T6" fmla="*/ 1 w 18"/>
                  <a:gd name="T7" fmla="*/ 0 h 13"/>
                  <a:gd name="T8" fmla="*/ 10 w 18"/>
                  <a:gd name="T9" fmla="*/ 5 h 13"/>
                  <a:gd name="T10" fmla="*/ 18 w 18"/>
                  <a:gd name="T11" fmla="*/ 13 h 13"/>
                  <a:gd name="T12" fmla="*/ 18 w 18"/>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18" y="13"/>
                    </a:moveTo>
                    <a:cubicBezTo>
                      <a:pt x="11" y="11"/>
                      <a:pt x="5" y="7"/>
                      <a:pt x="1" y="1"/>
                    </a:cubicBezTo>
                    <a:cubicBezTo>
                      <a:pt x="0" y="1"/>
                      <a:pt x="0" y="0"/>
                      <a:pt x="0" y="0"/>
                    </a:cubicBezTo>
                    <a:cubicBezTo>
                      <a:pt x="0" y="0"/>
                      <a:pt x="1" y="0"/>
                      <a:pt x="1" y="0"/>
                    </a:cubicBezTo>
                    <a:cubicBezTo>
                      <a:pt x="5" y="1"/>
                      <a:pt x="7" y="3"/>
                      <a:pt x="10" y="5"/>
                    </a:cubicBezTo>
                    <a:cubicBezTo>
                      <a:pt x="13" y="7"/>
                      <a:pt x="17" y="9"/>
                      <a:pt x="18" y="13"/>
                    </a:cubicBezTo>
                    <a:cubicBezTo>
                      <a:pt x="18" y="13"/>
                      <a:pt x="18" y="13"/>
                      <a:pt x="1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71"/>
              <p:cNvSpPr>
                <a:spLocks noEditPoints="1"/>
              </p:cNvSpPr>
              <p:nvPr/>
            </p:nvSpPr>
            <p:spPr bwMode="auto">
              <a:xfrm>
                <a:off x="6858001" y="1800225"/>
                <a:ext cx="1144588" cy="1028700"/>
              </a:xfrm>
              <a:custGeom>
                <a:avLst/>
                <a:gdLst>
                  <a:gd name="T0" fmla="*/ 266 w 305"/>
                  <a:gd name="T1" fmla="*/ 235 h 274"/>
                  <a:gd name="T2" fmla="*/ 205 w 305"/>
                  <a:gd name="T3" fmla="*/ 232 h 274"/>
                  <a:gd name="T4" fmla="*/ 135 w 305"/>
                  <a:gd name="T5" fmla="*/ 262 h 274"/>
                  <a:gd name="T6" fmla="*/ 219 w 305"/>
                  <a:gd name="T7" fmla="*/ 243 h 274"/>
                  <a:gd name="T8" fmla="*/ 232 w 305"/>
                  <a:gd name="T9" fmla="*/ 238 h 274"/>
                  <a:gd name="T10" fmla="*/ 294 w 305"/>
                  <a:gd name="T11" fmla="*/ 262 h 274"/>
                  <a:gd name="T12" fmla="*/ 305 w 305"/>
                  <a:gd name="T13" fmla="*/ 259 h 274"/>
                  <a:gd name="T14" fmla="*/ 266 w 305"/>
                  <a:gd name="T15" fmla="*/ 235 h 274"/>
                  <a:gd name="T16" fmla="*/ 108 w 305"/>
                  <a:gd name="T17" fmla="*/ 220 h 274"/>
                  <a:gd name="T18" fmla="*/ 121 w 305"/>
                  <a:gd name="T19" fmla="*/ 233 h 274"/>
                  <a:gd name="T20" fmla="*/ 71 w 305"/>
                  <a:gd name="T21" fmla="*/ 243 h 274"/>
                  <a:gd name="T22" fmla="*/ 157 w 305"/>
                  <a:gd name="T23" fmla="*/ 239 h 274"/>
                  <a:gd name="T24" fmla="*/ 108 w 305"/>
                  <a:gd name="T25" fmla="*/ 220 h 274"/>
                  <a:gd name="T26" fmla="*/ 94 w 305"/>
                  <a:gd name="T27" fmla="*/ 229 h 274"/>
                  <a:gd name="T28" fmla="*/ 66 w 305"/>
                  <a:gd name="T29" fmla="*/ 198 h 274"/>
                  <a:gd name="T30" fmla="*/ 69 w 305"/>
                  <a:gd name="T31" fmla="*/ 221 h 274"/>
                  <a:gd name="T32" fmla="*/ 37 w 305"/>
                  <a:gd name="T33" fmla="*/ 222 h 274"/>
                  <a:gd name="T34" fmla="*/ 94 w 305"/>
                  <a:gd name="T35" fmla="*/ 229 h 274"/>
                  <a:gd name="T36" fmla="*/ 44 w 305"/>
                  <a:gd name="T37" fmla="*/ 166 h 274"/>
                  <a:gd name="T38" fmla="*/ 44 w 305"/>
                  <a:gd name="T39" fmla="*/ 196 h 274"/>
                  <a:gd name="T40" fmla="*/ 11 w 305"/>
                  <a:gd name="T41" fmla="*/ 176 h 274"/>
                  <a:gd name="T42" fmla="*/ 56 w 305"/>
                  <a:gd name="T43" fmla="*/ 215 h 274"/>
                  <a:gd name="T44" fmla="*/ 44 w 305"/>
                  <a:gd name="T45" fmla="*/ 166 h 274"/>
                  <a:gd name="T46" fmla="*/ 32 w 305"/>
                  <a:gd name="T47" fmla="*/ 183 h 274"/>
                  <a:gd name="T48" fmla="*/ 30 w 305"/>
                  <a:gd name="T49" fmla="*/ 126 h 274"/>
                  <a:gd name="T50" fmla="*/ 25 w 305"/>
                  <a:gd name="T51" fmla="*/ 154 h 274"/>
                  <a:gd name="T52" fmla="*/ 4 w 305"/>
                  <a:gd name="T53" fmla="*/ 129 h 274"/>
                  <a:gd name="T54" fmla="*/ 32 w 305"/>
                  <a:gd name="T55" fmla="*/ 183 h 274"/>
                  <a:gd name="T56" fmla="*/ 32 w 305"/>
                  <a:gd name="T57" fmla="*/ 91 h 274"/>
                  <a:gd name="T58" fmla="*/ 16 w 305"/>
                  <a:gd name="T59" fmla="*/ 110 h 274"/>
                  <a:gd name="T60" fmla="*/ 4 w 305"/>
                  <a:gd name="T61" fmla="*/ 86 h 274"/>
                  <a:gd name="T62" fmla="*/ 17 w 305"/>
                  <a:gd name="T63" fmla="*/ 137 h 274"/>
                  <a:gd name="T64" fmla="*/ 32 w 305"/>
                  <a:gd name="T65" fmla="*/ 91 h 274"/>
                  <a:gd name="T66" fmla="*/ 38 w 305"/>
                  <a:gd name="T67" fmla="*/ 64 h 274"/>
                  <a:gd name="T68" fmla="*/ 19 w 305"/>
                  <a:gd name="T69" fmla="*/ 79 h 274"/>
                  <a:gd name="T70" fmla="*/ 16 w 305"/>
                  <a:gd name="T71" fmla="*/ 41 h 274"/>
                  <a:gd name="T72" fmla="*/ 15 w 305"/>
                  <a:gd name="T73" fmla="*/ 95 h 274"/>
                  <a:gd name="T74" fmla="*/ 38 w 305"/>
                  <a:gd name="T75" fmla="*/ 64 h 274"/>
                  <a:gd name="T76" fmla="*/ 55 w 305"/>
                  <a:gd name="T77" fmla="*/ 33 h 274"/>
                  <a:gd name="T78" fmla="*/ 32 w 305"/>
                  <a:gd name="T79" fmla="*/ 46 h 274"/>
                  <a:gd name="T80" fmla="*/ 32 w 305"/>
                  <a:gd name="T81" fmla="*/ 15 h 274"/>
                  <a:gd name="T82" fmla="*/ 24 w 305"/>
                  <a:gd name="T83" fmla="*/ 64 h 274"/>
                  <a:gd name="T84" fmla="*/ 55 w 305"/>
                  <a:gd name="T85" fmla="*/ 33 h 274"/>
                  <a:gd name="T86" fmla="*/ 66 w 305"/>
                  <a:gd name="T87" fmla="*/ 0 h 274"/>
                  <a:gd name="T88" fmla="*/ 46 w 305"/>
                  <a:gd name="T89" fmla="*/ 13 h 274"/>
                  <a:gd name="T90" fmla="*/ 39 w 305"/>
                  <a:gd name="T91" fmla="*/ 33 h 274"/>
                  <a:gd name="T92" fmla="*/ 56 w 305"/>
                  <a:gd name="T93" fmla="*/ 18 h 274"/>
                  <a:gd name="T94" fmla="*/ 66 w 305"/>
                  <a:gd name="T95" fmla="*/ 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5" h="274">
                    <a:moveTo>
                      <a:pt x="266" y="235"/>
                    </a:moveTo>
                    <a:cubicBezTo>
                      <a:pt x="253" y="231"/>
                      <a:pt x="229" y="226"/>
                      <a:pt x="205" y="232"/>
                    </a:cubicBezTo>
                    <a:cubicBezTo>
                      <a:pt x="181" y="238"/>
                      <a:pt x="135" y="262"/>
                      <a:pt x="135" y="262"/>
                    </a:cubicBezTo>
                    <a:cubicBezTo>
                      <a:pt x="162" y="266"/>
                      <a:pt x="215" y="244"/>
                      <a:pt x="219" y="243"/>
                    </a:cubicBezTo>
                    <a:cubicBezTo>
                      <a:pt x="222" y="241"/>
                      <a:pt x="232" y="238"/>
                      <a:pt x="232" y="238"/>
                    </a:cubicBezTo>
                    <a:cubicBezTo>
                      <a:pt x="274" y="232"/>
                      <a:pt x="294" y="262"/>
                      <a:pt x="294" y="262"/>
                    </a:cubicBezTo>
                    <a:cubicBezTo>
                      <a:pt x="305" y="259"/>
                      <a:pt x="305" y="259"/>
                      <a:pt x="305" y="259"/>
                    </a:cubicBezTo>
                    <a:cubicBezTo>
                      <a:pt x="299" y="251"/>
                      <a:pt x="279" y="239"/>
                      <a:pt x="266" y="235"/>
                    </a:cubicBezTo>
                    <a:close/>
                    <a:moveTo>
                      <a:pt x="108" y="220"/>
                    </a:moveTo>
                    <a:cubicBezTo>
                      <a:pt x="109" y="226"/>
                      <a:pt x="121" y="233"/>
                      <a:pt x="121" y="233"/>
                    </a:cubicBezTo>
                    <a:cubicBezTo>
                      <a:pt x="95" y="249"/>
                      <a:pt x="71" y="243"/>
                      <a:pt x="71" y="243"/>
                    </a:cubicBezTo>
                    <a:cubicBezTo>
                      <a:pt x="122" y="274"/>
                      <a:pt x="157" y="239"/>
                      <a:pt x="157" y="239"/>
                    </a:cubicBezTo>
                    <a:cubicBezTo>
                      <a:pt x="118" y="228"/>
                      <a:pt x="108" y="220"/>
                      <a:pt x="108" y="220"/>
                    </a:cubicBezTo>
                    <a:close/>
                    <a:moveTo>
                      <a:pt x="94" y="229"/>
                    </a:moveTo>
                    <a:cubicBezTo>
                      <a:pt x="87" y="216"/>
                      <a:pt x="66" y="198"/>
                      <a:pt x="66" y="198"/>
                    </a:cubicBezTo>
                    <a:cubicBezTo>
                      <a:pt x="63" y="212"/>
                      <a:pt x="69" y="221"/>
                      <a:pt x="69" y="221"/>
                    </a:cubicBezTo>
                    <a:cubicBezTo>
                      <a:pt x="57" y="227"/>
                      <a:pt x="37" y="222"/>
                      <a:pt x="37" y="222"/>
                    </a:cubicBezTo>
                    <a:cubicBezTo>
                      <a:pt x="62" y="252"/>
                      <a:pt x="94" y="229"/>
                      <a:pt x="94" y="229"/>
                    </a:cubicBezTo>
                    <a:close/>
                    <a:moveTo>
                      <a:pt x="44" y="166"/>
                    </a:moveTo>
                    <a:cubicBezTo>
                      <a:pt x="40" y="178"/>
                      <a:pt x="44" y="196"/>
                      <a:pt x="44" y="196"/>
                    </a:cubicBezTo>
                    <a:cubicBezTo>
                      <a:pt x="20" y="196"/>
                      <a:pt x="11" y="176"/>
                      <a:pt x="11" y="176"/>
                    </a:cubicBezTo>
                    <a:cubicBezTo>
                      <a:pt x="14" y="216"/>
                      <a:pt x="56" y="215"/>
                      <a:pt x="56" y="215"/>
                    </a:cubicBezTo>
                    <a:cubicBezTo>
                      <a:pt x="59" y="184"/>
                      <a:pt x="44" y="166"/>
                      <a:pt x="44" y="166"/>
                    </a:cubicBezTo>
                    <a:close/>
                    <a:moveTo>
                      <a:pt x="32" y="183"/>
                    </a:moveTo>
                    <a:cubicBezTo>
                      <a:pt x="41" y="153"/>
                      <a:pt x="30" y="126"/>
                      <a:pt x="30" y="126"/>
                    </a:cubicBezTo>
                    <a:cubicBezTo>
                      <a:pt x="29" y="138"/>
                      <a:pt x="25" y="154"/>
                      <a:pt x="25" y="154"/>
                    </a:cubicBezTo>
                    <a:cubicBezTo>
                      <a:pt x="7" y="146"/>
                      <a:pt x="4" y="129"/>
                      <a:pt x="4" y="129"/>
                    </a:cubicBezTo>
                    <a:cubicBezTo>
                      <a:pt x="0" y="172"/>
                      <a:pt x="32" y="183"/>
                      <a:pt x="32" y="183"/>
                    </a:cubicBezTo>
                    <a:close/>
                    <a:moveTo>
                      <a:pt x="32" y="91"/>
                    </a:moveTo>
                    <a:cubicBezTo>
                      <a:pt x="29" y="94"/>
                      <a:pt x="16" y="110"/>
                      <a:pt x="16" y="110"/>
                    </a:cubicBezTo>
                    <a:cubicBezTo>
                      <a:pt x="9" y="105"/>
                      <a:pt x="4" y="86"/>
                      <a:pt x="4" y="86"/>
                    </a:cubicBezTo>
                    <a:cubicBezTo>
                      <a:pt x="1" y="119"/>
                      <a:pt x="17" y="137"/>
                      <a:pt x="17" y="137"/>
                    </a:cubicBezTo>
                    <a:cubicBezTo>
                      <a:pt x="31" y="114"/>
                      <a:pt x="32" y="91"/>
                      <a:pt x="32" y="91"/>
                    </a:cubicBezTo>
                    <a:close/>
                    <a:moveTo>
                      <a:pt x="38" y="64"/>
                    </a:moveTo>
                    <a:cubicBezTo>
                      <a:pt x="27" y="68"/>
                      <a:pt x="19" y="79"/>
                      <a:pt x="19" y="79"/>
                    </a:cubicBezTo>
                    <a:cubicBezTo>
                      <a:pt x="11" y="65"/>
                      <a:pt x="16" y="41"/>
                      <a:pt x="16" y="41"/>
                    </a:cubicBezTo>
                    <a:cubicBezTo>
                      <a:pt x="0" y="69"/>
                      <a:pt x="15" y="95"/>
                      <a:pt x="15" y="95"/>
                    </a:cubicBezTo>
                    <a:cubicBezTo>
                      <a:pt x="34" y="83"/>
                      <a:pt x="38" y="64"/>
                      <a:pt x="38" y="64"/>
                    </a:cubicBezTo>
                    <a:close/>
                    <a:moveTo>
                      <a:pt x="55" y="33"/>
                    </a:moveTo>
                    <a:cubicBezTo>
                      <a:pt x="46" y="33"/>
                      <a:pt x="32" y="46"/>
                      <a:pt x="32" y="46"/>
                    </a:cubicBezTo>
                    <a:cubicBezTo>
                      <a:pt x="27" y="35"/>
                      <a:pt x="32" y="15"/>
                      <a:pt x="32" y="15"/>
                    </a:cubicBezTo>
                    <a:cubicBezTo>
                      <a:pt x="12" y="40"/>
                      <a:pt x="25" y="63"/>
                      <a:pt x="24" y="64"/>
                    </a:cubicBezTo>
                    <a:cubicBezTo>
                      <a:pt x="44" y="52"/>
                      <a:pt x="54" y="34"/>
                      <a:pt x="55" y="33"/>
                    </a:cubicBezTo>
                    <a:close/>
                    <a:moveTo>
                      <a:pt x="66" y="0"/>
                    </a:moveTo>
                    <a:cubicBezTo>
                      <a:pt x="66" y="0"/>
                      <a:pt x="52" y="2"/>
                      <a:pt x="46" y="13"/>
                    </a:cubicBezTo>
                    <a:cubicBezTo>
                      <a:pt x="39" y="24"/>
                      <a:pt x="39" y="33"/>
                      <a:pt x="39" y="33"/>
                    </a:cubicBezTo>
                    <a:cubicBezTo>
                      <a:pt x="39" y="33"/>
                      <a:pt x="47" y="30"/>
                      <a:pt x="56" y="18"/>
                    </a:cubicBezTo>
                    <a:cubicBezTo>
                      <a:pt x="65" y="7"/>
                      <a:pt x="66"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72"/>
              <p:cNvSpPr>
                <a:spLocks noEditPoints="1"/>
              </p:cNvSpPr>
              <p:nvPr/>
            </p:nvSpPr>
            <p:spPr bwMode="auto">
              <a:xfrm>
                <a:off x="7732713" y="1800225"/>
                <a:ext cx="1144588" cy="1028700"/>
              </a:xfrm>
              <a:custGeom>
                <a:avLst/>
                <a:gdLst>
                  <a:gd name="T0" fmla="*/ 40 w 305"/>
                  <a:gd name="T1" fmla="*/ 235 h 274"/>
                  <a:gd name="T2" fmla="*/ 0 w 305"/>
                  <a:gd name="T3" fmla="*/ 259 h 274"/>
                  <a:gd name="T4" fmla="*/ 12 w 305"/>
                  <a:gd name="T5" fmla="*/ 262 h 274"/>
                  <a:gd name="T6" fmla="*/ 73 w 305"/>
                  <a:gd name="T7" fmla="*/ 238 h 274"/>
                  <a:gd name="T8" fmla="*/ 87 w 305"/>
                  <a:gd name="T9" fmla="*/ 243 h 274"/>
                  <a:gd name="T10" fmla="*/ 171 w 305"/>
                  <a:gd name="T11" fmla="*/ 262 h 274"/>
                  <a:gd name="T12" fmla="*/ 101 w 305"/>
                  <a:gd name="T13" fmla="*/ 232 h 274"/>
                  <a:gd name="T14" fmla="*/ 40 w 305"/>
                  <a:gd name="T15" fmla="*/ 235 h 274"/>
                  <a:gd name="T16" fmla="*/ 185 w 305"/>
                  <a:gd name="T17" fmla="*/ 233 h 274"/>
                  <a:gd name="T18" fmla="*/ 198 w 305"/>
                  <a:gd name="T19" fmla="*/ 220 h 274"/>
                  <a:gd name="T20" fmla="*/ 148 w 305"/>
                  <a:gd name="T21" fmla="*/ 239 h 274"/>
                  <a:gd name="T22" fmla="*/ 234 w 305"/>
                  <a:gd name="T23" fmla="*/ 243 h 274"/>
                  <a:gd name="T24" fmla="*/ 185 w 305"/>
                  <a:gd name="T25" fmla="*/ 233 h 274"/>
                  <a:gd name="T26" fmla="*/ 236 w 305"/>
                  <a:gd name="T27" fmla="*/ 221 h 274"/>
                  <a:gd name="T28" fmla="*/ 239 w 305"/>
                  <a:gd name="T29" fmla="*/ 198 h 274"/>
                  <a:gd name="T30" fmla="*/ 212 w 305"/>
                  <a:gd name="T31" fmla="*/ 229 h 274"/>
                  <a:gd name="T32" fmla="*/ 268 w 305"/>
                  <a:gd name="T33" fmla="*/ 222 h 274"/>
                  <a:gd name="T34" fmla="*/ 236 w 305"/>
                  <a:gd name="T35" fmla="*/ 221 h 274"/>
                  <a:gd name="T36" fmla="*/ 262 w 305"/>
                  <a:gd name="T37" fmla="*/ 196 h 274"/>
                  <a:gd name="T38" fmla="*/ 261 w 305"/>
                  <a:gd name="T39" fmla="*/ 166 h 274"/>
                  <a:gd name="T40" fmla="*/ 249 w 305"/>
                  <a:gd name="T41" fmla="*/ 215 h 274"/>
                  <a:gd name="T42" fmla="*/ 295 w 305"/>
                  <a:gd name="T43" fmla="*/ 176 h 274"/>
                  <a:gd name="T44" fmla="*/ 262 w 305"/>
                  <a:gd name="T45" fmla="*/ 196 h 274"/>
                  <a:gd name="T46" fmla="*/ 280 w 305"/>
                  <a:gd name="T47" fmla="*/ 154 h 274"/>
                  <a:gd name="T48" fmla="*/ 276 w 305"/>
                  <a:gd name="T49" fmla="*/ 126 h 274"/>
                  <a:gd name="T50" fmla="*/ 274 w 305"/>
                  <a:gd name="T51" fmla="*/ 183 h 274"/>
                  <a:gd name="T52" fmla="*/ 301 w 305"/>
                  <a:gd name="T53" fmla="*/ 129 h 274"/>
                  <a:gd name="T54" fmla="*/ 280 w 305"/>
                  <a:gd name="T55" fmla="*/ 154 h 274"/>
                  <a:gd name="T56" fmla="*/ 274 w 305"/>
                  <a:gd name="T57" fmla="*/ 91 h 274"/>
                  <a:gd name="T58" fmla="*/ 289 w 305"/>
                  <a:gd name="T59" fmla="*/ 137 h 274"/>
                  <a:gd name="T60" fmla="*/ 302 w 305"/>
                  <a:gd name="T61" fmla="*/ 86 h 274"/>
                  <a:gd name="T62" fmla="*/ 289 w 305"/>
                  <a:gd name="T63" fmla="*/ 110 h 274"/>
                  <a:gd name="T64" fmla="*/ 274 w 305"/>
                  <a:gd name="T65" fmla="*/ 91 h 274"/>
                  <a:gd name="T66" fmla="*/ 267 w 305"/>
                  <a:gd name="T67" fmla="*/ 64 h 274"/>
                  <a:gd name="T68" fmla="*/ 290 w 305"/>
                  <a:gd name="T69" fmla="*/ 95 h 274"/>
                  <a:gd name="T70" fmla="*/ 289 w 305"/>
                  <a:gd name="T71" fmla="*/ 41 h 274"/>
                  <a:gd name="T72" fmla="*/ 287 w 305"/>
                  <a:gd name="T73" fmla="*/ 79 h 274"/>
                  <a:gd name="T74" fmla="*/ 267 w 305"/>
                  <a:gd name="T75" fmla="*/ 64 h 274"/>
                  <a:gd name="T76" fmla="*/ 274 w 305"/>
                  <a:gd name="T77" fmla="*/ 46 h 274"/>
                  <a:gd name="T78" fmla="*/ 251 w 305"/>
                  <a:gd name="T79" fmla="*/ 33 h 274"/>
                  <a:gd name="T80" fmla="*/ 282 w 305"/>
                  <a:gd name="T81" fmla="*/ 64 h 274"/>
                  <a:gd name="T82" fmla="*/ 274 w 305"/>
                  <a:gd name="T83" fmla="*/ 15 h 274"/>
                  <a:gd name="T84" fmla="*/ 274 w 305"/>
                  <a:gd name="T85" fmla="*/ 46 h 274"/>
                  <a:gd name="T86" fmla="*/ 267 w 305"/>
                  <a:gd name="T87" fmla="*/ 33 h 274"/>
                  <a:gd name="T88" fmla="*/ 260 w 305"/>
                  <a:gd name="T89" fmla="*/ 13 h 274"/>
                  <a:gd name="T90" fmla="*/ 240 w 305"/>
                  <a:gd name="T91" fmla="*/ 0 h 274"/>
                  <a:gd name="T92" fmla="*/ 249 w 305"/>
                  <a:gd name="T93" fmla="*/ 18 h 274"/>
                  <a:gd name="T94" fmla="*/ 267 w 305"/>
                  <a:gd name="T95" fmla="*/ 3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5" h="274">
                    <a:moveTo>
                      <a:pt x="40" y="235"/>
                    </a:moveTo>
                    <a:cubicBezTo>
                      <a:pt x="27" y="239"/>
                      <a:pt x="6" y="251"/>
                      <a:pt x="0" y="259"/>
                    </a:cubicBezTo>
                    <a:cubicBezTo>
                      <a:pt x="12" y="262"/>
                      <a:pt x="12" y="262"/>
                      <a:pt x="12" y="262"/>
                    </a:cubicBezTo>
                    <a:cubicBezTo>
                      <a:pt x="12" y="262"/>
                      <a:pt x="31" y="232"/>
                      <a:pt x="73" y="238"/>
                    </a:cubicBezTo>
                    <a:cubicBezTo>
                      <a:pt x="73" y="238"/>
                      <a:pt x="83" y="241"/>
                      <a:pt x="87" y="243"/>
                    </a:cubicBezTo>
                    <a:cubicBezTo>
                      <a:pt x="91" y="244"/>
                      <a:pt x="143" y="266"/>
                      <a:pt x="171" y="262"/>
                    </a:cubicBezTo>
                    <a:cubicBezTo>
                      <a:pt x="171" y="262"/>
                      <a:pt x="124" y="238"/>
                      <a:pt x="101" y="232"/>
                    </a:cubicBezTo>
                    <a:cubicBezTo>
                      <a:pt x="77" y="226"/>
                      <a:pt x="53" y="231"/>
                      <a:pt x="40" y="235"/>
                    </a:cubicBezTo>
                    <a:close/>
                    <a:moveTo>
                      <a:pt x="185" y="233"/>
                    </a:moveTo>
                    <a:cubicBezTo>
                      <a:pt x="185" y="233"/>
                      <a:pt x="196" y="226"/>
                      <a:pt x="198" y="220"/>
                    </a:cubicBezTo>
                    <a:cubicBezTo>
                      <a:pt x="198" y="220"/>
                      <a:pt x="187" y="228"/>
                      <a:pt x="148" y="239"/>
                    </a:cubicBezTo>
                    <a:cubicBezTo>
                      <a:pt x="148" y="239"/>
                      <a:pt x="184" y="274"/>
                      <a:pt x="234" y="243"/>
                    </a:cubicBezTo>
                    <a:cubicBezTo>
                      <a:pt x="234" y="243"/>
                      <a:pt x="211" y="249"/>
                      <a:pt x="185" y="233"/>
                    </a:cubicBezTo>
                    <a:close/>
                    <a:moveTo>
                      <a:pt x="236" y="221"/>
                    </a:moveTo>
                    <a:cubicBezTo>
                      <a:pt x="236" y="221"/>
                      <a:pt x="242" y="212"/>
                      <a:pt x="239" y="198"/>
                    </a:cubicBezTo>
                    <a:cubicBezTo>
                      <a:pt x="239" y="198"/>
                      <a:pt x="218" y="216"/>
                      <a:pt x="212" y="229"/>
                    </a:cubicBezTo>
                    <a:cubicBezTo>
                      <a:pt x="212" y="229"/>
                      <a:pt x="244" y="252"/>
                      <a:pt x="268" y="222"/>
                    </a:cubicBezTo>
                    <a:cubicBezTo>
                      <a:pt x="268" y="222"/>
                      <a:pt x="249" y="227"/>
                      <a:pt x="236" y="221"/>
                    </a:cubicBezTo>
                    <a:close/>
                    <a:moveTo>
                      <a:pt x="262" y="196"/>
                    </a:moveTo>
                    <a:cubicBezTo>
                      <a:pt x="262" y="196"/>
                      <a:pt x="265" y="178"/>
                      <a:pt x="261" y="166"/>
                    </a:cubicBezTo>
                    <a:cubicBezTo>
                      <a:pt x="261" y="166"/>
                      <a:pt x="246" y="184"/>
                      <a:pt x="249" y="215"/>
                    </a:cubicBezTo>
                    <a:cubicBezTo>
                      <a:pt x="249" y="215"/>
                      <a:pt x="292" y="216"/>
                      <a:pt x="295" y="176"/>
                    </a:cubicBezTo>
                    <a:cubicBezTo>
                      <a:pt x="295" y="176"/>
                      <a:pt x="286" y="196"/>
                      <a:pt x="262" y="196"/>
                    </a:cubicBezTo>
                    <a:close/>
                    <a:moveTo>
                      <a:pt x="280" y="154"/>
                    </a:moveTo>
                    <a:cubicBezTo>
                      <a:pt x="280" y="154"/>
                      <a:pt x="276" y="138"/>
                      <a:pt x="276" y="126"/>
                    </a:cubicBezTo>
                    <a:cubicBezTo>
                      <a:pt x="276" y="126"/>
                      <a:pt x="265" y="153"/>
                      <a:pt x="274" y="183"/>
                    </a:cubicBezTo>
                    <a:cubicBezTo>
                      <a:pt x="274" y="183"/>
                      <a:pt x="305" y="172"/>
                      <a:pt x="301" y="129"/>
                    </a:cubicBezTo>
                    <a:cubicBezTo>
                      <a:pt x="301" y="129"/>
                      <a:pt x="298" y="146"/>
                      <a:pt x="280" y="154"/>
                    </a:cubicBezTo>
                    <a:close/>
                    <a:moveTo>
                      <a:pt x="274" y="91"/>
                    </a:moveTo>
                    <a:cubicBezTo>
                      <a:pt x="274" y="91"/>
                      <a:pt x="274" y="114"/>
                      <a:pt x="289" y="137"/>
                    </a:cubicBezTo>
                    <a:cubicBezTo>
                      <a:pt x="289" y="137"/>
                      <a:pt x="304" y="119"/>
                      <a:pt x="302" y="86"/>
                    </a:cubicBezTo>
                    <a:cubicBezTo>
                      <a:pt x="302" y="86"/>
                      <a:pt x="296" y="105"/>
                      <a:pt x="289" y="110"/>
                    </a:cubicBezTo>
                    <a:cubicBezTo>
                      <a:pt x="289" y="110"/>
                      <a:pt x="277" y="94"/>
                      <a:pt x="274" y="91"/>
                    </a:cubicBezTo>
                    <a:close/>
                    <a:moveTo>
                      <a:pt x="267" y="64"/>
                    </a:moveTo>
                    <a:cubicBezTo>
                      <a:pt x="267" y="64"/>
                      <a:pt x="272" y="83"/>
                      <a:pt x="290" y="95"/>
                    </a:cubicBezTo>
                    <a:cubicBezTo>
                      <a:pt x="290" y="95"/>
                      <a:pt x="305" y="69"/>
                      <a:pt x="289" y="41"/>
                    </a:cubicBezTo>
                    <a:cubicBezTo>
                      <a:pt x="289" y="41"/>
                      <a:pt x="294" y="65"/>
                      <a:pt x="287" y="79"/>
                    </a:cubicBezTo>
                    <a:cubicBezTo>
                      <a:pt x="287" y="79"/>
                      <a:pt x="278" y="68"/>
                      <a:pt x="267" y="64"/>
                    </a:cubicBezTo>
                    <a:close/>
                    <a:moveTo>
                      <a:pt x="274" y="46"/>
                    </a:moveTo>
                    <a:cubicBezTo>
                      <a:pt x="274" y="46"/>
                      <a:pt x="259" y="33"/>
                      <a:pt x="251" y="33"/>
                    </a:cubicBezTo>
                    <a:cubicBezTo>
                      <a:pt x="251" y="34"/>
                      <a:pt x="261" y="52"/>
                      <a:pt x="282" y="64"/>
                    </a:cubicBezTo>
                    <a:cubicBezTo>
                      <a:pt x="280" y="63"/>
                      <a:pt x="293" y="40"/>
                      <a:pt x="274" y="15"/>
                    </a:cubicBezTo>
                    <a:cubicBezTo>
                      <a:pt x="274" y="15"/>
                      <a:pt x="279" y="35"/>
                      <a:pt x="274" y="46"/>
                    </a:cubicBezTo>
                    <a:close/>
                    <a:moveTo>
                      <a:pt x="267" y="33"/>
                    </a:moveTo>
                    <a:cubicBezTo>
                      <a:pt x="267" y="33"/>
                      <a:pt x="267" y="24"/>
                      <a:pt x="260" y="13"/>
                    </a:cubicBezTo>
                    <a:cubicBezTo>
                      <a:pt x="253" y="2"/>
                      <a:pt x="240" y="0"/>
                      <a:pt x="240" y="0"/>
                    </a:cubicBezTo>
                    <a:cubicBezTo>
                      <a:pt x="240" y="0"/>
                      <a:pt x="240" y="7"/>
                      <a:pt x="249" y="18"/>
                    </a:cubicBezTo>
                    <a:cubicBezTo>
                      <a:pt x="258" y="30"/>
                      <a:pt x="267" y="33"/>
                      <a:pt x="26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4" name="文本框 103"/>
            <p:cNvSpPr txBox="1"/>
            <p:nvPr/>
          </p:nvSpPr>
          <p:spPr>
            <a:xfrm>
              <a:off x="0" y="2968791"/>
              <a:ext cx="3000467" cy="2862322"/>
            </a:xfrm>
            <a:prstGeom prst="rect">
              <a:avLst/>
            </a:prstGeom>
            <a:noFill/>
          </p:spPr>
          <p:txBody>
            <a:bodyPr wrap="square" rtlCol="0">
              <a:spAutoFit/>
            </a:bodyPr>
            <a:lstStyle/>
            <a:p>
              <a:pPr algn="just"/>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毛泽东思想是由毛泽东倡导并在二十世纪中国革命中大范围实践的一种政治、军事、发展</a:t>
              </a:r>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理论，也是中国取得</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新民主主义革命、抗日战争、国共内战胜利、建立中华人民共和国的重要理论</a:t>
              </a:r>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。在</a:t>
              </a:r>
              <a:r>
                <a:rPr lang="zh-CN" altLang="en-US" sz="2000" dirty="0" smtClean="0">
                  <a:solidFill>
                    <a:srgbClr val="B70321"/>
                  </a:solidFill>
                  <a:latin typeface="叶根友唐楷简" panose="02010601030101010101" pitchFamily="2" charset="-122"/>
                  <a:ea typeface="叶根友唐楷简" panose="02010601030101010101" pitchFamily="2" charset="-122"/>
                </a:rPr>
                <a:t>党的七大</a:t>
              </a:r>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确立为指导思想并写入党章。</a:t>
              </a:r>
              <a:endPar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endParaRPr>
            </a:p>
          </p:txBody>
        </p:sp>
      </p:grpSp>
      <p:grpSp>
        <p:nvGrpSpPr>
          <p:cNvPr id="262" name="组合 261"/>
          <p:cNvGrpSpPr/>
          <p:nvPr/>
        </p:nvGrpSpPr>
        <p:grpSpPr>
          <a:xfrm>
            <a:off x="3054838" y="1634024"/>
            <a:ext cx="3000467" cy="3889312"/>
            <a:chOff x="29701" y="1594079"/>
            <a:chExt cx="3000467" cy="3889312"/>
          </a:xfrm>
        </p:grpSpPr>
        <p:grpSp>
          <p:nvGrpSpPr>
            <p:cNvPr id="263" name="组合 262"/>
            <p:cNvGrpSpPr/>
            <p:nvPr/>
          </p:nvGrpSpPr>
          <p:grpSpPr>
            <a:xfrm>
              <a:off x="520284" y="1594079"/>
              <a:ext cx="2019300" cy="1166813"/>
              <a:chOff x="6858001" y="1662112"/>
              <a:chExt cx="2019300" cy="1166813"/>
            </a:xfrm>
            <a:solidFill>
              <a:srgbClr val="B70321"/>
            </a:solidFill>
          </p:grpSpPr>
          <p:sp>
            <p:nvSpPr>
              <p:cNvPr id="265" name="Freeform 23"/>
              <p:cNvSpPr>
                <a:spLocks/>
              </p:cNvSpPr>
              <p:nvPr/>
            </p:nvSpPr>
            <p:spPr bwMode="auto">
              <a:xfrm>
                <a:off x="7315201" y="2251075"/>
                <a:ext cx="657225" cy="363538"/>
              </a:xfrm>
              <a:custGeom>
                <a:avLst/>
                <a:gdLst>
                  <a:gd name="T0" fmla="*/ 175 w 175"/>
                  <a:gd name="T1" fmla="*/ 97 h 97"/>
                  <a:gd name="T2" fmla="*/ 175 w 175"/>
                  <a:gd name="T3" fmla="*/ 97 h 97"/>
                  <a:gd name="T4" fmla="*/ 169 w 175"/>
                  <a:gd name="T5" fmla="*/ 89 h 97"/>
                  <a:gd name="T6" fmla="*/ 151 w 175"/>
                  <a:gd name="T7" fmla="*/ 77 h 97"/>
                  <a:gd name="T8" fmla="*/ 148 w 175"/>
                  <a:gd name="T9" fmla="*/ 76 h 97"/>
                  <a:gd name="T10" fmla="*/ 131 w 175"/>
                  <a:gd name="T11" fmla="*/ 71 h 97"/>
                  <a:gd name="T12" fmla="*/ 125 w 175"/>
                  <a:gd name="T13" fmla="*/ 70 h 97"/>
                  <a:gd name="T14" fmla="*/ 98 w 175"/>
                  <a:gd name="T15" fmla="*/ 66 h 97"/>
                  <a:gd name="T16" fmla="*/ 88 w 175"/>
                  <a:gd name="T17" fmla="*/ 54 h 97"/>
                  <a:gd name="T18" fmla="*/ 82 w 175"/>
                  <a:gd name="T19" fmla="*/ 48 h 97"/>
                  <a:gd name="T20" fmla="*/ 81 w 175"/>
                  <a:gd name="T21" fmla="*/ 47 h 97"/>
                  <a:gd name="T22" fmla="*/ 73 w 175"/>
                  <a:gd name="T23" fmla="*/ 40 h 97"/>
                  <a:gd name="T24" fmla="*/ 58 w 175"/>
                  <a:gd name="T25" fmla="*/ 27 h 97"/>
                  <a:gd name="T26" fmla="*/ 55 w 175"/>
                  <a:gd name="T27" fmla="*/ 26 h 97"/>
                  <a:gd name="T28" fmla="*/ 41 w 175"/>
                  <a:gd name="T29" fmla="*/ 9 h 97"/>
                  <a:gd name="T30" fmla="*/ 35 w 175"/>
                  <a:gd name="T31" fmla="*/ 0 h 97"/>
                  <a:gd name="T32" fmla="*/ 34 w 175"/>
                  <a:gd name="T33" fmla="*/ 0 h 97"/>
                  <a:gd name="T34" fmla="*/ 35 w 175"/>
                  <a:gd name="T35" fmla="*/ 8 h 97"/>
                  <a:gd name="T36" fmla="*/ 40 w 175"/>
                  <a:gd name="T37" fmla="*/ 19 h 97"/>
                  <a:gd name="T38" fmla="*/ 40 w 175"/>
                  <a:gd name="T39" fmla="*/ 20 h 97"/>
                  <a:gd name="T40" fmla="*/ 56 w 175"/>
                  <a:gd name="T41" fmla="*/ 46 h 97"/>
                  <a:gd name="T42" fmla="*/ 61 w 175"/>
                  <a:gd name="T43" fmla="*/ 57 h 97"/>
                  <a:gd name="T44" fmla="*/ 57 w 175"/>
                  <a:gd name="T45" fmla="*/ 60 h 97"/>
                  <a:gd name="T46" fmla="*/ 47 w 175"/>
                  <a:gd name="T47" fmla="*/ 65 h 97"/>
                  <a:gd name="T48" fmla="*/ 45 w 175"/>
                  <a:gd name="T49" fmla="*/ 66 h 97"/>
                  <a:gd name="T50" fmla="*/ 39 w 175"/>
                  <a:gd name="T51" fmla="*/ 68 h 97"/>
                  <a:gd name="T52" fmla="*/ 10 w 175"/>
                  <a:gd name="T53" fmla="*/ 69 h 97"/>
                  <a:gd name="T54" fmla="*/ 0 w 175"/>
                  <a:gd name="T55" fmla="*/ 67 h 97"/>
                  <a:gd name="T56" fmla="*/ 0 w 175"/>
                  <a:gd name="T57" fmla="*/ 68 h 97"/>
                  <a:gd name="T58" fmla="*/ 11 w 175"/>
                  <a:gd name="T59" fmla="*/ 76 h 97"/>
                  <a:gd name="T60" fmla="*/ 49 w 175"/>
                  <a:gd name="T61" fmla="*/ 78 h 97"/>
                  <a:gd name="T62" fmla="*/ 86 w 175"/>
                  <a:gd name="T63" fmla="*/ 82 h 97"/>
                  <a:gd name="T64" fmla="*/ 95 w 175"/>
                  <a:gd name="T65" fmla="*/ 79 h 97"/>
                  <a:gd name="T66" fmla="*/ 133 w 175"/>
                  <a:gd name="T67" fmla="*/ 82 h 97"/>
                  <a:gd name="T68" fmla="*/ 174 w 175"/>
                  <a:gd name="T69" fmla="*/ 97 h 97"/>
                  <a:gd name="T70" fmla="*/ 175 w 175"/>
                  <a:gd name="T7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5" h="97">
                    <a:moveTo>
                      <a:pt x="175" y="97"/>
                    </a:moveTo>
                    <a:cubicBezTo>
                      <a:pt x="175" y="97"/>
                      <a:pt x="175" y="97"/>
                      <a:pt x="175" y="97"/>
                    </a:cubicBezTo>
                    <a:cubicBezTo>
                      <a:pt x="169" y="89"/>
                      <a:pt x="169" y="89"/>
                      <a:pt x="169" y="89"/>
                    </a:cubicBezTo>
                    <a:cubicBezTo>
                      <a:pt x="164" y="83"/>
                      <a:pt x="156" y="81"/>
                      <a:pt x="151" y="77"/>
                    </a:cubicBezTo>
                    <a:cubicBezTo>
                      <a:pt x="149" y="77"/>
                      <a:pt x="149" y="77"/>
                      <a:pt x="148" y="76"/>
                    </a:cubicBezTo>
                    <a:cubicBezTo>
                      <a:pt x="142" y="74"/>
                      <a:pt x="137" y="72"/>
                      <a:pt x="131" y="71"/>
                    </a:cubicBezTo>
                    <a:cubicBezTo>
                      <a:pt x="129" y="71"/>
                      <a:pt x="127" y="71"/>
                      <a:pt x="125" y="70"/>
                    </a:cubicBezTo>
                    <a:cubicBezTo>
                      <a:pt x="116" y="69"/>
                      <a:pt x="107" y="67"/>
                      <a:pt x="98" y="66"/>
                    </a:cubicBezTo>
                    <a:cubicBezTo>
                      <a:pt x="95" y="63"/>
                      <a:pt x="92" y="57"/>
                      <a:pt x="88" y="54"/>
                    </a:cubicBezTo>
                    <a:cubicBezTo>
                      <a:pt x="86" y="51"/>
                      <a:pt x="84" y="50"/>
                      <a:pt x="82" y="48"/>
                    </a:cubicBezTo>
                    <a:cubicBezTo>
                      <a:pt x="82" y="48"/>
                      <a:pt x="82" y="47"/>
                      <a:pt x="81" y="47"/>
                    </a:cubicBezTo>
                    <a:cubicBezTo>
                      <a:pt x="73" y="40"/>
                      <a:pt x="73" y="40"/>
                      <a:pt x="73" y="40"/>
                    </a:cubicBezTo>
                    <a:cubicBezTo>
                      <a:pt x="68" y="36"/>
                      <a:pt x="62" y="33"/>
                      <a:pt x="58" y="27"/>
                    </a:cubicBezTo>
                    <a:cubicBezTo>
                      <a:pt x="55" y="26"/>
                      <a:pt x="55" y="26"/>
                      <a:pt x="55" y="26"/>
                    </a:cubicBezTo>
                    <a:cubicBezTo>
                      <a:pt x="49" y="21"/>
                      <a:pt x="45" y="15"/>
                      <a:pt x="41" y="9"/>
                    </a:cubicBezTo>
                    <a:cubicBezTo>
                      <a:pt x="38" y="6"/>
                      <a:pt x="37" y="3"/>
                      <a:pt x="35" y="0"/>
                    </a:cubicBezTo>
                    <a:cubicBezTo>
                      <a:pt x="35" y="0"/>
                      <a:pt x="35" y="0"/>
                      <a:pt x="34" y="0"/>
                    </a:cubicBezTo>
                    <a:cubicBezTo>
                      <a:pt x="34" y="3"/>
                      <a:pt x="35" y="6"/>
                      <a:pt x="35" y="8"/>
                    </a:cubicBezTo>
                    <a:cubicBezTo>
                      <a:pt x="37" y="13"/>
                      <a:pt x="39" y="16"/>
                      <a:pt x="40" y="19"/>
                    </a:cubicBezTo>
                    <a:cubicBezTo>
                      <a:pt x="40" y="19"/>
                      <a:pt x="40" y="19"/>
                      <a:pt x="40" y="20"/>
                    </a:cubicBezTo>
                    <a:cubicBezTo>
                      <a:pt x="47" y="28"/>
                      <a:pt x="53" y="34"/>
                      <a:pt x="56" y="46"/>
                    </a:cubicBezTo>
                    <a:cubicBezTo>
                      <a:pt x="58" y="49"/>
                      <a:pt x="58" y="54"/>
                      <a:pt x="61" y="57"/>
                    </a:cubicBezTo>
                    <a:cubicBezTo>
                      <a:pt x="60" y="59"/>
                      <a:pt x="58" y="60"/>
                      <a:pt x="57" y="60"/>
                    </a:cubicBezTo>
                    <a:cubicBezTo>
                      <a:pt x="53" y="62"/>
                      <a:pt x="51" y="64"/>
                      <a:pt x="47" y="65"/>
                    </a:cubicBezTo>
                    <a:cubicBezTo>
                      <a:pt x="46" y="65"/>
                      <a:pt x="46" y="66"/>
                      <a:pt x="45" y="66"/>
                    </a:cubicBezTo>
                    <a:cubicBezTo>
                      <a:pt x="43" y="67"/>
                      <a:pt x="40" y="67"/>
                      <a:pt x="39" y="68"/>
                    </a:cubicBezTo>
                    <a:cubicBezTo>
                      <a:pt x="29" y="72"/>
                      <a:pt x="19" y="70"/>
                      <a:pt x="10" y="69"/>
                    </a:cubicBezTo>
                    <a:cubicBezTo>
                      <a:pt x="6" y="68"/>
                      <a:pt x="3" y="67"/>
                      <a:pt x="0" y="67"/>
                    </a:cubicBezTo>
                    <a:cubicBezTo>
                      <a:pt x="0" y="67"/>
                      <a:pt x="0" y="67"/>
                      <a:pt x="0" y="68"/>
                    </a:cubicBezTo>
                    <a:cubicBezTo>
                      <a:pt x="3" y="71"/>
                      <a:pt x="7" y="73"/>
                      <a:pt x="11" y="76"/>
                    </a:cubicBezTo>
                    <a:cubicBezTo>
                      <a:pt x="24" y="79"/>
                      <a:pt x="36" y="78"/>
                      <a:pt x="49" y="78"/>
                    </a:cubicBezTo>
                    <a:cubicBezTo>
                      <a:pt x="61" y="78"/>
                      <a:pt x="74" y="83"/>
                      <a:pt x="86" y="82"/>
                    </a:cubicBezTo>
                    <a:cubicBezTo>
                      <a:pt x="89" y="81"/>
                      <a:pt x="92" y="80"/>
                      <a:pt x="95" y="79"/>
                    </a:cubicBezTo>
                    <a:cubicBezTo>
                      <a:pt x="107" y="76"/>
                      <a:pt x="121" y="80"/>
                      <a:pt x="133" y="82"/>
                    </a:cubicBezTo>
                    <a:cubicBezTo>
                      <a:pt x="148" y="85"/>
                      <a:pt x="164" y="89"/>
                      <a:pt x="174" y="97"/>
                    </a:cubicBezTo>
                    <a:cubicBezTo>
                      <a:pt x="174" y="97"/>
                      <a:pt x="175" y="97"/>
                      <a:pt x="175"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24"/>
              <p:cNvSpPr>
                <a:spLocks/>
              </p:cNvSpPr>
              <p:nvPr/>
            </p:nvSpPr>
            <p:spPr bwMode="auto">
              <a:xfrm>
                <a:off x="7292976" y="2239962"/>
                <a:ext cx="233363" cy="254000"/>
              </a:xfrm>
              <a:custGeom>
                <a:avLst/>
                <a:gdLst>
                  <a:gd name="T0" fmla="*/ 23 w 62"/>
                  <a:gd name="T1" fmla="*/ 67 h 68"/>
                  <a:gd name="T2" fmla="*/ 58 w 62"/>
                  <a:gd name="T3" fmla="*/ 63 h 68"/>
                  <a:gd name="T4" fmla="*/ 61 w 62"/>
                  <a:gd name="T5" fmla="*/ 59 h 68"/>
                  <a:gd name="T6" fmla="*/ 54 w 62"/>
                  <a:gd name="T7" fmla="*/ 40 h 68"/>
                  <a:gd name="T8" fmla="*/ 41 w 62"/>
                  <a:gd name="T9" fmla="*/ 21 h 68"/>
                  <a:gd name="T10" fmla="*/ 32 w 62"/>
                  <a:gd name="T11" fmla="*/ 1 h 68"/>
                  <a:gd name="T12" fmla="*/ 30 w 62"/>
                  <a:gd name="T13" fmla="*/ 1 h 68"/>
                  <a:gd name="T14" fmla="*/ 30 w 62"/>
                  <a:gd name="T15" fmla="*/ 14 h 68"/>
                  <a:gd name="T16" fmla="*/ 34 w 62"/>
                  <a:gd name="T17" fmla="*/ 26 h 68"/>
                  <a:gd name="T18" fmla="*/ 33 w 62"/>
                  <a:gd name="T19" fmla="*/ 27 h 68"/>
                  <a:gd name="T20" fmla="*/ 45 w 62"/>
                  <a:gd name="T21" fmla="*/ 54 h 68"/>
                  <a:gd name="T22" fmla="*/ 27 w 62"/>
                  <a:gd name="T23" fmla="*/ 61 h 68"/>
                  <a:gd name="T24" fmla="*/ 11 w 62"/>
                  <a:gd name="T25" fmla="*/ 60 h 68"/>
                  <a:gd name="T26" fmla="*/ 2 w 62"/>
                  <a:gd name="T27" fmla="*/ 54 h 68"/>
                  <a:gd name="T28" fmla="*/ 0 w 62"/>
                  <a:gd name="T29" fmla="*/ 54 h 68"/>
                  <a:gd name="T30" fmla="*/ 2 w 62"/>
                  <a:gd name="T31" fmla="*/ 55 h 68"/>
                  <a:gd name="T32" fmla="*/ 13 w 62"/>
                  <a:gd name="T33" fmla="*/ 65 h 68"/>
                  <a:gd name="T34" fmla="*/ 23 w 62"/>
                  <a:gd name="T35"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68">
                    <a:moveTo>
                      <a:pt x="23" y="67"/>
                    </a:moveTo>
                    <a:cubicBezTo>
                      <a:pt x="35" y="68"/>
                      <a:pt x="46" y="66"/>
                      <a:pt x="58" y="63"/>
                    </a:cubicBezTo>
                    <a:cubicBezTo>
                      <a:pt x="60" y="62"/>
                      <a:pt x="60" y="60"/>
                      <a:pt x="61" y="59"/>
                    </a:cubicBezTo>
                    <a:cubicBezTo>
                      <a:pt x="62" y="52"/>
                      <a:pt x="57" y="46"/>
                      <a:pt x="54" y="40"/>
                    </a:cubicBezTo>
                    <a:cubicBezTo>
                      <a:pt x="50" y="33"/>
                      <a:pt x="46" y="27"/>
                      <a:pt x="41" y="21"/>
                    </a:cubicBezTo>
                    <a:cubicBezTo>
                      <a:pt x="36" y="15"/>
                      <a:pt x="33" y="9"/>
                      <a:pt x="32" y="1"/>
                    </a:cubicBezTo>
                    <a:cubicBezTo>
                      <a:pt x="32" y="0"/>
                      <a:pt x="31" y="1"/>
                      <a:pt x="30" y="1"/>
                    </a:cubicBezTo>
                    <a:cubicBezTo>
                      <a:pt x="30" y="5"/>
                      <a:pt x="30" y="10"/>
                      <a:pt x="30" y="14"/>
                    </a:cubicBezTo>
                    <a:cubicBezTo>
                      <a:pt x="31" y="19"/>
                      <a:pt x="31" y="23"/>
                      <a:pt x="34" y="26"/>
                    </a:cubicBezTo>
                    <a:cubicBezTo>
                      <a:pt x="34" y="27"/>
                      <a:pt x="34" y="27"/>
                      <a:pt x="33" y="27"/>
                    </a:cubicBezTo>
                    <a:cubicBezTo>
                      <a:pt x="38" y="35"/>
                      <a:pt x="41" y="45"/>
                      <a:pt x="45" y="54"/>
                    </a:cubicBezTo>
                    <a:cubicBezTo>
                      <a:pt x="41" y="59"/>
                      <a:pt x="33" y="59"/>
                      <a:pt x="27" y="61"/>
                    </a:cubicBezTo>
                    <a:cubicBezTo>
                      <a:pt x="21" y="62"/>
                      <a:pt x="16" y="62"/>
                      <a:pt x="11" y="60"/>
                    </a:cubicBezTo>
                    <a:cubicBezTo>
                      <a:pt x="2" y="54"/>
                      <a:pt x="2" y="54"/>
                      <a:pt x="2" y="54"/>
                    </a:cubicBezTo>
                    <a:cubicBezTo>
                      <a:pt x="0" y="54"/>
                      <a:pt x="0" y="54"/>
                      <a:pt x="0" y="54"/>
                    </a:cubicBezTo>
                    <a:cubicBezTo>
                      <a:pt x="1" y="55"/>
                      <a:pt x="1" y="55"/>
                      <a:pt x="2" y="55"/>
                    </a:cubicBezTo>
                    <a:cubicBezTo>
                      <a:pt x="3" y="61"/>
                      <a:pt x="9" y="63"/>
                      <a:pt x="13" y="65"/>
                    </a:cubicBezTo>
                    <a:cubicBezTo>
                      <a:pt x="16" y="67"/>
                      <a:pt x="20" y="67"/>
                      <a:pt x="23"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25"/>
              <p:cNvSpPr>
                <a:spLocks/>
              </p:cNvSpPr>
              <p:nvPr/>
            </p:nvSpPr>
            <p:spPr bwMode="auto">
              <a:xfrm>
                <a:off x="7248526" y="2359025"/>
                <a:ext cx="184150" cy="90488"/>
              </a:xfrm>
              <a:custGeom>
                <a:avLst/>
                <a:gdLst>
                  <a:gd name="T0" fmla="*/ 36 w 49"/>
                  <a:gd name="T1" fmla="*/ 24 h 24"/>
                  <a:gd name="T2" fmla="*/ 48 w 49"/>
                  <a:gd name="T3" fmla="*/ 22 h 24"/>
                  <a:gd name="T4" fmla="*/ 47 w 49"/>
                  <a:gd name="T5" fmla="*/ 18 h 24"/>
                  <a:gd name="T6" fmla="*/ 4 w 49"/>
                  <a:gd name="T7" fmla="*/ 3 h 24"/>
                  <a:gd name="T8" fmla="*/ 0 w 49"/>
                  <a:gd name="T9" fmla="*/ 0 h 24"/>
                  <a:gd name="T10" fmla="*/ 0 w 49"/>
                  <a:gd name="T11" fmla="*/ 0 h 24"/>
                  <a:gd name="T12" fmla="*/ 2 w 49"/>
                  <a:gd name="T13" fmla="*/ 4 h 24"/>
                  <a:gd name="T14" fmla="*/ 2 w 49"/>
                  <a:gd name="T15" fmla="*/ 6 h 24"/>
                  <a:gd name="T16" fmla="*/ 32 w 49"/>
                  <a:gd name="T17" fmla="*/ 23 h 24"/>
                  <a:gd name="T18" fmla="*/ 36 w 49"/>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24">
                    <a:moveTo>
                      <a:pt x="36" y="24"/>
                    </a:moveTo>
                    <a:cubicBezTo>
                      <a:pt x="48" y="22"/>
                      <a:pt x="48" y="22"/>
                      <a:pt x="48" y="22"/>
                    </a:cubicBezTo>
                    <a:cubicBezTo>
                      <a:pt x="49" y="21"/>
                      <a:pt x="48" y="19"/>
                      <a:pt x="47" y="18"/>
                    </a:cubicBezTo>
                    <a:cubicBezTo>
                      <a:pt x="34" y="12"/>
                      <a:pt x="15" y="14"/>
                      <a:pt x="4" y="3"/>
                    </a:cubicBezTo>
                    <a:cubicBezTo>
                      <a:pt x="2" y="2"/>
                      <a:pt x="2" y="0"/>
                      <a:pt x="0" y="0"/>
                    </a:cubicBezTo>
                    <a:cubicBezTo>
                      <a:pt x="0" y="0"/>
                      <a:pt x="0" y="0"/>
                      <a:pt x="0" y="0"/>
                    </a:cubicBezTo>
                    <a:cubicBezTo>
                      <a:pt x="2" y="4"/>
                      <a:pt x="2" y="4"/>
                      <a:pt x="2" y="4"/>
                    </a:cubicBezTo>
                    <a:cubicBezTo>
                      <a:pt x="2" y="5"/>
                      <a:pt x="2" y="5"/>
                      <a:pt x="2" y="6"/>
                    </a:cubicBezTo>
                    <a:cubicBezTo>
                      <a:pt x="10" y="15"/>
                      <a:pt x="20" y="22"/>
                      <a:pt x="32" y="23"/>
                    </a:cubicBezTo>
                    <a:cubicBezTo>
                      <a:pt x="34" y="23"/>
                      <a:pt x="35" y="23"/>
                      <a:pt x="3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26"/>
              <p:cNvSpPr>
                <a:spLocks/>
              </p:cNvSpPr>
              <p:nvPr/>
            </p:nvSpPr>
            <p:spPr bwMode="auto">
              <a:xfrm>
                <a:off x="7372351" y="2243137"/>
                <a:ext cx="55563" cy="165100"/>
              </a:xfrm>
              <a:custGeom>
                <a:avLst/>
                <a:gdLst>
                  <a:gd name="T0" fmla="*/ 10 w 15"/>
                  <a:gd name="T1" fmla="*/ 44 h 44"/>
                  <a:gd name="T2" fmla="*/ 13 w 15"/>
                  <a:gd name="T3" fmla="*/ 43 h 44"/>
                  <a:gd name="T4" fmla="*/ 14 w 15"/>
                  <a:gd name="T5" fmla="*/ 37 h 44"/>
                  <a:gd name="T6" fmla="*/ 4 w 15"/>
                  <a:gd name="T7" fmla="*/ 1 h 44"/>
                  <a:gd name="T8" fmla="*/ 3 w 15"/>
                  <a:gd name="T9" fmla="*/ 0 h 44"/>
                  <a:gd name="T10" fmla="*/ 5 w 15"/>
                  <a:gd name="T11" fmla="*/ 41 h 44"/>
                  <a:gd name="T12" fmla="*/ 10 w 15"/>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5" h="44">
                    <a:moveTo>
                      <a:pt x="10" y="44"/>
                    </a:moveTo>
                    <a:cubicBezTo>
                      <a:pt x="13" y="43"/>
                      <a:pt x="13" y="43"/>
                      <a:pt x="13" y="43"/>
                    </a:cubicBezTo>
                    <a:cubicBezTo>
                      <a:pt x="15" y="42"/>
                      <a:pt x="14" y="39"/>
                      <a:pt x="14" y="37"/>
                    </a:cubicBezTo>
                    <a:cubicBezTo>
                      <a:pt x="7" y="26"/>
                      <a:pt x="5" y="13"/>
                      <a:pt x="4" y="1"/>
                    </a:cubicBezTo>
                    <a:cubicBezTo>
                      <a:pt x="4" y="1"/>
                      <a:pt x="4" y="0"/>
                      <a:pt x="3" y="0"/>
                    </a:cubicBezTo>
                    <a:cubicBezTo>
                      <a:pt x="0" y="14"/>
                      <a:pt x="4" y="28"/>
                      <a:pt x="5" y="41"/>
                    </a:cubicBezTo>
                    <a:cubicBezTo>
                      <a:pt x="10" y="44"/>
                      <a:pt x="10" y="44"/>
                      <a:pt x="1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27"/>
              <p:cNvSpPr>
                <a:spLocks/>
              </p:cNvSpPr>
              <p:nvPr/>
            </p:nvSpPr>
            <p:spPr bwMode="auto">
              <a:xfrm>
                <a:off x="7180263" y="2228850"/>
                <a:ext cx="198438" cy="165100"/>
              </a:xfrm>
              <a:custGeom>
                <a:avLst/>
                <a:gdLst>
                  <a:gd name="T0" fmla="*/ 49 w 53"/>
                  <a:gd name="T1" fmla="*/ 44 h 44"/>
                  <a:gd name="T2" fmla="*/ 50 w 53"/>
                  <a:gd name="T3" fmla="*/ 44 h 44"/>
                  <a:gd name="T4" fmla="*/ 53 w 53"/>
                  <a:gd name="T5" fmla="*/ 39 h 44"/>
                  <a:gd name="T6" fmla="*/ 51 w 53"/>
                  <a:gd name="T7" fmla="*/ 35 h 44"/>
                  <a:gd name="T8" fmla="*/ 26 w 53"/>
                  <a:gd name="T9" fmla="*/ 22 h 44"/>
                  <a:gd name="T10" fmla="*/ 7 w 53"/>
                  <a:gd name="T11" fmla="*/ 10 h 44"/>
                  <a:gd name="T12" fmla="*/ 2 w 53"/>
                  <a:gd name="T13" fmla="*/ 0 h 44"/>
                  <a:gd name="T14" fmla="*/ 0 w 53"/>
                  <a:gd name="T15" fmla="*/ 0 h 44"/>
                  <a:gd name="T16" fmla="*/ 6 w 53"/>
                  <a:gd name="T17" fmla="*/ 12 h 44"/>
                  <a:gd name="T18" fmla="*/ 12 w 53"/>
                  <a:gd name="T19" fmla="*/ 22 h 44"/>
                  <a:gd name="T20" fmla="*/ 46 w 53"/>
                  <a:gd name="T21" fmla="*/ 43 h 44"/>
                  <a:gd name="T22" fmla="*/ 49 w 53"/>
                  <a:gd name="T23"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44">
                    <a:moveTo>
                      <a:pt x="49" y="44"/>
                    </a:moveTo>
                    <a:cubicBezTo>
                      <a:pt x="49" y="44"/>
                      <a:pt x="50" y="44"/>
                      <a:pt x="50" y="44"/>
                    </a:cubicBezTo>
                    <a:cubicBezTo>
                      <a:pt x="52" y="43"/>
                      <a:pt x="53" y="41"/>
                      <a:pt x="53" y="39"/>
                    </a:cubicBezTo>
                    <a:cubicBezTo>
                      <a:pt x="53" y="37"/>
                      <a:pt x="52" y="36"/>
                      <a:pt x="51" y="35"/>
                    </a:cubicBezTo>
                    <a:cubicBezTo>
                      <a:pt x="43" y="30"/>
                      <a:pt x="34" y="27"/>
                      <a:pt x="26" y="22"/>
                    </a:cubicBezTo>
                    <a:cubicBezTo>
                      <a:pt x="18" y="20"/>
                      <a:pt x="13" y="15"/>
                      <a:pt x="7" y="10"/>
                    </a:cubicBezTo>
                    <a:cubicBezTo>
                      <a:pt x="2" y="0"/>
                      <a:pt x="2" y="0"/>
                      <a:pt x="2" y="0"/>
                    </a:cubicBezTo>
                    <a:cubicBezTo>
                      <a:pt x="0" y="0"/>
                      <a:pt x="0" y="0"/>
                      <a:pt x="0" y="0"/>
                    </a:cubicBezTo>
                    <a:cubicBezTo>
                      <a:pt x="0" y="4"/>
                      <a:pt x="4" y="8"/>
                      <a:pt x="6" y="12"/>
                    </a:cubicBezTo>
                    <a:cubicBezTo>
                      <a:pt x="8" y="15"/>
                      <a:pt x="10" y="19"/>
                      <a:pt x="12" y="22"/>
                    </a:cubicBezTo>
                    <a:cubicBezTo>
                      <a:pt x="23" y="32"/>
                      <a:pt x="32" y="39"/>
                      <a:pt x="46" y="43"/>
                    </a:cubicBezTo>
                    <a:cubicBezTo>
                      <a:pt x="47" y="43"/>
                      <a:pt x="48" y="43"/>
                      <a:pt x="49"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28"/>
              <p:cNvSpPr>
                <a:spLocks/>
              </p:cNvSpPr>
              <p:nvPr/>
            </p:nvSpPr>
            <p:spPr bwMode="auto">
              <a:xfrm>
                <a:off x="7319963" y="2152650"/>
                <a:ext cx="52388" cy="173038"/>
              </a:xfrm>
              <a:custGeom>
                <a:avLst/>
                <a:gdLst>
                  <a:gd name="T0" fmla="*/ 10 w 14"/>
                  <a:gd name="T1" fmla="*/ 46 h 46"/>
                  <a:gd name="T2" fmla="*/ 11 w 14"/>
                  <a:gd name="T3" fmla="*/ 46 h 46"/>
                  <a:gd name="T4" fmla="*/ 12 w 14"/>
                  <a:gd name="T5" fmla="*/ 46 h 46"/>
                  <a:gd name="T6" fmla="*/ 13 w 14"/>
                  <a:gd name="T7" fmla="*/ 28 h 46"/>
                  <a:gd name="T8" fmla="*/ 8 w 14"/>
                  <a:gd name="T9" fmla="*/ 1 h 46"/>
                  <a:gd name="T10" fmla="*/ 7 w 14"/>
                  <a:gd name="T11" fmla="*/ 0 h 46"/>
                  <a:gd name="T12" fmla="*/ 7 w 14"/>
                  <a:gd name="T13" fmla="*/ 1 h 46"/>
                  <a:gd name="T14" fmla="*/ 0 w 14"/>
                  <a:gd name="T15" fmla="*/ 44 h 46"/>
                  <a:gd name="T16" fmla="*/ 10 w 14"/>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6">
                    <a:moveTo>
                      <a:pt x="10" y="46"/>
                    </a:moveTo>
                    <a:cubicBezTo>
                      <a:pt x="11" y="46"/>
                      <a:pt x="11" y="46"/>
                      <a:pt x="11" y="46"/>
                    </a:cubicBezTo>
                    <a:cubicBezTo>
                      <a:pt x="11" y="46"/>
                      <a:pt x="11" y="46"/>
                      <a:pt x="12" y="46"/>
                    </a:cubicBezTo>
                    <a:cubicBezTo>
                      <a:pt x="14" y="40"/>
                      <a:pt x="12" y="34"/>
                      <a:pt x="13" y="28"/>
                    </a:cubicBezTo>
                    <a:cubicBezTo>
                      <a:pt x="11" y="19"/>
                      <a:pt x="12" y="8"/>
                      <a:pt x="8" y="1"/>
                    </a:cubicBezTo>
                    <a:cubicBezTo>
                      <a:pt x="8" y="1"/>
                      <a:pt x="8" y="1"/>
                      <a:pt x="7" y="0"/>
                    </a:cubicBezTo>
                    <a:cubicBezTo>
                      <a:pt x="7" y="1"/>
                      <a:pt x="7" y="0"/>
                      <a:pt x="7" y="1"/>
                    </a:cubicBezTo>
                    <a:cubicBezTo>
                      <a:pt x="4" y="15"/>
                      <a:pt x="6" y="30"/>
                      <a:pt x="0" y="44"/>
                    </a:cubicBezTo>
                    <a:cubicBezTo>
                      <a:pt x="10" y="46"/>
                      <a:pt x="10" y="46"/>
                      <a:pt x="1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29"/>
              <p:cNvSpPr>
                <a:spLocks/>
              </p:cNvSpPr>
              <p:nvPr/>
            </p:nvSpPr>
            <p:spPr bwMode="auto">
              <a:xfrm>
                <a:off x="7161213" y="2127250"/>
                <a:ext cx="139700" cy="165100"/>
              </a:xfrm>
              <a:custGeom>
                <a:avLst/>
                <a:gdLst>
                  <a:gd name="T0" fmla="*/ 34 w 37"/>
                  <a:gd name="T1" fmla="*/ 44 h 44"/>
                  <a:gd name="T2" fmla="*/ 35 w 37"/>
                  <a:gd name="T3" fmla="*/ 43 h 44"/>
                  <a:gd name="T4" fmla="*/ 37 w 37"/>
                  <a:gd name="T5" fmla="*/ 38 h 44"/>
                  <a:gd name="T6" fmla="*/ 21 w 37"/>
                  <a:gd name="T7" fmla="*/ 25 h 44"/>
                  <a:gd name="T8" fmla="*/ 1 w 37"/>
                  <a:gd name="T9" fmla="*/ 0 h 44"/>
                  <a:gd name="T10" fmla="*/ 0 w 37"/>
                  <a:gd name="T11" fmla="*/ 2 h 44"/>
                  <a:gd name="T12" fmla="*/ 5 w 37"/>
                  <a:gd name="T13" fmla="*/ 13 h 44"/>
                  <a:gd name="T14" fmla="*/ 9 w 37"/>
                  <a:gd name="T15" fmla="*/ 22 h 44"/>
                  <a:gd name="T16" fmla="*/ 34 w 37"/>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4">
                    <a:moveTo>
                      <a:pt x="34" y="44"/>
                    </a:moveTo>
                    <a:cubicBezTo>
                      <a:pt x="34" y="44"/>
                      <a:pt x="35" y="44"/>
                      <a:pt x="35" y="43"/>
                    </a:cubicBezTo>
                    <a:cubicBezTo>
                      <a:pt x="37" y="38"/>
                      <a:pt x="37" y="38"/>
                      <a:pt x="37" y="38"/>
                    </a:cubicBezTo>
                    <a:cubicBezTo>
                      <a:pt x="34" y="32"/>
                      <a:pt x="27" y="30"/>
                      <a:pt x="21" y="25"/>
                    </a:cubicBezTo>
                    <a:cubicBezTo>
                      <a:pt x="12" y="19"/>
                      <a:pt x="5" y="11"/>
                      <a:pt x="1" y="0"/>
                    </a:cubicBezTo>
                    <a:cubicBezTo>
                      <a:pt x="0" y="1"/>
                      <a:pt x="0" y="1"/>
                      <a:pt x="0" y="2"/>
                    </a:cubicBezTo>
                    <a:cubicBezTo>
                      <a:pt x="0" y="6"/>
                      <a:pt x="2" y="10"/>
                      <a:pt x="5" y="13"/>
                    </a:cubicBezTo>
                    <a:cubicBezTo>
                      <a:pt x="6" y="16"/>
                      <a:pt x="7" y="19"/>
                      <a:pt x="9" y="22"/>
                    </a:cubicBezTo>
                    <a:cubicBezTo>
                      <a:pt x="15" y="32"/>
                      <a:pt x="24" y="40"/>
                      <a:pt x="3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30"/>
              <p:cNvSpPr>
                <a:spLocks/>
              </p:cNvSpPr>
              <p:nvPr/>
            </p:nvSpPr>
            <p:spPr bwMode="auto">
              <a:xfrm>
                <a:off x="7262813" y="2070100"/>
                <a:ext cx="49213" cy="165100"/>
              </a:xfrm>
              <a:custGeom>
                <a:avLst/>
                <a:gdLst>
                  <a:gd name="T0" fmla="*/ 6 w 13"/>
                  <a:gd name="T1" fmla="*/ 44 h 44"/>
                  <a:gd name="T2" fmla="*/ 6 w 13"/>
                  <a:gd name="T3" fmla="*/ 44 h 44"/>
                  <a:gd name="T4" fmla="*/ 10 w 13"/>
                  <a:gd name="T5" fmla="*/ 37 h 44"/>
                  <a:gd name="T6" fmla="*/ 12 w 13"/>
                  <a:gd name="T7" fmla="*/ 0 h 44"/>
                  <a:gd name="T8" fmla="*/ 1 w 13"/>
                  <a:gd name="T9" fmla="*/ 37 h 44"/>
                  <a:gd name="T10" fmla="*/ 0 w 13"/>
                  <a:gd name="T11" fmla="*/ 41 h 44"/>
                  <a:gd name="T12" fmla="*/ 6 w 13"/>
                  <a:gd name="T13" fmla="*/ 44 h 44"/>
                  <a:gd name="T14" fmla="*/ 6 w 13"/>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44">
                    <a:moveTo>
                      <a:pt x="6" y="44"/>
                    </a:moveTo>
                    <a:cubicBezTo>
                      <a:pt x="6" y="44"/>
                      <a:pt x="6" y="44"/>
                      <a:pt x="6" y="44"/>
                    </a:cubicBezTo>
                    <a:cubicBezTo>
                      <a:pt x="10" y="37"/>
                      <a:pt x="10" y="37"/>
                      <a:pt x="10" y="37"/>
                    </a:cubicBezTo>
                    <a:cubicBezTo>
                      <a:pt x="12" y="25"/>
                      <a:pt x="13" y="11"/>
                      <a:pt x="12" y="0"/>
                    </a:cubicBezTo>
                    <a:cubicBezTo>
                      <a:pt x="7" y="11"/>
                      <a:pt x="7" y="27"/>
                      <a:pt x="1" y="37"/>
                    </a:cubicBezTo>
                    <a:cubicBezTo>
                      <a:pt x="0" y="39"/>
                      <a:pt x="0" y="40"/>
                      <a:pt x="0" y="41"/>
                    </a:cubicBezTo>
                    <a:cubicBezTo>
                      <a:pt x="6" y="44"/>
                      <a:pt x="6" y="44"/>
                      <a:pt x="6" y="44"/>
                    </a:cubicBezTo>
                    <a:cubicBezTo>
                      <a:pt x="6" y="44"/>
                      <a:pt x="6" y="44"/>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31"/>
              <p:cNvSpPr>
                <a:spLocks/>
              </p:cNvSpPr>
              <p:nvPr/>
            </p:nvSpPr>
            <p:spPr bwMode="auto">
              <a:xfrm>
                <a:off x="7169151" y="2025650"/>
                <a:ext cx="79375" cy="168275"/>
              </a:xfrm>
              <a:custGeom>
                <a:avLst/>
                <a:gdLst>
                  <a:gd name="T0" fmla="*/ 18 w 21"/>
                  <a:gd name="T1" fmla="*/ 45 h 45"/>
                  <a:gd name="T2" fmla="*/ 19 w 21"/>
                  <a:gd name="T3" fmla="*/ 45 h 45"/>
                  <a:gd name="T4" fmla="*/ 21 w 21"/>
                  <a:gd name="T5" fmla="*/ 41 h 45"/>
                  <a:gd name="T6" fmla="*/ 9 w 21"/>
                  <a:gd name="T7" fmla="*/ 22 h 45"/>
                  <a:gd name="T8" fmla="*/ 2 w 21"/>
                  <a:gd name="T9" fmla="*/ 0 h 45"/>
                  <a:gd name="T10" fmla="*/ 1 w 21"/>
                  <a:gd name="T11" fmla="*/ 0 h 45"/>
                  <a:gd name="T12" fmla="*/ 3 w 21"/>
                  <a:gd name="T13" fmla="*/ 22 h 45"/>
                  <a:gd name="T14" fmla="*/ 14 w 21"/>
                  <a:gd name="T15" fmla="*/ 42 h 45"/>
                  <a:gd name="T16" fmla="*/ 18 w 21"/>
                  <a:gd name="T1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5">
                    <a:moveTo>
                      <a:pt x="18" y="45"/>
                    </a:moveTo>
                    <a:cubicBezTo>
                      <a:pt x="19" y="45"/>
                      <a:pt x="19" y="45"/>
                      <a:pt x="19" y="45"/>
                    </a:cubicBezTo>
                    <a:cubicBezTo>
                      <a:pt x="20" y="44"/>
                      <a:pt x="21" y="43"/>
                      <a:pt x="21" y="41"/>
                    </a:cubicBezTo>
                    <a:cubicBezTo>
                      <a:pt x="20" y="33"/>
                      <a:pt x="14" y="28"/>
                      <a:pt x="9" y="22"/>
                    </a:cubicBezTo>
                    <a:cubicBezTo>
                      <a:pt x="5" y="16"/>
                      <a:pt x="3" y="7"/>
                      <a:pt x="2" y="0"/>
                    </a:cubicBezTo>
                    <a:cubicBezTo>
                      <a:pt x="1" y="0"/>
                      <a:pt x="1" y="0"/>
                      <a:pt x="1" y="0"/>
                    </a:cubicBezTo>
                    <a:cubicBezTo>
                      <a:pt x="1" y="8"/>
                      <a:pt x="0" y="16"/>
                      <a:pt x="3" y="22"/>
                    </a:cubicBezTo>
                    <a:cubicBezTo>
                      <a:pt x="6" y="30"/>
                      <a:pt x="9" y="36"/>
                      <a:pt x="14" y="42"/>
                    </a:cubicBezTo>
                    <a:cubicBezTo>
                      <a:pt x="18" y="45"/>
                      <a:pt x="18" y="45"/>
                      <a:pt x="18"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32"/>
              <p:cNvSpPr>
                <a:spLocks/>
              </p:cNvSpPr>
              <p:nvPr/>
            </p:nvSpPr>
            <p:spPr bwMode="auto">
              <a:xfrm>
                <a:off x="7289801" y="2152650"/>
                <a:ext cx="0" cy="4763"/>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33"/>
              <p:cNvSpPr>
                <a:spLocks/>
              </p:cNvSpPr>
              <p:nvPr/>
            </p:nvSpPr>
            <p:spPr bwMode="auto">
              <a:xfrm>
                <a:off x="7237413" y="1998662"/>
                <a:ext cx="69850" cy="139700"/>
              </a:xfrm>
              <a:custGeom>
                <a:avLst/>
                <a:gdLst>
                  <a:gd name="T0" fmla="*/ 3 w 19"/>
                  <a:gd name="T1" fmla="*/ 37 h 37"/>
                  <a:gd name="T2" fmla="*/ 5 w 19"/>
                  <a:gd name="T3" fmla="*/ 37 h 37"/>
                  <a:gd name="T4" fmla="*/ 8 w 19"/>
                  <a:gd name="T5" fmla="*/ 31 h 37"/>
                  <a:gd name="T6" fmla="*/ 9 w 19"/>
                  <a:gd name="T7" fmla="*/ 30 h 37"/>
                  <a:gd name="T8" fmla="*/ 19 w 19"/>
                  <a:gd name="T9" fmla="*/ 0 h 37"/>
                  <a:gd name="T10" fmla="*/ 19 w 19"/>
                  <a:gd name="T11" fmla="*/ 0 h 37"/>
                  <a:gd name="T12" fmla="*/ 1 w 19"/>
                  <a:gd name="T13" fmla="*/ 29 h 37"/>
                  <a:gd name="T14" fmla="*/ 0 w 19"/>
                  <a:gd name="T15" fmla="*/ 30 h 37"/>
                  <a:gd name="T16" fmla="*/ 3 w 19"/>
                  <a:gd name="T17" fmla="*/ 37 h 37"/>
                  <a:gd name="T18" fmla="*/ 3 w 19"/>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37">
                    <a:moveTo>
                      <a:pt x="3" y="37"/>
                    </a:moveTo>
                    <a:cubicBezTo>
                      <a:pt x="5" y="37"/>
                      <a:pt x="5" y="37"/>
                      <a:pt x="5" y="37"/>
                    </a:cubicBezTo>
                    <a:cubicBezTo>
                      <a:pt x="8" y="31"/>
                      <a:pt x="8" y="31"/>
                      <a:pt x="8" y="31"/>
                    </a:cubicBezTo>
                    <a:cubicBezTo>
                      <a:pt x="8" y="31"/>
                      <a:pt x="9" y="30"/>
                      <a:pt x="9" y="30"/>
                    </a:cubicBezTo>
                    <a:cubicBezTo>
                      <a:pt x="19" y="0"/>
                      <a:pt x="19" y="0"/>
                      <a:pt x="19" y="0"/>
                    </a:cubicBezTo>
                    <a:cubicBezTo>
                      <a:pt x="19" y="0"/>
                      <a:pt x="19" y="0"/>
                      <a:pt x="19" y="0"/>
                    </a:cubicBezTo>
                    <a:cubicBezTo>
                      <a:pt x="12" y="9"/>
                      <a:pt x="9" y="20"/>
                      <a:pt x="1" y="29"/>
                    </a:cubicBezTo>
                    <a:cubicBezTo>
                      <a:pt x="0" y="30"/>
                      <a:pt x="0" y="30"/>
                      <a:pt x="0" y="30"/>
                    </a:cubicBezTo>
                    <a:cubicBezTo>
                      <a:pt x="0" y="33"/>
                      <a:pt x="1" y="35"/>
                      <a:pt x="3" y="37"/>
                    </a:cubicBezTo>
                    <a:cubicBezTo>
                      <a:pt x="3" y="37"/>
                      <a:pt x="3" y="37"/>
                      <a:pt x="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34"/>
              <p:cNvSpPr>
                <a:spLocks/>
              </p:cNvSpPr>
              <p:nvPr/>
            </p:nvSpPr>
            <p:spPr bwMode="auto">
              <a:xfrm>
                <a:off x="7177088" y="1943100"/>
                <a:ext cx="60325" cy="138113"/>
              </a:xfrm>
              <a:custGeom>
                <a:avLst/>
                <a:gdLst>
                  <a:gd name="T0" fmla="*/ 12 w 16"/>
                  <a:gd name="T1" fmla="*/ 37 h 37"/>
                  <a:gd name="T2" fmla="*/ 14 w 16"/>
                  <a:gd name="T3" fmla="*/ 36 h 37"/>
                  <a:gd name="T4" fmla="*/ 16 w 16"/>
                  <a:gd name="T5" fmla="*/ 34 h 37"/>
                  <a:gd name="T6" fmla="*/ 15 w 16"/>
                  <a:gd name="T7" fmla="*/ 30 h 37"/>
                  <a:gd name="T8" fmla="*/ 10 w 16"/>
                  <a:gd name="T9" fmla="*/ 21 h 37"/>
                  <a:gd name="T10" fmla="*/ 6 w 16"/>
                  <a:gd name="T11" fmla="*/ 1 h 37"/>
                  <a:gd name="T12" fmla="*/ 6 w 16"/>
                  <a:gd name="T13" fmla="*/ 0 h 37"/>
                  <a:gd name="T14" fmla="*/ 5 w 16"/>
                  <a:gd name="T15" fmla="*/ 0 h 37"/>
                  <a:gd name="T16" fmla="*/ 4 w 16"/>
                  <a:gd name="T17" fmla="*/ 0 h 37"/>
                  <a:gd name="T18" fmla="*/ 9 w 16"/>
                  <a:gd name="T19" fmla="*/ 36 h 37"/>
                  <a:gd name="T20" fmla="*/ 12 w 1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7">
                    <a:moveTo>
                      <a:pt x="12" y="37"/>
                    </a:moveTo>
                    <a:cubicBezTo>
                      <a:pt x="14" y="36"/>
                      <a:pt x="14" y="36"/>
                      <a:pt x="14" y="36"/>
                    </a:cubicBezTo>
                    <a:cubicBezTo>
                      <a:pt x="16" y="34"/>
                      <a:pt x="16" y="34"/>
                      <a:pt x="16" y="34"/>
                    </a:cubicBezTo>
                    <a:cubicBezTo>
                      <a:pt x="15" y="30"/>
                      <a:pt x="15" y="30"/>
                      <a:pt x="15" y="30"/>
                    </a:cubicBezTo>
                    <a:cubicBezTo>
                      <a:pt x="13" y="27"/>
                      <a:pt x="12" y="23"/>
                      <a:pt x="10" y="21"/>
                    </a:cubicBezTo>
                    <a:cubicBezTo>
                      <a:pt x="7" y="15"/>
                      <a:pt x="4" y="8"/>
                      <a:pt x="6" y="1"/>
                    </a:cubicBezTo>
                    <a:cubicBezTo>
                      <a:pt x="6" y="0"/>
                      <a:pt x="6" y="0"/>
                      <a:pt x="6" y="0"/>
                    </a:cubicBezTo>
                    <a:cubicBezTo>
                      <a:pt x="5" y="0"/>
                      <a:pt x="5" y="0"/>
                      <a:pt x="5" y="0"/>
                    </a:cubicBezTo>
                    <a:cubicBezTo>
                      <a:pt x="4" y="0"/>
                      <a:pt x="5" y="0"/>
                      <a:pt x="4" y="0"/>
                    </a:cubicBezTo>
                    <a:cubicBezTo>
                      <a:pt x="0" y="12"/>
                      <a:pt x="3" y="26"/>
                      <a:pt x="9" y="36"/>
                    </a:cubicBezTo>
                    <a:cubicBezTo>
                      <a:pt x="12" y="37"/>
                      <a:pt x="12" y="37"/>
                      <a:pt x="12"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35"/>
              <p:cNvSpPr>
                <a:spLocks/>
              </p:cNvSpPr>
              <p:nvPr/>
            </p:nvSpPr>
            <p:spPr bwMode="auto">
              <a:xfrm>
                <a:off x="7240588" y="1943100"/>
                <a:ext cx="71438" cy="104775"/>
              </a:xfrm>
              <a:custGeom>
                <a:avLst/>
                <a:gdLst>
                  <a:gd name="T0" fmla="*/ 2 w 19"/>
                  <a:gd name="T1" fmla="*/ 27 h 28"/>
                  <a:gd name="T2" fmla="*/ 7 w 19"/>
                  <a:gd name="T3" fmla="*/ 25 h 28"/>
                  <a:gd name="T4" fmla="*/ 19 w 19"/>
                  <a:gd name="T5" fmla="*/ 0 h 28"/>
                  <a:gd name="T6" fmla="*/ 0 w 19"/>
                  <a:gd name="T7" fmla="*/ 21 h 28"/>
                  <a:gd name="T8" fmla="*/ 1 w 19"/>
                  <a:gd name="T9" fmla="*/ 23 h 28"/>
                  <a:gd name="T10" fmla="*/ 2 w 19"/>
                  <a:gd name="T11" fmla="*/ 27 h 28"/>
                  <a:gd name="T12" fmla="*/ 2 w 19"/>
                  <a:gd name="T13" fmla="*/ 27 h 28"/>
                </a:gdLst>
                <a:ahLst/>
                <a:cxnLst>
                  <a:cxn ang="0">
                    <a:pos x="T0" y="T1"/>
                  </a:cxn>
                  <a:cxn ang="0">
                    <a:pos x="T2" y="T3"/>
                  </a:cxn>
                  <a:cxn ang="0">
                    <a:pos x="T4" y="T5"/>
                  </a:cxn>
                  <a:cxn ang="0">
                    <a:pos x="T6" y="T7"/>
                  </a:cxn>
                  <a:cxn ang="0">
                    <a:pos x="T8" y="T9"/>
                  </a:cxn>
                  <a:cxn ang="0">
                    <a:pos x="T10" y="T11"/>
                  </a:cxn>
                  <a:cxn ang="0">
                    <a:pos x="T12" y="T13"/>
                  </a:cxn>
                </a:cxnLst>
                <a:rect l="0" t="0" r="r" b="b"/>
                <a:pathLst>
                  <a:path w="19" h="28">
                    <a:moveTo>
                      <a:pt x="2" y="27"/>
                    </a:moveTo>
                    <a:cubicBezTo>
                      <a:pt x="4" y="28"/>
                      <a:pt x="6" y="25"/>
                      <a:pt x="7" y="25"/>
                    </a:cubicBezTo>
                    <a:cubicBezTo>
                      <a:pt x="12" y="17"/>
                      <a:pt x="16" y="8"/>
                      <a:pt x="19" y="0"/>
                    </a:cubicBezTo>
                    <a:cubicBezTo>
                      <a:pt x="12" y="4"/>
                      <a:pt x="8" y="15"/>
                      <a:pt x="0" y="21"/>
                    </a:cubicBezTo>
                    <a:cubicBezTo>
                      <a:pt x="1" y="23"/>
                      <a:pt x="1" y="23"/>
                      <a:pt x="1" y="23"/>
                    </a:cubicBezTo>
                    <a:cubicBezTo>
                      <a:pt x="1" y="24"/>
                      <a:pt x="1" y="26"/>
                      <a:pt x="2" y="27"/>
                    </a:cubicBezTo>
                    <a:cubicBezTo>
                      <a:pt x="2" y="27"/>
                      <a:pt x="2" y="27"/>
                      <a:pt x="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36"/>
              <p:cNvSpPr>
                <a:spLocks/>
              </p:cNvSpPr>
              <p:nvPr/>
            </p:nvSpPr>
            <p:spPr bwMode="auto">
              <a:xfrm>
                <a:off x="7213601" y="1855787"/>
                <a:ext cx="26988" cy="131763"/>
              </a:xfrm>
              <a:custGeom>
                <a:avLst/>
                <a:gdLst>
                  <a:gd name="T0" fmla="*/ 4 w 7"/>
                  <a:gd name="T1" fmla="*/ 35 h 35"/>
                  <a:gd name="T2" fmla="*/ 6 w 7"/>
                  <a:gd name="T3" fmla="*/ 31 h 35"/>
                  <a:gd name="T4" fmla="*/ 4 w 7"/>
                  <a:gd name="T5" fmla="*/ 14 h 35"/>
                  <a:gd name="T6" fmla="*/ 4 w 7"/>
                  <a:gd name="T7" fmla="*/ 8 h 35"/>
                  <a:gd name="T8" fmla="*/ 5 w 7"/>
                  <a:gd name="T9" fmla="*/ 0 h 35"/>
                  <a:gd name="T10" fmla="*/ 4 w 7"/>
                  <a:gd name="T11" fmla="*/ 0 h 35"/>
                  <a:gd name="T12" fmla="*/ 4 w 7"/>
                  <a:gd name="T13" fmla="*/ 2 h 35"/>
                  <a:gd name="T14" fmla="*/ 3 w 7"/>
                  <a:gd name="T15" fmla="*/ 2 h 35"/>
                  <a:gd name="T16" fmla="*/ 0 w 7"/>
                  <a:gd name="T17" fmla="*/ 16 h 35"/>
                  <a:gd name="T18" fmla="*/ 1 w 7"/>
                  <a:gd name="T19" fmla="*/ 34 h 35"/>
                  <a:gd name="T20" fmla="*/ 3 w 7"/>
                  <a:gd name="T21" fmla="*/ 35 h 35"/>
                  <a:gd name="T22" fmla="*/ 4 w 7"/>
                  <a:gd name="T23"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35">
                    <a:moveTo>
                      <a:pt x="4" y="35"/>
                    </a:moveTo>
                    <a:cubicBezTo>
                      <a:pt x="5" y="34"/>
                      <a:pt x="6" y="33"/>
                      <a:pt x="6" y="31"/>
                    </a:cubicBezTo>
                    <a:cubicBezTo>
                      <a:pt x="7" y="26"/>
                      <a:pt x="4" y="20"/>
                      <a:pt x="4" y="14"/>
                    </a:cubicBezTo>
                    <a:cubicBezTo>
                      <a:pt x="4" y="12"/>
                      <a:pt x="4" y="10"/>
                      <a:pt x="4" y="8"/>
                    </a:cubicBezTo>
                    <a:cubicBezTo>
                      <a:pt x="5" y="5"/>
                      <a:pt x="4" y="2"/>
                      <a:pt x="5" y="0"/>
                    </a:cubicBezTo>
                    <a:cubicBezTo>
                      <a:pt x="5" y="0"/>
                      <a:pt x="5" y="0"/>
                      <a:pt x="4" y="0"/>
                    </a:cubicBezTo>
                    <a:cubicBezTo>
                      <a:pt x="4" y="2"/>
                      <a:pt x="4" y="2"/>
                      <a:pt x="4" y="2"/>
                    </a:cubicBezTo>
                    <a:cubicBezTo>
                      <a:pt x="4" y="2"/>
                      <a:pt x="3" y="2"/>
                      <a:pt x="3" y="2"/>
                    </a:cubicBezTo>
                    <a:cubicBezTo>
                      <a:pt x="2" y="7"/>
                      <a:pt x="2" y="11"/>
                      <a:pt x="0" y="16"/>
                    </a:cubicBezTo>
                    <a:cubicBezTo>
                      <a:pt x="0" y="22"/>
                      <a:pt x="0" y="28"/>
                      <a:pt x="1" y="34"/>
                    </a:cubicBezTo>
                    <a:cubicBezTo>
                      <a:pt x="3" y="35"/>
                      <a:pt x="3" y="35"/>
                      <a:pt x="3" y="35"/>
                    </a:cubicBezTo>
                    <a:cubicBezTo>
                      <a:pt x="4" y="35"/>
                      <a:pt x="4" y="35"/>
                      <a:pt x="4"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37"/>
              <p:cNvSpPr>
                <a:spLocks/>
              </p:cNvSpPr>
              <p:nvPr/>
            </p:nvSpPr>
            <p:spPr bwMode="auto">
              <a:xfrm>
                <a:off x="7248526" y="1893887"/>
                <a:ext cx="85725" cy="71438"/>
              </a:xfrm>
              <a:custGeom>
                <a:avLst/>
                <a:gdLst>
                  <a:gd name="T0" fmla="*/ 1 w 23"/>
                  <a:gd name="T1" fmla="*/ 19 h 19"/>
                  <a:gd name="T2" fmla="*/ 13 w 23"/>
                  <a:gd name="T3" fmla="*/ 11 h 19"/>
                  <a:gd name="T4" fmla="*/ 20 w 23"/>
                  <a:gd name="T5" fmla="*/ 5 h 19"/>
                  <a:gd name="T6" fmla="*/ 23 w 23"/>
                  <a:gd name="T7" fmla="*/ 0 h 19"/>
                  <a:gd name="T8" fmla="*/ 18 w 23"/>
                  <a:gd name="T9" fmla="*/ 1 h 19"/>
                  <a:gd name="T10" fmla="*/ 0 w 23"/>
                  <a:gd name="T11" fmla="*/ 12 h 19"/>
                  <a:gd name="T12" fmla="*/ 0 w 23"/>
                  <a:gd name="T13" fmla="*/ 17 h 19"/>
                  <a:gd name="T14" fmla="*/ 1 w 23"/>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9">
                    <a:moveTo>
                      <a:pt x="1" y="19"/>
                    </a:moveTo>
                    <a:cubicBezTo>
                      <a:pt x="6" y="17"/>
                      <a:pt x="9" y="13"/>
                      <a:pt x="13" y="11"/>
                    </a:cubicBezTo>
                    <a:cubicBezTo>
                      <a:pt x="16" y="9"/>
                      <a:pt x="17" y="7"/>
                      <a:pt x="20" y="5"/>
                    </a:cubicBezTo>
                    <a:cubicBezTo>
                      <a:pt x="21" y="3"/>
                      <a:pt x="22" y="2"/>
                      <a:pt x="23" y="0"/>
                    </a:cubicBezTo>
                    <a:cubicBezTo>
                      <a:pt x="21" y="0"/>
                      <a:pt x="20" y="1"/>
                      <a:pt x="18" y="1"/>
                    </a:cubicBezTo>
                    <a:cubicBezTo>
                      <a:pt x="12" y="6"/>
                      <a:pt x="6" y="8"/>
                      <a:pt x="0" y="12"/>
                    </a:cubicBezTo>
                    <a:cubicBezTo>
                      <a:pt x="0" y="17"/>
                      <a:pt x="0" y="17"/>
                      <a:pt x="0" y="17"/>
                    </a:cubicBezTo>
                    <a:cubicBezTo>
                      <a:pt x="0" y="18"/>
                      <a:pt x="0" y="19"/>
                      <a:pt x="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38"/>
              <p:cNvSpPr>
                <a:spLocks/>
              </p:cNvSpPr>
              <p:nvPr/>
            </p:nvSpPr>
            <p:spPr bwMode="auto">
              <a:xfrm>
                <a:off x="7240588" y="1789112"/>
                <a:ext cx="44450" cy="120650"/>
              </a:xfrm>
              <a:custGeom>
                <a:avLst/>
                <a:gdLst>
                  <a:gd name="T0" fmla="*/ 2 w 12"/>
                  <a:gd name="T1" fmla="*/ 32 h 32"/>
                  <a:gd name="T2" fmla="*/ 4 w 12"/>
                  <a:gd name="T3" fmla="*/ 32 h 32"/>
                  <a:gd name="T4" fmla="*/ 4 w 12"/>
                  <a:gd name="T5" fmla="*/ 31 h 32"/>
                  <a:gd name="T6" fmla="*/ 12 w 12"/>
                  <a:gd name="T7" fmla="*/ 2 h 32"/>
                  <a:gd name="T8" fmla="*/ 12 w 12"/>
                  <a:gd name="T9" fmla="*/ 0 h 32"/>
                  <a:gd name="T10" fmla="*/ 0 w 12"/>
                  <a:gd name="T11" fmla="*/ 29 h 32"/>
                  <a:gd name="T12" fmla="*/ 1 w 12"/>
                  <a:gd name="T13" fmla="*/ 32 h 32"/>
                  <a:gd name="T14" fmla="*/ 2 w 12"/>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32">
                    <a:moveTo>
                      <a:pt x="2" y="32"/>
                    </a:moveTo>
                    <a:cubicBezTo>
                      <a:pt x="2" y="32"/>
                      <a:pt x="3" y="32"/>
                      <a:pt x="4" y="32"/>
                    </a:cubicBezTo>
                    <a:cubicBezTo>
                      <a:pt x="5" y="32"/>
                      <a:pt x="4" y="31"/>
                      <a:pt x="4" y="31"/>
                    </a:cubicBezTo>
                    <a:cubicBezTo>
                      <a:pt x="7" y="21"/>
                      <a:pt x="7" y="10"/>
                      <a:pt x="12" y="2"/>
                    </a:cubicBezTo>
                    <a:cubicBezTo>
                      <a:pt x="11" y="1"/>
                      <a:pt x="12" y="1"/>
                      <a:pt x="12" y="0"/>
                    </a:cubicBezTo>
                    <a:cubicBezTo>
                      <a:pt x="5" y="7"/>
                      <a:pt x="1" y="18"/>
                      <a:pt x="0" y="29"/>
                    </a:cubicBezTo>
                    <a:cubicBezTo>
                      <a:pt x="0" y="31"/>
                      <a:pt x="0" y="31"/>
                      <a:pt x="1" y="32"/>
                    </a:cubicBezTo>
                    <a:cubicBezTo>
                      <a:pt x="2" y="32"/>
                      <a:pt x="2" y="32"/>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39"/>
              <p:cNvSpPr>
                <a:spLocks/>
              </p:cNvSpPr>
              <p:nvPr/>
            </p:nvSpPr>
            <p:spPr bwMode="auto">
              <a:xfrm>
                <a:off x="7273926" y="1844675"/>
                <a:ext cx="93663" cy="49213"/>
              </a:xfrm>
              <a:custGeom>
                <a:avLst/>
                <a:gdLst>
                  <a:gd name="T0" fmla="*/ 1 w 25"/>
                  <a:gd name="T1" fmla="*/ 13 h 13"/>
                  <a:gd name="T2" fmla="*/ 24 w 25"/>
                  <a:gd name="T3" fmla="*/ 2 h 13"/>
                  <a:gd name="T4" fmla="*/ 24 w 25"/>
                  <a:gd name="T5" fmla="*/ 0 h 13"/>
                  <a:gd name="T6" fmla="*/ 3 w 25"/>
                  <a:gd name="T7" fmla="*/ 6 h 13"/>
                  <a:gd name="T8" fmla="*/ 0 w 25"/>
                  <a:gd name="T9" fmla="*/ 8 h 13"/>
                  <a:gd name="T10" fmla="*/ 0 w 25"/>
                  <a:gd name="T11" fmla="*/ 13 h 13"/>
                  <a:gd name="T12" fmla="*/ 1 w 25"/>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5" h="13">
                    <a:moveTo>
                      <a:pt x="1" y="13"/>
                    </a:moveTo>
                    <a:cubicBezTo>
                      <a:pt x="10" y="11"/>
                      <a:pt x="16" y="5"/>
                      <a:pt x="24" y="2"/>
                    </a:cubicBezTo>
                    <a:cubicBezTo>
                      <a:pt x="24" y="2"/>
                      <a:pt x="25" y="1"/>
                      <a:pt x="24" y="0"/>
                    </a:cubicBezTo>
                    <a:cubicBezTo>
                      <a:pt x="17" y="2"/>
                      <a:pt x="10" y="5"/>
                      <a:pt x="3" y="6"/>
                    </a:cubicBezTo>
                    <a:cubicBezTo>
                      <a:pt x="1" y="6"/>
                      <a:pt x="0" y="8"/>
                      <a:pt x="0" y="8"/>
                    </a:cubicBezTo>
                    <a:cubicBezTo>
                      <a:pt x="0" y="13"/>
                      <a:pt x="0" y="13"/>
                      <a:pt x="0" y="13"/>
                    </a:cubicBezTo>
                    <a:cubicBezTo>
                      <a:pt x="1" y="13"/>
                      <a:pt x="1"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40"/>
              <p:cNvSpPr>
                <a:spLocks/>
              </p:cNvSpPr>
              <p:nvPr/>
            </p:nvSpPr>
            <p:spPr bwMode="auto">
              <a:xfrm>
                <a:off x="7281863" y="1739900"/>
                <a:ext cx="52388" cy="104775"/>
              </a:xfrm>
              <a:custGeom>
                <a:avLst/>
                <a:gdLst>
                  <a:gd name="T0" fmla="*/ 2 w 14"/>
                  <a:gd name="T1" fmla="*/ 28 h 28"/>
                  <a:gd name="T2" fmla="*/ 5 w 14"/>
                  <a:gd name="T3" fmla="*/ 28 h 28"/>
                  <a:gd name="T4" fmla="*/ 8 w 14"/>
                  <a:gd name="T5" fmla="*/ 17 h 28"/>
                  <a:gd name="T6" fmla="*/ 14 w 14"/>
                  <a:gd name="T7" fmla="*/ 1 h 28"/>
                  <a:gd name="T8" fmla="*/ 14 w 14"/>
                  <a:gd name="T9" fmla="*/ 0 h 28"/>
                  <a:gd name="T10" fmla="*/ 0 w 14"/>
                  <a:gd name="T11" fmla="*/ 26 h 28"/>
                  <a:gd name="T12" fmla="*/ 1 w 14"/>
                  <a:gd name="T13" fmla="*/ 28 h 28"/>
                  <a:gd name="T14" fmla="*/ 2 w 14"/>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8">
                    <a:moveTo>
                      <a:pt x="2" y="28"/>
                    </a:moveTo>
                    <a:cubicBezTo>
                      <a:pt x="5" y="28"/>
                      <a:pt x="5" y="28"/>
                      <a:pt x="5" y="28"/>
                    </a:cubicBezTo>
                    <a:cubicBezTo>
                      <a:pt x="8" y="26"/>
                      <a:pt x="7" y="21"/>
                      <a:pt x="8" y="17"/>
                    </a:cubicBezTo>
                    <a:cubicBezTo>
                      <a:pt x="8" y="11"/>
                      <a:pt x="11" y="5"/>
                      <a:pt x="14" y="1"/>
                    </a:cubicBezTo>
                    <a:cubicBezTo>
                      <a:pt x="14" y="1"/>
                      <a:pt x="14" y="1"/>
                      <a:pt x="14" y="0"/>
                    </a:cubicBezTo>
                    <a:cubicBezTo>
                      <a:pt x="6" y="6"/>
                      <a:pt x="3" y="16"/>
                      <a:pt x="0" y="26"/>
                    </a:cubicBezTo>
                    <a:cubicBezTo>
                      <a:pt x="1" y="27"/>
                      <a:pt x="1" y="28"/>
                      <a:pt x="1"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41"/>
              <p:cNvSpPr>
                <a:spLocks/>
              </p:cNvSpPr>
              <p:nvPr/>
            </p:nvSpPr>
            <p:spPr bwMode="auto">
              <a:xfrm>
                <a:off x="7323138" y="1803400"/>
                <a:ext cx="85725" cy="41275"/>
              </a:xfrm>
              <a:custGeom>
                <a:avLst/>
                <a:gdLst>
                  <a:gd name="T0" fmla="*/ 2 w 23"/>
                  <a:gd name="T1" fmla="*/ 11 h 11"/>
                  <a:gd name="T2" fmla="*/ 23 w 23"/>
                  <a:gd name="T3" fmla="*/ 1 h 11"/>
                  <a:gd name="T4" fmla="*/ 22 w 23"/>
                  <a:gd name="T5" fmla="*/ 0 h 11"/>
                  <a:gd name="T6" fmla="*/ 3 w 23"/>
                  <a:gd name="T7" fmla="*/ 3 h 11"/>
                  <a:gd name="T8" fmla="*/ 2 w 23"/>
                  <a:gd name="T9" fmla="*/ 3 h 11"/>
                  <a:gd name="T10" fmla="*/ 0 w 23"/>
                  <a:gd name="T11" fmla="*/ 9 h 11"/>
                  <a:gd name="T12" fmla="*/ 2 w 23"/>
                  <a:gd name="T13" fmla="*/ 11 h 11"/>
                  <a:gd name="T14" fmla="*/ 2 w 2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1">
                    <a:moveTo>
                      <a:pt x="2" y="11"/>
                    </a:moveTo>
                    <a:cubicBezTo>
                      <a:pt x="23" y="1"/>
                      <a:pt x="23" y="1"/>
                      <a:pt x="23" y="1"/>
                    </a:cubicBezTo>
                    <a:cubicBezTo>
                      <a:pt x="23" y="0"/>
                      <a:pt x="23" y="0"/>
                      <a:pt x="22" y="0"/>
                    </a:cubicBezTo>
                    <a:cubicBezTo>
                      <a:pt x="16" y="0"/>
                      <a:pt x="9" y="4"/>
                      <a:pt x="3" y="3"/>
                    </a:cubicBezTo>
                    <a:cubicBezTo>
                      <a:pt x="3" y="3"/>
                      <a:pt x="2" y="3"/>
                      <a:pt x="2" y="3"/>
                    </a:cubicBezTo>
                    <a:cubicBezTo>
                      <a:pt x="1" y="4"/>
                      <a:pt x="0" y="7"/>
                      <a:pt x="0" y="9"/>
                    </a:cubicBezTo>
                    <a:cubicBezTo>
                      <a:pt x="0" y="9"/>
                      <a:pt x="1" y="10"/>
                      <a:pt x="2" y="11"/>
                    </a:cubicBezTo>
                    <a:cubicBezTo>
                      <a:pt x="2" y="11"/>
                      <a:pt x="2"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42"/>
              <p:cNvSpPr>
                <a:spLocks/>
              </p:cNvSpPr>
              <p:nvPr/>
            </p:nvSpPr>
            <p:spPr bwMode="auto">
              <a:xfrm>
                <a:off x="7323138" y="1698625"/>
                <a:ext cx="68263" cy="101600"/>
              </a:xfrm>
              <a:custGeom>
                <a:avLst/>
                <a:gdLst>
                  <a:gd name="T0" fmla="*/ 4 w 18"/>
                  <a:gd name="T1" fmla="*/ 27 h 27"/>
                  <a:gd name="T2" fmla="*/ 8 w 18"/>
                  <a:gd name="T3" fmla="*/ 23 h 27"/>
                  <a:gd name="T4" fmla="*/ 18 w 18"/>
                  <a:gd name="T5" fmla="*/ 2 h 27"/>
                  <a:gd name="T6" fmla="*/ 17 w 18"/>
                  <a:gd name="T7" fmla="*/ 0 h 27"/>
                  <a:gd name="T8" fmla="*/ 5 w 18"/>
                  <a:gd name="T9" fmla="*/ 14 h 27"/>
                  <a:gd name="T10" fmla="*/ 3 w 18"/>
                  <a:gd name="T11" fmla="*/ 25 h 27"/>
                  <a:gd name="T12" fmla="*/ 4 w 18"/>
                  <a:gd name="T13" fmla="*/ 27 h 27"/>
                  <a:gd name="T14" fmla="*/ 4 w 1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7">
                    <a:moveTo>
                      <a:pt x="4" y="27"/>
                    </a:moveTo>
                    <a:cubicBezTo>
                      <a:pt x="6" y="26"/>
                      <a:pt x="7" y="25"/>
                      <a:pt x="8" y="23"/>
                    </a:cubicBezTo>
                    <a:cubicBezTo>
                      <a:pt x="8" y="14"/>
                      <a:pt x="12" y="7"/>
                      <a:pt x="18" y="2"/>
                    </a:cubicBezTo>
                    <a:cubicBezTo>
                      <a:pt x="17" y="0"/>
                      <a:pt x="17" y="0"/>
                      <a:pt x="17" y="0"/>
                    </a:cubicBezTo>
                    <a:cubicBezTo>
                      <a:pt x="12" y="3"/>
                      <a:pt x="8" y="9"/>
                      <a:pt x="5" y="14"/>
                    </a:cubicBezTo>
                    <a:cubicBezTo>
                      <a:pt x="4" y="18"/>
                      <a:pt x="0" y="21"/>
                      <a:pt x="3" y="25"/>
                    </a:cubicBezTo>
                    <a:cubicBezTo>
                      <a:pt x="3" y="26"/>
                      <a:pt x="3" y="26"/>
                      <a:pt x="4" y="27"/>
                    </a:cubicBezTo>
                    <a:cubicBezTo>
                      <a:pt x="4" y="27"/>
                      <a:pt x="4" y="27"/>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43"/>
              <p:cNvSpPr>
                <a:spLocks/>
              </p:cNvSpPr>
              <p:nvPr/>
            </p:nvSpPr>
            <p:spPr bwMode="auto">
              <a:xfrm>
                <a:off x="7364413" y="1758950"/>
                <a:ext cx="85725" cy="38100"/>
              </a:xfrm>
              <a:custGeom>
                <a:avLst/>
                <a:gdLst>
                  <a:gd name="T0" fmla="*/ 0 w 23"/>
                  <a:gd name="T1" fmla="*/ 10 h 10"/>
                  <a:gd name="T2" fmla="*/ 23 w 23"/>
                  <a:gd name="T3" fmla="*/ 0 h 10"/>
                  <a:gd name="T4" fmla="*/ 23 w 23"/>
                  <a:gd name="T5" fmla="*/ 0 h 10"/>
                  <a:gd name="T6" fmla="*/ 2 w 23"/>
                  <a:gd name="T7" fmla="*/ 4 h 10"/>
                  <a:gd name="T8" fmla="*/ 0 w 23"/>
                  <a:gd name="T9" fmla="*/ 6 h 10"/>
                  <a:gd name="T10" fmla="*/ 0 w 23"/>
                  <a:gd name="T11" fmla="*/ 10 h 10"/>
                  <a:gd name="T12" fmla="*/ 0 w 2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3" h="10">
                    <a:moveTo>
                      <a:pt x="0" y="10"/>
                    </a:moveTo>
                    <a:cubicBezTo>
                      <a:pt x="9" y="9"/>
                      <a:pt x="18" y="6"/>
                      <a:pt x="23" y="0"/>
                    </a:cubicBezTo>
                    <a:cubicBezTo>
                      <a:pt x="23" y="0"/>
                      <a:pt x="23" y="0"/>
                      <a:pt x="23" y="0"/>
                    </a:cubicBezTo>
                    <a:cubicBezTo>
                      <a:pt x="17" y="0"/>
                      <a:pt x="10" y="5"/>
                      <a:pt x="2" y="4"/>
                    </a:cubicBezTo>
                    <a:cubicBezTo>
                      <a:pt x="0" y="6"/>
                      <a:pt x="0" y="6"/>
                      <a:pt x="0" y="6"/>
                    </a:cubicBezTo>
                    <a:cubicBezTo>
                      <a:pt x="0" y="10"/>
                      <a:pt x="0" y="10"/>
                      <a:pt x="0" y="10"/>
                    </a:cubicBezTo>
                    <a:cubicBezTo>
                      <a:pt x="0" y="10"/>
                      <a:pt x="0" y="1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44"/>
              <p:cNvSpPr>
                <a:spLocks/>
              </p:cNvSpPr>
              <p:nvPr/>
            </p:nvSpPr>
            <p:spPr bwMode="auto">
              <a:xfrm>
                <a:off x="7383463" y="1662112"/>
                <a:ext cx="96838" cy="100013"/>
              </a:xfrm>
              <a:custGeom>
                <a:avLst/>
                <a:gdLst>
                  <a:gd name="T0" fmla="*/ 4 w 26"/>
                  <a:gd name="T1" fmla="*/ 27 h 27"/>
                  <a:gd name="T2" fmla="*/ 6 w 26"/>
                  <a:gd name="T3" fmla="*/ 26 h 27"/>
                  <a:gd name="T4" fmla="*/ 15 w 26"/>
                  <a:gd name="T5" fmla="*/ 13 h 27"/>
                  <a:gd name="T6" fmla="*/ 22 w 26"/>
                  <a:gd name="T7" fmla="*/ 5 h 27"/>
                  <a:gd name="T8" fmla="*/ 26 w 26"/>
                  <a:gd name="T9" fmla="*/ 1 h 27"/>
                  <a:gd name="T10" fmla="*/ 25 w 26"/>
                  <a:gd name="T11" fmla="*/ 0 h 27"/>
                  <a:gd name="T12" fmla="*/ 6 w 26"/>
                  <a:gd name="T13" fmla="*/ 15 h 27"/>
                  <a:gd name="T14" fmla="*/ 1 w 26"/>
                  <a:gd name="T15" fmla="*/ 20 h 27"/>
                  <a:gd name="T16" fmla="*/ 0 w 26"/>
                  <a:gd name="T17" fmla="*/ 21 h 27"/>
                  <a:gd name="T18" fmla="*/ 1 w 26"/>
                  <a:gd name="T19" fmla="*/ 25 h 27"/>
                  <a:gd name="T20" fmla="*/ 4 w 26"/>
                  <a:gd name="T2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7">
                    <a:moveTo>
                      <a:pt x="4" y="27"/>
                    </a:moveTo>
                    <a:cubicBezTo>
                      <a:pt x="6" y="26"/>
                      <a:pt x="6" y="26"/>
                      <a:pt x="6" y="26"/>
                    </a:cubicBezTo>
                    <a:cubicBezTo>
                      <a:pt x="10" y="23"/>
                      <a:pt x="9" y="15"/>
                      <a:pt x="15" y="13"/>
                    </a:cubicBezTo>
                    <a:cubicBezTo>
                      <a:pt x="17" y="11"/>
                      <a:pt x="19" y="7"/>
                      <a:pt x="22" y="5"/>
                    </a:cubicBezTo>
                    <a:cubicBezTo>
                      <a:pt x="26" y="1"/>
                      <a:pt x="26" y="1"/>
                      <a:pt x="26" y="1"/>
                    </a:cubicBezTo>
                    <a:cubicBezTo>
                      <a:pt x="26" y="1"/>
                      <a:pt x="25" y="0"/>
                      <a:pt x="25" y="0"/>
                    </a:cubicBezTo>
                    <a:cubicBezTo>
                      <a:pt x="17" y="4"/>
                      <a:pt x="12" y="8"/>
                      <a:pt x="6" y="15"/>
                    </a:cubicBezTo>
                    <a:cubicBezTo>
                      <a:pt x="4" y="17"/>
                      <a:pt x="2" y="18"/>
                      <a:pt x="1" y="20"/>
                    </a:cubicBezTo>
                    <a:cubicBezTo>
                      <a:pt x="0" y="21"/>
                      <a:pt x="0" y="21"/>
                      <a:pt x="0" y="21"/>
                    </a:cubicBezTo>
                    <a:cubicBezTo>
                      <a:pt x="1" y="25"/>
                      <a:pt x="1" y="25"/>
                      <a:pt x="1" y="25"/>
                    </a:cubicBezTo>
                    <a:cubicBezTo>
                      <a:pt x="4" y="27"/>
                      <a:pt x="4" y="27"/>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45"/>
              <p:cNvSpPr>
                <a:spLocks/>
              </p:cNvSpPr>
              <p:nvPr/>
            </p:nvSpPr>
            <p:spPr bwMode="auto">
              <a:xfrm>
                <a:off x="7432676" y="1695450"/>
                <a:ext cx="107950" cy="52388"/>
              </a:xfrm>
              <a:custGeom>
                <a:avLst/>
                <a:gdLst>
                  <a:gd name="T0" fmla="*/ 3 w 29"/>
                  <a:gd name="T1" fmla="*/ 14 h 14"/>
                  <a:gd name="T2" fmla="*/ 26 w 29"/>
                  <a:gd name="T3" fmla="*/ 4 h 14"/>
                  <a:gd name="T4" fmla="*/ 28 w 29"/>
                  <a:gd name="T5" fmla="*/ 3 h 14"/>
                  <a:gd name="T6" fmla="*/ 29 w 29"/>
                  <a:gd name="T7" fmla="*/ 1 h 14"/>
                  <a:gd name="T8" fmla="*/ 29 w 29"/>
                  <a:gd name="T9" fmla="*/ 0 h 14"/>
                  <a:gd name="T10" fmla="*/ 7 w 29"/>
                  <a:gd name="T11" fmla="*/ 7 h 14"/>
                  <a:gd name="T12" fmla="*/ 2 w 29"/>
                  <a:gd name="T13" fmla="*/ 8 h 14"/>
                  <a:gd name="T14" fmla="*/ 2 w 29"/>
                  <a:gd name="T15" fmla="*/ 13 h 14"/>
                  <a:gd name="T16" fmla="*/ 3 w 29"/>
                  <a:gd name="T17" fmla="*/ 14 h 14"/>
                  <a:gd name="T18" fmla="*/ 3 w 29"/>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4">
                    <a:moveTo>
                      <a:pt x="3" y="14"/>
                    </a:moveTo>
                    <a:cubicBezTo>
                      <a:pt x="12" y="13"/>
                      <a:pt x="18" y="7"/>
                      <a:pt x="26" y="4"/>
                    </a:cubicBezTo>
                    <a:cubicBezTo>
                      <a:pt x="26" y="4"/>
                      <a:pt x="27" y="4"/>
                      <a:pt x="28" y="3"/>
                    </a:cubicBezTo>
                    <a:cubicBezTo>
                      <a:pt x="29" y="1"/>
                      <a:pt x="29" y="1"/>
                      <a:pt x="29" y="1"/>
                    </a:cubicBezTo>
                    <a:cubicBezTo>
                      <a:pt x="29" y="1"/>
                      <a:pt x="29" y="1"/>
                      <a:pt x="29" y="0"/>
                    </a:cubicBezTo>
                    <a:cubicBezTo>
                      <a:pt x="23" y="3"/>
                      <a:pt x="15" y="8"/>
                      <a:pt x="7" y="7"/>
                    </a:cubicBezTo>
                    <a:cubicBezTo>
                      <a:pt x="5" y="7"/>
                      <a:pt x="4" y="8"/>
                      <a:pt x="2" y="8"/>
                    </a:cubicBezTo>
                    <a:cubicBezTo>
                      <a:pt x="2" y="9"/>
                      <a:pt x="0" y="12"/>
                      <a:pt x="2" y="13"/>
                    </a:cubicBezTo>
                    <a:cubicBezTo>
                      <a:pt x="2" y="13"/>
                      <a:pt x="2" y="13"/>
                      <a:pt x="3" y="14"/>
                    </a:cubicBezTo>
                    <a:cubicBezTo>
                      <a:pt x="3" y="14"/>
                      <a:pt x="3" y="14"/>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46"/>
              <p:cNvSpPr>
                <a:spLocks/>
              </p:cNvSpPr>
              <p:nvPr/>
            </p:nvSpPr>
            <p:spPr bwMode="auto">
              <a:xfrm>
                <a:off x="7466013" y="1662112"/>
                <a:ext cx="66675" cy="47625"/>
              </a:xfrm>
              <a:custGeom>
                <a:avLst/>
                <a:gdLst>
                  <a:gd name="T0" fmla="*/ 1 w 18"/>
                  <a:gd name="T1" fmla="*/ 13 h 13"/>
                  <a:gd name="T2" fmla="*/ 18 w 18"/>
                  <a:gd name="T3" fmla="*/ 1 h 13"/>
                  <a:gd name="T4" fmla="*/ 18 w 18"/>
                  <a:gd name="T5" fmla="*/ 0 h 13"/>
                  <a:gd name="T6" fmla="*/ 17 w 18"/>
                  <a:gd name="T7" fmla="*/ 0 h 13"/>
                  <a:gd name="T8" fmla="*/ 8 w 18"/>
                  <a:gd name="T9" fmla="*/ 5 h 13"/>
                  <a:gd name="T10" fmla="*/ 0 w 18"/>
                  <a:gd name="T11" fmla="*/ 13 h 13"/>
                  <a:gd name="T12" fmla="*/ 1 w 18"/>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1" y="13"/>
                    </a:moveTo>
                    <a:cubicBezTo>
                      <a:pt x="7" y="11"/>
                      <a:pt x="14" y="7"/>
                      <a:pt x="18" y="1"/>
                    </a:cubicBezTo>
                    <a:cubicBezTo>
                      <a:pt x="18" y="1"/>
                      <a:pt x="18" y="0"/>
                      <a:pt x="18" y="0"/>
                    </a:cubicBezTo>
                    <a:cubicBezTo>
                      <a:pt x="18" y="0"/>
                      <a:pt x="18" y="0"/>
                      <a:pt x="17" y="0"/>
                    </a:cubicBezTo>
                    <a:cubicBezTo>
                      <a:pt x="14" y="1"/>
                      <a:pt x="11" y="3"/>
                      <a:pt x="8" y="5"/>
                    </a:cubicBezTo>
                    <a:cubicBezTo>
                      <a:pt x="5" y="7"/>
                      <a:pt x="2" y="9"/>
                      <a:pt x="0" y="13"/>
                    </a:cubicBezTo>
                    <a:cubicBezTo>
                      <a:pt x="1" y="13"/>
                      <a:pt x="1"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47"/>
              <p:cNvSpPr>
                <a:spLocks/>
              </p:cNvSpPr>
              <p:nvPr/>
            </p:nvSpPr>
            <p:spPr bwMode="auto">
              <a:xfrm>
                <a:off x="7721601" y="2251075"/>
                <a:ext cx="657225" cy="363538"/>
              </a:xfrm>
              <a:custGeom>
                <a:avLst/>
                <a:gdLst>
                  <a:gd name="T0" fmla="*/ 1 w 175"/>
                  <a:gd name="T1" fmla="*/ 97 h 97"/>
                  <a:gd name="T2" fmla="*/ 0 w 175"/>
                  <a:gd name="T3" fmla="*/ 97 h 97"/>
                  <a:gd name="T4" fmla="*/ 7 w 175"/>
                  <a:gd name="T5" fmla="*/ 89 h 97"/>
                  <a:gd name="T6" fmla="*/ 25 w 175"/>
                  <a:gd name="T7" fmla="*/ 77 h 97"/>
                  <a:gd name="T8" fmla="*/ 28 w 175"/>
                  <a:gd name="T9" fmla="*/ 76 h 97"/>
                  <a:gd name="T10" fmla="*/ 44 w 175"/>
                  <a:gd name="T11" fmla="*/ 71 h 97"/>
                  <a:gd name="T12" fmla="*/ 50 w 175"/>
                  <a:gd name="T13" fmla="*/ 70 h 97"/>
                  <a:gd name="T14" fmla="*/ 77 w 175"/>
                  <a:gd name="T15" fmla="*/ 66 h 97"/>
                  <a:gd name="T16" fmla="*/ 88 w 175"/>
                  <a:gd name="T17" fmla="*/ 54 h 97"/>
                  <a:gd name="T18" fmla="*/ 93 w 175"/>
                  <a:gd name="T19" fmla="*/ 48 h 97"/>
                  <a:gd name="T20" fmla="*/ 94 w 175"/>
                  <a:gd name="T21" fmla="*/ 47 h 97"/>
                  <a:gd name="T22" fmla="*/ 103 w 175"/>
                  <a:gd name="T23" fmla="*/ 40 h 97"/>
                  <a:gd name="T24" fmla="*/ 118 w 175"/>
                  <a:gd name="T25" fmla="*/ 27 h 97"/>
                  <a:gd name="T26" fmla="*/ 120 w 175"/>
                  <a:gd name="T27" fmla="*/ 26 h 97"/>
                  <a:gd name="T28" fmla="*/ 135 w 175"/>
                  <a:gd name="T29" fmla="*/ 9 h 97"/>
                  <a:gd name="T30" fmla="*/ 141 w 175"/>
                  <a:gd name="T31" fmla="*/ 0 h 97"/>
                  <a:gd name="T32" fmla="*/ 141 w 175"/>
                  <a:gd name="T33" fmla="*/ 0 h 97"/>
                  <a:gd name="T34" fmla="*/ 140 w 175"/>
                  <a:gd name="T35" fmla="*/ 8 h 97"/>
                  <a:gd name="T36" fmla="*/ 135 w 175"/>
                  <a:gd name="T37" fmla="*/ 19 h 97"/>
                  <a:gd name="T38" fmla="*/ 136 w 175"/>
                  <a:gd name="T39" fmla="*/ 20 h 97"/>
                  <a:gd name="T40" fmla="*/ 120 w 175"/>
                  <a:gd name="T41" fmla="*/ 46 h 97"/>
                  <a:gd name="T42" fmla="*/ 115 w 175"/>
                  <a:gd name="T43" fmla="*/ 57 h 97"/>
                  <a:gd name="T44" fmla="*/ 119 w 175"/>
                  <a:gd name="T45" fmla="*/ 60 h 97"/>
                  <a:gd name="T46" fmla="*/ 129 w 175"/>
                  <a:gd name="T47" fmla="*/ 65 h 97"/>
                  <a:gd name="T48" fmla="*/ 131 w 175"/>
                  <a:gd name="T49" fmla="*/ 66 h 97"/>
                  <a:gd name="T50" fmla="*/ 137 w 175"/>
                  <a:gd name="T51" fmla="*/ 68 h 97"/>
                  <a:gd name="T52" fmla="*/ 166 w 175"/>
                  <a:gd name="T53" fmla="*/ 69 h 97"/>
                  <a:gd name="T54" fmla="*/ 175 w 175"/>
                  <a:gd name="T55" fmla="*/ 67 h 97"/>
                  <a:gd name="T56" fmla="*/ 175 w 175"/>
                  <a:gd name="T57" fmla="*/ 68 h 97"/>
                  <a:gd name="T58" fmla="*/ 164 w 175"/>
                  <a:gd name="T59" fmla="*/ 76 h 97"/>
                  <a:gd name="T60" fmla="*/ 127 w 175"/>
                  <a:gd name="T61" fmla="*/ 78 h 97"/>
                  <a:gd name="T62" fmla="*/ 90 w 175"/>
                  <a:gd name="T63" fmla="*/ 82 h 97"/>
                  <a:gd name="T64" fmla="*/ 81 w 175"/>
                  <a:gd name="T65" fmla="*/ 79 h 97"/>
                  <a:gd name="T66" fmla="*/ 43 w 175"/>
                  <a:gd name="T67" fmla="*/ 82 h 97"/>
                  <a:gd name="T68" fmla="*/ 1 w 175"/>
                  <a:gd name="T69" fmla="*/ 97 h 97"/>
                  <a:gd name="T70" fmla="*/ 1 w 175"/>
                  <a:gd name="T7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5" h="97">
                    <a:moveTo>
                      <a:pt x="1" y="97"/>
                    </a:moveTo>
                    <a:cubicBezTo>
                      <a:pt x="0" y="97"/>
                      <a:pt x="0" y="97"/>
                      <a:pt x="0" y="97"/>
                    </a:cubicBezTo>
                    <a:cubicBezTo>
                      <a:pt x="7" y="89"/>
                      <a:pt x="7" y="89"/>
                      <a:pt x="7" y="89"/>
                    </a:cubicBezTo>
                    <a:cubicBezTo>
                      <a:pt x="11" y="83"/>
                      <a:pt x="20" y="81"/>
                      <a:pt x="25" y="77"/>
                    </a:cubicBezTo>
                    <a:cubicBezTo>
                      <a:pt x="27" y="77"/>
                      <a:pt x="27" y="77"/>
                      <a:pt x="28" y="76"/>
                    </a:cubicBezTo>
                    <a:cubicBezTo>
                      <a:pt x="33" y="74"/>
                      <a:pt x="39" y="72"/>
                      <a:pt x="44" y="71"/>
                    </a:cubicBezTo>
                    <a:cubicBezTo>
                      <a:pt x="47" y="71"/>
                      <a:pt x="48" y="71"/>
                      <a:pt x="50" y="70"/>
                    </a:cubicBezTo>
                    <a:cubicBezTo>
                      <a:pt x="59" y="69"/>
                      <a:pt x="68" y="67"/>
                      <a:pt x="77" y="66"/>
                    </a:cubicBezTo>
                    <a:cubicBezTo>
                      <a:pt x="81" y="63"/>
                      <a:pt x="84" y="57"/>
                      <a:pt x="88" y="54"/>
                    </a:cubicBezTo>
                    <a:cubicBezTo>
                      <a:pt x="90" y="51"/>
                      <a:pt x="92" y="50"/>
                      <a:pt x="93" y="48"/>
                    </a:cubicBezTo>
                    <a:cubicBezTo>
                      <a:pt x="93" y="48"/>
                      <a:pt x="94" y="47"/>
                      <a:pt x="94" y="47"/>
                    </a:cubicBezTo>
                    <a:cubicBezTo>
                      <a:pt x="103" y="40"/>
                      <a:pt x="103" y="40"/>
                      <a:pt x="103" y="40"/>
                    </a:cubicBezTo>
                    <a:cubicBezTo>
                      <a:pt x="107" y="36"/>
                      <a:pt x="113" y="33"/>
                      <a:pt x="118" y="27"/>
                    </a:cubicBezTo>
                    <a:cubicBezTo>
                      <a:pt x="120" y="26"/>
                      <a:pt x="120" y="26"/>
                      <a:pt x="120" y="26"/>
                    </a:cubicBezTo>
                    <a:cubicBezTo>
                      <a:pt x="126" y="21"/>
                      <a:pt x="131" y="15"/>
                      <a:pt x="135" y="9"/>
                    </a:cubicBezTo>
                    <a:cubicBezTo>
                      <a:pt x="137" y="6"/>
                      <a:pt x="138" y="3"/>
                      <a:pt x="141" y="0"/>
                    </a:cubicBezTo>
                    <a:cubicBezTo>
                      <a:pt x="141" y="0"/>
                      <a:pt x="141" y="0"/>
                      <a:pt x="141" y="0"/>
                    </a:cubicBezTo>
                    <a:cubicBezTo>
                      <a:pt x="141" y="3"/>
                      <a:pt x="141" y="6"/>
                      <a:pt x="140" y="8"/>
                    </a:cubicBezTo>
                    <a:cubicBezTo>
                      <a:pt x="139" y="13"/>
                      <a:pt x="137" y="16"/>
                      <a:pt x="135" y="19"/>
                    </a:cubicBezTo>
                    <a:cubicBezTo>
                      <a:pt x="135" y="19"/>
                      <a:pt x="135" y="19"/>
                      <a:pt x="136" y="20"/>
                    </a:cubicBezTo>
                    <a:cubicBezTo>
                      <a:pt x="129" y="28"/>
                      <a:pt x="122" y="34"/>
                      <a:pt x="120" y="46"/>
                    </a:cubicBezTo>
                    <a:cubicBezTo>
                      <a:pt x="118" y="49"/>
                      <a:pt x="117" y="54"/>
                      <a:pt x="115" y="57"/>
                    </a:cubicBezTo>
                    <a:cubicBezTo>
                      <a:pt x="115" y="59"/>
                      <a:pt x="117" y="60"/>
                      <a:pt x="119" y="60"/>
                    </a:cubicBezTo>
                    <a:cubicBezTo>
                      <a:pt x="123" y="62"/>
                      <a:pt x="125" y="64"/>
                      <a:pt x="129" y="65"/>
                    </a:cubicBezTo>
                    <a:cubicBezTo>
                      <a:pt x="130" y="65"/>
                      <a:pt x="130" y="66"/>
                      <a:pt x="131" y="66"/>
                    </a:cubicBezTo>
                    <a:cubicBezTo>
                      <a:pt x="132" y="67"/>
                      <a:pt x="135" y="67"/>
                      <a:pt x="137" y="68"/>
                    </a:cubicBezTo>
                    <a:cubicBezTo>
                      <a:pt x="147" y="72"/>
                      <a:pt x="157" y="70"/>
                      <a:pt x="166" y="69"/>
                    </a:cubicBezTo>
                    <a:cubicBezTo>
                      <a:pt x="169" y="68"/>
                      <a:pt x="172" y="67"/>
                      <a:pt x="175" y="67"/>
                    </a:cubicBezTo>
                    <a:cubicBezTo>
                      <a:pt x="175" y="67"/>
                      <a:pt x="175" y="67"/>
                      <a:pt x="175" y="68"/>
                    </a:cubicBezTo>
                    <a:cubicBezTo>
                      <a:pt x="172" y="71"/>
                      <a:pt x="168" y="73"/>
                      <a:pt x="164" y="76"/>
                    </a:cubicBezTo>
                    <a:cubicBezTo>
                      <a:pt x="152" y="79"/>
                      <a:pt x="139" y="78"/>
                      <a:pt x="127" y="78"/>
                    </a:cubicBezTo>
                    <a:cubicBezTo>
                      <a:pt x="114" y="78"/>
                      <a:pt x="102" y="83"/>
                      <a:pt x="90" y="82"/>
                    </a:cubicBezTo>
                    <a:cubicBezTo>
                      <a:pt x="87" y="81"/>
                      <a:pt x="83" y="80"/>
                      <a:pt x="81" y="79"/>
                    </a:cubicBezTo>
                    <a:cubicBezTo>
                      <a:pt x="68" y="76"/>
                      <a:pt x="55" y="80"/>
                      <a:pt x="43" y="82"/>
                    </a:cubicBezTo>
                    <a:cubicBezTo>
                      <a:pt x="28" y="85"/>
                      <a:pt x="12" y="89"/>
                      <a:pt x="1" y="97"/>
                    </a:cubicBezTo>
                    <a:cubicBezTo>
                      <a:pt x="1" y="97"/>
                      <a:pt x="1" y="97"/>
                      <a:pt x="1"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48"/>
              <p:cNvSpPr>
                <a:spLocks/>
              </p:cNvSpPr>
              <p:nvPr/>
            </p:nvSpPr>
            <p:spPr bwMode="auto">
              <a:xfrm>
                <a:off x="8170863" y="2239962"/>
                <a:ext cx="230188" cy="254000"/>
              </a:xfrm>
              <a:custGeom>
                <a:avLst/>
                <a:gdLst>
                  <a:gd name="T0" fmla="*/ 38 w 61"/>
                  <a:gd name="T1" fmla="*/ 67 h 68"/>
                  <a:gd name="T2" fmla="*/ 4 w 61"/>
                  <a:gd name="T3" fmla="*/ 63 h 68"/>
                  <a:gd name="T4" fmla="*/ 0 w 61"/>
                  <a:gd name="T5" fmla="*/ 59 h 68"/>
                  <a:gd name="T6" fmla="*/ 7 w 61"/>
                  <a:gd name="T7" fmla="*/ 40 h 68"/>
                  <a:gd name="T8" fmla="*/ 21 w 61"/>
                  <a:gd name="T9" fmla="*/ 21 h 68"/>
                  <a:gd name="T10" fmla="*/ 29 w 61"/>
                  <a:gd name="T11" fmla="*/ 1 h 68"/>
                  <a:gd name="T12" fmla="*/ 31 w 61"/>
                  <a:gd name="T13" fmla="*/ 1 h 68"/>
                  <a:gd name="T14" fmla="*/ 32 w 61"/>
                  <a:gd name="T15" fmla="*/ 14 h 68"/>
                  <a:gd name="T16" fmla="*/ 28 w 61"/>
                  <a:gd name="T17" fmla="*/ 26 h 68"/>
                  <a:gd name="T18" fmla="*/ 28 w 61"/>
                  <a:gd name="T19" fmla="*/ 27 h 68"/>
                  <a:gd name="T20" fmla="*/ 16 w 61"/>
                  <a:gd name="T21" fmla="*/ 54 h 68"/>
                  <a:gd name="T22" fmla="*/ 35 w 61"/>
                  <a:gd name="T23" fmla="*/ 61 h 68"/>
                  <a:gd name="T24" fmla="*/ 51 w 61"/>
                  <a:gd name="T25" fmla="*/ 60 h 68"/>
                  <a:gd name="T26" fmla="*/ 59 w 61"/>
                  <a:gd name="T27" fmla="*/ 54 h 68"/>
                  <a:gd name="T28" fmla="*/ 61 w 61"/>
                  <a:gd name="T29" fmla="*/ 54 h 68"/>
                  <a:gd name="T30" fmla="*/ 60 w 61"/>
                  <a:gd name="T31" fmla="*/ 55 h 68"/>
                  <a:gd name="T32" fmla="*/ 48 w 61"/>
                  <a:gd name="T33" fmla="*/ 65 h 68"/>
                  <a:gd name="T34" fmla="*/ 38 w 61"/>
                  <a:gd name="T35"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8">
                    <a:moveTo>
                      <a:pt x="38" y="67"/>
                    </a:moveTo>
                    <a:cubicBezTo>
                      <a:pt x="27" y="68"/>
                      <a:pt x="15" y="66"/>
                      <a:pt x="4" y="63"/>
                    </a:cubicBezTo>
                    <a:cubicBezTo>
                      <a:pt x="2" y="62"/>
                      <a:pt x="2" y="60"/>
                      <a:pt x="0" y="59"/>
                    </a:cubicBezTo>
                    <a:cubicBezTo>
                      <a:pt x="0" y="52"/>
                      <a:pt x="5" y="46"/>
                      <a:pt x="7" y="40"/>
                    </a:cubicBezTo>
                    <a:cubicBezTo>
                      <a:pt x="12" y="33"/>
                      <a:pt x="16" y="27"/>
                      <a:pt x="21" y="21"/>
                    </a:cubicBezTo>
                    <a:cubicBezTo>
                      <a:pt x="25" y="15"/>
                      <a:pt x="29" y="9"/>
                      <a:pt x="29" y="1"/>
                    </a:cubicBezTo>
                    <a:cubicBezTo>
                      <a:pt x="30" y="0"/>
                      <a:pt x="30" y="1"/>
                      <a:pt x="31" y="1"/>
                    </a:cubicBezTo>
                    <a:cubicBezTo>
                      <a:pt x="32" y="5"/>
                      <a:pt x="31" y="10"/>
                      <a:pt x="32" y="14"/>
                    </a:cubicBezTo>
                    <a:cubicBezTo>
                      <a:pt x="30" y="19"/>
                      <a:pt x="30" y="23"/>
                      <a:pt x="28" y="26"/>
                    </a:cubicBezTo>
                    <a:cubicBezTo>
                      <a:pt x="28" y="27"/>
                      <a:pt x="28" y="27"/>
                      <a:pt x="28" y="27"/>
                    </a:cubicBezTo>
                    <a:cubicBezTo>
                      <a:pt x="24" y="35"/>
                      <a:pt x="20" y="45"/>
                      <a:pt x="16" y="54"/>
                    </a:cubicBezTo>
                    <a:cubicBezTo>
                      <a:pt x="20" y="59"/>
                      <a:pt x="29" y="59"/>
                      <a:pt x="35" y="61"/>
                    </a:cubicBezTo>
                    <a:cubicBezTo>
                      <a:pt x="40" y="62"/>
                      <a:pt x="45" y="62"/>
                      <a:pt x="51" y="60"/>
                    </a:cubicBezTo>
                    <a:cubicBezTo>
                      <a:pt x="59" y="54"/>
                      <a:pt x="59" y="54"/>
                      <a:pt x="59" y="54"/>
                    </a:cubicBezTo>
                    <a:cubicBezTo>
                      <a:pt x="61" y="54"/>
                      <a:pt x="61" y="54"/>
                      <a:pt x="61" y="54"/>
                    </a:cubicBezTo>
                    <a:cubicBezTo>
                      <a:pt x="61" y="55"/>
                      <a:pt x="60" y="55"/>
                      <a:pt x="60" y="55"/>
                    </a:cubicBezTo>
                    <a:cubicBezTo>
                      <a:pt x="59" y="61"/>
                      <a:pt x="53" y="63"/>
                      <a:pt x="48" y="65"/>
                    </a:cubicBezTo>
                    <a:cubicBezTo>
                      <a:pt x="45" y="67"/>
                      <a:pt x="42" y="67"/>
                      <a:pt x="3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49"/>
              <p:cNvSpPr>
                <a:spLocks/>
              </p:cNvSpPr>
              <p:nvPr/>
            </p:nvSpPr>
            <p:spPr bwMode="auto">
              <a:xfrm>
                <a:off x="8261351" y="2359025"/>
                <a:ext cx="188913" cy="90488"/>
              </a:xfrm>
              <a:custGeom>
                <a:avLst/>
                <a:gdLst>
                  <a:gd name="T0" fmla="*/ 14 w 50"/>
                  <a:gd name="T1" fmla="*/ 24 h 24"/>
                  <a:gd name="T2" fmla="*/ 1 w 50"/>
                  <a:gd name="T3" fmla="*/ 22 h 24"/>
                  <a:gd name="T4" fmla="*/ 2 w 50"/>
                  <a:gd name="T5" fmla="*/ 18 h 24"/>
                  <a:gd name="T6" fmla="*/ 45 w 50"/>
                  <a:gd name="T7" fmla="*/ 3 h 24"/>
                  <a:gd name="T8" fmla="*/ 49 w 50"/>
                  <a:gd name="T9" fmla="*/ 0 h 24"/>
                  <a:gd name="T10" fmla="*/ 50 w 50"/>
                  <a:gd name="T11" fmla="*/ 0 h 24"/>
                  <a:gd name="T12" fmla="*/ 47 w 50"/>
                  <a:gd name="T13" fmla="*/ 4 h 24"/>
                  <a:gd name="T14" fmla="*/ 47 w 50"/>
                  <a:gd name="T15" fmla="*/ 6 h 24"/>
                  <a:gd name="T16" fmla="*/ 17 w 50"/>
                  <a:gd name="T17" fmla="*/ 23 h 24"/>
                  <a:gd name="T18" fmla="*/ 14 w 50"/>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24">
                    <a:moveTo>
                      <a:pt x="14" y="24"/>
                    </a:moveTo>
                    <a:cubicBezTo>
                      <a:pt x="1" y="22"/>
                      <a:pt x="1" y="22"/>
                      <a:pt x="1" y="22"/>
                    </a:cubicBezTo>
                    <a:cubicBezTo>
                      <a:pt x="0" y="21"/>
                      <a:pt x="2" y="19"/>
                      <a:pt x="2" y="18"/>
                    </a:cubicBezTo>
                    <a:cubicBezTo>
                      <a:pt x="16" y="12"/>
                      <a:pt x="35" y="14"/>
                      <a:pt x="45" y="3"/>
                    </a:cubicBezTo>
                    <a:cubicBezTo>
                      <a:pt x="47" y="2"/>
                      <a:pt x="47" y="0"/>
                      <a:pt x="49" y="0"/>
                    </a:cubicBezTo>
                    <a:cubicBezTo>
                      <a:pt x="49" y="0"/>
                      <a:pt x="49" y="0"/>
                      <a:pt x="50" y="0"/>
                    </a:cubicBezTo>
                    <a:cubicBezTo>
                      <a:pt x="47" y="4"/>
                      <a:pt x="47" y="4"/>
                      <a:pt x="47" y="4"/>
                    </a:cubicBezTo>
                    <a:cubicBezTo>
                      <a:pt x="47" y="5"/>
                      <a:pt x="47" y="5"/>
                      <a:pt x="47" y="6"/>
                    </a:cubicBezTo>
                    <a:cubicBezTo>
                      <a:pt x="39" y="15"/>
                      <a:pt x="30" y="22"/>
                      <a:pt x="17" y="23"/>
                    </a:cubicBezTo>
                    <a:cubicBezTo>
                      <a:pt x="16" y="23"/>
                      <a:pt x="15" y="23"/>
                      <a:pt x="1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50"/>
              <p:cNvSpPr>
                <a:spLocks/>
              </p:cNvSpPr>
              <p:nvPr/>
            </p:nvSpPr>
            <p:spPr bwMode="auto">
              <a:xfrm>
                <a:off x="8269288" y="2243137"/>
                <a:ext cx="55563" cy="165100"/>
              </a:xfrm>
              <a:custGeom>
                <a:avLst/>
                <a:gdLst>
                  <a:gd name="T0" fmla="*/ 4 w 15"/>
                  <a:gd name="T1" fmla="*/ 44 h 44"/>
                  <a:gd name="T2" fmla="*/ 1 w 15"/>
                  <a:gd name="T3" fmla="*/ 43 h 44"/>
                  <a:gd name="T4" fmla="*/ 1 w 15"/>
                  <a:gd name="T5" fmla="*/ 37 h 44"/>
                  <a:gd name="T6" fmla="*/ 10 w 15"/>
                  <a:gd name="T7" fmla="*/ 1 h 44"/>
                  <a:gd name="T8" fmla="*/ 11 w 15"/>
                  <a:gd name="T9" fmla="*/ 0 h 44"/>
                  <a:gd name="T10" fmla="*/ 9 w 15"/>
                  <a:gd name="T11" fmla="*/ 41 h 44"/>
                  <a:gd name="T12" fmla="*/ 4 w 15"/>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5" h="44">
                    <a:moveTo>
                      <a:pt x="4" y="44"/>
                    </a:moveTo>
                    <a:cubicBezTo>
                      <a:pt x="1" y="43"/>
                      <a:pt x="1" y="43"/>
                      <a:pt x="1" y="43"/>
                    </a:cubicBezTo>
                    <a:cubicBezTo>
                      <a:pt x="0" y="42"/>
                      <a:pt x="0" y="39"/>
                      <a:pt x="1" y="37"/>
                    </a:cubicBezTo>
                    <a:cubicBezTo>
                      <a:pt x="7" y="26"/>
                      <a:pt x="10" y="13"/>
                      <a:pt x="10" y="1"/>
                    </a:cubicBezTo>
                    <a:cubicBezTo>
                      <a:pt x="10" y="1"/>
                      <a:pt x="11" y="0"/>
                      <a:pt x="11" y="0"/>
                    </a:cubicBezTo>
                    <a:cubicBezTo>
                      <a:pt x="15" y="14"/>
                      <a:pt x="11" y="28"/>
                      <a:pt x="9" y="41"/>
                    </a:cubicBezTo>
                    <a:cubicBezTo>
                      <a:pt x="4" y="44"/>
                      <a:pt x="4"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51"/>
              <p:cNvSpPr>
                <a:spLocks/>
              </p:cNvSpPr>
              <p:nvPr/>
            </p:nvSpPr>
            <p:spPr bwMode="auto">
              <a:xfrm>
                <a:off x="8313738" y="2228850"/>
                <a:ext cx="203200" cy="165100"/>
              </a:xfrm>
              <a:custGeom>
                <a:avLst/>
                <a:gdLst>
                  <a:gd name="T0" fmla="*/ 5 w 54"/>
                  <a:gd name="T1" fmla="*/ 44 h 44"/>
                  <a:gd name="T2" fmla="*/ 3 w 54"/>
                  <a:gd name="T3" fmla="*/ 44 h 44"/>
                  <a:gd name="T4" fmla="*/ 0 w 54"/>
                  <a:gd name="T5" fmla="*/ 39 h 44"/>
                  <a:gd name="T6" fmla="*/ 3 w 54"/>
                  <a:gd name="T7" fmla="*/ 35 h 44"/>
                  <a:gd name="T8" fmla="*/ 27 w 54"/>
                  <a:gd name="T9" fmla="*/ 22 h 44"/>
                  <a:gd name="T10" fmla="*/ 47 w 54"/>
                  <a:gd name="T11" fmla="*/ 10 h 44"/>
                  <a:gd name="T12" fmla="*/ 52 w 54"/>
                  <a:gd name="T13" fmla="*/ 0 h 44"/>
                  <a:gd name="T14" fmla="*/ 54 w 54"/>
                  <a:gd name="T15" fmla="*/ 0 h 44"/>
                  <a:gd name="T16" fmla="*/ 48 w 54"/>
                  <a:gd name="T17" fmla="*/ 12 h 44"/>
                  <a:gd name="T18" fmla="*/ 41 w 54"/>
                  <a:gd name="T19" fmla="*/ 22 h 44"/>
                  <a:gd name="T20" fmla="*/ 8 w 54"/>
                  <a:gd name="T21" fmla="*/ 43 h 44"/>
                  <a:gd name="T22" fmla="*/ 5 w 54"/>
                  <a:gd name="T23"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44">
                    <a:moveTo>
                      <a:pt x="5" y="44"/>
                    </a:moveTo>
                    <a:cubicBezTo>
                      <a:pt x="4" y="44"/>
                      <a:pt x="4" y="44"/>
                      <a:pt x="3" y="44"/>
                    </a:cubicBezTo>
                    <a:cubicBezTo>
                      <a:pt x="2" y="43"/>
                      <a:pt x="0" y="41"/>
                      <a:pt x="0" y="39"/>
                    </a:cubicBezTo>
                    <a:cubicBezTo>
                      <a:pt x="1" y="37"/>
                      <a:pt x="2" y="36"/>
                      <a:pt x="3" y="35"/>
                    </a:cubicBezTo>
                    <a:cubicBezTo>
                      <a:pt x="10" y="30"/>
                      <a:pt x="19" y="27"/>
                      <a:pt x="27" y="22"/>
                    </a:cubicBezTo>
                    <a:cubicBezTo>
                      <a:pt x="35" y="20"/>
                      <a:pt x="40" y="15"/>
                      <a:pt x="47" y="10"/>
                    </a:cubicBezTo>
                    <a:cubicBezTo>
                      <a:pt x="52" y="0"/>
                      <a:pt x="52" y="0"/>
                      <a:pt x="52" y="0"/>
                    </a:cubicBezTo>
                    <a:cubicBezTo>
                      <a:pt x="54" y="0"/>
                      <a:pt x="54" y="0"/>
                      <a:pt x="54" y="0"/>
                    </a:cubicBezTo>
                    <a:cubicBezTo>
                      <a:pt x="54" y="4"/>
                      <a:pt x="49" y="8"/>
                      <a:pt x="48" y="12"/>
                    </a:cubicBezTo>
                    <a:cubicBezTo>
                      <a:pt x="45" y="15"/>
                      <a:pt x="44" y="19"/>
                      <a:pt x="41" y="22"/>
                    </a:cubicBezTo>
                    <a:cubicBezTo>
                      <a:pt x="31" y="32"/>
                      <a:pt x="22" y="39"/>
                      <a:pt x="8" y="43"/>
                    </a:cubicBezTo>
                    <a:cubicBezTo>
                      <a:pt x="6" y="43"/>
                      <a:pt x="6" y="43"/>
                      <a:pt x="5"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52"/>
              <p:cNvSpPr>
                <a:spLocks/>
              </p:cNvSpPr>
              <p:nvPr/>
            </p:nvSpPr>
            <p:spPr bwMode="auto">
              <a:xfrm>
                <a:off x="8324851" y="2152650"/>
                <a:ext cx="53975" cy="173038"/>
              </a:xfrm>
              <a:custGeom>
                <a:avLst/>
                <a:gdLst>
                  <a:gd name="T0" fmla="*/ 4 w 14"/>
                  <a:gd name="T1" fmla="*/ 46 h 46"/>
                  <a:gd name="T2" fmla="*/ 3 w 14"/>
                  <a:gd name="T3" fmla="*/ 46 h 46"/>
                  <a:gd name="T4" fmla="*/ 2 w 14"/>
                  <a:gd name="T5" fmla="*/ 46 h 46"/>
                  <a:gd name="T6" fmla="*/ 1 w 14"/>
                  <a:gd name="T7" fmla="*/ 28 h 46"/>
                  <a:gd name="T8" fmla="*/ 5 w 14"/>
                  <a:gd name="T9" fmla="*/ 1 h 46"/>
                  <a:gd name="T10" fmla="*/ 6 w 14"/>
                  <a:gd name="T11" fmla="*/ 0 h 46"/>
                  <a:gd name="T12" fmla="*/ 6 w 14"/>
                  <a:gd name="T13" fmla="*/ 1 h 46"/>
                  <a:gd name="T14" fmla="*/ 14 w 14"/>
                  <a:gd name="T15" fmla="*/ 44 h 46"/>
                  <a:gd name="T16" fmla="*/ 4 w 14"/>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6">
                    <a:moveTo>
                      <a:pt x="4" y="46"/>
                    </a:moveTo>
                    <a:cubicBezTo>
                      <a:pt x="3" y="46"/>
                      <a:pt x="3" y="46"/>
                      <a:pt x="3" y="46"/>
                    </a:cubicBezTo>
                    <a:cubicBezTo>
                      <a:pt x="2" y="46"/>
                      <a:pt x="2" y="46"/>
                      <a:pt x="2" y="46"/>
                    </a:cubicBezTo>
                    <a:cubicBezTo>
                      <a:pt x="0" y="40"/>
                      <a:pt x="2" y="34"/>
                      <a:pt x="1" y="28"/>
                    </a:cubicBezTo>
                    <a:cubicBezTo>
                      <a:pt x="3" y="19"/>
                      <a:pt x="1" y="8"/>
                      <a:pt x="5" y="1"/>
                    </a:cubicBezTo>
                    <a:cubicBezTo>
                      <a:pt x="5" y="1"/>
                      <a:pt x="6" y="1"/>
                      <a:pt x="6" y="0"/>
                    </a:cubicBezTo>
                    <a:cubicBezTo>
                      <a:pt x="6" y="1"/>
                      <a:pt x="6" y="0"/>
                      <a:pt x="6" y="1"/>
                    </a:cubicBezTo>
                    <a:cubicBezTo>
                      <a:pt x="9" y="15"/>
                      <a:pt x="8" y="30"/>
                      <a:pt x="14" y="44"/>
                    </a:cubicBezTo>
                    <a:cubicBezTo>
                      <a:pt x="4" y="46"/>
                      <a:pt x="4" y="46"/>
                      <a:pt x="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53"/>
              <p:cNvSpPr>
                <a:spLocks/>
              </p:cNvSpPr>
              <p:nvPr/>
            </p:nvSpPr>
            <p:spPr bwMode="auto">
              <a:xfrm>
                <a:off x="8393113" y="2127250"/>
                <a:ext cx="142875" cy="165100"/>
              </a:xfrm>
              <a:custGeom>
                <a:avLst/>
                <a:gdLst>
                  <a:gd name="T0" fmla="*/ 3 w 38"/>
                  <a:gd name="T1" fmla="*/ 44 h 44"/>
                  <a:gd name="T2" fmla="*/ 3 w 38"/>
                  <a:gd name="T3" fmla="*/ 43 h 44"/>
                  <a:gd name="T4" fmla="*/ 0 w 38"/>
                  <a:gd name="T5" fmla="*/ 38 h 44"/>
                  <a:gd name="T6" fmla="*/ 16 w 38"/>
                  <a:gd name="T7" fmla="*/ 25 h 44"/>
                  <a:gd name="T8" fmla="*/ 37 w 38"/>
                  <a:gd name="T9" fmla="*/ 0 h 44"/>
                  <a:gd name="T10" fmla="*/ 38 w 38"/>
                  <a:gd name="T11" fmla="*/ 2 h 44"/>
                  <a:gd name="T12" fmla="*/ 33 w 38"/>
                  <a:gd name="T13" fmla="*/ 13 h 44"/>
                  <a:gd name="T14" fmla="*/ 28 w 38"/>
                  <a:gd name="T15" fmla="*/ 22 h 44"/>
                  <a:gd name="T16" fmla="*/ 3 w 38"/>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4">
                    <a:moveTo>
                      <a:pt x="3" y="44"/>
                    </a:moveTo>
                    <a:cubicBezTo>
                      <a:pt x="3" y="44"/>
                      <a:pt x="3" y="44"/>
                      <a:pt x="3" y="43"/>
                    </a:cubicBezTo>
                    <a:cubicBezTo>
                      <a:pt x="0" y="38"/>
                      <a:pt x="0" y="38"/>
                      <a:pt x="0" y="38"/>
                    </a:cubicBezTo>
                    <a:cubicBezTo>
                      <a:pt x="3" y="32"/>
                      <a:pt x="11" y="30"/>
                      <a:pt x="16" y="25"/>
                    </a:cubicBezTo>
                    <a:cubicBezTo>
                      <a:pt x="26" y="19"/>
                      <a:pt x="33" y="11"/>
                      <a:pt x="37" y="0"/>
                    </a:cubicBezTo>
                    <a:cubicBezTo>
                      <a:pt x="37" y="1"/>
                      <a:pt x="38" y="1"/>
                      <a:pt x="38" y="2"/>
                    </a:cubicBezTo>
                    <a:cubicBezTo>
                      <a:pt x="37" y="6"/>
                      <a:pt x="36" y="10"/>
                      <a:pt x="33" y="13"/>
                    </a:cubicBezTo>
                    <a:cubicBezTo>
                      <a:pt x="32" y="16"/>
                      <a:pt x="30" y="19"/>
                      <a:pt x="28" y="22"/>
                    </a:cubicBezTo>
                    <a:cubicBezTo>
                      <a:pt x="23" y="32"/>
                      <a:pt x="14" y="40"/>
                      <a:pt x="3"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54"/>
              <p:cNvSpPr>
                <a:spLocks/>
              </p:cNvSpPr>
              <p:nvPr/>
            </p:nvSpPr>
            <p:spPr bwMode="auto">
              <a:xfrm>
                <a:off x="8382001" y="2070100"/>
                <a:ext cx="49213" cy="165100"/>
              </a:xfrm>
              <a:custGeom>
                <a:avLst/>
                <a:gdLst>
                  <a:gd name="T0" fmla="*/ 8 w 13"/>
                  <a:gd name="T1" fmla="*/ 44 h 44"/>
                  <a:gd name="T2" fmla="*/ 7 w 13"/>
                  <a:gd name="T3" fmla="*/ 44 h 44"/>
                  <a:gd name="T4" fmla="*/ 3 w 13"/>
                  <a:gd name="T5" fmla="*/ 37 h 44"/>
                  <a:gd name="T6" fmla="*/ 2 w 13"/>
                  <a:gd name="T7" fmla="*/ 0 h 44"/>
                  <a:gd name="T8" fmla="*/ 13 w 13"/>
                  <a:gd name="T9" fmla="*/ 37 h 44"/>
                  <a:gd name="T10" fmla="*/ 13 w 13"/>
                  <a:gd name="T11" fmla="*/ 41 h 44"/>
                  <a:gd name="T12" fmla="*/ 8 w 13"/>
                  <a:gd name="T13" fmla="*/ 44 h 44"/>
                  <a:gd name="T14" fmla="*/ 8 w 13"/>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44">
                    <a:moveTo>
                      <a:pt x="8" y="44"/>
                    </a:moveTo>
                    <a:cubicBezTo>
                      <a:pt x="7" y="44"/>
                      <a:pt x="7" y="44"/>
                      <a:pt x="7" y="44"/>
                    </a:cubicBezTo>
                    <a:cubicBezTo>
                      <a:pt x="3" y="37"/>
                      <a:pt x="3" y="37"/>
                      <a:pt x="3" y="37"/>
                    </a:cubicBezTo>
                    <a:cubicBezTo>
                      <a:pt x="1" y="25"/>
                      <a:pt x="0" y="11"/>
                      <a:pt x="2" y="0"/>
                    </a:cubicBezTo>
                    <a:cubicBezTo>
                      <a:pt x="6" y="11"/>
                      <a:pt x="6" y="27"/>
                      <a:pt x="13" y="37"/>
                    </a:cubicBezTo>
                    <a:cubicBezTo>
                      <a:pt x="13" y="39"/>
                      <a:pt x="13" y="40"/>
                      <a:pt x="13" y="41"/>
                    </a:cubicBezTo>
                    <a:cubicBezTo>
                      <a:pt x="8" y="44"/>
                      <a:pt x="8" y="44"/>
                      <a:pt x="8" y="44"/>
                    </a:cubicBezTo>
                    <a:cubicBezTo>
                      <a:pt x="8" y="44"/>
                      <a:pt x="8" y="44"/>
                      <a:pt x="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55"/>
              <p:cNvSpPr>
                <a:spLocks/>
              </p:cNvSpPr>
              <p:nvPr/>
            </p:nvSpPr>
            <p:spPr bwMode="auto">
              <a:xfrm>
                <a:off x="8445501" y="2025650"/>
                <a:ext cx="79375" cy="168275"/>
              </a:xfrm>
              <a:custGeom>
                <a:avLst/>
                <a:gdLst>
                  <a:gd name="T0" fmla="*/ 3 w 21"/>
                  <a:gd name="T1" fmla="*/ 45 h 45"/>
                  <a:gd name="T2" fmla="*/ 3 w 21"/>
                  <a:gd name="T3" fmla="*/ 45 h 45"/>
                  <a:gd name="T4" fmla="*/ 0 w 21"/>
                  <a:gd name="T5" fmla="*/ 41 h 45"/>
                  <a:gd name="T6" fmla="*/ 12 w 21"/>
                  <a:gd name="T7" fmla="*/ 22 h 45"/>
                  <a:gd name="T8" fmla="*/ 20 w 21"/>
                  <a:gd name="T9" fmla="*/ 0 h 45"/>
                  <a:gd name="T10" fmla="*/ 21 w 21"/>
                  <a:gd name="T11" fmla="*/ 0 h 45"/>
                  <a:gd name="T12" fmla="*/ 18 w 21"/>
                  <a:gd name="T13" fmla="*/ 22 h 45"/>
                  <a:gd name="T14" fmla="*/ 8 w 21"/>
                  <a:gd name="T15" fmla="*/ 42 h 45"/>
                  <a:gd name="T16" fmla="*/ 3 w 21"/>
                  <a:gd name="T1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5">
                    <a:moveTo>
                      <a:pt x="3" y="45"/>
                    </a:moveTo>
                    <a:cubicBezTo>
                      <a:pt x="3" y="45"/>
                      <a:pt x="3" y="45"/>
                      <a:pt x="3" y="45"/>
                    </a:cubicBezTo>
                    <a:cubicBezTo>
                      <a:pt x="2" y="44"/>
                      <a:pt x="0" y="43"/>
                      <a:pt x="0" y="41"/>
                    </a:cubicBezTo>
                    <a:cubicBezTo>
                      <a:pt x="1" y="33"/>
                      <a:pt x="8" y="28"/>
                      <a:pt x="12" y="22"/>
                    </a:cubicBezTo>
                    <a:cubicBezTo>
                      <a:pt x="17" y="16"/>
                      <a:pt x="19" y="7"/>
                      <a:pt x="20" y="0"/>
                    </a:cubicBezTo>
                    <a:cubicBezTo>
                      <a:pt x="20" y="0"/>
                      <a:pt x="21" y="0"/>
                      <a:pt x="21" y="0"/>
                    </a:cubicBezTo>
                    <a:cubicBezTo>
                      <a:pt x="21" y="8"/>
                      <a:pt x="21" y="16"/>
                      <a:pt x="18" y="22"/>
                    </a:cubicBezTo>
                    <a:cubicBezTo>
                      <a:pt x="15" y="30"/>
                      <a:pt x="12" y="36"/>
                      <a:pt x="8" y="42"/>
                    </a:cubicBezTo>
                    <a:cubicBezTo>
                      <a:pt x="3" y="45"/>
                      <a:pt x="3" y="45"/>
                      <a:pt x="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56"/>
              <p:cNvSpPr>
                <a:spLocks/>
              </p:cNvSpPr>
              <p:nvPr/>
            </p:nvSpPr>
            <p:spPr bwMode="auto">
              <a:xfrm>
                <a:off x="8404226" y="2152650"/>
                <a:ext cx="3175" cy="4763"/>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57"/>
              <p:cNvSpPr>
                <a:spLocks/>
              </p:cNvSpPr>
              <p:nvPr/>
            </p:nvSpPr>
            <p:spPr bwMode="auto">
              <a:xfrm>
                <a:off x="8385176" y="1998662"/>
                <a:ext cx="76200" cy="139700"/>
              </a:xfrm>
              <a:custGeom>
                <a:avLst/>
                <a:gdLst>
                  <a:gd name="T0" fmla="*/ 16 w 20"/>
                  <a:gd name="T1" fmla="*/ 37 h 37"/>
                  <a:gd name="T2" fmla="*/ 14 w 20"/>
                  <a:gd name="T3" fmla="*/ 37 h 37"/>
                  <a:gd name="T4" fmla="*/ 11 w 20"/>
                  <a:gd name="T5" fmla="*/ 31 h 37"/>
                  <a:gd name="T6" fmla="*/ 10 w 20"/>
                  <a:gd name="T7" fmla="*/ 30 h 37"/>
                  <a:gd name="T8" fmla="*/ 0 w 20"/>
                  <a:gd name="T9" fmla="*/ 0 h 37"/>
                  <a:gd name="T10" fmla="*/ 1 w 20"/>
                  <a:gd name="T11" fmla="*/ 0 h 37"/>
                  <a:gd name="T12" fmla="*/ 18 w 20"/>
                  <a:gd name="T13" fmla="*/ 29 h 37"/>
                  <a:gd name="T14" fmla="*/ 20 w 20"/>
                  <a:gd name="T15" fmla="*/ 30 h 37"/>
                  <a:gd name="T16" fmla="*/ 16 w 20"/>
                  <a:gd name="T17" fmla="*/ 37 h 37"/>
                  <a:gd name="T18" fmla="*/ 16 w 20"/>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37">
                    <a:moveTo>
                      <a:pt x="16" y="37"/>
                    </a:moveTo>
                    <a:cubicBezTo>
                      <a:pt x="14" y="37"/>
                      <a:pt x="14" y="37"/>
                      <a:pt x="14" y="37"/>
                    </a:cubicBezTo>
                    <a:cubicBezTo>
                      <a:pt x="11" y="31"/>
                      <a:pt x="11" y="31"/>
                      <a:pt x="11" y="31"/>
                    </a:cubicBezTo>
                    <a:cubicBezTo>
                      <a:pt x="11" y="31"/>
                      <a:pt x="10" y="30"/>
                      <a:pt x="10" y="30"/>
                    </a:cubicBezTo>
                    <a:cubicBezTo>
                      <a:pt x="0" y="0"/>
                      <a:pt x="0" y="0"/>
                      <a:pt x="0" y="0"/>
                    </a:cubicBezTo>
                    <a:cubicBezTo>
                      <a:pt x="0" y="0"/>
                      <a:pt x="0" y="0"/>
                      <a:pt x="1" y="0"/>
                    </a:cubicBezTo>
                    <a:cubicBezTo>
                      <a:pt x="7" y="9"/>
                      <a:pt x="10" y="20"/>
                      <a:pt x="18" y="29"/>
                    </a:cubicBezTo>
                    <a:cubicBezTo>
                      <a:pt x="20" y="30"/>
                      <a:pt x="20" y="30"/>
                      <a:pt x="20" y="30"/>
                    </a:cubicBezTo>
                    <a:cubicBezTo>
                      <a:pt x="20" y="33"/>
                      <a:pt x="18" y="35"/>
                      <a:pt x="16" y="37"/>
                    </a:cubicBezTo>
                    <a:cubicBezTo>
                      <a:pt x="16" y="37"/>
                      <a:pt x="16" y="37"/>
                      <a:pt x="16"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58"/>
              <p:cNvSpPr>
                <a:spLocks/>
              </p:cNvSpPr>
              <p:nvPr/>
            </p:nvSpPr>
            <p:spPr bwMode="auto">
              <a:xfrm>
                <a:off x="8461376" y="1943100"/>
                <a:ext cx="55563" cy="138113"/>
              </a:xfrm>
              <a:custGeom>
                <a:avLst/>
                <a:gdLst>
                  <a:gd name="T0" fmla="*/ 3 w 15"/>
                  <a:gd name="T1" fmla="*/ 37 h 37"/>
                  <a:gd name="T2" fmla="*/ 1 w 15"/>
                  <a:gd name="T3" fmla="*/ 36 h 37"/>
                  <a:gd name="T4" fmla="*/ 0 w 15"/>
                  <a:gd name="T5" fmla="*/ 34 h 37"/>
                  <a:gd name="T6" fmla="*/ 1 w 15"/>
                  <a:gd name="T7" fmla="*/ 30 h 37"/>
                  <a:gd name="T8" fmla="*/ 6 w 15"/>
                  <a:gd name="T9" fmla="*/ 21 h 37"/>
                  <a:gd name="T10" fmla="*/ 9 w 15"/>
                  <a:gd name="T11" fmla="*/ 1 h 37"/>
                  <a:gd name="T12" fmla="*/ 10 w 15"/>
                  <a:gd name="T13" fmla="*/ 0 h 37"/>
                  <a:gd name="T14" fmla="*/ 11 w 15"/>
                  <a:gd name="T15" fmla="*/ 0 h 37"/>
                  <a:gd name="T16" fmla="*/ 11 w 15"/>
                  <a:gd name="T17" fmla="*/ 0 h 37"/>
                  <a:gd name="T18" fmla="*/ 6 w 15"/>
                  <a:gd name="T19" fmla="*/ 36 h 37"/>
                  <a:gd name="T20" fmla="*/ 3 w 15"/>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37">
                    <a:moveTo>
                      <a:pt x="3" y="37"/>
                    </a:moveTo>
                    <a:cubicBezTo>
                      <a:pt x="1" y="36"/>
                      <a:pt x="1" y="36"/>
                      <a:pt x="1" y="36"/>
                    </a:cubicBezTo>
                    <a:cubicBezTo>
                      <a:pt x="0" y="34"/>
                      <a:pt x="0" y="34"/>
                      <a:pt x="0" y="34"/>
                    </a:cubicBezTo>
                    <a:cubicBezTo>
                      <a:pt x="1" y="30"/>
                      <a:pt x="1" y="30"/>
                      <a:pt x="1" y="30"/>
                    </a:cubicBezTo>
                    <a:cubicBezTo>
                      <a:pt x="3" y="27"/>
                      <a:pt x="3" y="23"/>
                      <a:pt x="6" y="21"/>
                    </a:cubicBezTo>
                    <a:cubicBezTo>
                      <a:pt x="9" y="15"/>
                      <a:pt x="11" y="8"/>
                      <a:pt x="9" y="1"/>
                    </a:cubicBezTo>
                    <a:cubicBezTo>
                      <a:pt x="9" y="0"/>
                      <a:pt x="9" y="0"/>
                      <a:pt x="10" y="0"/>
                    </a:cubicBezTo>
                    <a:cubicBezTo>
                      <a:pt x="10" y="0"/>
                      <a:pt x="10" y="0"/>
                      <a:pt x="11" y="0"/>
                    </a:cubicBezTo>
                    <a:cubicBezTo>
                      <a:pt x="11" y="0"/>
                      <a:pt x="11" y="0"/>
                      <a:pt x="11" y="0"/>
                    </a:cubicBezTo>
                    <a:cubicBezTo>
                      <a:pt x="15" y="12"/>
                      <a:pt x="12" y="26"/>
                      <a:pt x="6" y="36"/>
                    </a:cubicBezTo>
                    <a:cubicBezTo>
                      <a:pt x="3" y="37"/>
                      <a:pt x="3" y="37"/>
                      <a:pt x="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59"/>
              <p:cNvSpPr>
                <a:spLocks/>
              </p:cNvSpPr>
              <p:nvPr/>
            </p:nvSpPr>
            <p:spPr bwMode="auto">
              <a:xfrm>
                <a:off x="8382001" y="1943100"/>
                <a:ext cx="74613" cy="104775"/>
              </a:xfrm>
              <a:custGeom>
                <a:avLst/>
                <a:gdLst>
                  <a:gd name="T0" fmla="*/ 17 w 20"/>
                  <a:gd name="T1" fmla="*/ 27 h 28"/>
                  <a:gd name="T2" fmla="*/ 13 w 20"/>
                  <a:gd name="T3" fmla="*/ 25 h 28"/>
                  <a:gd name="T4" fmla="*/ 0 w 20"/>
                  <a:gd name="T5" fmla="*/ 0 h 28"/>
                  <a:gd name="T6" fmla="*/ 20 w 20"/>
                  <a:gd name="T7" fmla="*/ 21 h 28"/>
                  <a:gd name="T8" fmla="*/ 19 w 20"/>
                  <a:gd name="T9" fmla="*/ 23 h 28"/>
                  <a:gd name="T10" fmla="*/ 18 w 20"/>
                  <a:gd name="T11" fmla="*/ 27 h 28"/>
                  <a:gd name="T12" fmla="*/ 17 w 20"/>
                  <a:gd name="T13" fmla="*/ 27 h 28"/>
                </a:gdLst>
                <a:ahLst/>
                <a:cxnLst>
                  <a:cxn ang="0">
                    <a:pos x="T0" y="T1"/>
                  </a:cxn>
                  <a:cxn ang="0">
                    <a:pos x="T2" y="T3"/>
                  </a:cxn>
                  <a:cxn ang="0">
                    <a:pos x="T4" y="T5"/>
                  </a:cxn>
                  <a:cxn ang="0">
                    <a:pos x="T6" y="T7"/>
                  </a:cxn>
                  <a:cxn ang="0">
                    <a:pos x="T8" y="T9"/>
                  </a:cxn>
                  <a:cxn ang="0">
                    <a:pos x="T10" y="T11"/>
                  </a:cxn>
                  <a:cxn ang="0">
                    <a:pos x="T12" y="T13"/>
                  </a:cxn>
                </a:cxnLst>
                <a:rect l="0" t="0" r="r" b="b"/>
                <a:pathLst>
                  <a:path w="20" h="28">
                    <a:moveTo>
                      <a:pt x="17" y="27"/>
                    </a:moveTo>
                    <a:cubicBezTo>
                      <a:pt x="15" y="28"/>
                      <a:pt x="14" y="25"/>
                      <a:pt x="13" y="25"/>
                    </a:cubicBezTo>
                    <a:cubicBezTo>
                      <a:pt x="8" y="17"/>
                      <a:pt x="3" y="8"/>
                      <a:pt x="0" y="0"/>
                    </a:cubicBezTo>
                    <a:cubicBezTo>
                      <a:pt x="8" y="4"/>
                      <a:pt x="12" y="15"/>
                      <a:pt x="20" y="21"/>
                    </a:cubicBezTo>
                    <a:cubicBezTo>
                      <a:pt x="19" y="23"/>
                      <a:pt x="19" y="23"/>
                      <a:pt x="19" y="23"/>
                    </a:cubicBezTo>
                    <a:cubicBezTo>
                      <a:pt x="19" y="24"/>
                      <a:pt x="19" y="26"/>
                      <a:pt x="18" y="27"/>
                    </a:cubicBezTo>
                    <a:cubicBezTo>
                      <a:pt x="17" y="27"/>
                      <a:pt x="17" y="27"/>
                      <a:pt x="17"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60"/>
              <p:cNvSpPr>
                <a:spLocks/>
              </p:cNvSpPr>
              <p:nvPr/>
            </p:nvSpPr>
            <p:spPr bwMode="auto">
              <a:xfrm>
                <a:off x="8456613" y="1855787"/>
                <a:ext cx="26988" cy="131763"/>
              </a:xfrm>
              <a:custGeom>
                <a:avLst/>
                <a:gdLst>
                  <a:gd name="T0" fmla="*/ 3 w 7"/>
                  <a:gd name="T1" fmla="*/ 35 h 35"/>
                  <a:gd name="T2" fmla="*/ 0 w 7"/>
                  <a:gd name="T3" fmla="*/ 31 h 35"/>
                  <a:gd name="T4" fmla="*/ 2 w 7"/>
                  <a:gd name="T5" fmla="*/ 14 h 35"/>
                  <a:gd name="T6" fmla="*/ 3 w 7"/>
                  <a:gd name="T7" fmla="*/ 8 h 35"/>
                  <a:gd name="T8" fmla="*/ 2 w 7"/>
                  <a:gd name="T9" fmla="*/ 0 h 35"/>
                  <a:gd name="T10" fmla="*/ 2 w 7"/>
                  <a:gd name="T11" fmla="*/ 0 h 35"/>
                  <a:gd name="T12" fmla="*/ 3 w 7"/>
                  <a:gd name="T13" fmla="*/ 2 h 35"/>
                  <a:gd name="T14" fmla="*/ 4 w 7"/>
                  <a:gd name="T15" fmla="*/ 2 h 35"/>
                  <a:gd name="T16" fmla="*/ 6 w 7"/>
                  <a:gd name="T17" fmla="*/ 16 h 35"/>
                  <a:gd name="T18" fmla="*/ 5 w 7"/>
                  <a:gd name="T19" fmla="*/ 34 h 35"/>
                  <a:gd name="T20" fmla="*/ 3 w 7"/>
                  <a:gd name="T21" fmla="*/ 35 h 35"/>
                  <a:gd name="T22" fmla="*/ 3 w 7"/>
                  <a:gd name="T23"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35">
                    <a:moveTo>
                      <a:pt x="3" y="35"/>
                    </a:moveTo>
                    <a:cubicBezTo>
                      <a:pt x="2" y="34"/>
                      <a:pt x="1" y="33"/>
                      <a:pt x="0" y="31"/>
                    </a:cubicBezTo>
                    <a:cubicBezTo>
                      <a:pt x="0" y="26"/>
                      <a:pt x="2" y="20"/>
                      <a:pt x="2" y="14"/>
                    </a:cubicBezTo>
                    <a:cubicBezTo>
                      <a:pt x="2" y="12"/>
                      <a:pt x="3" y="10"/>
                      <a:pt x="3" y="8"/>
                    </a:cubicBezTo>
                    <a:cubicBezTo>
                      <a:pt x="2" y="5"/>
                      <a:pt x="2" y="2"/>
                      <a:pt x="2" y="0"/>
                    </a:cubicBezTo>
                    <a:cubicBezTo>
                      <a:pt x="2" y="0"/>
                      <a:pt x="2" y="0"/>
                      <a:pt x="2" y="0"/>
                    </a:cubicBezTo>
                    <a:cubicBezTo>
                      <a:pt x="3" y="2"/>
                      <a:pt x="3" y="2"/>
                      <a:pt x="3" y="2"/>
                    </a:cubicBezTo>
                    <a:cubicBezTo>
                      <a:pt x="3" y="2"/>
                      <a:pt x="4" y="2"/>
                      <a:pt x="4" y="2"/>
                    </a:cubicBezTo>
                    <a:cubicBezTo>
                      <a:pt x="5" y="7"/>
                      <a:pt x="5" y="11"/>
                      <a:pt x="6" y="16"/>
                    </a:cubicBezTo>
                    <a:cubicBezTo>
                      <a:pt x="7" y="22"/>
                      <a:pt x="6" y="28"/>
                      <a:pt x="5" y="34"/>
                    </a:cubicBezTo>
                    <a:cubicBezTo>
                      <a:pt x="3" y="35"/>
                      <a:pt x="3" y="35"/>
                      <a:pt x="3" y="35"/>
                    </a:cubicBezTo>
                    <a:cubicBezTo>
                      <a:pt x="3" y="35"/>
                      <a:pt x="3" y="35"/>
                      <a:pt x="3"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61"/>
              <p:cNvSpPr>
                <a:spLocks/>
              </p:cNvSpPr>
              <p:nvPr/>
            </p:nvSpPr>
            <p:spPr bwMode="auto">
              <a:xfrm>
                <a:off x="8362951" y="1893887"/>
                <a:ext cx="87313" cy="71438"/>
              </a:xfrm>
              <a:custGeom>
                <a:avLst/>
                <a:gdLst>
                  <a:gd name="T0" fmla="*/ 21 w 23"/>
                  <a:gd name="T1" fmla="*/ 19 h 19"/>
                  <a:gd name="T2" fmla="*/ 10 w 23"/>
                  <a:gd name="T3" fmla="*/ 11 h 19"/>
                  <a:gd name="T4" fmla="*/ 3 w 23"/>
                  <a:gd name="T5" fmla="*/ 5 h 19"/>
                  <a:gd name="T6" fmla="*/ 0 w 23"/>
                  <a:gd name="T7" fmla="*/ 0 h 19"/>
                  <a:gd name="T8" fmla="*/ 4 w 23"/>
                  <a:gd name="T9" fmla="*/ 1 h 19"/>
                  <a:gd name="T10" fmla="*/ 23 w 23"/>
                  <a:gd name="T11" fmla="*/ 12 h 19"/>
                  <a:gd name="T12" fmla="*/ 22 w 23"/>
                  <a:gd name="T13" fmla="*/ 17 h 19"/>
                  <a:gd name="T14" fmla="*/ 21 w 23"/>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9">
                    <a:moveTo>
                      <a:pt x="21" y="19"/>
                    </a:moveTo>
                    <a:cubicBezTo>
                      <a:pt x="17" y="17"/>
                      <a:pt x="13" y="13"/>
                      <a:pt x="10" y="11"/>
                    </a:cubicBezTo>
                    <a:cubicBezTo>
                      <a:pt x="7" y="9"/>
                      <a:pt x="5" y="7"/>
                      <a:pt x="3" y="5"/>
                    </a:cubicBezTo>
                    <a:cubicBezTo>
                      <a:pt x="2" y="3"/>
                      <a:pt x="0" y="2"/>
                      <a:pt x="0" y="0"/>
                    </a:cubicBezTo>
                    <a:cubicBezTo>
                      <a:pt x="1" y="0"/>
                      <a:pt x="2" y="1"/>
                      <a:pt x="4" y="1"/>
                    </a:cubicBezTo>
                    <a:cubicBezTo>
                      <a:pt x="10" y="6"/>
                      <a:pt x="17" y="8"/>
                      <a:pt x="23" y="12"/>
                    </a:cubicBezTo>
                    <a:cubicBezTo>
                      <a:pt x="22" y="17"/>
                      <a:pt x="22" y="17"/>
                      <a:pt x="22" y="17"/>
                    </a:cubicBezTo>
                    <a:cubicBezTo>
                      <a:pt x="22" y="18"/>
                      <a:pt x="22" y="19"/>
                      <a:pt x="2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62"/>
              <p:cNvSpPr>
                <a:spLocks/>
              </p:cNvSpPr>
              <p:nvPr/>
            </p:nvSpPr>
            <p:spPr bwMode="auto">
              <a:xfrm>
                <a:off x="8407401" y="1789112"/>
                <a:ext cx="49213" cy="120650"/>
              </a:xfrm>
              <a:custGeom>
                <a:avLst/>
                <a:gdLst>
                  <a:gd name="T0" fmla="*/ 11 w 13"/>
                  <a:gd name="T1" fmla="*/ 32 h 32"/>
                  <a:gd name="T2" fmla="*/ 8 w 13"/>
                  <a:gd name="T3" fmla="*/ 32 h 32"/>
                  <a:gd name="T4" fmla="*/ 8 w 13"/>
                  <a:gd name="T5" fmla="*/ 31 h 32"/>
                  <a:gd name="T6" fmla="*/ 1 w 13"/>
                  <a:gd name="T7" fmla="*/ 2 h 32"/>
                  <a:gd name="T8" fmla="*/ 0 w 13"/>
                  <a:gd name="T9" fmla="*/ 0 h 32"/>
                  <a:gd name="T10" fmla="*/ 13 w 13"/>
                  <a:gd name="T11" fmla="*/ 29 h 32"/>
                  <a:gd name="T12" fmla="*/ 11 w 13"/>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11" y="32"/>
                    </a:moveTo>
                    <a:cubicBezTo>
                      <a:pt x="10" y="32"/>
                      <a:pt x="9" y="32"/>
                      <a:pt x="8" y="32"/>
                    </a:cubicBezTo>
                    <a:cubicBezTo>
                      <a:pt x="8" y="32"/>
                      <a:pt x="8" y="31"/>
                      <a:pt x="8" y="31"/>
                    </a:cubicBezTo>
                    <a:cubicBezTo>
                      <a:pt x="6" y="21"/>
                      <a:pt x="6" y="10"/>
                      <a:pt x="1" y="2"/>
                    </a:cubicBezTo>
                    <a:cubicBezTo>
                      <a:pt x="1" y="1"/>
                      <a:pt x="0" y="1"/>
                      <a:pt x="0" y="0"/>
                    </a:cubicBezTo>
                    <a:cubicBezTo>
                      <a:pt x="8" y="7"/>
                      <a:pt x="12" y="18"/>
                      <a:pt x="13" y="29"/>
                    </a:cubicBezTo>
                    <a:cubicBezTo>
                      <a:pt x="12" y="31"/>
                      <a:pt x="12" y="31"/>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63"/>
              <p:cNvSpPr>
                <a:spLocks/>
              </p:cNvSpPr>
              <p:nvPr/>
            </p:nvSpPr>
            <p:spPr bwMode="auto">
              <a:xfrm>
                <a:off x="8329613" y="1844675"/>
                <a:ext cx="90488" cy="49213"/>
              </a:xfrm>
              <a:custGeom>
                <a:avLst/>
                <a:gdLst>
                  <a:gd name="T0" fmla="*/ 24 w 24"/>
                  <a:gd name="T1" fmla="*/ 13 h 13"/>
                  <a:gd name="T2" fmla="*/ 1 w 24"/>
                  <a:gd name="T3" fmla="*/ 2 h 13"/>
                  <a:gd name="T4" fmla="*/ 0 w 24"/>
                  <a:gd name="T5" fmla="*/ 0 h 13"/>
                  <a:gd name="T6" fmla="*/ 22 w 24"/>
                  <a:gd name="T7" fmla="*/ 6 h 13"/>
                  <a:gd name="T8" fmla="*/ 24 w 24"/>
                  <a:gd name="T9" fmla="*/ 8 h 13"/>
                  <a:gd name="T10" fmla="*/ 24 w 24"/>
                  <a:gd name="T11" fmla="*/ 13 h 13"/>
                  <a:gd name="T12" fmla="*/ 24 w 24"/>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4" y="13"/>
                    </a:moveTo>
                    <a:cubicBezTo>
                      <a:pt x="14" y="11"/>
                      <a:pt x="8" y="5"/>
                      <a:pt x="1" y="2"/>
                    </a:cubicBezTo>
                    <a:cubicBezTo>
                      <a:pt x="0" y="2"/>
                      <a:pt x="0" y="1"/>
                      <a:pt x="0" y="0"/>
                    </a:cubicBezTo>
                    <a:cubicBezTo>
                      <a:pt x="8" y="2"/>
                      <a:pt x="15" y="5"/>
                      <a:pt x="22" y="6"/>
                    </a:cubicBezTo>
                    <a:cubicBezTo>
                      <a:pt x="23" y="6"/>
                      <a:pt x="24" y="8"/>
                      <a:pt x="24" y="8"/>
                    </a:cubicBezTo>
                    <a:cubicBezTo>
                      <a:pt x="24" y="13"/>
                      <a:pt x="24" y="13"/>
                      <a:pt x="24" y="13"/>
                    </a:cubicBezTo>
                    <a:cubicBezTo>
                      <a:pt x="24" y="13"/>
                      <a:pt x="24" y="13"/>
                      <a:pt x="2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64"/>
              <p:cNvSpPr>
                <a:spLocks/>
              </p:cNvSpPr>
              <p:nvPr/>
            </p:nvSpPr>
            <p:spPr bwMode="auto">
              <a:xfrm>
                <a:off x="8359776" y="1739900"/>
                <a:ext cx="52388" cy="104775"/>
              </a:xfrm>
              <a:custGeom>
                <a:avLst/>
                <a:gdLst>
                  <a:gd name="T0" fmla="*/ 12 w 14"/>
                  <a:gd name="T1" fmla="*/ 28 h 28"/>
                  <a:gd name="T2" fmla="*/ 10 w 14"/>
                  <a:gd name="T3" fmla="*/ 28 h 28"/>
                  <a:gd name="T4" fmla="*/ 7 w 14"/>
                  <a:gd name="T5" fmla="*/ 17 h 28"/>
                  <a:gd name="T6" fmla="*/ 0 w 14"/>
                  <a:gd name="T7" fmla="*/ 1 h 28"/>
                  <a:gd name="T8" fmla="*/ 1 w 14"/>
                  <a:gd name="T9" fmla="*/ 0 h 28"/>
                  <a:gd name="T10" fmla="*/ 14 w 14"/>
                  <a:gd name="T11" fmla="*/ 26 h 28"/>
                  <a:gd name="T12" fmla="*/ 14 w 14"/>
                  <a:gd name="T13" fmla="*/ 28 h 28"/>
                  <a:gd name="T14" fmla="*/ 12 w 14"/>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8">
                    <a:moveTo>
                      <a:pt x="12" y="28"/>
                    </a:moveTo>
                    <a:cubicBezTo>
                      <a:pt x="10" y="28"/>
                      <a:pt x="10" y="28"/>
                      <a:pt x="10" y="28"/>
                    </a:cubicBezTo>
                    <a:cubicBezTo>
                      <a:pt x="7" y="26"/>
                      <a:pt x="8" y="21"/>
                      <a:pt x="7" y="17"/>
                    </a:cubicBezTo>
                    <a:cubicBezTo>
                      <a:pt x="6" y="11"/>
                      <a:pt x="3" y="5"/>
                      <a:pt x="0" y="1"/>
                    </a:cubicBezTo>
                    <a:cubicBezTo>
                      <a:pt x="0" y="1"/>
                      <a:pt x="1" y="1"/>
                      <a:pt x="1" y="0"/>
                    </a:cubicBezTo>
                    <a:cubicBezTo>
                      <a:pt x="9" y="6"/>
                      <a:pt x="12" y="16"/>
                      <a:pt x="14" y="26"/>
                    </a:cubicBezTo>
                    <a:cubicBezTo>
                      <a:pt x="14" y="27"/>
                      <a:pt x="14" y="28"/>
                      <a:pt x="14" y="28"/>
                    </a:cubicBezTo>
                    <a:cubicBezTo>
                      <a:pt x="12" y="28"/>
                      <a:pt x="12" y="28"/>
                      <a:pt x="1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65"/>
              <p:cNvSpPr>
                <a:spLocks/>
              </p:cNvSpPr>
              <p:nvPr/>
            </p:nvSpPr>
            <p:spPr bwMode="auto">
              <a:xfrm>
                <a:off x="8288338" y="1803400"/>
                <a:ext cx="85725" cy="41275"/>
              </a:xfrm>
              <a:custGeom>
                <a:avLst/>
                <a:gdLst>
                  <a:gd name="T0" fmla="*/ 21 w 23"/>
                  <a:gd name="T1" fmla="*/ 11 h 11"/>
                  <a:gd name="T2" fmla="*/ 0 w 23"/>
                  <a:gd name="T3" fmla="*/ 1 h 11"/>
                  <a:gd name="T4" fmla="*/ 0 w 23"/>
                  <a:gd name="T5" fmla="*/ 0 h 11"/>
                  <a:gd name="T6" fmla="*/ 20 w 23"/>
                  <a:gd name="T7" fmla="*/ 3 h 11"/>
                  <a:gd name="T8" fmla="*/ 21 w 23"/>
                  <a:gd name="T9" fmla="*/ 3 h 11"/>
                  <a:gd name="T10" fmla="*/ 23 w 23"/>
                  <a:gd name="T11" fmla="*/ 9 h 11"/>
                  <a:gd name="T12" fmla="*/ 21 w 23"/>
                  <a:gd name="T13" fmla="*/ 11 h 11"/>
                  <a:gd name="T14" fmla="*/ 21 w 2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1">
                    <a:moveTo>
                      <a:pt x="21" y="11"/>
                    </a:moveTo>
                    <a:cubicBezTo>
                      <a:pt x="0" y="1"/>
                      <a:pt x="0" y="1"/>
                      <a:pt x="0" y="1"/>
                    </a:cubicBezTo>
                    <a:cubicBezTo>
                      <a:pt x="0" y="0"/>
                      <a:pt x="0" y="0"/>
                      <a:pt x="0" y="0"/>
                    </a:cubicBezTo>
                    <a:cubicBezTo>
                      <a:pt x="7" y="0"/>
                      <a:pt x="13" y="4"/>
                      <a:pt x="20" y="3"/>
                    </a:cubicBezTo>
                    <a:cubicBezTo>
                      <a:pt x="20" y="3"/>
                      <a:pt x="20" y="3"/>
                      <a:pt x="21" y="3"/>
                    </a:cubicBezTo>
                    <a:cubicBezTo>
                      <a:pt x="22" y="4"/>
                      <a:pt x="23" y="7"/>
                      <a:pt x="23" y="9"/>
                    </a:cubicBezTo>
                    <a:cubicBezTo>
                      <a:pt x="22" y="9"/>
                      <a:pt x="22" y="10"/>
                      <a:pt x="21" y="11"/>
                    </a:cubicBezTo>
                    <a:cubicBezTo>
                      <a:pt x="21" y="11"/>
                      <a:pt x="21" y="11"/>
                      <a:pt x="2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66"/>
              <p:cNvSpPr>
                <a:spLocks/>
              </p:cNvSpPr>
              <p:nvPr/>
            </p:nvSpPr>
            <p:spPr bwMode="auto">
              <a:xfrm>
                <a:off x="8307388" y="1698625"/>
                <a:ext cx="66675" cy="101600"/>
              </a:xfrm>
              <a:custGeom>
                <a:avLst/>
                <a:gdLst>
                  <a:gd name="T0" fmla="*/ 13 w 18"/>
                  <a:gd name="T1" fmla="*/ 27 h 27"/>
                  <a:gd name="T2" fmla="*/ 9 w 18"/>
                  <a:gd name="T3" fmla="*/ 23 h 27"/>
                  <a:gd name="T4" fmla="*/ 0 w 18"/>
                  <a:gd name="T5" fmla="*/ 2 h 27"/>
                  <a:gd name="T6" fmla="*/ 0 w 18"/>
                  <a:gd name="T7" fmla="*/ 0 h 27"/>
                  <a:gd name="T8" fmla="*/ 12 w 18"/>
                  <a:gd name="T9" fmla="*/ 14 h 27"/>
                  <a:gd name="T10" fmla="*/ 15 w 18"/>
                  <a:gd name="T11" fmla="*/ 25 h 27"/>
                  <a:gd name="T12" fmla="*/ 14 w 18"/>
                  <a:gd name="T13" fmla="*/ 27 h 27"/>
                  <a:gd name="T14" fmla="*/ 13 w 1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7">
                    <a:moveTo>
                      <a:pt x="13" y="27"/>
                    </a:moveTo>
                    <a:cubicBezTo>
                      <a:pt x="11" y="26"/>
                      <a:pt x="10" y="25"/>
                      <a:pt x="9" y="23"/>
                    </a:cubicBezTo>
                    <a:cubicBezTo>
                      <a:pt x="9" y="14"/>
                      <a:pt x="5" y="7"/>
                      <a:pt x="0" y="2"/>
                    </a:cubicBezTo>
                    <a:cubicBezTo>
                      <a:pt x="0" y="0"/>
                      <a:pt x="0" y="0"/>
                      <a:pt x="0" y="0"/>
                    </a:cubicBezTo>
                    <a:cubicBezTo>
                      <a:pt x="6" y="3"/>
                      <a:pt x="9" y="9"/>
                      <a:pt x="12" y="14"/>
                    </a:cubicBezTo>
                    <a:cubicBezTo>
                      <a:pt x="14" y="18"/>
                      <a:pt x="18" y="21"/>
                      <a:pt x="15" y="25"/>
                    </a:cubicBezTo>
                    <a:cubicBezTo>
                      <a:pt x="14" y="26"/>
                      <a:pt x="14" y="26"/>
                      <a:pt x="14" y="27"/>
                    </a:cubicBezTo>
                    <a:cubicBezTo>
                      <a:pt x="14" y="27"/>
                      <a:pt x="14" y="27"/>
                      <a:pt x="1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67"/>
              <p:cNvSpPr>
                <a:spLocks/>
              </p:cNvSpPr>
              <p:nvPr/>
            </p:nvSpPr>
            <p:spPr bwMode="auto">
              <a:xfrm>
                <a:off x="8242301" y="1758950"/>
                <a:ext cx="90488" cy="38100"/>
              </a:xfrm>
              <a:custGeom>
                <a:avLst/>
                <a:gdLst>
                  <a:gd name="T0" fmla="*/ 23 w 24"/>
                  <a:gd name="T1" fmla="*/ 10 h 10"/>
                  <a:gd name="T2" fmla="*/ 0 w 24"/>
                  <a:gd name="T3" fmla="*/ 0 h 10"/>
                  <a:gd name="T4" fmla="*/ 0 w 24"/>
                  <a:gd name="T5" fmla="*/ 0 h 10"/>
                  <a:gd name="T6" fmla="*/ 21 w 24"/>
                  <a:gd name="T7" fmla="*/ 4 h 10"/>
                  <a:gd name="T8" fmla="*/ 24 w 24"/>
                  <a:gd name="T9" fmla="*/ 6 h 10"/>
                  <a:gd name="T10" fmla="*/ 24 w 24"/>
                  <a:gd name="T11" fmla="*/ 10 h 10"/>
                  <a:gd name="T12" fmla="*/ 23 w 24"/>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4" h="10">
                    <a:moveTo>
                      <a:pt x="23" y="10"/>
                    </a:moveTo>
                    <a:cubicBezTo>
                      <a:pt x="15" y="9"/>
                      <a:pt x="6" y="6"/>
                      <a:pt x="0" y="0"/>
                    </a:cubicBezTo>
                    <a:cubicBezTo>
                      <a:pt x="0" y="0"/>
                      <a:pt x="0" y="0"/>
                      <a:pt x="0" y="0"/>
                    </a:cubicBezTo>
                    <a:cubicBezTo>
                      <a:pt x="7" y="0"/>
                      <a:pt x="14" y="5"/>
                      <a:pt x="21" y="4"/>
                    </a:cubicBezTo>
                    <a:cubicBezTo>
                      <a:pt x="24" y="6"/>
                      <a:pt x="24" y="6"/>
                      <a:pt x="24" y="6"/>
                    </a:cubicBezTo>
                    <a:cubicBezTo>
                      <a:pt x="24" y="10"/>
                      <a:pt x="24" y="10"/>
                      <a:pt x="24" y="10"/>
                    </a:cubicBezTo>
                    <a:cubicBezTo>
                      <a:pt x="23" y="10"/>
                      <a:pt x="23" y="10"/>
                      <a:pt x="2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68"/>
              <p:cNvSpPr>
                <a:spLocks/>
              </p:cNvSpPr>
              <p:nvPr/>
            </p:nvSpPr>
            <p:spPr bwMode="auto">
              <a:xfrm>
                <a:off x="8216901" y="1662112"/>
                <a:ext cx="93663" cy="100013"/>
              </a:xfrm>
              <a:custGeom>
                <a:avLst/>
                <a:gdLst>
                  <a:gd name="T0" fmla="*/ 22 w 25"/>
                  <a:gd name="T1" fmla="*/ 27 h 27"/>
                  <a:gd name="T2" fmla="*/ 20 w 25"/>
                  <a:gd name="T3" fmla="*/ 26 h 27"/>
                  <a:gd name="T4" fmla="*/ 11 w 25"/>
                  <a:gd name="T5" fmla="*/ 13 h 27"/>
                  <a:gd name="T6" fmla="*/ 3 w 25"/>
                  <a:gd name="T7" fmla="*/ 5 h 27"/>
                  <a:gd name="T8" fmla="*/ 0 w 25"/>
                  <a:gd name="T9" fmla="*/ 1 h 27"/>
                  <a:gd name="T10" fmla="*/ 1 w 25"/>
                  <a:gd name="T11" fmla="*/ 0 h 27"/>
                  <a:gd name="T12" fmla="*/ 20 w 25"/>
                  <a:gd name="T13" fmla="*/ 15 h 27"/>
                  <a:gd name="T14" fmla="*/ 24 w 25"/>
                  <a:gd name="T15" fmla="*/ 20 h 27"/>
                  <a:gd name="T16" fmla="*/ 25 w 25"/>
                  <a:gd name="T17" fmla="*/ 21 h 27"/>
                  <a:gd name="T18" fmla="*/ 24 w 25"/>
                  <a:gd name="T19" fmla="*/ 25 h 27"/>
                  <a:gd name="T20" fmla="*/ 22 w 25"/>
                  <a:gd name="T2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7">
                    <a:moveTo>
                      <a:pt x="22" y="27"/>
                    </a:moveTo>
                    <a:cubicBezTo>
                      <a:pt x="20" y="26"/>
                      <a:pt x="20" y="26"/>
                      <a:pt x="20" y="26"/>
                    </a:cubicBezTo>
                    <a:cubicBezTo>
                      <a:pt x="15" y="23"/>
                      <a:pt x="17" y="15"/>
                      <a:pt x="11" y="13"/>
                    </a:cubicBezTo>
                    <a:cubicBezTo>
                      <a:pt x="8" y="11"/>
                      <a:pt x="6" y="7"/>
                      <a:pt x="3" y="5"/>
                    </a:cubicBezTo>
                    <a:cubicBezTo>
                      <a:pt x="0" y="1"/>
                      <a:pt x="0" y="1"/>
                      <a:pt x="0" y="1"/>
                    </a:cubicBezTo>
                    <a:cubicBezTo>
                      <a:pt x="0" y="1"/>
                      <a:pt x="0" y="0"/>
                      <a:pt x="1" y="0"/>
                    </a:cubicBezTo>
                    <a:cubicBezTo>
                      <a:pt x="8" y="4"/>
                      <a:pt x="14" y="8"/>
                      <a:pt x="20" y="15"/>
                    </a:cubicBezTo>
                    <a:cubicBezTo>
                      <a:pt x="21" y="17"/>
                      <a:pt x="23" y="18"/>
                      <a:pt x="24" y="20"/>
                    </a:cubicBezTo>
                    <a:cubicBezTo>
                      <a:pt x="25" y="21"/>
                      <a:pt x="25" y="21"/>
                      <a:pt x="25" y="21"/>
                    </a:cubicBezTo>
                    <a:cubicBezTo>
                      <a:pt x="24" y="25"/>
                      <a:pt x="24" y="25"/>
                      <a:pt x="24" y="25"/>
                    </a:cubicBezTo>
                    <a:cubicBezTo>
                      <a:pt x="22" y="27"/>
                      <a:pt x="22" y="27"/>
                      <a:pt x="2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69"/>
              <p:cNvSpPr>
                <a:spLocks/>
              </p:cNvSpPr>
              <p:nvPr/>
            </p:nvSpPr>
            <p:spPr bwMode="auto">
              <a:xfrm>
                <a:off x="8153401" y="1695450"/>
                <a:ext cx="107950" cy="52388"/>
              </a:xfrm>
              <a:custGeom>
                <a:avLst/>
                <a:gdLst>
                  <a:gd name="T0" fmla="*/ 26 w 29"/>
                  <a:gd name="T1" fmla="*/ 14 h 14"/>
                  <a:gd name="T2" fmla="*/ 4 w 29"/>
                  <a:gd name="T3" fmla="*/ 4 h 14"/>
                  <a:gd name="T4" fmla="*/ 2 w 29"/>
                  <a:gd name="T5" fmla="*/ 3 h 14"/>
                  <a:gd name="T6" fmla="*/ 0 w 29"/>
                  <a:gd name="T7" fmla="*/ 1 h 14"/>
                  <a:gd name="T8" fmla="*/ 1 w 29"/>
                  <a:gd name="T9" fmla="*/ 0 h 14"/>
                  <a:gd name="T10" fmla="*/ 23 w 29"/>
                  <a:gd name="T11" fmla="*/ 7 h 14"/>
                  <a:gd name="T12" fmla="*/ 27 w 29"/>
                  <a:gd name="T13" fmla="*/ 8 h 14"/>
                  <a:gd name="T14" fmla="*/ 28 w 29"/>
                  <a:gd name="T15" fmla="*/ 13 h 14"/>
                  <a:gd name="T16" fmla="*/ 27 w 29"/>
                  <a:gd name="T17" fmla="*/ 14 h 14"/>
                  <a:gd name="T18" fmla="*/ 26 w 29"/>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4">
                    <a:moveTo>
                      <a:pt x="26" y="14"/>
                    </a:moveTo>
                    <a:cubicBezTo>
                      <a:pt x="17" y="13"/>
                      <a:pt x="12" y="7"/>
                      <a:pt x="4" y="4"/>
                    </a:cubicBezTo>
                    <a:cubicBezTo>
                      <a:pt x="3" y="4"/>
                      <a:pt x="2" y="4"/>
                      <a:pt x="2" y="3"/>
                    </a:cubicBezTo>
                    <a:cubicBezTo>
                      <a:pt x="0" y="1"/>
                      <a:pt x="0" y="1"/>
                      <a:pt x="0" y="1"/>
                    </a:cubicBezTo>
                    <a:cubicBezTo>
                      <a:pt x="0" y="1"/>
                      <a:pt x="0" y="1"/>
                      <a:pt x="1" y="0"/>
                    </a:cubicBezTo>
                    <a:cubicBezTo>
                      <a:pt x="7" y="3"/>
                      <a:pt x="14" y="8"/>
                      <a:pt x="23" y="7"/>
                    </a:cubicBezTo>
                    <a:cubicBezTo>
                      <a:pt x="25" y="7"/>
                      <a:pt x="26" y="8"/>
                      <a:pt x="27" y="8"/>
                    </a:cubicBezTo>
                    <a:cubicBezTo>
                      <a:pt x="28" y="9"/>
                      <a:pt x="29" y="12"/>
                      <a:pt x="28" y="13"/>
                    </a:cubicBezTo>
                    <a:cubicBezTo>
                      <a:pt x="28" y="13"/>
                      <a:pt x="27" y="13"/>
                      <a:pt x="27" y="14"/>
                    </a:cubicBezTo>
                    <a:cubicBezTo>
                      <a:pt x="27" y="14"/>
                      <a:pt x="27" y="14"/>
                      <a:pt x="2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70"/>
              <p:cNvSpPr>
                <a:spLocks/>
              </p:cNvSpPr>
              <p:nvPr/>
            </p:nvSpPr>
            <p:spPr bwMode="auto">
              <a:xfrm>
                <a:off x="8159751" y="1662112"/>
                <a:ext cx="68263" cy="47625"/>
              </a:xfrm>
              <a:custGeom>
                <a:avLst/>
                <a:gdLst>
                  <a:gd name="T0" fmla="*/ 18 w 18"/>
                  <a:gd name="T1" fmla="*/ 13 h 13"/>
                  <a:gd name="T2" fmla="*/ 1 w 18"/>
                  <a:gd name="T3" fmla="*/ 1 h 13"/>
                  <a:gd name="T4" fmla="*/ 0 w 18"/>
                  <a:gd name="T5" fmla="*/ 0 h 13"/>
                  <a:gd name="T6" fmla="*/ 1 w 18"/>
                  <a:gd name="T7" fmla="*/ 0 h 13"/>
                  <a:gd name="T8" fmla="*/ 10 w 18"/>
                  <a:gd name="T9" fmla="*/ 5 h 13"/>
                  <a:gd name="T10" fmla="*/ 18 w 18"/>
                  <a:gd name="T11" fmla="*/ 13 h 13"/>
                  <a:gd name="T12" fmla="*/ 18 w 18"/>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18" y="13"/>
                    </a:moveTo>
                    <a:cubicBezTo>
                      <a:pt x="11" y="11"/>
                      <a:pt x="5" y="7"/>
                      <a:pt x="1" y="1"/>
                    </a:cubicBezTo>
                    <a:cubicBezTo>
                      <a:pt x="0" y="1"/>
                      <a:pt x="0" y="0"/>
                      <a:pt x="0" y="0"/>
                    </a:cubicBezTo>
                    <a:cubicBezTo>
                      <a:pt x="0" y="0"/>
                      <a:pt x="1" y="0"/>
                      <a:pt x="1" y="0"/>
                    </a:cubicBezTo>
                    <a:cubicBezTo>
                      <a:pt x="5" y="1"/>
                      <a:pt x="7" y="3"/>
                      <a:pt x="10" y="5"/>
                    </a:cubicBezTo>
                    <a:cubicBezTo>
                      <a:pt x="13" y="7"/>
                      <a:pt x="17" y="9"/>
                      <a:pt x="18" y="13"/>
                    </a:cubicBezTo>
                    <a:cubicBezTo>
                      <a:pt x="18" y="13"/>
                      <a:pt x="18" y="13"/>
                      <a:pt x="1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71"/>
              <p:cNvSpPr>
                <a:spLocks noEditPoints="1"/>
              </p:cNvSpPr>
              <p:nvPr/>
            </p:nvSpPr>
            <p:spPr bwMode="auto">
              <a:xfrm>
                <a:off x="6858001" y="1800225"/>
                <a:ext cx="1144588" cy="1028700"/>
              </a:xfrm>
              <a:custGeom>
                <a:avLst/>
                <a:gdLst>
                  <a:gd name="T0" fmla="*/ 266 w 305"/>
                  <a:gd name="T1" fmla="*/ 235 h 274"/>
                  <a:gd name="T2" fmla="*/ 205 w 305"/>
                  <a:gd name="T3" fmla="*/ 232 h 274"/>
                  <a:gd name="T4" fmla="*/ 135 w 305"/>
                  <a:gd name="T5" fmla="*/ 262 h 274"/>
                  <a:gd name="T6" fmla="*/ 219 w 305"/>
                  <a:gd name="T7" fmla="*/ 243 h 274"/>
                  <a:gd name="T8" fmla="*/ 232 w 305"/>
                  <a:gd name="T9" fmla="*/ 238 h 274"/>
                  <a:gd name="T10" fmla="*/ 294 w 305"/>
                  <a:gd name="T11" fmla="*/ 262 h 274"/>
                  <a:gd name="T12" fmla="*/ 305 w 305"/>
                  <a:gd name="T13" fmla="*/ 259 h 274"/>
                  <a:gd name="T14" fmla="*/ 266 w 305"/>
                  <a:gd name="T15" fmla="*/ 235 h 274"/>
                  <a:gd name="T16" fmla="*/ 108 w 305"/>
                  <a:gd name="T17" fmla="*/ 220 h 274"/>
                  <a:gd name="T18" fmla="*/ 121 w 305"/>
                  <a:gd name="T19" fmla="*/ 233 h 274"/>
                  <a:gd name="T20" fmla="*/ 71 w 305"/>
                  <a:gd name="T21" fmla="*/ 243 h 274"/>
                  <a:gd name="T22" fmla="*/ 157 w 305"/>
                  <a:gd name="T23" fmla="*/ 239 h 274"/>
                  <a:gd name="T24" fmla="*/ 108 w 305"/>
                  <a:gd name="T25" fmla="*/ 220 h 274"/>
                  <a:gd name="T26" fmla="*/ 94 w 305"/>
                  <a:gd name="T27" fmla="*/ 229 h 274"/>
                  <a:gd name="T28" fmla="*/ 66 w 305"/>
                  <a:gd name="T29" fmla="*/ 198 h 274"/>
                  <a:gd name="T30" fmla="*/ 69 w 305"/>
                  <a:gd name="T31" fmla="*/ 221 h 274"/>
                  <a:gd name="T32" fmla="*/ 37 w 305"/>
                  <a:gd name="T33" fmla="*/ 222 h 274"/>
                  <a:gd name="T34" fmla="*/ 94 w 305"/>
                  <a:gd name="T35" fmla="*/ 229 h 274"/>
                  <a:gd name="T36" fmla="*/ 44 w 305"/>
                  <a:gd name="T37" fmla="*/ 166 h 274"/>
                  <a:gd name="T38" fmla="*/ 44 w 305"/>
                  <a:gd name="T39" fmla="*/ 196 h 274"/>
                  <a:gd name="T40" fmla="*/ 11 w 305"/>
                  <a:gd name="T41" fmla="*/ 176 h 274"/>
                  <a:gd name="T42" fmla="*/ 56 w 305"/>
                  <a:gd name="T43" fmla="*/ 215 h 274"/>
                  <a:gd name="T44" fmla="*/ 44 w 305"/>
                  <a:gd name="T45" fmla="*/ 166 h 274"/>
                  <a:gd name="T46" fmla="*/ 32 w 305"/>
                  <a:gd name="T47" fmla="*/ 183 h 274"/>
                  <a:gd name="T48" fmla="*/ 30 w 305"/>
                  <a:gd name="T49" fmla="*/ 126 h 274"/>
                  <a:gd name="T50" fmla="*/ 25 w 305"/>
                  <a:gd name="T51" fmla="*/ 154 h 274"/>
                  <a:gd name="T52" fmla="*/ 4 w 305"/>
                  <a:gd name="T53" fmla="*/ 129 h 274"/>
                  <a:gd name="T54" fmla="*/ 32 w 305"/>
                  <a:gd name="T55" fmla="*/ 183 h 274"/>
                  <a:gd name="T56" fmla="*/ 32 w 305"/>
                  <a:gd name="T57" fmla="*/ 91 h 274"/>
                  <a:gd name="T58" fmla="*/ 16 w 305"/>
                  <a:gd name="T59" fmla="*/ 110 h 274"/>
                  <a:gd name="T60" fmla="*/ 4 w 305"/>
                  <a:gd name="T61" fmla="*/ 86 h 274"/>
                  <a:gd name="T62" fmla="*/ 17 w 305"/>
                  <a:gd name="T63" fmla="*/ 137 h 274"/>
                  <a:gd name="T64" fmla="*/ 32 w 305"/>
                  <a:gd name="T65" fmla="*/ 91 h 274"/>
                  <a:gd name="T66" fmla="*/ 38 w 305"/>
                  <a:gd name="T67" fmla="*/ 64 h 274"/>
                  <a:gd name="T68" fmla="*/ 19 w 305"/>
                  <a:gd name="T69" fmla="*/ 79 h 274"/>
                  <a:gd name="T70" fmla="*/ 16 w 305"/>
                  <a:gd name="T71" fmla="*/ 41 h 274"/>
                  <a:gd name="T72" fmla="*/ 15 w 305"/>
                  <a:gd name="T73" fmla="*/ 95 h 274"/>
                  <a:gd name="T74" fmla="*/ 38 w 305"/>
                  <a:gd name="T75" fmla="*/ 64 h 274"/>
                  <a:gd name="T76" fmla="*/ 55 w 305"/>
                  <a:gd name="T77" fmla="*/ 33 h 274"/>
                  <a:gd name="T78" fmla="*/ 32 w 305"/>
                  <a:gd name="T79" fmla="*/ 46 h 274"/>
                  <a:gd name="T80" fmla="*/ 32 w 305"/>
                  <a:gd name="T81" fmla="*/ 15 h 274"/>
                  <a:gd name="T82" fmla="*/ 24 w 305"/>
                  <a:gd name="T83" fmla="*/ 64 h 274"/>
                  <a:gd name="T84" fmla="*/ 55 w 305"/>
                  <a:gd name="T85" fmla="*/ 33 h 274"/>
                  <a:gd name="T86" fmla="*/ 66 w 305"/>
                  <a:gd name="T87" fmla="*/ 0 h 274"/>
                  <a:gd name="T88" fmla="*/ 46 w 305"/>
                  <a:gd name="T89" fmla="*/ 13 h 274"/>
                  <a:gd name="T90" fmla="*/ 39 w 305"/>
                  <a:gd name="T91" fmla="*/ 33 h 274"/>
                  <a:gd name="T92" fmla="*/ 56 w 305"/>
                  <a:gd name="T93" fmla="*/ 18 h 274"/>
                  <a:gd name="T94" fmla="*/ 66 w 305"/>
                  <a:gd name="T95" fmla="*/ 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5" h="274">
                    <a:moveTo>
                      <a:pt x="266" y="235"/>
                    </a:moveTo>
                    <a:cubicBezTo>
                      <a:pt x="253" y="231"/>
                      <a:pt x="229" y="226"/>
                      <a:pt x="205" y="232"/>
                    </a:cubicBezTo>
                    <a:cubicBezTo>
                      <a:pt x="181" y="238"/>
                      <a:pt x="135" y="262"/>
                      <a:pt x="135" y="262"/>
                    </a:cubicBezTo>
                    <a:cubicBezTo>
                      <a:pt x="162" y="266"/>
                      <a:pt x="215" y="244"/>
                      <a:pt x="219" y="243"/>
                    </a:cubicBezTo>
                    <a:cubicBezTo>
                      <a:pt x="222" y="241"/>
                      <a:pt x="232" y="238"/>
                      <a:pt x="232" y="238"/>
                    </a:cubicBezTo>
                    <a:cubicBezTo>
                      <a:pt x="274" y="232"/>
                      <a:pt x="294" y="262"/>
                      <a:pt x="294" y="262"/>
                    </a:cubicBezTo>
                    <a:cubicBezTo>
                      <a:pt x="305" y="259"/>
                      <a:pt x="305" y="259"/>
                      <a:pt x="305" y="259"/>
                    </a:cubicBezTo>
                    <a:cubicBezTo>
                      <a:pt x="299" y="251"/>
                      <a:pt x="279" y="239"/>
                      <a:pt x="266" y="235"/>
                    </a:cubicBezTo>
                    <a:close/>
                    <a:moveTo>
                      <a:pt x="108" y="220"/>
                    </a:moveTo>
                    <a:cubicBezTo>
                      <a:pt x="109" y="226"/>
                      <a:pt x="121" y="233"/>
                      <a:pt x="121" y="233"/>
                    </a:cubicBezTo>
                    <a:cubicBezTo>
                      <a:pt x="95" y="249"/>
                      <a:pt x="71" y="243"/>
                      <a:pt x="71" y="243"/>
                    </a:cubicBezTo>
                    <a:cubicBezTo>
                      <a:pt x="122" y="274"/>
                      <a:pt x="157" y="239"/>
                      <a:pt x="157" y="239"/>
                    </a:cubicBezTo>
                    <a:cubicBezTo>
                      <a:pt x="118" y="228"/>
                      <a:pt x="108" y="220"/>
                      <a:pt x="108" y="220"/>
                    </a:cubicBezTo>
                    <a:close/>
                    <a:moveTo>
                      <a:pt x="94" y="229"/>
                    </a:moveTo>
                    <a:cubicBezTo>
                      <a:pt x="87" y="216"/>
                      <a:pt x="66" y="198"/>
                      <a:pt x="66" y="198"/>
                    </a:cubicBezTo>
                    <a:cubicBezTo>
                      <a:pt x="63" y="212"/>
                      <a:pt x="69" y="221"/>
                      <a:pt x="69" y="221"/>
                    </a:cubicBezTo>
                    <a:cubicBezTo>
                      <a:pt x="57" y="227"/>
                      <a:pt x="37" y="222"/>
                      <a:pt x="37" y="222"/>
                    </a:cubicBezTo>
                    <a:cubicBezTo>
                      <a:pt x="62" y="252"/>
                      <a:pt x="94" y="229"/>
                      <a:pt x="94" y="229"/>
                    </a:cubicBezTo>
                    <a:close/>
                    <a:moveTo>
                      <a:pt x="44" y="166"/>
                    </a:moveTo>
                    <a:cubicBezTo>
                      <a:pt x="40" y="178"/>
                      <a:pt x="44" y="196"/>
                      <a:pt x="44" y="196"/>
                    </a:cubicBezTo>
                    <a:cubicBezTo>
                      <a:pt x="20" y="196"/>
                      <a:pt x="11" y="176"/>
                      <a:pt x="11" y="176"/>
                    </a:cubicBezTo>
                    <a:cubicBezTo>
                      <a:pt x="14" y="216"/>
                      <a:pt x="56" y="215"/>
                      <a:pt x="56" y="215"/>
                    </a:cubicBezTo>
                    <a:cubicBezTo>
                      <a:pt x="59" y="184"/>
                      <a:pt x="44" y="166"/>
                      <a:pt x="44" y="166"/>
                    </a:cubicBezTo>
                    <a:close/>
                    <a:moveTo>
                      <a:pt x="32" y="183"/>
                    </a:moveTo>
                    <a:cubicBezTo>
                      <a:pt x="41" y="153"/>
                      <a:pt x="30" y="126"/>
                      <a:pt x="30" y="126"/>
                    </a:cubicBezTo>
                    <a:cubicBezTo>
                      <a:pt x="29" y="138"/>
                      <a:pt x="25" y="154"/>
                      <a:pt x="25" y="154"/>
                    </a:cubicBezTo>
                    <a:cubicBezTo>
                      <a:pt x="7" y="146"/>
                      <a:pt x="4" y="129"/>
                      <a:pt x="4" y="129"/>
                    </a:cubicBezTo>
                    <a:cubicBezTo>
                      <a:pt x="0" y="172"/>
                      <a:pt x="32" y="183"/>
                      <a:pt x="32" y="183"/>
                    </a:cubicBezTo>
                    <a:close/>
                    <a:moveTo>
                      <a:pt x="32" y="91"/>
                    </a:moveTo>
                    <a:cubicBezTo>
                      <a:pt x="29" y="94"/>
                      <a:pt x="16" y="110"/>
                      <a:pt x="16" y="110"/>
                    </a:cubicBezTo>
                    <a:cubicBezTo>
                      <a:pt x="9" y="105"/>
                      <a:pt x="4" y="86"/>
                      <a:pt x="4" y="86"/>
                    </a:cubicBezTo>
                    <a:cubicBezTo>
                      <a:pt x="1" y="119"/>
                      <a:pt x="17" y="137"/>
                      <a:pt x="17" y="137"/>
                    </a:cubicBezTo>
                    <a:cubicBezTo>
                      <a:pt x="31" y="114"/>
                      <a:pt x="32" y="91"/>
                      <a:pt x="32" y="91"/>
                    </a:cubicBezTo>
                    <a:close/>
                    <a:moveTo>
                      <a:pt x="38" y="64"/>
                    </a:moveTo>
                    <a:cubicBezTo>
                      <a:pt x="27" y="68"/>
                      <a:pt x="19" y="79"/>
                      <a:pt x="19" y="79"/>
                    </a:cubicBezTo>
                    <a:cubicBezTo>
                      <a:pt x="11" y="65"/>
                      <a:pt x="16" y="41"/>
                      <a:pt x="16" y="41"/>
                    </a:cubicBezTo>
                    <a:cubicBezTo>
                      <a:pt x="0" y="69"/>
                      <a:pt x="15" y="95"/>
                      <a:pt x="15" y="95"/>
                    </a:cubicBezTo>
                    <a:cubicBezTo>
                      <a:pt x="34" y="83"/>
                      <a:pt x="38" y="64"/>
                      <a:pt x="38" y="64"/>
                    </a:cubicBezTo>
                    <a:close/>
                    <a:moveTo>
                      <a:pt x="55" y="33"/>
                    </a:moveTo>
                    <a:cubicBezTo>
                      <a:pt x="46" y="33"/>
                      <a:pt x="32" y="46"/>
                      <a:pt x="32" y="46"/>
                    </a:cubicBezTo>
                    <a:cubicBezTo>
                      <a:pt x="27" y="35"/>
                      <a:pt x="32" y="15"/>
                      <a:pt x="32" y="15"/>
                    </a:cubicBezTo>
                    <a:cubicBezTo>
                      <a:pt x="12" y="40"/>
                      <a:pt x="25" y="63"/>
                      <a:pt x="24" y="64"/>
                    </a:cubicBezTo>
                    <a:cubicBezTo>
                      <a:pt x="44" y="52"/>
                      <a:pt x="54" y="34"/>
                      <a:pt x="55" y="33"/>
                    </a:cubicBezTo>
                    <a:close/>
                    <a:moveTo>
                      <a:pt x="66" y="0"/>
                    </a:moveTo>
                    <a:cubicBezTo>
                      <a:pt x="66" y="0"/>
                      <a:pt x="52" y="2"/>
                      <a:pt x="46" y="13"/>
                    </a:cubicBezTo>
                    <a:cubicBezTo>
                      <a:pt x="39" y="24"/>
                      <a:pt x="39" y="33"/>
                      <a:pt x="39" y="33"/>
                    </a:cubicBezTo>
                    <a:cubicBezTo>
                      <a:pt x="39" y="33"/>
                      <a:pt x="47" y="30"/>
                      <a:pt x="56" y="18"/>
                    </a:cubicBezTo>
                    <a:cubicBezTo>
                      <a:pt x="65" y="7"/>
                      <a:pt x="66"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72"/>
              <p:cNvSpPr>
                <a:spLocks noEditPoints="1"/>
              </p:cNvSpPr>
              <p:nvPr/>
            </p:nvSpPr>
            <p:spPr bwMode="auto">
              <a:xfrm>
                <a:off x="7732713" y="1800225"/>
                <a:ext cx="1144588" cy="1028700"/>
              </a:xfrm>
              <a:custGeom>
                <a:avLst/>
                <a:gdLst>
                  <a:gd name="T0" fmla="*/ 40 w 305"/>
                  <a:gd name="T1" fmla="*/ 235 h 274"/>
                  <a:gd name="T2" fmla="*/ 0 w 305"/>
                  <a:gd name="T3" fmla="*/ 259 h 274"/>
                  <a:gd name="T4" fmla="*/ 12 w 305"/>
                  <a:gd name="T5" fmla="*/ 262 h 274"/>
                  <a:gd name="T6" fmla="*/ 73 w 305"/>
                  <a:gd name="T7" fmla="*/ 238 h 274"/>
                  <a:gd name="T8" fmla="*/ 87 w 305"/>
                  <a:gd name="T9" fmla="*/ 243 h 274"/>
                  <a:gd name="T10" fmla="*/ 171 w 305"/>
                  <a:gd name="T11" fmla="*/ 262 h 274"/>
                  <a:gd name="T12" fmla="*/ 101 w 305"/>
                  <a:gd name="T13" fmla="*/ 232 h 274"/>
                  <a:gd name="T14" fmla="*/ 40 w 305"/>
                  <a:gd name="T15" fmla="*/ 235 h 274"/>
                  <a:gd name="T16" fmla="*/ 185 w 305"/>
                  <a:gd name="T17" fmla="*/ 233 h 274"/>
                  <a:gd name="T18" fmla="*/ 198 w 305"/>
                  <a:gd name="T19" fmla="*/ 220 h 274"/>
                  <a:gd name="T20" fmla="*/ 148 w 305"/>
                  <a:gd name="T21" fmla="*/ 239 h 274"/>
                  <a:gd name="T22" fmla="*/ 234 w 305"/>
                  <a:gd name="T23" fmla="*/ 243 h 274"/>
                  <a:gd name="T24" fmla="*/ 185 w 305"/>
                  <a:gd name="T25" fmla="*/ 233 h 274"/>
                  <a:gd name="T26" fmla="*/ 236 w 305"/>
                  <a:gd name="T27" fmla="*/ 221 h 274"/>
                  <a:gd name="T28" fmla="*/ 239 w 305"/>
                  <a:gd name="T29" fmla="*/ 198 h 274"/>
                  <a:gd name="T30" fmla="*/ 212 w 305"/>
                  <a:gd name="T31" fmla="*/ 229 h 274"/>
                  <a:gd name="T32" fmla="*/ 268 w 305"/>
                  <a:gd name="T33" fmla="*/ 222 h 274"/>
                  <a:gd name="T34" fmla="*/ 236 w 305"/>
                  <a:gd name="T35" fmla="*/ 221 h 274"/>
                  <a:gd name="T36" fmla="*/ 262 w 305"/>
                  <a:gd name="T37" fmla="*/ 196 h 274"/>
                  <a:gd name="T38" fmla="*/ 261 w 305"/>
                  <a:gd name="T39" fmla="*/ 166 h 274"/>
                  <a:gd name="T40" fmla="*/ 249 w 305"/>
                  <a:gd name="T41" fmla="*/ 215 h 274"/>
                  <a:gd name="T42" fmla="*/ 295 w 305"/>
                  <a:gd name="T43" fmla="*/ 176 h 274"/>
                  <a:gd name="T44" fmla="*/ 262 w 305"/>
                  <a:gd name="T45" fmla="*/ 196 h 274"/>
                  <a:gd name="T46" fmla="*/ 280 w 305"/>
                  <a:gd name="T47" fmla="*/ 154 h 274"/>
                  <a:gd name="T48" fmla="*/ 276 w 305"/>
                  <a:gd name="T49" fmla="*/ 126 h 274"/>
                  <a:gd name="T50" fmla="*/ 274 w 305"/>
                  <a:gd name="T51" fmla="*/ 183 h 274"/>
                  <a:gd name="T52" fmla="*/ 301 w 305"/>
                  <a:gd name="T53" fmla="*/ 129 h 274"/>
                  <a:gd name="T54" fmla="*/ 280 w 305"/>
                  <a:gd name="T55" fmla="*/ 154 h 274"/>
                  <a:gd name="T56" fmla="*/ 274 w 305"/>
                  <a:gd name="T57" fmla="*/ 91 h 274"/>
                  <a:gd name="T58" fmla="*/ 289 w 305"/>
                  <a:gd name="T59" fmla="*/ 137 h 274"/>
                  <a:gd name="T60" fmla="*/ 302 w 305"/>
                  <a:gd name="T61" fmla="*/ 86 h 274"/>
                  <a:gd name="T62" fmla="*/ 289 w 305"/>
                  <a:gd name="T63" fmla="*/ 110 h 274"/>
                  <a:gd name="T64" fmla="*/ 274 w 305"/>
                  <a:gd name="T65" fmla="*/ 91 h 274"/>
                  <a:gd name="T66" fmla="*/ 267 w 305"/>
                  <a:gd name="T67" fmla="*/ 64 h 274"/>
                  <a:gd name="T68" fmla="*/ 290 w 305"/>
                  <a:gd name="T69" fmla="*/ 95 h 274"/>
                  <a:gd name="T70" fmla="*/ 289 w 305"/>
                  <a:gd name="T71" fmla="*/ 41 h 274"/>
                  <a:gd name="T72" fmla="*/ 287 w 305"/>
                  <a:gd name="T73" fmla="*/ 79 h 274"/>
                  <a:gd name="T74" fmla="*/ 267 w 305"/>
                  <a:gd name="T75" fmla="*/ 64 h 274"/>
                  <a:gd name="T76" fmla="*/ 274 w 305"/>
                  <a:gd name="T77" fmla="*/ 46 h 274"/>
                  <a:gd name="T78" fmla="*/ 251 w 305"/>
                  <a:gd name="T79" fmla="*/ 33 h 274"/>
                  <a:gd name="T80" fmla="*/ 282 w 305"/>
                  <a:gd name="T81" fmla="*/ 64 h 274"/>
                  <a:gd name="T82" fmla="*/ 274 w 305"/>
                  <a:gd name="T83" fmla="*/ 15 h 274"/>
                  <a:gd name="T84" fmla="*/ 274 w 305"/>
                  <a:gd name="T85" fmla="*/ 46 h 274"/>
                  <a:gd name="T86" fmla="*/ 267 w 305"/>
                  <a:gd name="T87" fmla="*/ 33 h 274"/>
                  <a:gd name="T88" fmla="*/ 260 w 305"/>
                  <a:gd name="T89" fmla="*/ 13 h 274"/>
                  <a:gd name="T90" fmla="*/ 240 w 305"/>
                  <a:gd name="T91" fmla="*/ 0 h 274"/>
                  <a:gd name="T92" fmla="*/ 249 w 305"/>
                  <a:gd name="T93" fmla="*/ 18 h 274"/>
                  <a:gd name="T94" fmla="*/ 267 w 305"/>
                  <a:gd name="T95" fmla="*/ 3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5" h="274">
                    <a:moveTo>
                      <a:pt x="40" y="235"/>
                    </a:moveTo>
                    <a:cubicBezTo>
                      <a:pt x="27" y="239"/>
                      <a:pt x="6" y="251"/>
                      <a:pt x="0" y="259"/>
                    </a:cubicBezTo>
                    <a:cubicBezTo>
                      <a:pt x="12" y="262"/>
                      <a:pt x="12" y="262"/>
                      <a:pt x="12" y="262"/>
                    </a:cubicBezTo>
                    <a:cubicBezTo>
                      <a:pt x="12" y="262"/>
                      <a:pt x="31" y="232"/>
                      <a:pt x="73" y="238"/>
                    </a:cubicBezTo>
                    <a:cubicBezTo>
                      <a:pt x="73" y="238"/>
                      <a:pt x="83" y="241"/>
                      <a:pt x="87" y="243"/>
                    </a:cubicBezTo>
                    <a:cubicBezTo>
                      <a:pt x="91" y="244"/>
                      <a:pt x="143" y="266"/>
                      <a:pt x="171" y="262"/>
                    </a:cubicBezTo>
                    <a:cubicBezTo>
                      <a:pt x="171" y="262"/>
                      <a:pt x="124" y="238"/>
                      <a:pt x="101" y="232"/>
                    </a:cubicBezTo>
                    <a:cubicBezTo>
                      <a:pt x="77" y="226"/>
                      <a:pt x="53" y="231"/>
                      <a:pt x="40" y="235"/>
                    </a:cubicBezTo>
                    <a:close/>
                    <a:moveTo>
                      <a:pt x="185" y="233"/>
                    </a:moveTo>
                    <a:cubicBezTo>
                      <a:pt x="185" y="233"/>
                      <a:pt x="196" y="226"/>
                      <a:pt x="198" y="220"/>
                    </a:cubicBezTo>
                    <a:cubicBezTo>
                      <a:pt x="198" y="220"/>
                      <a:pt x="187" y="228"/>
                      <a:pt x="148" y="239"/>
                    </a:cubicBezTo>
                    <a:cubicBezTo>
                      <a:pt x="148" y="239"/>
                      <a:pt x="184" y="274"/>
                      <a:pt x="234" y="243"/>
                    </a:cubicBezTo>
                    <a:cubicBezTo>
                      <a:pt x="234" y="243"/>
                      <a:pt x="211" y="249"/>
                      <a:pt x="185" y="233"/>
                    </a:cubicBezTo>
                    <a:close/>
                    <a:moveTo>
                      <a:pt x="236" y="221"/>
                    </a:moveTo>
                    <a:cubicBezTo>
                      <a:pt x="236" y="221"/>
                      <a:pt x="242" y="212"/>
                      <a:pt x="239" y="198"/>
                    </a:cubicBezTo>
                    <a:cubicBezTo>
                      <a:pt x="239" y="198"/>
                      <a:pt x="218" y="216"/>
                      <a:pt x="212" y="229"/>
                    </a:cubicBezTo>
                    <a:cubicBezTo>
                      <a:pt x="212" y="229"/>
                      <a:pt x="244" y="252"/>
                      <a:pt x="268" y="222"/>
                    </a:cubicBezTo>
                    <a:cubicBezTo>
                      <a:pt x="268" y="222"/>
                      <a:pt x="249" y="227"/>
                      <a:pt x="236" y="221"/>
                    </a:cubicBezTo>
                    <a:close/>
                    <a:moveTo>
                      <a:pt x="262" y="196"/>
                    </a:moveTo>
                    <a:cubicBezTo>
                      <a:pt x="262" y="196"/>
                      <a:pt x="265" y="178"/>
                      <a:pt x="261" y="166"/>
                    </a:cubicBezTo>
                    <a:cubicBezTo>
                      <a:pt x="261" y="166"/>
                      <a:pt x="246" y="184"/>
                      <a:pt x="249" y="215"/>
                    </a:cubicBezTo>
                    <a:cubicBezTo>
                      <a:pt x="249" y="215"/>
                      <a:pt x="292" y="216"/>
                      <a:pt x="295" y="176"/>
                    </a:cubicBezTo>
                    <a:cubicBezTo>
                      <a:pt x="295" y="176"/>
                      <a:pt x="286" y="196"/>
                      <a:pt x="262" y="196"/>
                    </a:cubicBezTo>
                    <a:close/>
                    <a:moveTo>
                      <a:pt x="280" y="154"/>
                    </a:moveTo>
                    <a:cubicBezTo>
                      <a:pt x="280" y="154"/>
                      <a:pt x="276" y="138"/>
                      <a:pt x="276" y="126"/>
                    </a:cubicBezTo>
                    <a:cubicBezTo>
                      <a:pt x="276" y="126"/>
                      <a:pt x="265" y="153"/>
                      <a:pt x="274" y="183"/>
                    </a:cubicBezTo>
                    <a:cubicBezTo>
                      <a:pt x="274" y="183"/>
                      <a:pt x="305" y="172"/>
                      <a:pt x="301" y="129"/>
                    </a:cubicBezTo>
                    <a:cubicBezTo>
                      <a:pt x="301" y="129"/>
                      <a:pt x="298" y="146"/>
                      <a:pt x="280" y="154"/>
                    </a:cubicBezTo>
                    <a:close/>
                    <a:moveTo>
                      <a:pt x="274" y="91"/>
                    </a:moveTo>
                    <a:cubicBezTo>
                      <a:pt x="274" y="91"/>
                      <a:pt x="274" y="114"/>
                      <a:pt x="289" y="137"/>
                    </a:cubicBezTo>
                    <a:cubicBezTo>
                      <a:pt x="289" y="137"/>
                      <a:pt x="304" y="119"/>
                      <a:pt x="302" y="86"/>
                    </a:cubicBezTo>
                    <a:cubicBezTo>
                      <a:pt x="302" y="86"/>
                      <a:pt x="296" y="105"/>
                      <a:pt x="289" y="110"/>
                    </a:cubicBezTo>
                    <a:cubicBezTo>
                      <a:pt x="289" y="110"/>
                      <a:pt x="277" y="94"/>
                      <a:pt x="274" y="91"/>
                    </a:cubicBezTo>
                    <a:close/>
                    <a:moveTo>
                      <a:pt x="267" y="64"/>
                    </a:moveTo>
                    <a:cubicBezTo>
                      <a:pt x="267" y="64"/>
                      <a:pt x="272" y="83"/>
                      <a:pt x="290" y="95"/>
                    </a:cubicBezTo>
                    <a:cubicBezTo>
                      <a:pt x="290" y="95"/>
                      <a:pt x="305" y="69"/>
                      <a:pt x="289" y="41"/>
                    </a:cubicBezTo>
                    <a:cubicBezTo>
                      <a:pt x="289" y="41"/>
                      <a:pt x="294" y="65"/>
                      <a:pt x="287" y="79"/>
                    </a:cubicBezTo>
                    <a:cubicBezTo>
                      <a:pt x="287" y="79"/>
                      <a:pt x="278" y="68"/>
                      <a:pt x="267" y="64"/>
                    </a:cubicBezTo>
                    <a:close/>
                    <a:moveTo>
                      <a:pt x="274" y="46"/>
                    </a:moveTo>
                    <a:cubicBezTo>
                      <a:pt x="274" y="46"/>
                      <a:pt x="259" y="33"/>
                      <a:pt x="251" y="33"/>
                    </a:cubicBezTo>
                    <a:cubicBezTo>
                      <a:pt x="251" y="34"/>
                      <a:pt x="261" y="52"/>
                      <a:pt x="282" y="64"/>
                    </a:cubicBezTo>
                    <a:cubicBezTo>
                      <a:pt x="280" y="63"/>
                      <a:pt x="293" y="40"/>
                      <a:pt x="274" y="15"/>
                    </a:cubicBezTo>
                    <a:cubicBezTo>
                      <a:pt x="274" y="15"/>
                      <a:pt x="279" y="35"/>
                      <a:pt x="274" y="46"/>
                    </a:cubicBezTo>
                    <a:close/>
                    <a:moveTo>
                      <a:pt x="267" y="33"/>
                    </a:moveTo>
                    <a:cubicBezTo>
                      <a:pt x="267" y="33"/>
                      <a:pt x="267" y="24"/>
                      <a:pt x="260" y="13"/>
                    </a:cubicBezTo>
                    <a:cubicBezTo>
                      <a:pt x="253" y="2"/>
                      <a:pt x="240" y="0"/>
                      <a:pt x="240" y="0"/>
                    </a:cubicBezTo>
                    <a:cubicBezTo>
                      <a:pt x="240" y="0"/>
                      <a:pt x="240" y="7"/>
                      <a:pt x="249" y="18"/>
                    </a:cubicBezTo>
                    <a:cubicBezTo>
                      <a:pt x="258" y="30"/>
                      <a:pt x="267" y="33"/>
                      <a:pt x="26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4" name="文本框 263"/>
            <p:cNvSpPr txBox="1"/>
            <p:nvPr/>
          </p:nvSpPr>
          <p:spPr>
            <a:xfrm>
              <a:off x="29701" y="2928846"/>
              <a:ext cx="3000467" cy="2554545"/>
            </a:xfrm>
            <a:prstGeom prst="rect">
              <a:avLst/>
            </a:prstGeom>
            <a:noFill/>
          </p:spPr>
          <p:txBody>
            <a:bodyPr wrap="square" rtlCol="0">
              <a:spAutoFit/>
            </a:bodyPr>
            <a:lstStyle/>
            <a:p>
              <a:pPr algn="just"/>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邓小平理论是以邓小平为主要创立</a:t>
              </a:r>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者、</a:t>
              </a:r>
              <a:r>
                <a:rPr lang="zh-CN" altLang="en-US" sz="2000" dirty="0" smtClean="0">
                  <a:solidFill>
                    <a:srgbClr val="B70321"/>
                  </a:solidFill>
                  <a:latin typeface="叶根友唐楷简" panose="02010601030101010101" pitchFamily="2" charset="-122"/>
                  <a:ea typeface="叶根友唐楷简" panose="02010601030101010101" pitchFamily="2" charset="-122"/>
                </a:rPr>
                <a:t>以建设有中国特色社会主义</a:t>
              </a:r>
              <a:r>
                <a:rPr lang="zh-CN" altLang="en-US" sz="2000" dirty="0">
                  <a:solidFill>
                    <a:srgbClr val="B70321"/>
                  </a:solidFill>
                  <a:latin typeface="叶根友唐楷简" panose="02010601030101010101" pitchFamily="2" charset="-122"/>
                  <a:ea typeface="叶根友唐楷简" panose="02010601030101010101" pitchFamily="2" charset="-122"/>
                </a:rPr>
                <a:t>为主题</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的</a:t>
              </a:r>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理论</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a:t>
              </a:r>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是</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中国共产党获得的与苏联模式不同的社会主义建设经验的理论总结。在</a:t>
              </a:r>
              <a:r>
                <a:rPr lang="en-US" altLang="zh-CN" sz="2000" dirty="0">
                  <a:solidFill>
                    <a:srgbClr val="B70321"/>
                  </a:solidFill>
                  <a:latin typeface="叶根友唐楷简" panose="02010601030101010101" pitchFamily="2" charset="-122"/>
                  <a:ea typeface="叶根友唐楷简" panose="02010601030101010101" pitchFamily="2" charset="-122"/>
                </a:rPr>
                <a:t>1978</a:t>
              </a:r>
              <a:r>
                <a:rPr lang="zh-CN" altLang="en-US" sz="2000" dirty="0">
                  <a:solidFill>
                    <a:srgbClr val="B70321"/>
                  </a:solidFill>
                  <a:latin typeface="叶根友唐楷简" panose="02010601030101010101" pitchFamily="2" charset="-122"/>
                  <a:ea typeface="叶根友唐楷简" panose="02010601030101010101" pitchFamily="2" charset="-122"/>
                </a:rPr>
                <a:t>年中共十一届三中全会</a:t>
              </a:r>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之后得到体现。</a:t>
              </a:r>
              <a:endPar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endParaRPr>
            </a:p>
          </p:txBody>
        </p:sp>
      </p:grpSp>
      <p:grpSp>
        <p:nvGrpSpPr>
          <p:cNvPr id="315" name="组合 314"/>
          <p:cNvGrpSpPr/>
          <p:nvPr/>
        </p:nvGrpSpPr>
        <p:grpSpPr>
          <a:xfrm>
            <a:off x="6109676" y="1634024"/>
            <a:ext cx="3000467" cy="3581536"/>
            <a:chOff x="29701" y="1594079"/>
            <a:chExt cx="3000467" cy="3581536"/>
          </a:xfrm>
        </p:grpSpPr>
        <p:grpSp>
          <p:nvGrpSpPr>
            <p:cNvPr id="316" name="组合 315"/>
            <p:cNvGrpSpPr/>
            <p:nvPr/>
          </p:nvGrpSpPr>
          <p:grpSpPr>
            <a:xfrm>
              <a:off x="520284" y="1594079"/>
              <a:ext cx="2019300" cy="1166813"/>
              <a:chOff x="6858001" y="1662112"/>
              <a:chExt cx="2019300" cy="1166813"/>
            </a:xfrm>
            <a:solidFill>
              <a:srgbClr val="B70321"/>
            </a:solidFill>
          </p:grpSpPr>
          <p:sp>
            <p:nvSpPr>
              <p:cNvPr id="318" name="Freeform 23"/>
              <p:cNvSpPr>
                <a:spLocks/>
              </p:cNvSpPr>
              <p:nvPr/>
            </p:nvSpPr>
            <p:spPr bwMode="auto">
              <a:xfrm>
                <a:off x="7315201" y="2251075"/>
                <a:ext cx="657225" cy="363538"/>
              </a:xfrm>
              <a:custGeom>
                <a:avLst/>
                <a:gdLst>
                  <a:gd name="T0" fmla="*/ 175 w 175"/>
                  <a:gd name="T1" fmla="*/ 97 h 97"/>
                  <a:gd name="T2" fmla="*/ 175 w 175"/>
                  <a:gd name="T3" fmla="*/ 97 h 97"/>
                  <a:gd name="T4" fmla="*/ 169 w 175"/>
                  <a:gd name="T5" fmla="*/ 89 h 97"/>
                  <a:gd name="T6" fmla="*/ 151 w 175"/>
                  <a:gd name="T7" fmla="*/ 77 h 97"/>
                  <a:gd name="T8" fmla="*/ 148 w 175"/>
                  <a:gd name="T9" fmla="*/ 76 h 97"/>
                  <a:gd name="T10" fmla="*/ 131 w 175"/>
                  <a:gd name="T11" fmla="*/ 71 h 97"/>
                  <a:gd name="T12" fmla="*/ 125 w 175"/>
                  <a:gd name="T13" fmla="*/ 70 h 97"/>
                  <a:gd name="T14" fmla="*/ 98 w 175"/>
                  <a:gd name="T15" fmla="*/ 66 h 97"/>
                  <a:gd name="T16" fmla="*/ 88 w 175"/>
                  <a:gd name="T17" fmla="*/ 54 h 97"/>
                  <a:gd name="T18" fmla="*/ 82 w 175"/>
                  <a:gd name="T19" fmla="*/ 48 h 97"/>
                  <a:gd name="T20" fmla="*/ 81 w 175"/>
                  <a:gd name="T21" fmla="*/ 47 h 97"/>
                  <a:gd name="T22" fmla="*/ 73 w 175"/>
                  <a:gd name="T23" fmla="*/ 40 h 97"/>
                  <a:gd name="T24" fmla="*/ 58 w 175"/>
                  <a:gd name="T25" fmla="*/ 27 h 97"/>
                  <a:gd name="T26" fmla="*/ 55 w 175"/>
                  <a:gd name="T27" fmla="*/ 26 h 97"/>
                  <a:gd name="T28" fmla="*/ 41 w 175"/>
                  <a:gd name="T29" fmla="*/ 9 h 97"/>
                  <a:gd name="T30" fmla="*/ 35 w 175"/>
                  <a:gd name="T31" fmla="*/ 0 h 97"/>
                  <a:gd name="T32" fmla="*/ 34 w 175"/>
                  <a:gd name="T33" fmla="*/ 0 h 97"/>
                  <a:gd name="T34" fmla="*/ 35 w 175"/>
                  <a:gd name="T35" fmla="*/ 8 h 97"/>
                  <a:gd name="T36" fmla="*/ 40 w 175"/>
                  <a:gd name="T37" fmla="*/ 19 h 97"/>
                  <a:gd name="T38" fmla="*/ 40 w 175"/>
                  <a:gd name="T39" fmla="*/ 20 h 97"/>
                  <a:gd name="T40" fmla="*/ 56 w 175"/>
                  <a:gd name="T41" fmla="*/ 46 h 97"/>
                  <a:gd name="T42" fmla="*/ 61 w 175"/>
                  <a:gd name="T43" fmla="*/ 57 h 97"/>
                  <a:gd name="T44" fmla="*/ 57 w 175"/>
                  <a:gd name="T45" fmla="*/ 60 h 97"/>
                  <a:gd name="T46" fmla="*/ 47 w 175"/>
                  <a:gd name="T47" fmla="*/ 65 h 97"/>
                  <a:gd name="T48" fmla="*/ 45 w 175"/>
                  <a:gd name="T49" fmla="*/ 66 h 97"/>
                  <a:gd name="T50" fmla="*/ 39 w 175"/>
                  <a:gd name="T51" fmla="*/ 68 h 97"/>
                  <a:gd name="T52" fmla="*/ 10 w 175"/>
                  <a:gd name="T53" fmla="*/ 69 h 97"/>
                  <a:gd name="T54" fmla="*/ 0 w 175"/>
                  <a:gd name="T55" fmla="*/ 67 h 97"/>
                  <a:gd name="T56" fmla="*/ 0 w 175"/>
                  <a:gd name="T57" fmla="*/ 68 h 97"/>
                  <a:gd name="T58" fmla="*/ 11 w 175"/>
                  <a:gd name="T59" fmla="*/ 76 h 97"/>
                  <a:gd name="T60" fmla="*/ 49 w 175"/>
                  <a:gd name="T61" fmla="*/ 78 h 97"/>
                  <a:gd name="T62" fmla="*/ 86 w 175"/>
                  <a:gd name="T63" fmla="*/ 82 h 97"/>
                  <a:gd name="T64" fmla="*/ 95 w 175"/>
                  <a:gd name="T65" fmla="*/ 79 h 97"/>
                  <a:gd name="T66" fmla="*/ 133 w 175"/>
                  <a:gd name="T67" fmla="*/ 82 h 97"/>
                  <a:gd name="T68" fmla="*/ 174 w 175"/>
                  <a:gd name="T69" fmla="*/ 97 h 97"/>
                  <a:gd name="T70" fmla="*/ 175 w 175"/>
                  <a:gd name="T7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5" h="97">
                    <a:moveTo>
                      <a:pt x="175" y="97"/>
                    </a:moveTo>
                    <a:cubicBezTo>
                      <a:pt x="175" y="97"/>
                      <a:pt x="175" y="97"/>
                      <a:pt x="175" y="97"/>
                    </a:cubicBezTo>
                    <a:cubicBezTo>
                      <a:pt x="169" y="89"/>
                      <a:pt x="169" y="89"/>
                      <a:pt x="169" y="89"/>
                    </a:cubicBezTo>
                    <a:cubicBezTo>
                      <a:pt x="164" y="83"/>
                      <a:pt x="156" y="81"/>
                      <a:pt x="151" y="77"/>
                    </a:cubicBezTo>
                    <a:cubicBezTo>
                      <a:pt x="149" y="77"/>
                      <a:pt x="149" y="77"/>
                      <a:pt x="148" y="76"/>
                    </a:cubicBezTo>
                    <a:cubicBezTo>
                      <a:pt x="142" y="74"/>
                      <a:pt x="137" y="72"/>
                      <a:pt x="131" y="71"/>
                    </a:cubicBezTo>
                    <a:cubicBezTo>
                      <a:pt x="129" y="71"/>
                      <a:pt x="127" y="71"/>
                      <a:pt x="125" y="70"/>
                    </a:cubicBezTo>
                    <a:cubicBezTo>
                      <a:pt x="116" y="69"/>
                      <a:pt x="107" y="67"/>
                      <a:pt x="98" y="66"/>
                    </a:cubicBezTo>
                    <a:cubicBezTo>
                      <a:pt x="95" y="63"/>
                      <a:pt x="92" y="57"/>
                      <a:pt x="88" y="54"/>
                    </a:cubicBezTo>
                    <a:cubicBezTo>
                      <a:pt x="86" y="51"/>
                      <a:pt x="84" y="50"/>
                      <a:pt x="82" y="48"/>
                    </a:cubicBezTo>
                    <a:cubicBezTo>
                      <a:pt x="82" y="48"/>
                      <a:pt x="82" y="47"/>
                      <a:pt x="81" y="47"/>
                    </a:cubicBezTo>
                    <a:cubicBezTo>
                      <a:pt x="73" y="40"/>
                      <a:pt x="73" y="40"/>
                      <a:pt x="73" y="40"/>
                    </a:cubicBezTo>
                    <a:cubicBezTo>
                      <a:pt x="68" y="36"/>
                      <a:pt x="62" y="33"/>
                      <a:pt x="58" y="27"/>
                    </a:cubicBezTo>
                    <a:cubicBezTo>
                      <a:pt x="55" y="26"/>
                      <a:pt x="55" y="26"/>
                      <a:pt x="55" y="26"/>
                    </a:cubicBezTo>
                    <a:cubicBezTo>
                      <a:pt x="49" y="21"/>
                      <a:pt x="45" y="15"/>
                      <a:pt x="41" y="9"/>
                    </a:cubicBezTo>
                    <a:cubicBezTo>
                      <a:pt x="38" y="6"/>
                      <a:pt x="37" y="3"/>
                      <a:pt x="35" y="0"/>
                    </a:cubicBezTo>
                    <a:cubicBezTo>
                      <a:pt x="35" y="0"/>
                      <a:pt x="35" y="0"/>
                      <a:pt x="34" y="0"/>
                    </a:cubicBezTo>
                    <a:cubicBezTo>
                      <a:pt x="34" y="3"/>
                      <a:pt x="35" y="6"/>
                      <a:pt x="35" y="8"/>
                    </a:cubicBezTo>
                    <a:cubicBezTo>
                      <a:pt x="37" y="13"/>
                      <a:pt x="39" y="16"/>
                      <a:pt x="40" y="19"/>
                    </a:cubicBezTo>
                    <a:cubicBezTo>
                      <a:pt x="40" y="19"/>
                      <a:pt x="40" y="19"/>
                      <a:pt x="40" y="20"/>
                    </a:cubicBezTo>
                    <a:cubicBezTo>
                      <a:pt x="47" y="28"/>
                      <a:pt x="53" y="34"/>
                      <a:pt x="56" y="46"/>
                    </a:cubicBezTo>
                    <a:cubicBezTo>
                      <a:pt x="58" y="49"/>
                      <a:pt x="58" y="54"/>
                      <a:pt x="61" y="57"/>
                    </a:cubicBezTo>
                    <a:cubicBezTo>
                      <a:pt x="60" y="59"/>
                      <a:pt x="58" y="60"/>
                      <a:pt x="57" y="60"/>
                    </a:cubicBezTo>
                    <a:cubicBezTo>
                      <a:pt x="53" y="62"/>
                      <a:pt x="51" y="64"/>
                      <a:pt x="47" y="65"/>
                    </a:cubicBezTo>
                    <a:cubicBezTo>
                      <a:pt x="46" y="65"/>
                      <a:pt x="46" y="66"/>
                      <a:pt x="45" y="66"/>
                    </a:cubicBezTo>
                    <a:cubicBezTo>
                      <a:pt x="43" y="67"/>
                      <a:pt x="40" y="67"/>
                      <a:pt x="39" y="68"/>
                    </a:cubicBezTo>
                    <a:cubicBezTo>
                      <a:pt x="29" y="72"/>
                      <a:pt x="19" y="70"/>
                      <a:pt x="10" y="69"/>
                    </a:cubicBezTo>
                    <a:cubicBezTo>
                      <a:pt x="6" y="68"/>
                      <a:pt x="3" y="67"/>
                      <a:pt x="0" y="67"/>
                    </a:cubicBezTo>
                    <a:cubicBezTo>
                      <a:pt x="0" y="67"/>
                      <a:pt x="0" y="67"/>
                      <a:pt x="0" y="68"/>
                    </a:cubicBezTo>
                    <a:cubicBezTo>
                      <a:pt x="3" y="71"/>
                      <a:pt x="7" y="73"/>
                      <a:pt x="11" y="76"/>
                    </a:cubicBezTo>
                    <a:cubicBezTo>
                      <a:pt x="24" y="79"/>
                      <a:pt x="36" y="78"/>
                      <a:pt x="49" y="78"/>
                    </a:cubicBezTo>
                    <a:cubicBezTo>
                      <a:pt x="61" y="78"/>
                      <a:pt x="74" y="83"/>
                      <a:pt x="86" y="82"/>
                    </a:cubicBezTo>
                    <a:cubicBezTo>
                      <a:pt x="89" y="81"/>
                      <a:pt x="92" y="80"/>
                      <a:pt x="95" y="79"/>
                    </a:cubicBezTo>
                    <a:cubicBezTo>
                      <a:pt x="107" y="76"/>
                      <a:pt x="121" y="80"/>
                      <a:pt x="133" y="82"/>
                    </a:cubicBezTo>
                    <a:cubicBezTo>
                      <a:pt x="148" y="85"/>
                      <a:pt x="164" y="89"/>
                      <a:pt x="174" y="97"/>
                    </a:cubicBezTo>
                    <a:cubicBezTo>
                      <a:pt x="174" y="97"/>
                      <a:pt x="175" y="97"/>
                      <a:pt x="175"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24"/>
              <p:cNvSpPr>
                <a:spLocks/>
              </p:cNvSpPr>
              <p:nvPr/>
            </p:nvSpPr>
            <p:spPr bwMode="auto">
              <a:xfrm>
                <a:off x="7292976" y="2239962"/>
                <a:ext cx="233363" cy="254000"/>
              </a:xfrm>
              <a:custGeom>
                <a:avLst/>
                <a:gdLst>
                  <a:gd name="T0" fmla="*/ 23 w 62"/>
                  <a:gd name="T1" fmla="*/ 67 h 68"/>
                  <a:gd name="T2" fmla="*/ 58 w 62"/>
                  <a:gd name="T3" fmla="*/ 63 h 68"/>
                  <a:gd name="T4" fmla="*/ 61 w 62"/>
                  <a:gd name="T5" fmla="*/ 59 h 68"/>
                  <a:gd name="T6" fmla="*/ 54 w 62"/>
                  <a:gd name="T7" fmla="*/ 40 h 68"/>
                  <a:gd name="T8" fmla="*/ 41 w 62"/>
                  <a:gd name="T9" fmla="*/ 21 h 68"/>
                  <a:gd name="T10" fmla="*/ 32 w 62"/>
                  <a:gd name="T11" fmla="*/ 1 h 68"/>
                  <a:gd name="T12" fmla="*/ 30 w 62"/>
                  <a:gd name="T13" fmla="*/ 1 h 68"/>
                  <a:gd name="T14" fmla="*/ 30 w 62"/>
                  <a:gd name="T15" fmla="*/ 14 h 68"/>
                  <a:gd name="T16" fmla="*/ 34 w 62"/>
                  <a:gd name="T17" fmla="*/ 26 h 68"/>
                  <a:gd name="T18" fmla="*/ 33 w 62"/>
                  <a:gd name="T19" fmla="*/ 27 h 68"/>
                  <a:gd name="T20" fmla="*/ 45 w 62"/>
                  <a:gd name="T21" fmla="*/ 54 h 68"/>
                  <a:gd name="T22" fmla="*/ 27 w 62"/>
                  <a:gd name="T23" fmla="*/ 61 h 68"/>
                  <a:gd name="T24" fmla="*/ 11 w 62"/>
                  <a:gd name="T25" fmla="*/ 60 h 68"/>
                  <a:gd name="T26" fmla="*/ 2 w 62"/>
                  <a:gd name="T27" fmla="*/ 54 h 68"/>
                  <a:gd name="T28" fmla="*/ 0 w 62"/>
                  <a:gd name="T29" fmla="*/ 54 h 68"/>
                  <a:gd name="T30" fmla="*/ 2 w 62"/>
                  <a:gd name="T31" fmla="*/ 55 h 68"/>
                  <a:gd name="T32" fmla="*/ 13 w 62"/>
                  <a:gd name="T33" fmla="*/ 65 h 68"/>
                  <a:gd name="T34" fmla="*/ 23 w 62"/>
                  <a:gd name="T35"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68">
                    <a:moveTo>
                      <a:pt x="23" y="67"/>
                    </a:moveTo>
                    <a:cubicBezTo>
                      <a:pt x="35" y="68"/>
                      <a:pt x="46" y="66"/>
                      <a:pt x="58" y="63"/>
                    </a:cubicBezTo>
                    <a:cubicBezTo>
                      <a:pt x="60" y="62"/>
                      <a:pt x="60" y="60"/>
                      <a:pt x="61" y="59"/>
                    </a:cubicBezTo>
                    <a:cubicBezTo>
                      <a:pt x="62" y="52"/>
                      <a:pt x="57" y="46"/>
                      <a:pt x="54" y="40"/>
                    </a:cubicBezTo>
                    <a:cubicBezTo>
                      <a:pt x="50" y="33"/>
                      <a:pt x="46" y="27"/>
                      <a:pt x="41" y="21"/>
                    </a:cubicBezTo>
                    <a:cubicBezTo>
                      <a:pt x="36" y="15"/>
                      <a:pt x="33" y="9"/>
                      <a:pt x="32" y="1"/>
                    </a:cubicBezTo>
                    <a:cubicBezTo>
                      <a:pt x="32" y="0"/>
                      <a:pt x="31" y="1"/>
                      <a:pt x="30" y="1"/>
                    </a:cubicBezTo>
                    <a:cubicBezTo>
                      <a:pt x="30" y="5"/>
                      <a:pt x="30" y="10"/>
                      <a:pt x="30" y="14"/>
                    </a:cubicBezTo>
                    <a:cubicBezTo>
                      <a:pt x="31" y="19"/>
                      <a:pt x="31" y="23"/>
                      <a:pt x="34" y="26"/>
                    </a:cubicBezTo>
                    <a:cubicBezTo>
                      <a:pt x="34" y="27"/>
                      <a:pt x="34" y="27"/>
                      <a:pt x="33" y="27"/>
                    </a:cubicBezTo>
                    <a:cubicBezTo>
                      <a:pt x="38" y="35"/>
                      <a:pt x="41" y="45"/>
                      <a:pt x="45" y="54"/>
                    </a:cubicBezTo>
                    <a:cubicBezTo>
                      <a:pt x="41" y="59"/>
                      <a:pt x="33" y="59"/>
                      <a:pt x="27" y="61"/>
                    </a:cubicBezTo>
                    <a:cubicBezTo>
                      <a:pt x="21" y="62"/>
                      <a:pt x="16" y="62"/>
                      <a:pt x="11" y="60"/>
                    </a:cubicBezTo>
                    <a:cubicBezTo>
                      <a:pt x="2" y="54"/>
                      <a:pt x="2" y="54"/>
                      <a:pt x="2" y="54"/>
                    </a:cubicBezTo>
                    <a:cubicBezTo>
                      <a:pt x="0" y="54"/>
                      <a:pt x="0" y="54"/>
                      <a:pt x="0" y="54"/>
                    </a:cubicBezTo>
                    <a:cubicBezTo>
                      <a:pt x="1" y="55"/>
                      <a:pt x="1" y="55"/>
                      <a:pt x="2" y="55"/>
                    </a:cubicBezTo>
                    <a:cubicBezTo>
                      <a:pt x="3" y="61"/>
                      <a:pt x="9" y="63"/>
                      <a:pt x="13" y="65"/>
                    </a:cubicBezTo>
                    <a:cubicBezTo>
                      <a:pt x="16" y="67"/>
                      <a:pt x="20" y="67"/>
                      <a:pt x="23"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25"/>
              <p:cNvSpPr>
                <a:spLocks/>
              </p:cNvSpPr>
              <p:nvPr/>
            </p:nvSpPr>
            <p:spPr bwMode="auto">
              <a:xfrm>
                <a:off x="7248526" y="2359025"/>
                <a:ext cx="184150" cy="90488"/>
              </a:xfrm>
              <a:custGeom>
                <a:avLst/>
                <a:gdLst>
                  <a:gd name="T0" fmla="*/ 36 w 49"/>
                  <a:gd name="T1" fmla="*/ 24 h 24"/>
                  <a:gd name="T2" fmla="*/ 48 w 49"/>
                  <a:gd name="T3" fmla="*/ 22 h 24"/>
                  <a:gd name="T4" fmla="*/ 47 w 49"/>
                  <a:gd name="T5" fmla="*/ 18 h 24"/>
                  <a:gd name="T6" fmla="*/ 4 w 49"/>
                  <a:gd name="T7" fmla="*/ 3 h 24"/>
                  <a:gd name="T8" fmla="*/ 0 w 49"/>
                  <a:gd name="T9" fmla="*/ 0 h 24"/>
                  <a:gd name="T10" fmla="*/ 0 w 49"/>
                  <a:gd name="T11" fmla="*/ 0 h 24"/>
                  <a:gd name="T12" fmla="*/ 2 w 49"/>
                  <a:gd name="T13" fmla="*/ 4 h 24"/>
                  <a:gd name="T14" fmla="*/ 2 w 49"/>
                  <a:gd name="T15" fmla="*/ 6 h 24"/>
                  <a:gd name="T16" fmla="*/ 32 w 49"/>
                  <a:gd name="T17" fmla="*/ 23 h 24"/>
                  <a:gd name="T18" fmla="*/ 36 w 49"/>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24">
                    <a:moveTo>
                      <a:pt x="36" y="24"/>
                    </a:moveTo>
                    <a:cubicBezTo>
                      <a:pt x="48" y="22"/>
                      <a:pt x="48" y="22"/>
                      <a:pt x="48" y="22"/>
                    </a:cubicBezTo>
                    <a:cubicBezTo>
                      <a:pt x="49" y="21"/>
                      <a:pt x="48" y="19"/>
                      <a:pt x="47" y="18"/>
                    </a:cubicBezTo>
                    <a:cubicBezTo>
                      <a:pt x="34" y="12"/>
                      <a:pt x="15" y="14"/>
                      <a:pt x="4" y="3"/>
                    </a:cubicBezTo>
                    <a:cubicBezTo>
                      <a:pt x="2" y="2"/>
                      <a:pt x="2" y="0"/>
                      <a:pt x="0" y="0"/>
                    </a:cubicBezTo>
                    <a:cubicBezTo>
                      <a:pt x="0" y="0"/>
                      <a:pt x="0" y="0"/>
                      <a:pt x="0" y="0"/>
                    </a:cubicBezTo>
                    <a:cubicBezTo>
                      <a:pt x="2" y="4"/>
                      <a:pt x="2" y="4"/>
                      <a:pt x="2" y="4"/>
                    </a:cubicBezTo>
                    <a:cubicBezTo>
                      <a:pt x="2" y="5"/>
                      <a:pt x="2" y="5"/>
                      <a:pt x="2" y="6"/>
                    </a:cubicBezTo>
                    <a:cubicBezTo>
                      <a:pt x="10" y="15"/>
                      <a:pt x="20" y="22"/>
                      <a:pt x="32" y="23"/>
                    </a:cubicBezTo>
                    <a:cubicBezTo>
                      <a:pt x="34" y="23"/>
                      <a:pt x="35" y="23"/>
                      <a:pt x="3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26"/>
              <p:cNvSpPr>
                <a:spLocks/>
              </p:cNvSpPr>
              <p:nvPr/>
            </p:nvSpPr>
            <p:spPr bwMode="auto">
              <a:xfrm>
                <a:off x="7372351" y="2243137"/>
                <a:ext cx="55563" cy="165100"/>
              </a:xfrm>
              <a:custGeom>
                <a:avLst/>
                <a:gdLst>
                  <a:gd name="T0" fmla="*/ 10 w 15"/>
                  <a:gd name="T1" fmla="*/ 44 h 44"/>
                  <a:gd name="T2" fmla="*/ 13 w 15"/>
                  <a:gd name="T3" fmla="*/ 43 h 44"/>
                  <a:gd name="T4" fmla="*/ 14 w 15"/>
                  <a:gd name="T5" fmla="*/ 37 h 44"/>
                  <a:gd name="T6" fmla="*/ 4 w 15"/>
                  <a:gd name="T7" fmla="*/ 1 h 44"/>
                  <a:gd name="T8" fmla="*/ 3 w 15"/>
                  <a:gd name="T9" fmla="*/ 0 h 44"/>
                  <a:gd name="T10" fmla="*/ 5 w 15"/>
                  <a:gd name="T11" fmla="*/ 41 h 44"/>
                  <a:gd name="T12" fmla="*/ 10 w 15"/>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5" h="44">
                    <a:moveTo>
                      <a:pt x="10" y="44"/>
                    </a:moveTo>
                    <a:cubicBezTo>
                      <a:pt x="13" y="43"/>
                      <a:pt x="13" y="43"/>
                      <a:pt x="13" y="43"/>
                    </a:cubicBezTo>
                    <a:cubicBezTo>
                      <a:pt x="15" y="42"/>
                      <a:pt x="14" y="39"/>
                      <a:pt x="14" y="37"/>
                    </a:cubicBezTo>
                    <a:cubicBezTo>
                      <a:pt x="7" y="26"/>
                      <a:pt x="5" y="13"/>
                      <a:pt x="4" y="1"/>
                    </a:cubicBezTo>
                    <a:cubicBezTo>
                      <a:pt x="4" y="1"/>
                      <a:pt x="4" y="0"/>
                      <a:pt x="3" y="0"/>
                    </a:cubicBezTo>
                    <a:cubicBezTo>
                      <a:pt x="0" y="14"/>
                      <a:pt x="4" y="28"/>
                      <a:pt x="5" y="41"/>
                    </a:cubicBezTo>
                    <a:cubicBezTo>
                      <a:pt x="10" y="44"/>
                      <a:pt x="10" y="44"/>
                      <a:pt x="1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27"/>
              <p:cNvSpPr>
                <a:spLocks/>
              </p:cNvSpPr>
              <p:nvPr/>
            </p:nvSpPr>
            <p:spPr bwMode="auto">
              <a:xfrm>
                <a:off x="7180263" y="2228850"/>
                <a:ext cx="198438" cy="165100"/>
              </a:xfrm>
              <a:custGeom>
                <a:avLst/>
                <a:gdLst>
                  <a:gd name="T0" fmla="*/ 49 w 53"/>
                  <a:gd name="T1" fmla="*/ 44 h 44"/>
                  <a:gd name="T2" fmla="*/ 50 w 53"/>
                  <a:gd name="T3" fmla="*/ 44 h 44"/>
                  <a:gd name="T4" fmla="*/ 53 w 53"/>
                  <a:gd name="T5" fmla="*/ 39 h 44"/>
                  <a:gd name="T6" fmla="*/ 51 w 53"/>
                  <a:gd name="T7" fmla="*/ 35 h 44"/>
                  <a:gd name="T8" fmla="*/ 26 w 53"/>
                  <a:gd name="T9" fmla="*/ 22 h 44"/>
                  <a:gd name="T10" fmla="*/ 7 w 53"/>
                  <a:gd name="T11" fmla="*/ 10 h 44"/>
                  <a:gd name="T12" fmla="*/ 2 w 53"/>
                  <a:gd name="T13" fmla="*/ 0 h 44"/>
                  <a:gd name="T14" fmla="*/ 0 w 53"/>
                  <a:gd name="T15" fmla="*/ 0 h 44"/>
                  <a:gd name="T16" fmla="*/ 6 w 53"/>
                  <a:gd name="T17" fmla="*/ 12 h 44"/>
                  <a:gd name="T18" fmla="*/ 12 w 53"/>
                  <a:gd name="T19" fmla="*/ 22 h 44"/>
                  <a:gd name="T20" fmla="*/ 46 w 53"/>
                  <a:gd name="T21" fmla="*/ 43 h 44"/>
                  <a:gd name="T22" fmla="*/ 49 w 53"/>
                  <a:gd name="T23"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44">
                    <a:moveTo>
                      <a:pt x="49" y="44"/>
                    </a:moveTo>
                    <a:cubicBezTo>
                      <a:pt x="49" y="44"/>
                      <a:pt x="50" y="44"/>
                      <a:pt x="50" y="44"/>
                    </a:cubicBezTo>
                    <a:cubicBezTo>
                      <a:pt x="52" y="43"/>
                      <a:pt x="53" y="41"/>
                      <a:pt x="53" y="39"/>
                    </a:cubicBezTo>
                    <a:cubicBezTo>
                      <a:pt x="53" y="37"/>
                      <a:pt x="52" y="36"/>
                      <a:pt x="51" y="35"/>
                    </a:cubicBezTo>
                    <a:cubicBezTo>
                      <a:pt x="43" y="30"/>
                      <a:pt x="34" y="27"/>
                      <a:pt x="26" y="22"/>
                    </a:cubicBezTo>
                    <a:cubicBezTo>
                      <a:pt x="18" y="20"/>
                      <a:pt x="13" y="15"/>
                      <a:pt x="7" y="10"/>
                    </a:cubicBezTo>
                    <a:cubicBezTo>
                      <a:pt x="2" y="0"/>
                      <a:pt x="2" y="0"/>
                      <a:pt x="2" y="0"/>
                    </a:cubicBezTo>
                    <a:cubicBezTo>
                      <a:pt x="0" y="0"/>
                      <a:pt x="0" y="0"/>
                      <a:pt x="0" y="0"/>
                    </a:cubicBezTo>
                    <a:cubicBezTo>
                      <a:pt x="0" y="4"/>
                      <a:pt x="4" y="8"/>
                      <a:pt x="6" y="12"/>
                    </a:cubicBezTo>
                    <a:cubicBezTo>
                      <a:pt x="8" y="15"/>
                      <a:pt x="10" y="19"/>
                      <a:pt x="12" y="22"/>
                    </a:cubicBezTo>
                    <a:cubicBezTo>
                      <a:pt x="23" y="32"/>
                      <a:pt x="32" y="39"/>
                      <a:pt x="46" y="43"/>
                    </a:cubicBezTo>
                    <a:cubicBezTo>
                      <a:pt x="47" y="43"/>
                      <a:pt x="48" y="43"/>
                      <a:pt x="49"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28"/>
              <p:cNvSpPr>
                <a:spLocks/>
              </p:cNvSpPr>
              <p:nvPr/>
            </p:nvSpPr>
            <p:spPr bwMode="auto">
              <a:xfrm>
                <a:off x="7319963" y="2152650"/>
                <a:ext cx="52388" cy="173038"/>
              </a:xfrm>
              <a:custGeom>
                <a:avLst/>
                <a:gdLst>
                  <a:gd name="T0" fmla="*/ 10 w 14"/>
                  <a:gd name="T1" fmla="*/ 46 h 46"/>
                  <a:gd name="T2" fmla="*/ 11 w 14"/>
                  <a:gd name="T3" fmla="*/ 46 h 46"/>
                  <a:gd name="T4" fmla="*/ 12 w 14"/>
                  <a:gd name="T5" fmla="*/ 46 h 46"/>
                  <a:gd name="T6" fmla="*/ 13 w 14"/>
                  <a:gd name="T7" fmla="*/ 28 h 46"/>
                  <a:gd name="T8" fmla="*/ 8 w 14"/>
                  <a:gd name="T9" fmla="*/ 1 h 46"/>
                  <a:gd name="T10" fmla="*/ 7 w 14"/>
                  <a:gd name="T11" fmla="*/ 0 h 46"/>
                  <a:gd name="T12" fmla="*/ 7 w 14"/>
                  <a:gd name="T13" fmla="*/ 1 h 46"/>
                  <a:gd name="T14" fmla="*/ 0 w 14"/>
                  <a:gd name="T15" fmla="*/ 44 h 46"/>
                  <a:gd name="T16" fmla="*/ 10 w 14"/>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6">
                    <a:moveTo>
                      <a:pt x="10" y="46"/>
                    </a:moveTo>
                    <a:cubicBezTo>
                      <a:pt x="11" y="46"/>
                      <a:pt x="11" y="46"/>
                      <a:pt x="11" y="46"/>
                    </a:cubicBezTo>
                    <a:cubicBezTo>
                      <a:pt x="11" y="46"/>
                      <a:pt x="11" y="46"/>
                      <a:pt x="12" y="46"/>
                    </a:cubicBezTo>
                    <a:cubicBezTo>
                      <a:pt x="14" y="40"/>
                      <a:pt x="12" y="34"/>
                      <a:pt x="13" y="28"/>
                    </a:cubicBezTo>
                    <a:cubicBezTo>
                      <a:pt x="11" y="19"/>
                      <a:pt x="12" y="8"/>
                      <a:pt x="8" y="1"/>
                    </a:cubicBezTo>
                    <a:cubicBezTo>
                      <a:pt x="8" y="1"/>
                      <a:pt x="8" y="1"/>
                      <a:pt x="7" y="0"/>
                    </a:cubicBezTo>
                    <a:cubicBezTo>
                      <a:pt x="7" y="1"/>
                      <a:pt x="7" y="0"/>
                      <a:pt x="7" y="1"/>
                    </a:cubicBezTo>
                    <a:cubicBezTo>
                      <a:pt x="4" y="15"/>
                      <a:pt x="6" y="30"/>
                      <a:pt x="0" y="44"/>
                    </a:cubicBezTo>
                    <a:cubicBezTo>
                      <a:pt x="10" y="46"/>
                      <a:pt x="10" y="46"/>
                      <a:pt x="1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29"/>
              <p:cNvSpPr>
                <a:spLocks/>
              </p:cNvSpPr>
              <p:nvPr/>
            </p:nvSpPr>
            <p:spPr bwMode="auto">
              <a:xfrm>
                <a:off x="7161213" y="2127250"/>
                <a:ext cx="139700" cy="165100"/>
              </a:xfrm>
              <a:custGeom>
                <a:avLst/>
                <a:gdLst>
                  <a:gd name="T0" fmla="*/ 34 w 37"/>
                  <a:gd name="T1" fmla="*/ 44 h 44"/>
                  <a:gd name="T2" fmla="*/ 35 w 37"/>
                  <a:gd name="T3" fmla="*/ 43 h 44"/>
                  <a:gd name="T4" fmla="*/ 37 w 37"/>
                  <a:gd name="T5" fmla="*/ 38 h 44"/>
                  <a:gd name="T6" fmla="*/ 21 w 37"/>
                  <a:gd name="T7" fmla="*/ 25 h 44"/>
                  <a:gd name="T8" fmla="*/ 1 w 37"/>
                  <a:gd name="T9" fmla="*/ 0 h 44"/>
                  <a:gd name="T10" fmla="*/ 0 w 37"/>
                  <a:gd name="T11" fmla="*/ 2 h 44"/>
                  <a:gd name="T12" fmla="*/ 5 w 37"/>
                  <a:gd name="T13" fmla="*/ 13 h 44"/>
                  <a:gd name="T14" fmla="*/ 9 w 37"/>
                  <a:gd name="T15" fmla="*/ 22 h 44"/>
                  <a:gd name="T16" fmla="*/ 34 w 37"/>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4">
                    <a:moveTo>
                      <a:pt x="34" y="44"/>
                    </a:moveTo>
                    <a:cubicBezTo>
                      <a:pt x="34" y="44"/>
                      <a:pt x="35" y="44"/>
                      <a:pt x="35" y="43"/>
                    </a:cubicBezTo>
                    <a:cubicBezTo>
                      <a:pt x="37" y="38"/>
                      <a:pt x="37" y="38"/>
                      <a:pt x="37" y="38"/>
                    </a:cubicBezTo>
                    <a:cubicBezTo>
                      <a:pt x="34" y="32"/>
                      <a:pt x="27" y="30"/>
                      <a:pt x="21" y="25"/>
                    </a:cubicBezTo>
                    <a:cubicBezTo>
                      <a:pt x="12" y="19"/>
                      <a:pt x="5" y="11"/>
                      <a:pt x="1" y="0"/>
                    </a:cubicBezTo>
                    <a:cubicBezTo>
                      <a:pt x="0" y="1"/>
                      <a:pt x="0" y="1"/>
                      <a:pt x="0" y="2"/>
                    </a:cubicBezTo>
                    <a:cubicBezTo>
                      <a:pt x="0" y="6"/>
                      <a:pt x="2" y="10"/>
                      <a:pt x="5" y="13"/>
                    </a:cubicBezTo>
                    <a:cubicBezTo>
                      <a:pt x="6" y="16"/>
                      <a:pt x="7" y="19"/>
                      <a:pt x="9" y="22"/>
                    </a:cubicBezTo>
                    <a:cubicBezTo>
                      <a:pt x="15" y="32"/>
                      <a:pt x="24" y="40"/>
                      <a:pt x="3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30"/>
              <p:cNvSpPr>
                <a:spLocks/>
              </p:cNvSpPr>
              <p:nvPr/>
            </p:nvSpPr>
            <p:spPr bwMode="auto">
              <a:xfrm>
                <a:off x="7262813" y="2070100"/>
                <a:ext cx="49213" cy="165100"/>
              </a:xfrm>
              <a:custGeom>
                <a:avLst/>
                <a:gdLst>
                  <a:gd name="T0" fmla="*/ 6 w 13"/>
                  <a:gd name="T1" fmla="*/ 44 h 44"/>
                  <a:gd name="T2" fmla="*/ 6 w 13"/>
                  <a:gd name="T3" fmla="*/ 44 h 44"/>
                  <a:gd name="T4" fmla="*/ 10 w 13"/>
                  <a:gd name="T5" fmla="*/ 37 h 44"/>
                  <a:gd name="T6" fmla="*/ 12 w 13"/>
                  <a:gd name="T7" fmla="*/ 0 h 44"/>
                  <a:gd name="T8" fmla="*/ 1 w 13"/>
                  <a:gd name="T9" fmla="*/ 37 h 44"/>
                  <a:gd name="T10" fmla="*/ 0 w 13"/>
                  <a:gd name="T11" fmla="*/ 41 h 44"/>
                  <a:gd name="T12" fmla="*/ 6 w 13"/>
                  <a:gd name="T13" fmla="*/ 44 h 44"/>
                  <a:gd name="T14" fmla="*/ 6 w 13"/>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44">
                    <a:moveTo>
                      <a:pt x="6" y="44"/>
                    </a:moveTo>
                    <a:cubicBezTo>
                      <a:pt x="6" y="44"/>
                      <a:pt x="6" y="44"/>
                      <a:pt x="6" y="44"/>
                    </a:cubicBezTo>
                    <a:cubicBezTo>
                      <a:pt x="10" y="37"/>
                      <a:pt x="10" y="37"/>
                      <a:pt x="10" y="37"/>
                    </a:cubicBezTo>
                    <a:cubicBezTo>
                      <a:pt x="12" y="25"/>
                      <a:pt x="13" y="11"/>
                      <a:pt x="12" y="0"/>
                    </a:cubicBezTo>
                    <a:cubicBezTo>
                      <a:pt x="7" y="11"/>
                      <a:pt x="7" y="27"/>
                      <a:pt x="1" y="37"/>
                    </a:cubicBezTo>
                    <a:cubicBezTo>
                      <a:pt x="0" y="39"/>
                      <a:pt x="0" y="40"/>
                      <a:pt x="0" y="41"/>
                    </a:cubicBezTo>
                    <a:cubicBezTo>
                      <a:pt x="6" y="44"/>
                      <a:pt x="6" y="44"/>
                      <a:pt x="6" y="44"/>
                    </a:cubicBezTo>
                    <a:cubicBezTo>
                      <a:pt x="6" y="44"/>
                      <a:pt x="6" y="44"/>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31"/>
              <p:cNvSpPr>
                <a:spLocks/>
              </p:cNvSpPr>
              <p:nvPr/>
            </p:nvSpPr>
            <p:spPr bwMode="auto">
              <a:xfrm>
                <a:off x="7169151" y="2025650"/>
                <a:ext cx="79375" cy="168275"/>
              </a:xfrm>
              <a:custGeom>
                <a:avLst/>
                <a:gdLst>
                  <a:gd name="T0" fmla="*/ 18 w 21"/>
                  <a:gd name="T1" fmla="*/ 45 h 45"/>
                  <a:gd name="T2" fmla="*/ 19 w 21"/>
                  <a:gd name="T3" fmla="*/ 45 h 45"/>
                  <a:gd name="T4" fmla="*/ 21 w 21"/>
                  <a:gd name="T5" fmla="*/ 41 h 45"/>
                  <a:gd name="T6" fmla="*/ 9 w 21"/>
                  <a:gd name="T7" fmla="*/ 22 h 45"/>
                  <a:gd name="T8" fmla="*/ 2 w 21"/>
                  <a:gd name="T9" fmla="*/ 0 h 45"/>
                  <a:gd name="T10" fmla="*/ 1 w 21"/>
                  <a:gd name="T11" fmla="*/ 0 h 45"/>
                  <a:gd name="T12" fmla="*/ 3 w 21"/>
                  <a:gd name="T13" fmla="*/ 22 h 45"/>
                  <a:gd name="T14" fmla="*/ 14 w 21"/>
                  <a:gd name="T15" fmla="*/ 42 h 45"/>
                  <a:gd name="T16" fmla="*/ 18 w 21"/>
                  <a:gd name="T1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5">
                    <a:moveTo>
                      <a:pt x="18" y="45"/>
                    </a:moveTo>
                    <a:cubicBezTo>
                      <a:pt x="19" y="45"/>
                      <a:pt x="19" y="45"/>
                      <a:pt x="19" y="45"/>
                    </a:cubicBezTo>
                    <a:cubicBezTo>
                      <a:pt x="20" y="44"/>
                      <a:pt x="21" y="43"/>
                      <a:pt x="21" y="41"/>
                    </a:cubicBezTo>
                    <a:cubicBezTo>
                      <a:pt x="20" y="33"/>
                      <a:pt x="14" y="28"/>
                      <a:pt x="9" y="22"/>
                    </a:cubicBezTo>
                    <a:cubicBezTo>
                      <a:pt x="5" y="16"/>
                      <a:pt x="3" y="7"/>
                      <a:pt x="2" y="0"/>
                    </a:cubicBezTo>
                    <a:cubicBezTo>
                      <a:pt x="1" y="0"/>
                      <a:pt x="1" y="0"/>
                      <a:pt x="1" y="0"/>
                    </a:cubicBezTo>
                    <a:cubicBezTo>
                      <a:pt x="1" y="8"/>
                      <a:pt x="0" y="16"/>
                      <a:pt x="3" y="22"/>
                    </a:cubicBezTo>
                    <a:cubicBezTo>
                      <a:pt x="6" y="30"/>
                      <a:pt x="9" y="36"/>
                      <a:pt x="14" y="42"/>
                    </a:cubicBezTo>
                    <a:cubicBezTo>
                      <a:pt x="18" y="45"/>
                      <a:pt x="18" y="45"/>
                      <a:pt x="18"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32"/>
              <p:cNvSpPr>
                <a:spLocks/>
              </p:cNvSpPr>
              <p:nvPr/>
            </p:nvSpPr>
            <p:spPr bwMode="auto">
              <a:xfrm>
                <a:off x="7289801" y="2152650"/>
                <a:ext cx="0" cy="4763"/>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33"/>
              <p:cNvSpPr>
                <a:spLocks/>
              </p:cNvSpPr>
              <p:nvPr/>
            </p:nvSpPr>
            <p:spPr bwMode="auto">
              <a:xfrm>
                <a:off x="7237413" y="1998662"/>
                <a:ext cx="69850" cy="139700"/>
              </a:xfrm>
              <a:custGeom>
                <a:avLst/>
                <a:gdLst>
                  <a:gd name="T0" fmla="*/ 3 w 19"/>
                  <a:gd name="T1" fmla="*/ 37 h 37"/>
                  <a:gd name="T2" fmla="*/ 5 w 19"/>
                  <a:gd name="T3" fmla="*/ 37 h 37"/>
                  <a:gd name="T4" fmla="*/ 8 w 19"/>
                  <a:gd name="T5" fmla="*/ 31 h 37"/>
                  <a:gd name="T6" fmla="*/ 9 w 19"/>
                  <a:gd name="T7" fmla="*/ 30 h 37"/>
                  <a:gd name="T8" fmla="*/ 19 w 19"/>
                  <a:gd name="T9" fmla="*/ 0 h 37"/>
                  <a:gd name="T10" fmla="*/ 19 w 19"/>
                  <a:gd name="T11" fmla="*/ 0 h 37"/>
                  <a:gd name="T12" fmla="*/ 1 w 19"/>
                  <a:gd name="T13" fmla="*/ 29 h 37"/>
                  <a:gd name="T14" fmla="*/ 0 w 19"/>
                  <a:gd name="T15" fmla="*/ 30 h 37"/>
                  <a:gd name="T16" fmla="*/ 3 w 19"/>
                  <a:gd name="T17" fmla="*/ 37 h 37"/>
                  <a:gd name="T18" fmla="*/ 3 w 19"/>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37">
                    <a:moveTo>
                      <a:pt x="3" y="37"/>
                    </a:moveTo>
                    <a:cubicBezTo>
                      <a:pt x="5" y="37"/>
                      <a:pt x="5" y="37"/>
                      <a:pt x="5" y="37"/>
                    </a:cubicBezTo>
                    <a:cubicBezTo>
                      <a:pt x="8" y="31"/>
                      <a:pt x="8" y="31"/>
                      <a:pt x="8" y="31"/>
                    </a:cubicBezTo>
                    <a:cubicBezTo>
                      <a:pt x="8" y="31"/>
                      <a:pt x="9" y="30"/>
                      <a:pt x="9" y="30"/>
                    </a:cubicBezTo>
                    <a:cubicBezTo>
                      <a:pt x="19" y="0"/>
                      <a:pt x="19" y="0"/>
                      <a:pt x="19" y="0"/>
                    </a:cubicBezTo>
                    <a:cubicBezTo>
                      <a:pt x="19" y="0"/>
                      <a:pt x="19" y="0"/>
                      <a:pt x="19" y="0"/>
                    </a:cubicBezTo>
                    <a:cubicBezTo>
                      <a:pt x="12" y="9"/>
                      <a:pt x="9" y="20"/>
                      <a:pt x="1" y="29"/>
                    </a:cubicBezTo>
                    <a:cubicBezTo>
                      <a:pt x="0" y="30"/>
                      <a:pt x="0" y="30"/>
                      <a:pt x="0" y="30"/>
                    </a:cubicBezTo>
                    <a:cubicBezTo>
                      <a:pt x="0" y="33"/>
                      <a:pt x="1" y="35"/>
                      <a:pt x="3" y="37"/>
                    </a:cubicBezTo>
                    <a:cubicBezTo>
                      <a:pt x="3" y="37"/>
                      <a:pt x="3" y="37"/>
                      <a:pt x="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34"/>
              <p:cNvSpPr>
                <a:spLocks/>
              </p:cNvSpPr>
              <p:nvPr/>
            </p:nvSpPr>
            <p:spPr bwMode="auto">
              <a:xfrm>
                <a:off x="7177088" y="1943100"/>
                <a:ext cx="60325" cy="138113"/>
              </a:xfrm>
              <a:custGeom>
                <a:avLst/>
                <a:gdLst>
                  <a:gd name="T0" fmla="*/ 12 w 16"/>
                  <a:gd name="T1" fmla="*/ 37 h 37"/>
                  <a:gd name="T2" fmla="*/ 14 w 16"/>
                  <a:gd name="T3" fmla="*/ 36 h 37"/>
                  <a:gd name="T4" fmla="*/ 16 w 16"/>
                  <a:gd name="T5" fmla="*/ 34 h 37"/>
                  <a:gd name="T6" fmla="*/ 15 w 16"/>
                  <a:gd name="T7" fmla="*/ 30 h 37"/>
                  <a:gd name="T8" fmla="*/ 10 w 16"/>
                  <a:gd name="T9" fmla="*/ 21 h 37"/>
                  <a:gd name="T10" fmla="*/ 6 w 16"/>
                  <a:gd name="T11" fmla="*/ 1 h 37"/>
                  <a:gd name="T12" fmla="*/ 6 w 16"/>
                  <a:gd name="T13" fmla="*/ 0 h 37"/>
                  <a:gd name="T14" fmla="*/ 5 w 16"/>
                  <a:gd name="T15" fmla="*/ 0 h 37"/>
                  <a:gd name="T16" fmla="*/ 4 w 16"/>
                  <a:gd name="T17" fmla="*/ 0 h 37"/>
                  <a:gd name="T18" fmla="*/ 9 w 16"/>
                  <a:gd name="T19" fmla="*/ 36 h 37"/>
                  <a:gd name="T20" fmla="*/ 12 w 1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7">
                    <a:moveTo>
                      <a:pt x="12" y="37"/>
                    </a:moveTo>
                    <a:cubicBezTo>
                      <a:pt x="14" y="36"/>
                      <a:pt x="14" y="36"/>
                      <a:pt x="14" y="36"/>
                    </a:cubicBezTo>
                    <a:cubicBezTo>
                      <a:pt x="16" y="34"/>
                      <a:pt x="16" y="34"/>
                      <a:pt x="16" y="34"/>
                    </a:cubicBezTo>
                    <a:cubicBezTo>
                      <a:pt x="15" y="30"/>
                      <a:pt x="15" y="30"/>
                      <a:pt x="15" y="30"/>
                    </a:cubicBezTo>
                    <a:cubicBezTo>
                      <a:pt x="13" y="27"/>
                      <a:pt x="12" y="23"/>
                      <a:pt x="10" y="21"/>
                    </a:cubicBezTo>
                    <a:cubicBezTo>
                      <a:pt x="7" y="15"/>
                      <a:pt x="4" y="8"/>
                      <a:pt x="6" y="1"/>
                    </a:cubicBezTo>
                    <a:cubicBezTo>
                      <a:pt x="6" y="0"/>
                      <a:pt x="6" y="0"/>
                      <a:pt x="6" y="0"/>
                    </a:cubicBezTo>
                    <a:cubicBezTo>
                      <a:pt x="5" y="0"/>
                      <a:pt x="5" y="0"/>
                      <a:pt x="5" y="0"/>
                    </a:cubicBezTo>
                    <a:cubicBezTo>
                      <a:pt x="4" y="0"/>
                      <a:pt x="5" y="0"/>
                      <a:pt x="4" y="0"/>
                    </a:cubicBezTo>
                    <a:cubicBezTo>
                      <a:pt x="0" y="12"/>
                      <a:pt x="3" y="26"/>
                      <a:pt x="9" y="36"/>
                    </a:cubicBezTo>
                    <a:cubicBezTo>
                      <a:pt x="12" y="37"/>
                      <a:pt x="12" y="37"/>
                      <a:pt x="12"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35"/>
              <p:cNvSpPr>
                <a:spLocks/>
              </p:cNvSpPr>
              <p:nvPr/>
            </p:nvSpPr>
            <p:spPr bwMode="auto">
              <a:xfrm>
                <a:off x="7240588" y="1943100"/>
                <a:ext cx="71438" cy="104775"/>
              </a:xfrm>
              <a:custGeom>
                <a:avLst/>
                <a:gdLst>
                  <a:gd name="T0" fmla="*/ 2 w 19"/>
                  <a:gd name="T1" fmla="*/ 27 h 28"/>
                  <a:gd name="T2" fmla="*/ 7 w 19"/>
                  <a:gd name="T3" fmla="*/ 25 h 28"/>
                  <a:gd name="T4" fmla="*/ 19 w 19"/>
                  <a:gd name="T5" fmla="*/ 0 h 28"/>
                  <a:gd name="T6" fmla="*/ 0 w 19"/>
                  <a:gd name="T7" fmla="*/ 21 h 28"/>
                  <a:gd name="T8" fmla="*/ 1 w 19"/>
                  <a:gd name="T9" fmla="*/ 23 h 28"/>
                  <a:gd name="T10" fmla="*/ 2 w 19"/>
                  <a:gd name="T11" fmla="*/ 27 h 28"/>
                  <a:gd name="T12" fmla="*/ 2 w 19"/>
                  <a:gd name="T13" fmla="*/ 27 h 28"/>
                </a:gdLst>
                <a:ahLst/>
                <a:cxnLst>
                  <a:cxn ang="0">
                    <a:pos x="T0" y="T1"/>
                  </a:cxn>
                  <a:cxn ang="0">
                    <a:pos x="T2" y="T3"/>
                  </a:cxn>
                  <a:cxn ang="0">
                    <a:pos x="T4" y="T5"/>
                  </a:cxn>
                  <a:cxn ang="0">
                    <a:pos x="T6" y="T7"/>
                  </a:cxn>
                  <a:cxn ang="0">
                    <a:pos x="T8" y="T9"/>
                  </a:cxn>
                  <a:cxn ang="0">
                    <a:pos x="T10" y="T11"/>
                  </a:cxn>
                  <a:cxn ang="0">
                    <a:pos x="T12" y="T13"/>
                  </a:cxn>
                </a:cxnLst>
                <a:rect l="0" t="0" r="r" b="b"/>
                <a:pathLst>
                  <a:path w="19" h="28">
                    <a:moveTo>
                      <a:pt x="2" y="27"/>
                    </a:moveTo>
                    <a:cubicBezTo>
                      <a:pt x="4" y="28"/>
                      <a:pt x="6" y="25"/>
                      <a:pt x="7" y="25"/>
                    </a:cubicBezTo>
                    <a:cubicBezTo>
                      <a:pt x="12" y="17"/>
                      <a:pt x="16" y="8"/>
                      <a:pt x="19" y="0"/>
                    </a:cubicBezTo>
                    <a:cubicBezTo>
                      <a:pt x="12" y="4"/>
                      <a:pt x="8" y="15"/>
                      <a:pt x="0" y="21"/>
                    </a:cubicBezTo>
                    <a:cubicBezTo>
                      <a:pt x="1" y="23"/>
                      <a:pt x="1" y="23"/>
                      <a:pt x="1" y="23"/>
                    </a:cubicBezTo>
                    <a:cubicBezTo>
                      <a:pt x="1" y="24"/>
                      <a:pt x="1" y="26"/>
                      <a:pt x="2" y="27"/>
                    </a:cubicBezTo>
                    <a:cubicBezTo>
                      <a:pt x="2" y="27"/>
                      <a:pt x="2" y="27"/>
                      <a:pt x="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36"/>
              <p:cNvSpPr>
                <a:spLocks/>
              </p:cNvSpPr>
              <p:nvPr/>
            </p:nvSpPr>
            <p:spPr bwMode="auto">
              <a:xfrm>
                <a:off x="7213601" y="1855787"/>
                <a:ext cx="26988" cy="131763"/>
              </a:xfrm>
              <a:custGeom>
                <a:avLst/>
                <a:gdLst>
                  <a:gd name="T0" fmla="*/ 4 w 7"/>
                  <a:gd name="T1" fmla="*/ 35 h 35"/>
                  <a:gd name="T2" fmla="*/ 6 w 7"/>
                  <a:gd name="T3" fmla="*/ 31 h 35"/>
                  <a:gd name="T4" fmla="*/ 4 w 7"/>
                  <a:gd name="T5" fmla="*/ 14 h 35"/>
                  <a:gd name="T6" fmla="*/ 4 w 7"/>
                  <a:gd name="T7" fmla="*/ 8 h 35"/>
                  <a:gd name="T8" fmla="*/ 5 w 7"/>
                  <a:gd name="T9" fmla="*/ 0 h 35"/>
                  <a:gd name="T10" fmla="*/ 4 w 7"/>
                  <a:gd name="T11" fmla="*/ 0 h 35"/>
                  <a:gd name="T12" fmla="*/ 4 w 7"/>
                  <a:gd name="T13" fmla="*/ 2 h 35"/>
                  <a:gd name="T14" fmla="*/ 3 w 7"/>
                  <a:gd name="T15" fmla="*/ 2 h 35"/>
                  <a:gd name="T16" fmla="*/ 0 w 7"/>
                  <a:gd name="T17" fmla="*/ 16 h 35"/>
                  <a:gd name="T18" fmla="*/ 1 w 7"/>
                  <a:gd name="T19" fmla="*/ 34 h 35"/>
                  <a:gd name="T20" fmla="*/ 3 w 7"/>
                  <a:gd name="T21" fmla="*/ 35 h 35"/>
                  <a:gd name="T22" fmla="*/ 4 w 7"/>
                  <a:gd name="T23"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35">
                    <a:moveTo>
                      <a:pt x="4" y="35"/>
                    </a:moveTo>
                    <a:cubicBezTo>
                      <a:pt x="5" y="34"/>
                      <a:pt x="6" y="33"/>
                      <a:pt x="6" y="31"/>
                    </a:cubicBezTo>
                    <a:cubicBezTo>
                      <a:pt x="7" y="26"/>
                      <a:pt x="4" y="20"/>
                      <a:pt x="4" y="14"/>
                    </a:cubicBezTo>
                    <a:cubicBezTo>
                      <a:pt x="4" y="12"/>
                      <a:pt x="4" y="10"/>
                      <a:pt x="4" y="8"/>
                    </a:cubicBezTo>
                    <a:cubicBezTo>
                      <a:pt x="5" y="5"/>
                      <a:pt x="4" y="2"/>
                      <a:pt x="5" y="0"/>
                    </a:cubicBezTo>
                    <a:cubicBezTo>
                      <a:pt x="5" y="0"/>
                      <a:pt x="5" y="0"/>
                      <a:pt x="4" y="0"/>
                    </a:cubicBezTo>
                    <a:cubicBezTo>
                      <a:pt x="4" y="2"/>
                      <a:pt x="4" y="2"/>
                      <a:pt x="4" y="2"/>
                    </a:cubicBezTo>
                    <a:cubicBezTo>
                      <a:pt x="4" y="2"/>
                      <a:pt x="3" y="2"/>
                      <a:pt x="3" y="2"/>
                    </a:cubicBezTo>
                    <a:cubicBezTo>
                      <a:pt x="2" y="7"/>
                      <a:pt x="2" y="11"/>
                      <a:pt x="0" y="16"/>
                    </a:cubicBezTo>
                    <a:cubicBezTo>
                      <a:pt x="0" y="22"/>
                      <a:pt x="0" y="28"/>
                      <a:pt x="1" y="34"/>
                    </a:cubicBezTo>
                    <a:cubicBezTo>
                      <a:pt x="3" y="35"/>
                      <a:pt x="3" y="35"/>
                      <a:pt x="3" y="35"/>
                    </a:cubicBezTo>
                    <a:cubicBezTo>
                      <a:pt x="4" y="35"/>
                      <a:pt x="4" y="35"/>
                      <a:pt x="4"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37"/>
              <p:cNvSpPr>
                <a:spLocks/>
              </p:cNvSpPr>
              <p:nvPr/>
            </p:nvSpPr>
            <p:spPr bwMode="auto">
              <a:xfrm>
                <a:off x="7248526" y="1893887"/>
                <a:ext cx="85725" cy="71438"/>
              </a:xfrm>
              <a:custGeom>
                <a:avLst/>
                <a:gdLst>
                  <a:gd name="T0" fmla="*/ 1 w 23"/>
                  <a:gd name="T1" fmla="*/ 19 h 19"/>
                  <a:gd name="T2" fmla="*/ 13 w 23"/>
                  <a:gd name="T3" fmla="*/ 11 h 19"/>
                  <a:gd name="T4" fmla="*/ 20 w 23"/>
                  <a:gd name="T5" fmla="*/ 5 h 19"/>
                  <a:gd name="T6" fmla="*/ 23 w 23"/>
                  <a:gd name="T7" fmla="*/ 0 h 19"/>
                  <a:gd name="T8" fmla="*/ 18 w 23"/>
                  <a:gd name="T9" fmla="*/ 1 h 19"/>
                  <a:gd name="T10" fmla="*/ 0 w 23"/>
                  <a:gd name="T11" fmla="*/ 12 h 19"/>
                  <a:gd name="T12" fmla="*/ 0 w 23"/>
                  <a:gd name="T13" fmla="*/ 17 h 19"/>
                  <a:gd name="T14" fmla="*/ 1 w 23"/>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9">
                    <a:moveTo>
                      <a:pt x="1" y="19"/>
                    </a:moveTo>
                    <a:cubicBezTo>
                      <a:pt x="6" y="17"/>
                      <a:pt x="9" y="13"/>
                      <a:pt x="13" y="11"/>
                    </a:cubicBezTo>
                    <a:cubicBezTo>
                      <a:pt x="16" y="9"/>
                      <a:pt x="17" y="7"/>
                      <a:pt x="20" y="5"/>
                    </a:cubicBezTo>
                    <a:cubicBezTo>
                      <a:pt x="21" y="3"/>
                      <a:pt x="22" y="2"/>
                      <a:pt x="23" y="0"/>
                    </a:cubicBezTo>
                    <a:cubicBezTo>
                      <a:pt x="21" y="0"/>
                      <a:pt x="20" y="1"/>
                      <a:pt x="18" y="1"/>
                    </a:cubicBezTo>
                    <a:cubicBezTo>
                      <a:pt x="12" y="6"/>
                      <a:pt x="6" y="8"/>
                      <a:pt x="0" y="12"/>
                    </a:cubicBezTo>
                    <a:cubicBezTo>
                      <a:pt x="0" y="17"/>
                      <a:pt x="0" y="17"/>
                      <a:pt x="0" y="17"/>
                    </a:cubicBezTo>
                    <a:cubicBezTo>
                      <a:pt x="0" y="18"/>
                      <a:pt x="0" y="19"/>
                      <a:pt x="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38"/>
              <p:cNvSpPr>
                <a:spLocks/>
              </p:cNvSpPr>
              <p:nvPr/>
            </p:nvSpPr>
            <p:spPr bwMode="auto">
              <a:xfrm>
                <a:off x="7240588" y="1789112"/>
                <a:ext cx="44450" cy="120650"/>
              </a:xfrm>
              <a:custGeom>
                <a:avLst/>
                <a:gdLst>
                  <a:gd name="T0" fmla="*/ 2 w 12"/>
                  <a:gd name="T1" fmla="*/ 32 h 32"/>
                  <a:gd name="T2" fmla="*/ 4 w 12"/>
                  <a:gd name="T3" fmla="*/ 32 h 32"/>
                  <a:gd name="T4" fmla="*/ 4 w 12"/>
                  <a:gd name="T5" fmla="*/ 31 h 32"/>
                  <a:gd name="T6" fmla="*/ 12 w 12"/>
                  <a:gd name="T7" fmla="*/ 2 h 32"/>
                  <a:gd name="T8" fmla="*/ 12 w 12"/>
                  <a:gd name="T9" fmla="*/ 0 h 32"/>
                  <a:gd name="T10" fmla="*/ 0 w 12"/>
                  <a:gd name="T11" fmla="*/ 29 h 32"/>
                  <a:gd name="T12" fmla="*/ 1 w 12"/>
                  <a:gd name="T13" fmla="*/ 32 h 32"/>
                  <a:gd name="T14" fmla="*/ 2 w 12"/>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32">
                    <a:moveTo>
                      <a:pt x="2" y="32"/>
                    </a:moveTo>
                    <a:cubicBezTo>
                      <a:pt x="2" y="32"/>
                      <a:pt x="3" y="32"/>
                      <a:pt x="4" y="32"/>
                    </a:cubicBezTo>
                    <a:cubicBezTo>
                      <a:pt x="5" y="32"/>
                      <a:pt x="4" y="31"/>
                      <a:pt x="4" y="31"/>
                    </a:cubicBezTo>
                    <a:cubicBezTo>
                      <a:pt x="7" y="21"/>
                      <a:pt x="7" y="10"/>
                      <a:pt x="12" y="2"/>
                    </a:cubicBezTo>
                    <a:cubicBezTo>
                      <a:pt x="11" y="1"/>
                      <a:pt x="12" y="1"/>
                      <a:pt x="12" y="0"/>
                    </a:cubicBezTo>
                    <a:cubicBezTo>
                      <a:pt x="5" y="7"/>
                      <a:pt x="1" y="18"/>
                      <a:pt x="0" y="29"/>
                    </a:cubicBezTo>
                    <a:cubicBezTo>
                      <a:pt x="0" y="31"/>
                      <a:pt x="0" y="31"/>
                      <a:pt x="1" y="32"/>
                    </a:cubicBezTo>
                    <a:cubicBezTo>
                      <a:pt x="2" y="32"/>
                      <a:pt x="2" y="32"/>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39"/>
              <p:cNvSpPr>
                <a:spLocks/>
              </p:cNvSpPr>
              <p:nvPr/>
            </p:nvSpPr>
            <p:spPr bwMode="auto">
              <a:xfrm>
                <a:off x="7273926" y="1844675"/>
                <a:ext cx="93663" cy="49213"/>
              </a:xfrm>
              <a:custGeom>
                <a:avLst/>
                <a:gdLst>
                  <a:gd name="T0" fmla="*/ 1 w 25"/>
                  <a:gd name="T1" fmla="*/ 13 h 13"/>
                  <a:gd name="T2" fmla="*/ 24 w 25"/>
                  <a:gd name="T3" fmla="*/ 2 h 13"/>
                  <a:gd name="T4" fmla="*/ 24 w 25"/>
                  <a:gd name="T5" fmla="*/ 0 h 13"/>
                  <a:gd name="T6" fmla="*/ 3 w 25"/>
                  <a:gd name="T7" fmla="*/ 6 h 13"/>
                  <a:gd name="T8" fmla="*/ 0 w 25"/>
                  <a:gd name="T9" fmla="*/ 8 h 13"/>
                  <a:gd name="T10" fmla="*/ 0 w 25"/>
                  <a:gd name="T11" fmla="*/ 13 h 13"/>
                  <a:gd name="T12" fmla="*/ 1 w 25"/>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5" h="13">
                    <a:moveTo>
                      <a:pt x="1" y="13"/>
                    </a:moveTo>
                    <a:cubicBezTo>
                      <a:pt x="10" y="11"/>
                      <a:pt x="16" y="5"/>
                      <a:pt x="24" y="2"/>
                    </a:cubicBezTo>
                    <a:cubicBezTo>
                      <a:pt x="24" y="2"/>
                      <a:pt x="25" y="1"/>
                      <a:pt x="24" y="0"/>
                    </a:cubicBezTo>
                    <a:cubicBezTo>
                      <a:pt x="17" y="2"/>
                      <a:pt x="10" y="5"/>
                      <a:pt x="3" y="6"/>
                    </a:cubicBezTo>
                    <a:cubicBezTo>
                      <a:pt x="1" y="6"/>
                      <a:pt x="0" y="8"/>
                      <a:pt x="0" y="8"/>
                    </a:cubicBezTo>
                    <a:cubicBezTo>
                      <a:pt x="0" y="13"/>
                      <a:pt x="0" y="13"/>
                      <a:pt x="0" y="13"/>
                    </a:cubicBezTo>
                    <a:cubicBezTo>
                      <a:pt x="1" y="13"/>
                      <a:pt x="1"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40"/>
              <p:cNvSpPr>
                <a:spLocks/>
              </p:cNvSpPr>
              <p:nvPr/>
            </p:nvSpPr>
            <p:spPr bwMode="auto">
              <a:xfrm>
                <a:off x="7281863" y="1739900"/>
                <a:ext cx="52388" cy="104775"/>
              </a:xfrm>
              <a:custGeom>
                <a:avLst/>
                <a:gdLst>
                  <a:gd name="T0" fmla="*/ 2 w 14"/>
                  <a:gd name="T1" fmla="*/ 28 h 28"/>
                  <a:gd name="T2" fmla="*/ 5 w 14"/>
                  <a:gd name="T3" fmla="*/ 28 h 28"/>
                  <a:gd name="T4" fmla="*/ 8 w 14"/>
                  <a:gd name="T5" fmla="*/ 17 h 28"/>
                  <a:gd name="T6" fmla="*/ 14 w 14"/>
                  <a:gd name="T7" fmla="*/ 1 h 28"/>
                  <a:gd name="T8" fmla="*/ 14 w 14"/>
                  <a:gd name="T9" fmla="*/ 0 h 28"/>
                  <a:gd name="T10" fmla="*/ 0 w 14"/>
                  <a:gd name="T11" fmla="*/ 26 h 28"/>
                  <a:gd name="T12" fmla="*/ 1 w 14"/>
                  <a:gd name="T13" fmla="*/ 28 h 28"/>
                  <a:gd name="T14" fmla="*/ 2 w 14"/>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8">
                    <a:moveTo>
                      <a:pt x="2" y="28"/>
                    </a:moveTo>
                    <a:cubicBezTo>
                      <a:pt x="5" y="28"/>
                      <a:pt x="5" y="28"/>
                      <a:pt x="5" y="28"/>
                    </a:cubicBezTo>
                    <a:cubicBezTo>
                      <a:pt x="8" y="26"/>
                      <a:pt x="7" y="21"/>
                      <a:pt x="8" y="17"/>
                    </a:cubicBezTo>
                    <a:cubicBezTo>
                      <a:pt x="8" y="11"/>
                      <a:pt x="11" y="5"/>
                      <a:pt x="14" y="1"/>
                    </a:cubicBezTo>
                    <a:cubicBezTo>
                      <a:pt x="14" y="1"/>
                      <a:pt x="14" y="1"/>
                      <a:pt x="14" y="0"/>
                    </a:cubicBezTo>
                    <a:cubicBezTo>
                      <a:pt x="6" y="6"/>
                      <a:pt x="3" y="16"/>
                      <a:pt x="0" y="26"/>
                    </a:cubicBezTo>
                    <a:cubicBezTo>
                      <a:pt x="1" y="27"/>
                      <a:pt x="1" y="28"/>
                      <a:pt x="1"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41"/>
              <p:cNvSpPr>
                <a:spLocks/>
              </p:cNvSpPr>
              <p:nvPr/>
            </p:nvSpPr>
            <p:spPr bwMode="auto">
              <a:xfrm>
                <a:off x="7323138" y="1803400"/>
                <a:ext cx="85725" cy="41275"/>
              </a:xfrm>
              <a:custGeom>
                <a:avLst/>
                <a:gdLst>
                  <a:gd name="T0" fmla="*/ 2 w 23"/>
                  <a:gd name="T1" fmla="*/ 11 h 11"/>
                  <a:gd name="T2" fmla="*/ 23 w 23"/>
                  <a:gd name="T3" fmla="*/ 1 h 11"/>
                  <a:gd name="T4" fmla="*/ 22 w 23"/>
                  <a:gd name="T5" fmla="*/ 0 h 11"/>
                  <a:gd name="T6" fmla="*/ 3 w 23"/>
                  <a:gd name="T7" fmla="*/ 3 h 11"/>
                  <a:gd name="T8" fmla="*/ 2 w 23"/>
                  <a:gd name="T9" fmla="*/ 3 h 11"/>
                  <a:gd name="T10" fmla="*/ 0 w 23"/>
                  <a:gd name="T11" fmla="*/ 9 h 11"/>
                  <a:gd name="T12" fmla="*/ 2 w 23"/>
                  <a:gd name="T13" fmla="*/ 11 h 11"/>
                  <a:gd name="T14" fmla="*/ 2 w 2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1">
                    <a:moveTo>
                      <a:pt x="2" y="11"/>
                    </a:moveTo>
                    <a:cubicBezTo>
                      <a:pt x="23" y="1"/>
                      <a:pt x="23" y="1"/>
                      <a:pt x="23" y="1"/>
                    </a:cubicBezTo>
                    <a:cubicBezTo>
                      <a:pt x="23" y="0"/>
                      <a:pt x="23" y="0"/>
                      <a:pt x="22" y="0"/>
                    </a:cubicBezTo>
                    <a:cubicBezTo>
                      <a:pt x="16" y="0"/>
                      <a:pt x="9" y="4"/>
                      <a:pt x="3" y="3"/>
                    </a:cubicBezTo>
                    <a:cubicBezTo>
                      <a:pt x="3" y="3"/>
                      <a:pt x="2" y="3"/>
                      <a:pt x="2" y="3"/>
                    </a:cubicBezTo>
                    <a:cubicBezTo>
                      <a:pt x="1" y="4"/>
                      <a:pt x="0" y="7"/>
                      <a:pt x="0" y="9"/>
                    </a:cubicBezTo>
                    <a:cubicBezTo>
                      <a:pt x="0" y="9"/>
                      <a:pt x="1" y="10"/>
                      <a:pt x="2" y="11"/>
                    </a:cubicBezTo>
                    <a:cubicBezTo>
                      <a:pt x="2" y="11"/>
                      <a:pt x="2"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42"/>
              <p:cNvSpPr>
                <a:spLocks/>
              </p:cNvSpPr>
              <p:nvPr/>
            </p:nvSpPr>
            <p:spPr bwMode="auto">
              <a:xfrm>
                <a:off x="7323138" y="1698625"/>
                <a:ext cx="68263" cy="101600"/>
              </a:xfrm>
              <a:custGeom>
                <a:avLst/>
                <a:gdLst>
                  <a:gd name="T0" fmla="*/ 4 w 18"/>
                  <a:gd name="T1" fmla="*/ 27 h 27"/>
                  <a:gd name="T2" fmla="*/ 8 w 18"/>
                  <a:gd name="T3" fmla="*/ 23 h 27"/>
                  <a:gd name="T4" fmla="*/ 18 w 18"/>
                  <a:gd name="T5" fmla="*/ 2 h 27"/>
                  <a:gd name="T6" fmla="*/ 17 w 18"/>
                  <a:gd name="T7" fmla="*/ 0 h 27"/>
                  <a:gd name="T8" fmla="*/ 5 w 18"/>
                  <a:gd name="T9" fmla="*/ 14 h 27"/>
                  <a:gd name="T10" fmla="*/ 3 w 18"/>
                  <a:gd name="T11" fmla="*/ 25 h 27"/>
                  <a:gd name="T12" fmla="*/ 4 w 18"/>
                  <a:gd name="T13" fmla="*/ 27 h 27"/>
                  <a:gd name="T14" fmla="*/ 4 w 1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7">
                    <a:moveTo>
                      <a:pt x="4" y="27"/>
                    </a:moveTo>
                    <a:cubicBezTo>
                      <a:pt x="6" y="26"/>
                      <a:pt x="7" y="25"/>
                      <a:pt x="8" y="23"/>
                    </a:cubicBezTo>
                    <a:cubicBezTo>
                      <a:pt x="8" y="14"/>
                      <a:pt x="12" y="7"/>
                      <a:pt x="18" y="2"/>
                    </a:cubicBezTo>
                    <a:cubicBezTo>
                      <a:pt x="17" y="0"/>
                      <a:pt x="17" y="0"/>
                      <a:pt x="17" y="0"/>
                    </a:cubicBezTo>
                    <a:cubicBezTo>
                      <a:pt x="12" y="3"/>
                      <a:pt x="8" y="9"/>
                      <a:pt x="5" y="14"/>
                    </a:cubicBezTo>
                    <a:cubicBezTo>
                      <a:pt x="4" y="18"/>
                      <a:pt x="0" y="21"/>
                      <a:pt x="3" y="25"/>
                    </a:cubicBezTo>
                    <a:cubicBezTo>
                      <a:pt x="3" y="26"/>
                      <a:pt x="3" y="26"/>
                      <a:pt x="4" y="27"/>
                    </a:cubicBezTo>
                    <a:cubicBezTo>
                      <a:pt x="4" y="27"/>
                      <a:pt x="4" y="27"/>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43"/>
              <p:cNvSpPr>
                <a:spLocks/>
              </p:cNvSpPr>
              <p:nvPr/>
            </p:nvSpPr>
            <p:spPr bwMode="auto">
              <a:xfrm>
                <a:off x="7364413" y="1758950"/>
                <a:ext cx="85725" cy="38100"/>
              </a:xfrm>
              <a:custGeom>
                <a:avLst/>
                <a:gdLst>
                  <a:gd name="T0" fmla="*/ 0 w 23"/>
                  <a:gd name="T1" fmla="*/ 10 h 10"/>
                  <a:gd name="T2" fmla="*/ 23 w 23"/>
                  <a:gd name="T3" fmla="*/ 0 h 10"/>
                  <a:gd name="T4" fmla="*/ 23 w 23"/>
                  <a:gd name="T5" fmla="*/ 0 h 10"/>
                  <a:gd name="T6" fmla="*/ 2 w 23"/>
                  <a:gd name="T7" fmla="*/ 4 h 10"/>
                  <a:gd name="T8" fmla="*/ 0 w 23"/>
                  <a:gd name="T9" fmla="*/ 6 h 10"/>
                  <a:gd name="T10" fmla="*/ 0 w 23"/>
                  <a:gd name="T11" fmla="*/ 10 h 10"/>
                  <a:gd name="T12" fmla="*/ 0 w 2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3" h="10">
                    <a:moveTo>
                      <a:pt x="0" y="10"/>
                    </a:moveTo>
                    <a:cubicBezTo>
                      <a:pt x="9" y="9"/>
                      <a:pt x="18" y="6"/>
                      <a:pt x="23" y="0"/>
                    </a:cubicBezTo>
                    <a:cubicBezTo>
                      <a:pt x="23" y="0"/>
                      <a:pt x="23" y="0"/>
                      <a:pt x="23" y="0"/>
                    </a:cubicBezTo>
                    <a:cubicBezTo>
                      <a:pt x="17" y="0"/>
                      <a:pt x="10" y="5"/>
                      <a:pt x="2" y="4"/>
                    </a:cubicBezTo>
                    <a:cubicBezTo>
                      <a:pt x="0" y="6"/>
                      <a:pt x="0" y="6"/>
                      <a:pt x="0" y="6"/>
                    </a:cubicBezTo>
                    <a:cubicBezTo>
                      <a:pt x="0" y="10"/>
                      <a:pt x="0" y="10"/>
                      <a:pt x="0" y="10"/>
                    </a:cubicBezTo>
                    <a:cubicBezTo>
                      <a:pt x="0" y="10"/>
                      <a:pt x="0" y="1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44"/>
              <p:cNvSpPr>
                <a:spLocks/>
              </p:cNvSpPr>
              <p:nvPr/>
            </p:nvSpPr>
            <p:spPr bwMode="auto">
              <a:xfrm>
                <a:off x="7383463" y="1662112"/>
                <a:ext cx="96838" cy="100013"/>
              </a:xfrm>
              <a:custGeom>
                <a:avLst/>
                <a:gdLst>
                  <a:gd name="T0" fmla="*/ 4 w 26"/>
                  <a:gd name="T1" fmla="*/ 27 h 27"/>
                  <a:gd name="T2" fmla="*/ 6 w 26"/>
                  <a:gd name="T3" fmla="*/ 26 h 27"/>
                  <a:gd name="T4" fmla="*/ 15 w 26"/>
                  <a:gd name="T5" fmla="*/ 13 h 27"/>
                  <a:gd name="T6" fmla="*/ 22 w 26"/>
                  <a:gd name="T7" fmla="*/ 5 h 27"/>
                  <a:gd name="T8" fmla="*/ 26 w 26"/>
                  <a:gd name="T9" fmla="*/ 1 h 27"/>
                  <a:gd name="T10" fmla="*/ 25 w 26"/>
                  <a:gd name="T11" fmla="*/ 0 h 27"/>
                  <a:gd name="T12" fmla="*/ 6 w 26"/>
                  <a:gd name="T13" fmla="*/ 15 h 27"/>
                  <a:gd name="T14" fmla="*/ 1 w 26"/>
                  <a:gd name="T15" fmla="*/ 20 h 27"/>
                  <a:gd name="T16" fmla="*/ 0 w 26"/>
                  <a:gd name="T17" fmla="*/ 21 h 27"/>
                  <a:gd name="T18" fmla="*/ 1 w 26"/>
                  <a:gd name="T19" fmla="*/ 25 h 27"/>
                  <a:gd name="T20" fmla="*/ 4 w 26"/>
                  <a:gd name="T2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7">
                    <a:moveTo>
                      <a:pt x="4" y="27"/>
                    </a:moveTo>
                    <a:cubicBezTo>
                      <a:pt x="6" y="26"/>
                      <a:pt x="6" y="26"/>
                      <a:pt x="6" y="26"/>
                    </a:cubicBezTo>
                    <a:cubicBezTo>
                      <a:pt x="10" y="23"/>
                      <a:pt x="9" y="15"/>
                      <a:pt x="15" y="13"/>
                    </a:cubicBezTo>
                    <a:cubicBezTo>
                      <a:pt x="17" y="11"/>
                      <a:pt x="19" y="7"/>
                      <a:pt x="22" y="5"/>
                    </a:cubicBezTo>
                    <a:cubicBezTo>
                      <a:pt x="26" y="1"/>
                      <a:pt x="26" y="1"/>
                      <a:pt x="26" y="1"/>
                    </a:cubicBezTo>
                    <a:cubicBezTo>
                      <a:pt x="26" y="1"/>
                      <a:pt x="25" y="0"/>
                      <a:pt x="25" y="0"/>
                    </a:cubicBezTo>
                    <a:cubicBezTo>
                      <a:pt x="17" y="4"/>
                      <a:pt x="12" y="8"/>
                      <a:pt x="6" y="15"/>
                    </a:cubicBezTo>
                    <a:cubicBezTo>
                      <a:pt x="4" y="17"/>
                      <a:pt x="2" y="18"/>
                      <a:pt x="1" y="20"/>
                    </a:cubicBezTo>
                    <a:cubicBezTo>
                      <a:pt x="0" y="21"/>
                      <a:pt x="0" y="21"/>
                      <a:pt x="0" y="21"/>
                    </a:cubicBezTo>
                    <a:cubicBezTo>
                      <a:pt x="1" y="25"/>
                      <a:pt x="1" y="25"/>
                      <a:pt x="1" y="25"/>
                    </a:cubicBezTo>
                    <a:cubicBezTo>
                      <a:pt x="4" y="27"/>
                      <a:pt x="4" y="27"/>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45"/>
              <p:cNvSpPr>
                <a:spLocks/>
              </p:cNvSpPr>
              <p:nvPr/>
            </p:nvSpPr>
            <p:spPr bwMode="auto">
              <a:xfrm>
                <a:off x="7432676" y="1695450"/>
                <a:ext cx="107950" cy="52388"/>
              </a:xfrm>
              <a:custGeom>
                <a:avLst/>
                <a:gdLst>
                  <a:gd name="T0" fmla="*/ 3 w 29"/>
                  <a:gd name="T1" fmla="*/ 14 h 14"/>
                  <a:gd name="T2" fmla="*/ 26 w 29"/>
                  <a:gd name="T3" fmla="*/ 4 h 14"/>
                  <a:gd name="T4" fmla="*/ 28 w 29"/>
                  <a:gd name="T5" fmla="*/ 3 h 14"/>
                  <a:gd name="T6" fmla="*/ 29 w 29"/>
                  <a:gd name="T7" fmla="*/ 1 h 14"/>
                  <a:gd name="T8" fmla="*/ 29 w 29"/>
                  <a:gd name="T9" fmla="*/ 0 h 14"/>
                  <a:gd name="T10" fmla="*/ 7 w 29"/>
                  <a:gd name="T11" fmla="*/ 7 h 14"/>
                  <a:gd name="T12" fmla="*/ 2 w 29"/>
                  <a:gd name="T13" fmla="*/ 8 h 14"/>
                  <a:gd name="T14" fmla="*/ 2 w 29"/>
                  <a:gd name="T15" fmla="*/ 13 h 14"/>
                  <a:gd name="T16" fmla="*/ 3 w 29"/>
                  <a:gd name="T17" fmla="*/ 14 h 14"/>
                  <a:gd name="T18" fmla="*/ 3 w 29"/>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4">
                    <a:moveTo>
                      <a:pt x="3" y="14"/>
                    </a:moveTo>
                    <a:cubicBezTo>
                      <a:pt x="12" y="13"/>
                      <a:pt x="18" y="7"/>
                      <a:pt x="26" y="4"/>
                    </a:cubicBezTo>
                    <a:cubicBezTo>
                      <a:pt x="26" y="4"/>
                      <a:pt x="27" y="4"/>
                      <a:pt x="28" y="3"/>
                    </a:cubicBezTo>
                    <a:cubicBezTo>
                      <a:pt x="29" y="1"/>
                      <a:pt x="29" y="1"/>
                      <a:pt x="29" y="1"/>
                    </a:cubicBezTo>
                    <a:cubicBezTo>
                      <a:pt x="29" y="1"/>
                      <a:pt x="29" y="1"/>
                      <a:pt x="29" y="0"/>
                    </a:cubicBezTo>
                    <a:cubicBezTo>
                      <a:pt x="23" y="3"/>
                      <a:pt x="15" y="8"/>
                      <a:pt x="7" y="7"/>
                    </a:cubicBezTo>
                    <a:cubicBezTo>
                      <a:pt x="5" y="7"/>
                      <a:pt x="4" y="8"/>
                      <a:pt x="2" y="8"/>
                    </a:cubicBezTo>
                    <a:cubicBezTo>
                      <a:pt x="2" y="9"/>
                      <a:pt x="0" y="12"/>
                      <a:pt x="2" y="13"/>
                    </a:cubicBezTo>
                    <a:cubicBezTo>
                      <a:pt x="2" y="13"/>
                      <a:pt x="2" y="13"/>
                      <a:pt x="3" y="14"/>
                    </a:cubicBezTo>
                    <a:cubicBezTo>
                      <a:pt x="3" y="14"/>
                      <a:pt x="3" y="14"/>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46"/>
              <p:cNvSpPr>
                <a:spLocks/>
              </p:cNvSpPr>
              <p:nvPr/>
            </p:nvSpPr>
            <p:spPr bwMode="auto">
              <a:xfrm>
                <a:off x="7466013" y="1662112"/>
                <a:ext cx="66675" cy="47625"/>
              </a:xfrm>
              <a:custGeom>
                <a:avLst/>
                <a:gdLst>
                  <a:gd name="T0" fmla="*/ 1 w 18"/>
                  <a:gd name="T1" fmla="*/ 13 h 13"/>
                  <a:gd name="T2" fmla="*/ 18 w 18"/>
                  <a:gd name="T3" fmla="*/ 1 h 13"/>
                  <a:gd name="T4" fmla="*/ 18 w 18"/>
                  <a:gd name="T5" fmla="*/ 0 h 13"/>
                  <a:gd name="T6" fmla="*/ 17 w 18"/>
                  <a:gd name="T7" fmla="*/ 0 h 13"/>
                  <a:gd name="T8" fmla="*/ 8 w 18"/>
                  <a:gd name="T9" fmla="*/ 5 h 13"/>
                  <a:gd name="T10" fmla="*/ 0 w 18"/>
                  <a:gd name="T11" fmla="*/ 13 h 13"/>
                  <a:gd name="T12" fmla="*/ 1 w 18"/>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1" y="13"/>
                    </a:moveTo>
                    <a:cubicBezTo>
                      <a:pt x="7" y="11"/>
                      <a:pt x="14" y="7"/>
                      <a:pt x="18" y="1"/>
                    </a:cubicBezTo>
                    <a:cubicBezTo>
                      <a:pt x="18" y="1"/>
                      <a:pt x="18" y="0"/>
                      <a:pt x="18" y="0"/>
                    </a:cubicBezTo>
                    <a:cubicBezTo>
                      <a:pt x="18" y="0"/>
                      <a:pt x="18" y="0"/>
                      <a:pt x="17" y="0"/>
                    </a:cubicBezTo>
                    <a:cubicBezTo>
                      <a:pt x="14" y="1"/>
                      <a:pt x="11" y="3"/>
                      <a:pt x="8" y="5"/>
                    </a:cubicBezTo>
                    <a:cubicBezTo>
                      <a:pt x="5" y="7"/>
                      <a:pt x="2" y="9"/>
                      <a:pt x="0" y="13"/>
                    </a:cubicBezTo>
                    <a:cubicBezTo>
                      <a:pt x="1" y="13"/>
                      <a:pt x="1"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47"/>
              <p:cNvSpPr>
                <a:spLocks/>
              </p:cNvSpPr>
              <p:nvPr/>
            </p:nvSpPr>
            <p:spPr bwMode="auto">
              <a:xfrm>
                <a:off x="7721601" y="2251075"/>
                <a:ext cx="657225" cy="363538"/>
              </a:xfrm>
              <a:custGeom>
                <a:avLst/>
                <a:gdLst>
                  <a:gd name="T0" fmla="*/ 1 w 175"/>
                  <a:gd name="T1" fmla="*/ 97 h 97"/>
                  <a:gd name="T2" fmla="*/ 0 w 175"/>
                  <a:gd name="T3" fmla="*/ 97 h 97"/>
                  <a:gd name="T4" fmla="*/ 7 w 175"/>
                  <a:gd name="T5" fmla="*/ 89 h 97"/>
                  <a:gd name="T6" fmla="*/ 25 w 175"/>
                  <a:gd name="T7" fmla="*/ 77 h 97"/>
                  <a:gd name="T8" fmla="*/ 28 w 175"/>
                  <a:gd name="T9" fmla="*/ 76 h 97"/>
                  <a:gd name="T10" fmla="*/ 44 w 175"/>
                  <a:gd name="T11" fmla="*/ 71 h 97"/>
                  <a:gd name="T12" fmla="*/ 50 w 175"/>
                  <a:gd name="T13" fmla="*/ 70 h 97"/>
                  <a:gd name="T14" fmla="*/ 77 w 175"/>
                  <a:gd name="T15" fmla="*/ 66 h 97"/>
                  <a:gd name="T16" fmla="*/ 88 w 175"/>
                  <a:gd name="T17" fmla="*/ 54 h 97"/>
                  <a:gd name="T18" fmla="*/ 93 w 175"/>
                  <a:gd name="T19" fmla="*/ 48 h 97"/>
                  <a:gd name="T20" fmla="*/ 94 w 175"/>
                  <a:gd name="T21" fmla="*/ 47 h 97"/>
                  <a:gd name="T22" fmla="*/ 103 w 175"/>
                  <a:gd name="T23" fmla="*/ 40 h 97"/>
                  <a:gd name="T24" fmla="*/ 118 w 175"/>
                  <a:gd name="T25" fmla="*/ 27 h 97"/>
                  <a:gd name="T26" fmla="*/ 120 w 175"/>
                  <a:gd name="T27" fmla="*/ 26 h 97"/>
                  <a:gd name="T28" fmla="*/ 135 w 175"/>
                  <a:gd name="T29" fmla="*/ 9 h 97"/>
                  <a:gd name="T30" fmla="*/ 141 w 175"/>
                  <a:gd name="T31" fmla="*/ 0 h 97"/>
                  <a:gd name="T32" fmla="*/ 141 w 175"/>
                  <a:gd name="T33" fmla="*/ 0 h 97"/>
                  <a:gd name="T34" fmla="*/ 140 w 175"/>
                  <a:gd name="T35" fmla="*/ 8 h 97"/>
                  <a:gd name="T36" fmla="*/ 135 w 175"/>
                  <a:gd name="T37" fmla="*/ 19 h 97"/>
                  <a:gd name="T38" fmla="*/ 136 w 175"/>
                  <a:gd name="T39" fmla="*/ 20 h 97"/>
                  <a:gd name="T40" fmla="*/ 120 w 175"/>
                  <a:gd name="T41" fmla="*/ 46 h 97"/>
                  <a:gd name="T42" fmla="*/ 115 w 175"/>
                  <a:gd name="T43" fmla="*/ 57 h 97"/>
                  <a:gd name="T44" fmla="*/ 119 w 175"/>
                  <a:gd name="T45" fmla="*/ 60 h 97"/>
                  <a:gd name="T46" fmla="*/ 129 w 175"/>
                  <a:gd name="T47" fmla="*/ 65 h 97"/>
                  <a:gd name="T48" fmla="*/ 131 w 175"/>
                  <a:gd name="T49" fmla="*/ 66 h 97"/>
                  <a:gd name="T50" fmla="*/ 137 w 175"/>
                  <a:gd name="T51" fmla="*/ 68 h 97"/>
                  <a:gd name="T52" fmla="*/ 166 w 175"/>
                  <a:gd name="T53" fmla="*/ 69 h 97"/>
                  <a:gd name="T54" fmla="*/ 175 w 175"/>
                  <a:gd name="T55" fmla="*/ 67 h 97"/>
                  <a:gd name="T56" fmla="*/ 175 w 175"/>
                  <a:gd name="T57" fmla="*/ 68 h 97"/>
                  <a:gd name="T58" fmla="*/ 164 w 175"/>
                  <a:gd name="T59" fmla="*/ 76 h 97"/>
                  <a:gd name="T60" fmla="*/ 127 w 175"/>
                  <a:gd name="T61" fmla="*/ 78 h 97"/>
                  <a:gd name="T62" fmla="*/ 90 w 175"/>
                  <a:gd name="T63" fmla="*/ 82 h 97"/>
                  <a:gd name="T64" fmla="*/ 81 w 175"/>
                  <a:gd name="T65" fmla="*/ 79 h 97"/>
                  <a:gd name="T66" fmla="*/ 43 w 175"/>
                  <a:gd name="T67" fmla="*/ 82 h 97"/>
                  <a:gd name="T68" fmla="*/ 1 w 175"/>
                  <a:gd name="T69" fmla="*/ 97 h 97"/>
                  <a:gd name="T70" fmla="*/ 1 w 175"/>
                  <a:gd name="T7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5" h="97">
                    <a:moveTo>
                      <a:pt x="1" y="97"/>
                    </a:moveTo>
                    <a:cubicBezTo>
                      <a:pt x="0" y="97"/>
                      <a:pt x="0" y="97"/>
                      <a:pt x="0" y="97"/>
                    </a:cubicBezTo>
                    <a:cubicBezTo>
                      <a:pt x="7" y="89"/>
                      <a:pt x="7" y="89"/>
                      <a:pt x="7" y="89"/>
                    </a:cubicBezTo>
                    <a:cubicBezTo>
                      <a:pt x="11" y="83"/>
                      <a:pt x="20" y="81"/>
                      <a:pt x="25" y="77"/>
                    </a:cubicBezTo>
                    <a:cubicBezTo>
                      <a:pt x="27" y="77"/>
                      <a:pt x="27" y="77"/>
                      <a:pt x="28" y="76"/>
                    </a:cubicBezTo>
                    <a:cubicBezTo>
                      <a:pt x="33" y="74"/>
                      <a:pt x="39" y="72"/>
                      <a:pt x="44" y="71"/>
                    </a:cubicBezTo>
                    <a:cubicBezTo>
                      <a:pt x="47" y="71"/>
                      <a:pt x="48" y="71"/>
                      <a:pt x="50" y="70"/>
                    </a:cubicBezTo>
                    <a:cubicBezTo>
                      <a:pt x="59" y="69"/>
                      <a:pt x="68" y="67"/>
                      <a:pt x="77" y="66"/>
                    </a:cubicBezTo>
                    <a:cubicBezTo>
                      <a:pt x="81" y="63"/>
                      <a:pt x="84" y="57"/>
                      <a:pt x="88" y="54"/>
                    </a:cubicBezTo>
                    <a:cubicBezTo>
                      <a:pt x="90" y="51"/>
                      <a:pt x="92" y="50"/>
                      <a:pt x="93" y="48"/>
                    </a:cubicBezTo>
                    <a:cubicBezTo>
                      <a:pt x="93" y="48"/>
                      <a:pt x="94" y="47"/>
                      <a:pt x="94" y="47"/>
                    </a:cubicBezTo>
                    <a:cubicBezTo>
                      <a:pt x="103" y="40"/>
                      <a:pt x="103" y="40"/>
                      <a:pt x="103" y="40"/>
                    </a:cubicBezTo>
                    <a:cubicBezTo>
                      <a:pt x="107" y="36"/>
                      <a:pt x="113" y="33"/>
                      <a:pt x="118" y="27"/>
                    </a:cubicBezTo>
                    <a:cubicBezTo>
                      <a:pt x="120" y="26"/>
                      <a:pt x="120" y="26"/>
                      <a:pt x="120" y="26"/>
                    </a:cubicBezTo>
                    <a:cubicBezTo>
                      <a:pt x="126" y="21"/>
                      <a:pt x="131" y="15"/>
                      <a:pt x="135" y="9"/>
                    </a:cubicBezTo>
                    <a:cubicBezTo>
                      <a:pt x="137" y="6"/>
                      <a:pt x="138" y="3"/>
                      <a:pt x="141" y="0"/>
                    </a:cubicBezTo>
                    <a:cubicBezTo>
                      <a:pt x="141" y="0"/>
                      <a:pt x="141" y="0"/>
                      <a:pt x="141" y="0"/>
                    </a:cubicBezTo>
                    <a:cubicBezTo>
                      <a:pt x="141" y="3"/>
                      <a:pt x="141" y="6"/>
                      <a:pt x="140" y="8"/>
                    </a:cubicBezTo>
                    <a:cubicBezTo>
                      <a:pt x="139" y="13"/>
                      <a:pt x="137" y="16"/>
                      <a:pt x="135" y="19"/>
                    </a:cubicBezTo>
                    <a:cubicBezTo>
                      <a:pt x="135" y="19"/>
                      <a:pt x="135" y="19"/>
                      <a:pt x="136" y="20"/>
                    </a:cubicBezTo>
                    <a:cubicBezTo>
                      <a:pt x="129" y="28"/>
                      <a:pt x="122" y="34"/>
                      <a:pt x="120" y="46"/>
                    </a:cubicBezTo>
                    <a:cubicBezTo>
                      <a:pt x="118" y="49"/>
                      <a:pt x="117" y="54"/>
                      <a:pt x="115" y="57"/>
                    </a:cubicBezTo>
                    <a:cubicBezTo>
                      <a:pt x="115" y="59"/>
                      <a:pt x="117" y="60"/>
                      <a:pt x="119" y="60"/>
                    </a:cubicBezTo>
                    <a:cubicBezTo>
                      <a:pt x="123" y="62"/>
                      <a:pt x="125" y="64"/>
                      <a:pt x="129" y="65"/>
                    </a:cubicBezTo>
                    <a:cubicBezTo>
                      <a:pt x="130" y="65"/>
                      <a:pt x="130" y="66"/>
                      <a:pt x="131" y="66"/>
                    </a:cubicBezTo>
                    <a:cubicBezTo>
                      <a:pt x="132" y="67"/>
                      <a:pt x="135" y="67"/>
                      <a:pt x="137" y="68"/>
                    </a:cubicBezTo>
                    <a:cubicBezTo>
                      <a:pt x="147" y="72"/>
                      <a:pt x="157" y="70"/>
                      <a:pt x="166" y="69"/>
                    </a:cubicBezTo>
                    <a:cubicBezTo>
                      <a:pt x="169" y="68"/>
                      <a:pt x="172" y="67"/>
                      <a:pt x="175" y="67"/>
                    </a:cubicBezTo>
                    <a:cubicBezTo>
                      <a:pt x="175" y="67"/>
                      <a:pt x="175" y="67"/>
                      <a:pt x="175" y="68"/>
                    </a:cubicBezTo>
                    <a:cubicBezTo>
                      <a:pt x="172" y="71"/>
                      <a:pt x="168" y="73"/>
                      <a:pt x="164" y="76"/>
                    </a:cubicBezTo>
                    <a:cubicBezTo>
                      <a:pt x="152" y="79"/>
                      <a:pt x="139" y="78"/>
                      <a:pt x="127" y="78"/>
                    </a:cubicBezTo>
                    <a:cubicBezTo>
                      <a:pt x="114" y="78"/>
                      <a:pt x="102" y="83"/>
                      <a:pt x="90" y="82"/>
                    </a:cubicBezTo>
                    <a:cubicBezTo>
                      <a:pt x="87" y="81"/>
                      <a:pt x="83" y="80"/>
                      <a:pt x="81" y="79"/>
                    </a:cubicBezTo>
                    <a:cubicBezTo>
                      <a:pt x="68" y="76"/>
                      <a:pt x="55" y="80"/>
                      <a:pt x="43" y="82"/>
                    </a:cubicBezTo>
                    <a:cubicBezTo>
                      <a:pt x="28" y="85"/>
                      <a:pt x="12" y="89"/>
                      <a:pt x="1" y="97"/>
                    </a:cubicBezTo>
                    <a:cubicBezTo>
                      <a:pt x="1" y="97"/>
                      <a:pt x="1" y="97"/>
                      <a:pt x="1"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48"/>
              <p:cNvSpPr>
                <a:spLocks/>
              </p:cNvSpPr>
              <p:nvPr/>
            </p:nvSpPr>
            <p:spPr bwMode="auto">
              <a:xfrm>
                <a:off x="8170863" y="2239962"/>
                <a:ext cx="230188" cy="254000"/>
              </a:xfrm>
              <a:custGeom>
                <a:avLst/>
                <a:gdLst>
                  <a:gd name="T0" fmla="*/ 38 w 61"/>
                  <a:gd name="T1" fmla="*/ 67 h 68"/>
                  <a:gd name="T2" fmla="*/ 4 w 61"/>
                  <a:gd name="T3" fmla="*/ 63 h 68"/>
                  <a:gd name="T4" fmla="*/ 0 w 61"/>
                  <a:gd name="T5" fmla="*/ 59 h 68"/>
                  <a:gd name="T6" fmla="*/ 7 w 61"/>
                  <a:gd name="T7" fmla="*/ 40 h 68"/>
                  <a:gd name="T8" fmla="*/ 21 w 61"/>
                  <a:gd name="T9" fmla="*/ 21 h 68"/>
                  <a:gd name="T10" fmla="*/ 29 w 61"/>
                  <a:gd name="T11" fmla="*/ 1 h 68"/>
                  <a:gd name="T12" fmla="*/ 31 w 61"/>
                  <a:gd name="T13" fmla="*/ 1 h 68"/>
                  <a:gd name="T14" fmla="*/ 32 w 61"/>
                  <a:gd name="T15" fmla="*/ 14 h 68"/>
                  <a:gd name="T16" fmla="*/ 28 w 61"/>
                  <a:gd name="T17" fmla="*/ 26 h 68"/>
                  <a:gd name="T18" fmla="*/ 28 w 61"/>
                  <a:gd name="T19" fmla="*/ 27 h 68"/>
                  <a:gd name="T20" fmla="*/ 16 w 61"/>
                  <a:gd name="T21" fmla="*/ 54 h 68"/>
                  <a:gd name="T22" fmla="*/ 35 w 61"/>
                  <a:gd name="T23" fmla="*/ 61 h 68"/>
                  <a:gd name="T24" fmla="*/ 51 w 61"/>
                  <a:gd name="T25" fmla="*/ 60 h 68"/>
                  <a:gd name="T26" fmla="*/ 59 w 61"/>
                  <a:gd name="T27" fmla="*/ 54 h 68"/>
                  <a:gd name="T28" fmla="*/ 61 w 61"/>
                  <a:gd name="T29" fmla="*/ 54 h 68"/>
                  <a:gd name="T30" fmla="*/ 60 w 61"/>
                  <a:gd name="T31" fmla="*/ 55 h 68"/>
                  <a:gd name="T32" fmla="*/ 48 w 61"/>
                  <a:gd name="T33" fmla="*/ 65 h 68"/>
                  <a:gd name="T34" fmla="*/ 38 w 61"/>
                  <a:gd name="T35"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8">
                    <a:moveTo>
                      <a:pt x="38" y="67"/>
                    </a:moveTo>
                    <a:cubicBezTo>
                      <a:pt x="27" y="68"/>
                      <a:pt x="15" y="66"/>
                      <a:pt x="4" y="63"/>
                    </a:cubicBezTo>
                    <a:cubicBezTo>
                      <a:pt x="2" y="62"/>
                      <a:pt x="2" y="60"/>
                      <a:pt x="0" y="59"/>
                    </a:cubicBezTo>
                    <a:cubicBezTo>
                      <a:pt x="0" y="52"/>
                      <a:pt x="5" y="46"/>
                      <a:pt x="7" y="40"/>
                    </a:cubicBezTo>
                    <a:cubicBezTo>
                      <a:pt x="12" y="33"/>
                      <a:pt x="16" y="27"/>
                      <a:pt x="21" y="21"/>
                    </a:cubicBezTo>
                    <a:cubicBezTo>
                      <a:pt x="25" y="15"/>
                      <a:pt x="29" y="9"/>
                      <a:pt x="29" y="1"/>
                    </a:cubicBezTo>
                    <a:cubicBezTo>
                      <a:pt x="30" y="0"/>
                      <a:pt x="30" y="1"/>
                      <a:pt x="31" y="1"/>
                    </a:cubicBezTo>
                    <a:cubicBezTo>
                      <a:pt x="32" y="5"/>
                      <a:pt x="31" y="10"/>
                      <a:pt x="32" y="14"/>
                    </a:cubicBezTo>
                    <a:cubicBezTo>
                      <a:pt x="30" y="19"/>
                      <a:pt x="30" y="23"/>
                      <a:pt x="28" y="26"/>
                    </a:cubicBezTo>
                    <a:cubicBezTo>
                      <a:pt x="28" y="27"/>
                      <a:pt x="28" y="27"/>
                      <a:pt x="28" y="27"/>
                    </a:cubicBezTo>
                    <a:cubicBezTo>
                      <a:pt x="24" y="35"/>
                      <a:pt x="20" y="45"/>
                      <a:pt x="16" y="54"/>
                    </a:cubicBezTo>
                    <a:cubicBezTo>
                      <a:pt x="20" y="59"/>
                      <a:pt x="29" y="59"/>
                      <a:pt x="35" y="61"/>
                    </a:cubicBezTo>
                    <a:cubicBezTo>
                      <a:pt x="40" y="62"/>
                      <a:pt x="45" y="62"/>
                      <a:pt x="51" y="60"/>
                    </a:cubicBezTo>
                    <a:cubicBezTo>
                      <a:pt x="59" y="54"/>
                      <a:pt x="59" y="54"/>
                      <a:pt x="59" y="54"/>
                    </a:cubicBezTo>
                    <a:cubicBezTo>
                      <a:pt x="61" y="54"/>
                      <a:pt x="61" y="54"/>
                      <a:pt x="61" y="54"/>
                    </a:cubicBezTo>
                    <a:cubicBezTo>
                      <a:pt x="61" y="55"/>
                      <a:pt x="60" y="55"/>
                      <a:pt x="60" y="55"/>
                    </a:cubicBezTo>
                    <a:cubicBezTo>
                      <a:pt x="59" y="61"/>
                      <a:pt x="53" y="63"/>
                      <a:pt x="48" y="65"/>
                    </a:cubicBezTo>
                    <a:cubicBezTo>
                      <a:pt x="45" y="67"/>
                      <a:pt x="42" y="67"/>
                      <a:pt x="3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49"/>
              <p:cNvSpPr>
                <a:spLocks/>
              </p:cNvSpPr>
              <p:nvPr/>
            </p:nvSpPr>
            <p:spPr bwMode="auto">
              <a:xfrm>
                <a:off x="8261351" y="2359025"/>
                <a:ext cx="188913" cy="90488"/>
              </a:xfrm>
              <a:custGeom>
                <a:avLst/>
                <a:gdLst>
                  <a:gd name="T0" fmla="*/ 14 w 50"/>
                  <a:gd name="T1" fmla="*/ 24 h 24"/>
                  <a:gd name="T2" fmla="*/ 1 w 50"/>
                  <a:gd name="T3" fmla="*/ 22 h 24"/>
                  <a:gd name="T4" fmla="*/ 2 w 50"/>
                  <a:gd name="T5" fmla="*/ 18 h 24"/>
                  <a:gd name="T6" fmla="*/ 45 w 50"/>
                  <a:gd name="T7" fmla="*/ 3 h 24"/>
                  <a:gd name="T8" fmla="*/ 49 w 50"/>
                  <a:gd name="T9" fmla="*/ 0 h 24"/>
                  <a:gd name="T10" fmla="*/ 50 w 50"/>
                  <a:gd name="T11" fmla="*/ 0 h 24"/>
                  <a:gd name="T12" fmla="*/ 47 w 50"/>
                  <a:gd name="T13" fmla="*/ 4 h 24"/>
                  <a:gd name="T14" fmla="*/ 47 w 50"/>
                  <a:gd name="T15" fmla="*/ 6 h 24"/>
                  <a:gd name="T16" fmla="*/ 17 w 50"/>
                  <a:gd name="T17" fmla="*/ 23 h 24"/>
                  <a:gd name="T18" fmla="*/ 14 w 50"/>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24">
                    <a:moveTo>
                      <a:pt x="14" y="24"/>
                    </a:moveTo>
                    <a:cubicBezTo>
                      <a:pt x="1" y="22"/>
                      <a:pt x="1" y="22"/>
                      <a:pt x="1" y="22"/>
                    </a:cubicBezTo>
                    <a:cubicBezTo>
                      <a:pt x="0" y="21"/>
                      <a:pt x="2" y="19"/>
                      <a:pt x="2" y="18"/>
                    </a:cubicBezTo>
                    <a:cubicBezTo>
                      <a:pt x="16" y="12"/>
                      <a:pt x="35" y="14"/>
                      <a:pt x="45" y="3"/>
                    </a:cubicBezTo>
                    <a:cubicBezTo>
                      <a:pt x="47" y="2"/>
                      <a:pt x="47" y="0"/>
                      <a:pt x="49" y="0"/>
                    </a:cubicBezTo>
                    <a:cubicBezTo>
                      <a:pt x="49" y="0"/>
                      <a:pt x="49" y="0"/>
                      <a:pt x="50" y="0"/>
                    </a:cubicBezTo>
                    <a:cubicBezTo>
                      <a:pt x="47" y="4"/>
                      <a:pt x="47" y="4"/>
                      <a:pt x="47" y="4"/>
                    </a:cubicBezTo>
                    <a:cubicBezTo>
                      <a:pt x="47" y="5"/>
                      <a:pt x="47" y="5"/>
                      <a:pt x="47" y="6"/>
                    </a:cubicBezTo>
                    <a:cubicBezTo>
                      <a:pt x="39" y="15"/>
                      <a:pt x="30" y="22"/>
                      <a:pt x="17" y="23"/>
                    </a:cubicBezTo>
                    <a:cubicBezTo>
                      <a:pt x="16" y="23"/>
                      <a:pt x="15" y="23"/>
                      <a:pt x="1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50"/>
              <p:cNvSpPr>
                <a:spLocks/>
              </p:cNvSpPr>
              <p:nvPr/>
            </p:nvSpPr>
            <p:spPr bwMode="auto">
              <a:xfrm>
                <a:off x="8269288" y="2243137"/>
                <a:ext cx="55563" cy="165100"/>
              </a:xfrm>
              <a:custGeom>
                <a:avLst/>
                <a:gdLst>
                  <a:gd name="T0" fmla="*/ 4 w 15"/>
                  <a:gd name="T1" fmla="*/ 44 h 44"/>
                  <a:gd name="T2" fmla="*/ 1 w 15"/>
                  <a:gd name="T3" fmla="*/ 43 h 44"/>
                  <a:gd name="T4" fmla="*/ 1 w 15"/>
                  <a:gd name="T5" fmla="*/ 37 h 44"/>
                  <a:gd name="T6" fmla="*/ 10 w 15"/>
                  <a:gd name="T7" fmla="*/ 1 h 44"/>
                  <a:gd name="T8" fmla="*/ 11 w 15"/>
                  <a:gd name="T9" fmla="*/ 0 h 44"/>
                  <a:gd name="T10" fmla="*/ 9 w 15"/>
                  <a:gd name="T11" fmla="*/ 41 h 44"/>
                  <a:gd name="T12" fmla="*/ 4 w 15"/>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5" h="44">
                    <a:moveTo>
                      <a:pt x="4" y="44"/>
                    </a:moveTo>
                    <a:cubicBezTo>
                      <a:pt x="1" y="43"/>
                      <a:pt x="1" y="43"/>
                      <a:pt x="1" y="43"/>
                    </a:cubicBezTo>
                    <a:cubicBezTo>
                      <a:pt x="0" y="42"/>
                      <a:pt x="0" y="39"/>
                      <a:pt x="1" y="37"/>
                    </a:cubicBezTo>
                    <a:cubicBezTo>
                      <a:pt x="7" y="26"/>
                      <a:pt x="10" y="13"/>
                      <a:pt x="10" y="1"/>
                    </a:cubicBezTo>
                    <a:cubicBezTo>
                      <a:pt x="10" y="1"/>
                      <a:pt x="11" y="0"/>
                      <a:pt x="11" y="0"/>
                    </a:cubicBezTo>
                    <a:cubicBezTo>
                      <a:pt x="15" y="14"/>
                      <a:pt x="11" y="28"/>
                      <a:pt x="9" y="41"/>
                    </a:cubicBezTo>
                    <a:cubicBezTo>
                      <a:pt x="4" y="44"/>
                      <a:pt x="4"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51"/>
              <p:cNvSpPr>
                <a:spLocks/>
              </p:cNvSpPr>
              <p:nvPr/>
            </p:nvSpPr>
            <p:spPr bwMode="auto">
              <a:xfrm>
                <a:off x="8313738" y="2228850"/>
                <a:ext cx="203200" cy="165100"/>
              </a:xfrm>
              <a:custGeom>
                <a:avLst/>
                <a:gdLst>
                  <a:gd name="T0" fmla="*/ 5 w 54"/>
                  <a:gd name="T1" fmla="*/ 44 h 44"/>
                  <a:gd name="T2" fmla="*/ 3 w 54"/>
                  <a:gd name="T3" fmla="*/ 44 h 44"/>
                  <a:gd name="T4" fmla="*/ 0 w 54"/>
                  <a:gd name="T5" fmla="*/ 39 h 44"/>
                  <a:gd name="T6" fmla="*/ 3 w 54"/>
                  <a:gd name="T7" fmla="*/ 35 h 44"/>
                  <a:gd name="T8" fmla="*/ 27 w 54"/>
                  <a:gd name="T9" fmla="*/ 22 h 44"/>
                  <a:gd name="T10" fmla="*/ 47 w 54"/>
                  <a:gd name="T11" fmla="*/ 10 h 44"/>
                  <a:gd name="T12" fmla="*/ 52 w 54"/>
                  <a:gd name="T13" fmla="*/ 0 h 44"/>
                  <a:gd name="T14" fmla="*/ 54 w 54"/>
                  <a:gd name="T15" fmla="*/ 0 h 44"/>
                  <a:gd name="T16" fmla="*/ 48 w 54"/>
                  <a:gd name="T17" fmla="*/ 12 h 44"/>
                  <a:gd name="T18" fmla="*/ 41 w 54"/>
                  <a:gd name="T19" fmla="*/ 22 h 44"/>
                  <a:gd name="T20" fmla="*/ 8 w 54"/>
                  <a:gd name="T21" fmla="*/ 43 h 44"/>
                  <a:gd name="T22" fmla="*/ 5 w 54"/>
                  <a:gd name="T23"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44">
                    <a:moveTo>
                      <a:pt x="5" y="44"/>
                    </a:moveTo>
                    <a:cubicBezTo>
                      <a:pt x="4" y="44"/>
                      <a:pt x="4" y="44"/>
                      <a:pt x="3" y="44"/>
                    </a:cubicBezTo>
                    <a:cubicBezTo>
                      <a:pt x="2" y="43"/>
                      <a:pt x="0" y="41"/>
                      <a:pt x="0" y="39"/>
                    </a:cubicBezTo>
                    <a:cubicBezTo>
                      <a:pt x="1" y="37"/>
                      <a:pt x="2" y="36"/>
                      <a:pt x="3" y="35"/>
                    </a:cubicBezTo>
                    <a:cubicBezTo>
                      <a:pt x="10" y="30"/>
                      <a:pt x="19" y="27"/>
                      <a:pt x="27" y="22"/>
                    </a:cubicBezTo>
                    <a:cubicBezTo>
                      <a:pt x="35" y="20"/>
                      <a:pt x="40" y="15"/>
                      <a:pt x="47" y="10"/>
                    </a:cubicBezTo>
                    <a:cubicBezTo>
                      <a:pt x="52" y="0"/>
                      <a:pt x="52" y="0"/>
                      <a:pt x="52" y="0"/>
                    </a:cubicBezTo>
                    <a:cubicBezTo>
                      <a:pt x="54" y="0"/>
                      <a:pt x="54" y="0"/>
                      <a:pt x="54" y="0"/>
                    </a:cubicBezTo>
                    <a:cubicBezTo>
                      <a:pt x="54" y="4"/>
                      <a:pt x="49" y="8"/>
                      <a:pt x="48" y="12"/>
                    </a:cubicBezTo>
                    <a:cubicBezTo>
                      <a:pt x="45" y="15"/>
                      <a:pt x="44" y="19"/>
                      <a:pt x="41" y="22"/>
                    </a:cubicBezTo>
                    <a:cubicBezTo>
                      <a:pt x="31" y="32"/>
                      <a:pt x="22" y="39"/>
                      <a:pt x="8" y="43"/>
                    </a:cubicBezTo>
                    <a:cubicBezTo>
                      <a:pt x="6" y="43"/>
                      <a:pt x="6" y="43"/>
                      <a:pt x="5"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52"/>
              <p:cNvSpPr>
                <a:spLocks/>
              </p:cNvSpPr>
              <p:nvPr/>
            </p:nvSpPr>
            <p:spPr bwMode="auto">
              <a:xfrm>
                <a:off x="8324851" y="2152650"/>
                <a:ext cx="53975" cy="173038"/>
              </a:xfrm>
              <a:custGeom>
                <a:avLst/>
                <a:gdLst>
                  <a:gd name="T0" fmla="*/ 4 w 14"/>
                  <a:gd name="T1" fmla="*/ 46 h 46"/>
                  <a:gd name="T2" fmla="*/ 3 w 14"/>
                  <a:gd name="T3" fmla="*/ 46 h 46"/>
                  <a:gd name="T4" fmla="*/ 2 w 14"/>
                  <a:gd name="T5" fmla="*/ 46 h 46"/>
                  <a:gd name="T6" fmla="*/ 1 w 14"/>
                  <a:gd name="T7" fmla="*/ 28 h 46"/>
                  <a:gd name="T8" fmla="*/ 5 w 14"/>
                  <a:gd name="T9" fmla="*/ 1 h 46"/>
                  <a:gd name="T10" fmla="*/ 6 w 14"/>
                  <a:gd name="T11" fmla="*/ 0 h 46"/>
                  <a:gd name="T12" fmla="*/ 6 w 14"/>
                  <a:gd name="T13" fmla="*/ 1 h 46"/>
                  <a:gd name="T14" fmla="*/ 14 w 14"/>
                  <a:gd name="T15" fmla="*/ 44 h 46"/>
                  <a:gd name="T16" fmla="*/ 4 w 14"/>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6">
                    <a:moveTo>
                      <a:pt x="4" y="46"/>
                    </a:moveTo>
                    <a:cubicBezTo>
                      <a:pt x="3" y="46"/>
                      <a:pt x="3" y="46"/>
                      <a:pt x="3" y="46"/>
                    </a:cubicBezTo>
                    <a:cubicBezTo>
                      <a:pt x="2" y="46"/>
                      <a:pt x="2" y="46"/>
                      <a:pt x="2" y="46"/>
                    </a:cubicBezTo>
                    <a:cubicBezTo>
                      <a:pt x="0" y="40"/>
                      <a:pt x="2" y="34"/>
                      <a:pt x="1" y="28"/>
                    </a:cubicBezTo>
                    <a:cubicBezTo>
                      <a:pt x="3" y="19"/>
                      <a:pt x="1" y="8"/>
                      <a:pt x="5" y="1"/>
                    </a:cubicBezTo>
                    <a:cubicBezTo>
                      <a:pt x="5" y="1"/>
                      <a:pt x="6" y="1"/>
                      <a:pt x="6" y="0"/>
                    </a:cubicBezTo>
                    <a:cubicBezTo>
                      <a:pt x="6" y="1"/>
                      <a:pt x="6" y="0"/>
                      <a:pt x="6" y="1"/>
                    </a:cubicBezTo>
                    <a:cubicBezTo>
                      <a:pt x="9" y="15"/>
                      <a:pt x="8" y="30"/>
                      <a:pt x="14" y="44"/>
                    </a:cubicBezTo>
                    <a:cubicBezTo>
                      <a:pt x="4" y="46"/>
                      <a:pt x="4" y="46"/>
                      <a:pt x="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53"/>
              <p:cNvSpPr>
                <a:spLocks/>
              </p:cNvSpPr>
              <p:nvPr/>
            </p:nvSpPr>
            <p:spPr bwMode="auto">
              <a:xfrm>
                <a:off x="8393113" y="2127250"/>
                <a:ext cx="142875" cy="165100"/>
              </a:xfrm>
              <a:custGeom>
                <a:avLst/>
                <a:gdLst>
                  <a:gd name="T0" fmla="*/ 3 w 38"/>
                  <a:gd name="T1" fmla="*/ 44 h 44"/>
                  <a:gd name="T2" fmla="*/ 3 w 38"/>
                  <a:gd name="T3" fmla="*/ 43 h 44"/>
                  <a:gd name="T4" fmla="*/ 0 w 38"/>
                  <a:gd name="T5" fmla="*/ 38 h 44"/>
                  <a:gd name="T6" fmla="*/ 16 w 38"/>
                  <a:gd name="T7" fmla="*/ 25 h 44"/>
                  <a:gd name="T8" fmla="*/ 37 w 38"/>
                  <a:gd name="T9" fmla="*/ 0 h 44"/>
                  <a:gd name="T10" fmla="*/ 38 w 38"/>
                  <a:gd name="T11" fmla="*/ 2 h 44"/>
                  <a:gd name="T12" fmla="*/ 33 w 38"/>
                  <a:gd name="T13" fmla="*/ 13 h 44"/>
                  <a:gd name="T14" fmla="*/ 28 w 38"/>
                  <a:gd name="T15" fmla="*/ 22 h 44"/>
                  <a:gd name="T16" fmla="*/ 3 w 38"/>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4">
                    <a:moveTo>
                      <a:pt x="3" y="44"/>
                    </a:moveTo>
                    <a:cubicBezTo>
                      <a:pt x="3" y="44"/>
                      <a:pt x="3" y="44"/>
                      <a:pt x="3" y="43"/>
                    </a:cubicBezTo>
                    <a:cubicBezTo>
                      <a:pt x="0" y="38"/>
                      <a:pt x="0" y="38"/>
                      <a:pt x="0" y="38"/>
                    </a:cubicBezTo>
                    <a:cubicBezTo>
                      <a:pt x="3" y="32"/>
                      <a:pt x="11" y="30"/>
                      <a:pt x="16" y="25"/>
                    </a:cubicBezTo>
                    <a:cubicBezTo>
                      <a:pt x="26" y="19"/>
                      <a:pt x="33" y="11"/>
                      <a:pt x="37" y="0"/>
                    </a:cubicBezTo>
                    <a:cubicBezTo>
                      <a:pt x="37" y="1"/>
                      <a:pt x="38" y="1"/>
                      <a:pt x="38" y="2"/>
                    </a:cubicBezTo>
                    <a:cubicBezTo>
                      <a:pt x="37" y="6"/>
                      <a:pt x="36" y="10"/>
                      <a:pt x="33" y="13"/>
                    </a:cubicBezTo>
                    <a:cubicBezTo>
                      <a:pt x="32" y="16"/>
                      <a:pt x="30" y="19"/>
                      <a:pt x="28" y="22"/>
                    </a:cubicBezTo>
                    <a:cubicBezTo>
                      <a:pt x="23" y="32"/>
                      <a:pt x="14" y="40"/>
                      <a:pt x="3"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54"/>
              <p:cNvSpPr>
                <a:spLocks/>
              </p:cNvSpPr>
              <p:nvPr/>
            </p:nvSpPr>
            <p:spPr bwMode="auto">
              <a:xfrm>
                <a:off x="8382001" y="2070100"/>
                <a:ext cx="49213" cy="165100"/>
              </a:xfrm>
              <a:custGeom>
                <a:avLst/>
                <a:gdLst>
                  <a:gd name="T0" fmla="*/ 8 w 13"/>
                  <a:gd name="T1" fmla="*/ 44 h 44"/>
                  <a:gd name="T2" fmla="*/ 7 w 13"/>
                  <a:gd name="T3" fmla="*/ 44 h 44"/>
                  <a:gd name="T4" fmla="*/ 3 w 13"/>
                  <a:gd name="T5" fmla="*/ 37 h 44"/>
                  <a:gd name="T6" fmla="*/ 2 w 13"/>
                  <a:gd name="T7" fmla="*/ 0 h 44"/>
                  <a:gd name="T8" fmla="*/ 13 w 13"/>
                  <a:gd name="T9" fmla="*/ 37 h 44"/>
                  <a:gd name="T10" fmla="*/ 13 w 13"/>
                  <a:gd name="T11" fmla="*/ 41 h 44"/>
                  <a:gd name="T12" fmla="*/ 8 w 13"/>
                  <a:gd name="T13" fmla="*/ 44 h 44"/>
                  <a:gd name="T14" fmla="*/ 8 w 13"/>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44">
                    <a:moveTo>
                      <a:pt x="8" y="44"/>
                    </a:moveTo>
                    <a:cubicBezTo>
                      <a:pt x="7" y="44"/>
                      <a:pt x="7" y="44"/>
                      <a:pt x="7" y="44"/>
                    </a:cubicBezTo>
                    <a:cubicBezTo>
                      <a:pt x="3" y="37"/>
                      <a:pt x="3" y="37"/>
                      <a:pt x="3" y="37"/>
                    </a:cubicBezTo>
                    <a:cubicBezTo>
                      <a:pt x="1" y="25"/>
                      <a:pt x="0" y="11"/>
                      <a:pt x="2" y="0"/>
                    </a:cubicBezTo>
                    <a:cubicBezTo>
                      <a:pt x="6" y="11"/>
                      <a:pt x="6" y="27"/>
                      <a:pt x="13" y="37"/>
                    </a:cubicBezTo>
                    <a:cubicBezTo>
                      <a:pt x="13" y="39"/>
                      <a:pt x="13" y="40"/>
                      <a:pt x="13" y="41"/>
                    </a:cubicBezTo>
                    <a:cubicBezTo>
                      <a:pt x="8" y="44"/>
                      <a:pt x="8" y="44"/>
                      <a:pt x="8" y="44"/>
                    </a:cubicBezTo>
                    <a:cubicBezTo>
                      <a:pt x="8" y="44"/>
                      <a:pt x="8" y="44"/>
                      <a:pt x="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55"/>
              <p:cNvSpPr>
                <a:spLocks/>
              </p:cNvSpPr>
              <p:nvPr/>
            </p:nvSpPr>
            <p:spPr bwMode="auto">
              <a:xfrm>
                <a:off x="8445501" y="2025650"/>
                <a:ext cx="79375" cy="168275"/>
              </a:xfrm>
              <a:custGeom>
                <a:avLst/>
                <a:gdLst>
                  <a:gd name="T0" fmla="*/ 3 w 21"/>
                  <a:gd name="T1" fmla="*/ 45 h 45"/>
                  <a:gd name="T2" fmla="*/ 3 w 21"/>
                  <a:gd name="T3" fmla="*/ 45 h 45"/>
                  <a:gd name="T4" fmla="*/ 0 w 21"/>
                  <a:gd name="T5" fmla="*/ 41 h 45"/>
                  <a:gd name="T6" fmla="*/ 12 w 21"/>
                  <a:gd name="T7" fmla="*/ 22 h 45"/>
                  <a:gd name="T8" fmla="*/ 20 w 21"/>
                  <a:gd name="T9" fmla="*/ 0 h 45"/>
                  <a:gd name="T10" fmla="*/ 21 w 21"/>
                  <a:gd name="T11" fmla="*/ 0 h 45"/>
                  <a:gd name="T12" fmla="*/ 18 w 21"/>
                  <a:gd name="T13" fmla="*/ 22 h 45"/>
                  <a:gd name="T14" fmla="*/ 8 w 21"/>
                  <a:gd name="T15" fmla="*/ 42 h 45"/>
                  <a:gd name="T16" fmla="*/ 3 w 21"/>
                  <a:gd name="T1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5">
                    <a:moveTo>
                      <a:pt x="3" y="45"/>
                    </a:moveTo>
                    <a:cubicBezTo>
                      <a:pt x="3" y="45"/>
                      <a:pt x="3" y="45"/>
                      <a:pt x="3" y="45"/>
                    </a:cubicBezTo>
                    <a:cubicBezTo>
                      <a:pt x="2" y="44"/>
                      <a:pt x="0" y="43"/>
                      <a:pt x="0" y="41"/>
                    </a:cubicBezTo>
                    <a:cubicBezTo>
                      <a:pt x="1" y="33"/>
                      <a:pt x="8" y="28"/>
                      <a:pt x="12" y="22"/>
                    </a:cubicBezTo>
                    <a:cubicBezTo>
                      <a:pt x="17" y="16"/>
                      <a:pt x="19" y="7"/>
                      <a:pt x="20" y="0"/>
                    </a:cubicBezTo>
                    <a:cubicBezTo>
                      <a:pt x="20" y="0"/>
                      <a:pt x="21" y="0"/>
                      <a:pt x="21" y="0"/>
                    </a:cubicBezTo>
                    <a:cubicBezTo>
                      <a:pt x="21" y="8"/>
                      <a:pt x="21" y="16"/>
                      <a:pt x="18" y="22"/>
                    </a:cubicBezTo>
                    <a:cubicBezTo>
                      <a:pt x="15" y="30"/>
                      <a:pt x="12" y="36"/>
                      <a:pt x="8" y="42"/>
                    </a:cubicBezTo>
                    <a:cubicBezTo>
                      <a:pt x="3" y="45"/>
                      <a:pt x="3" y="45"/>
                      <a:pt x="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56"/>
              <p:cNvSpPr>
                <a:spLocks/>
              </p:cNvSpPr>
              <p:nvPr/>
            </p:nvSpPr>
            <p:spPr bwMode="auto">
              <a:xfrm>
                <a:off x="8404226" y="2152650"/>
                <a:ext cx="3175" cy="4763"/>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57"/>
              <p:cNvSpPr>
                <a:spLocks/>
              </p:cNvSpPr>
              <p:nvPr/>
            </p:nvSpPr>
            <p:spPr bwMode="auto">
              <a:xfrm>
                <a:off x="8385176" y="1998662"/>
                <a:ext cx="76200" cy="139700"/>
              </a:xfrm>
              <a:custGeom>
                <a:avLst/>
                <a:gdLst>
                  <a:gd name="T0" fmla="*/ 16 w 20"/>
                  <a:gd name="T1" fmla="*/ 37 h 37"/>
                  <a:gd name="T2" fmla="*/ 14 w 20"/>
                  <a:gd name="T3" fmla="*/ 37 h 37"/>
                  <a:gd name="T4" fmla="*/ 11 w 20"/>
                  <a:gd name="T5" fmla="*/ 31 h 37"/>
                  <a:gd name="T6" fmla="*/ 10 w 20"/>
                  <a:gd name="T7" fmla="*/ 30 h 37"/>
                  <a:gd name="T8" fmla="*/ 0 w 20"/>
                  <a:gd name="T9" fmla="*/ 0 h 37"/>
                  <a:gd name="T10" fmla="*/ 1 w 20"/>
                  <a:gd name="T11" fmla="*/ 0 h 37"/>
                  <a:gd name="T12" fmla="*/ 18 w 20"/>
                  <a:gd name="T13" fmla="*/ 29 h 37"/>
                  <a:gd name="T14" fmla="*/ 20 w 20"/>
                  <a:gd name="T15" fmla="*/ 30 h 37"/>
                  <a:gd name="T16" fmla="*/ 16 w 20"/>
                  <a:gd name="T17" fmla="*/ 37 h 37"/>
                  <a:gd name="T18" fmla="*/ 16 w 20"/>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37">
                    <a:moveTo>
                      <a:pt x="16" y="37"/>
                    </a:moveTo>
                    <a:cubicBezTo>
                      <a:pt x="14" y="37"/>
                      <a:pt x="14" y="37"/>
                      <a:pt x="14" y="37"/>
                    </a:cubicBezTo>
                    <a:cubicBezTo>
                      <a:pt x="11" y="31"/>
                      <a:pt x="11" y="31"/>
                      <a:pt x="11" y="31"/>
                    </a:cubicBezTo>
                    <a:cubicBezTo>
                      <a:pt x="11" y="31"/>
                      <a:pt x="10" y="30"/>
                      <a:pt x="10" y="30"/>
                    </a:cubicBezTo>
                    <a:cubicBezTo>
                      <a:pt x="0" y="0"/>
                      <a:pt x="0" y="0"/>
                      <a:pt x="0" y="0"/>
                    </a:cubicBezTo>
                    <a:cubicBezTo>
                      <a:pt x="0" y="0"/>
                      <a:pt x="0" y="0"/>
                      <a:pt x="1" y="0"/>
                    </a:cubicBezTo>
                    <a:cubicBezTo>
                      <a:pt x="7" y="9"/>
                      <a:pt x="10" y="20"/>
                      <a:pt x="18" y="29"/>
                    </a:cubicBezTo>
                    <a:cubicBezTo>
                      <a:pt x="20" y="30"/>
                      <a:pt x="20" y="30"/>
                      <a:pt x="20" y="30"/>
                    </a:cubicBezTo>
                    <a:cubicBezTo>
                      <a:pt x="20" y="33"/>
                      <a:pt x="18" y="35"/>
                      <a:pt x="16" y="37"/>
                    </a:cubicBezTo>
                    <a:cubicBezTo>
                      <a:pt x="16" y="37"/>
                      <a:pt x="16" y="37"/>
                      <a:pt x="16"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58"/>
              <p:cNvSpPr>
                <a:spLocks/>
              </p:cNvSpPr>
              <p:nvPr/>
            </p:nvSpPr>
            <p:spPr bwMode="auto">
              <a:xfrm>
                <a:off x="8461376" y="1943100"/>
                <a:ext cx="55563" cy="138113"/>
              </a:xfrm>
              <a:custGeom>
                <a:avLst/>
                <a:gdLst>
                  <a:gd name="T0" fmla="*/ 3 w 15"/>
                  <a:gd name="T1" fmla="*/ 37 h 37"/>
                  <a:gd name="T2" fmla="*/ 1 w 15"/>
                  <a:gd name="T3" fmla="*/ 36 h 37"/>
                  <a:gd name="T4" fmla="*/ 0 w 15"/>
                  <a:gd name="T5" fmla="*/ 34 h 37"/>
                  <a:gd name="T6" fmla="*/ 1 w 15"/>
                  <a:gd name="T7" fmla="*/ 30 h 37"/>
                  <a:gd name="T8" fmla="*/ 6 w 15"/>
                  <a:gd name="T9" fmla="*/ 21 h 37"/>
                  <a:gd name="T10" fmla="*/ 9 w 15"/>
                  <a:gd name="T11" fmla="*/ 1 h 37"/>
                  <a:gd name="T12" fmla="*/ 10 w 15"/>
                  <a:gd name="T13" fmla="*/ 0 h 37"/>
                  <a:gd name="T14" fmla="*/ 11 w 15"/>
                  <a:gd name="T15" fmla="*/ 0 h 37"/>
                  <a:gd name="T16" fmla="*/ 11 w 15"/>
                  <a:gd name="T17" fmla="*/ 0 h 37"/>
                  <a:gd name="T18" fmla="*/ 6 w 15"/>
                  <a:gd name="T19" fmla="*/ 36 h 37"/>
                  <a:gd name="T20" fmla="*/ 3 w 15"/>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37">
                    <a:moveTo>
                      <a:pt x="3" y="37"/>
                    </a:moveTo>
                    <a:cubicBezTo>
                      <a:pt x="1" y="36"/>
                      <a:pt x="1" y="36"/>
                      <a:pt x="1" y="36"/>
                    </a:cubicBezTo>
                    <a:cubicBezTo>
                      <a:pt x="0" y="34"/>
                      <a:pt x="0" y="34"/>
                      <a:pt x="0" y="34"/>
                    </a:cubicBezTo>
                    <a:cubicBezTo>
                      <a:pt x="1" y="30"/>
                      <a:pt x="1" y="30"/>
                      <a:pt x="1" y="30"/>
                    </a:cubicBezTo>
                    <a:cubicBezTo>
                      <a:pt x="3" y="27"/>
                      <a:pt x="3" y="23"/>
                      <a:pt x="6" y="21"/>
                    </a:cubicBezTo>
                    <a:cubicBezTo>
                      <a:pt x="9" y="15"/>
                      <a:pt x="11" y="8"/>
                      <a:pt x="9" y="1"/>
                    </a:cubicBezTo>
                    <a:cubicBezTo>
                      <a:pt x="9" y="0"/>
                      <a:pt x="9" y="0"/>
                      <a:pt x="10" y="0"/>
                    </a:cubicBezTo>
                    <a:cubicBezTo>
                      <a:pt x="10" y="0"/>
                      <a:pt x="10" y="0"/>
                      <a:pt x="11" y="0"/>
                    </a:cubicBezTo>
                    <a:cubicBezTo>
                      <a:pt x="11" y="0"/>
                      <a:pt x="11" y="0"/>
                      <a:pt x="11" y="0"/>
                    </a:cubicBezTo>
                    <a:cubicBezTo>
                      <a:pt x="15" y="12"/>
                      <a:pt x="12" y="26"/>
                      <a:pt x="6" y="36"/>
                    </a:cubicBezTo>
                    <a:cubicBezTo>
                      <a:pt x="3" y="37"/>
                      <a:pt x="3" y="37"/>
                      <a:pt x="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59"/>
              <p:cNvSpPr>
                <a:spLocks/>
              </p:cNvSpPr>
              <p:nvPr/>
            </p:nvSpPr>
            <p:spPr bwMode="auto">
              <a:xfrm>
                <a:off x="8382001" y="1943100"/>
                <a:ext cx="74613" cy="104775"/>
              </a:xfrm>
              <a:custGeom>
                <a:avLst/>
                <a:gdLst>
                  <a:gd name="T0" fmla="*/ 17 w 20"/>
                  <a:gd name="T1" fmla="*/ 27 h 28"/>
                  <a:gd name="T2" fmla="*/ 13 w 20"/>
                  <a:gd name="T3" fmla="*/ 25 h 28"/>
                  <a:gd name="T4" fmla="*/ 0 w 20"/>
                  <a:gd name="T5" fmla="*/ 0 h 28"/>
                  <a:gd name="T6" fmla="*/ 20 w 20"/>
                  <a:gd name="T7" fmla="*/ 21 h 28"/>
                  <a:gd name="T8" fmla="*/ 19 w 20"/>
                  <a:gd name="T9" fmla="*/ 23 h 28"/>
                  <a:gd name="T10" fmla="*/ 18 w 20"/>
                  <a:gd name="T11" fmla="*/ 27 h 28"/>
                  <a:gd name="T12" fmla="*/ 17 w 20"/>
                  <a:gd name="T13" fmla="*/ 27 h 28"/>
                </a:gdLst>
                <a:ahLst/>
                <a:cxnLst>
                  <a:cxn ang="0">
                    <a:pos x="T0" y="T1"/>
                  </a:cxn>
                  <a:cxn ang="0">
                    <a:pos x="T2" y="T3"/>
                  </a:cxn>
                  <a:cxn ang="0">
                    <a:pos x="T4" y="T5"/>
                  </a:cxn>
                  <a:cxn ang="0">
                    <a:pos x="T6" y="T7"/>
                  </a:cxn>
                  <a:cxn ang="0">
                    <a:pos x="T8" y="T9"/>
                  </a:cxn>
                  <a:cxn ang="0">
                    <a:pos x="T10" y="T11"/>
                  </a:cxn>
                  <a:cxn ang="0">
                    <a:pos x="T12" y="T13"/>
                  </a:cxn>
                </a:cxnLst>
                <a:rect l="0" t="0" r="r" b="b"/>
                <a:pathLst>
                  <a:path w="20" h="28">
                    <a:moveTo>
                      <a:pt x="17" y="27"/>
                    </a:moveTo>
                    <a:cubicBezTo>
                      <a:pt x="15" y="28"/>
                      <a:pt x="14" y="25"/>
                      <a:pt x="13" y="25"/>
                    </a:cubicBezTo>
                    <a:cubicBezTo>
                      <a:pt x="8" y="17"/>
                      <a:pt x="3" y="8"/>
                      <a:pt x="0" y="0"/>
                    </a:cubicBezTo>
                    <a:cubicBezTo>
                      <a:pt x="8" y="4"/>
                      <a:pt x="12" y="15"/>
                      <a:pt x="20" y="21"/>
                    </a:cubicBezTo>
                    <a:cubicBezTo>
                      <a:pt x="19" y="23"/>
                      <a:pt x="19" y="23"/>
                      <a:pt x="19" y="23"/>
                    </a:cubicBezTo>
                    <a:cubicBezTo>
                      <a:pt x="19" y="24"/>
                      <a:pt x="19" y="26"/>
                      <a:pt x="18" y="27"/>
                    </a:cubicBezTo>
                    <a:cubicBezTo>
                      <a:pt x="17" y="27"/>
                      <a:pt x="17" y="27"/>
                      <a:pt x="17"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60"/>
              <p:cNvSpPr>
                <a:spLocks/>
              </p:cNvSpPr>
              <p:nvPr/>
            </p:nvSpPr>
            <p:spPr bwMode="auto">
              <a:xfrm>
                <a:off x="8456613" y="1855787"/>
                <a:ext cx="26988" cy="131763"/>
              </a:xfrm>
              <a:custGeom>
                <a:avLst/>
                <a:gdLst>
                  <a:gd name="T0" fmla="*/ 3 w 7"/>
                  <a:gd name="T1" fmla="*/ 35 h 35"/>
                  <a:gd name="T2" fmla="*/ 0 w 7"/>
                  <a:gd name="T3" fmla="*/ 31 h 35"/>
                  <a:gd name="T4" fmla="*/ 2 w 7"/>
                  <a:gd name="T5" fmla="*/ 14 h 35"/>
                  <a:gd name="T6" fmla="*/ 3 w 7"/>
                  <a:gd name="T7" fmla="*/ 8 h 35"/>
                  <a:gd name="T8" fmla="*/ 2 w 7"/>
                  <a:gd name="T9" fmla="*/ 0 h 35"/>
                  <a:gd name="T10" fmla="*/ 2 w 7"/>
                  <a:gd name="T11" fmla="*/ 0 h 35"/>
                  <a:gd name="T12" fmla="*/ 3 w 7"/>
                  <a:gd name="T13" fmla="*/ 2 h 35"/>
                  <a:gd name="T14" fmla="*/ 4 w 7"/>
                  <a:gd name="T15" fmla="*/ 2 h 35"/>
                  <a:gd name="T16" fmla="*/ 6 w 7"/>
                  <a:gd name="T17" fmla="*/ 16 h 35"/>
                  <a:gd name="T18" fmla="*/ 5 w 7"/>
                  <a:gd name="T19" fmla="*/ 34 h 35"/>
                  <a:gd name="T20" fmla="*/ 3 w 7"/>
                  <a:gd name="T21" fmla="*/ 35 h 35"/>
                  <a:gd name="T22" fmla="*/ 3 w 7"/>
                  <a:gd name="T23"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35">
                    <a:moveTo>
                      <a:pt x="3" y="35"/>
                    </a:moveTo>
                    <a:cubicBezTo>
                      <a:pt x="2" y="34"/>
                      <a:pt x="1" y="33"/>
                      <a:pt x="0" y="31"/>
                    </a:cubicBezTo>
                    <a:cubicBezTo>
                      <a:pt x="0" y="26"/>
                      <a:pt x="2" y="20"/>
                      <a:pt x="2" y="14"/>
                    </a:cubicBezTo>
                    <a:cubicBezTo>
                      <a:pt x="2" y="12"/>
                      <a:pt x="3" y="10"/>
                      <a:pt x="3" y="8"/>
                    </a:cubicBezTo>
                    <a:cubicBezTo>
                      <a:pt x="2" y="5"/>
                      <a:pt x="2" y="2"/>
                      <a:pt x="2" y="0"/>
                    </a:cubicBezTo>
                    <a:cubicBezTo>
                      <a:pt x="2" y="0"/>
                      <a:pt x="2" y="0"/>
                      <a:pt x="2" y="0"/>
                    </a:cubicBezTo>
                    <a:cubicBezTo>
                      <a:pt x="3" y="2"/>
                      <a:pt x="3" y="2"/>
                      <a:pt x="3" y="2"/>
                    </a:cubicBezTo>
                    <a:cubicBezTo>
                      <a:pt x="3" y="2"/>
                      <a:pt x="4" y="2"/>
                      <a:pt x="4" y="2"/>
                    </a:cubicBezTo>
                    <a:cubicBezTo>
                      <a:pt x="5" y="7"/>
                      <a:pt x="5" y="11"/>
                      <a:pt x="6" y="16"/>
                    </a:cubicBezTo>
                    <a:cubicBezTo>
                      <a:pt x="7" y="22"/>
                      <a:pt x="6" y="28"/>
                      <a:pt x="5" y="34"/>
                    </a:cubicBezTo>
                    <a:cubicBezTo>
                      <a:pt x="3" y="35"/>
                      <a:pt x="3" y="35"/>
                      <a:pt x="3" y="35"/>
                    </a:cubicBezTo>
                    <a:cubicBezTo>
                      <a:pt x="3" y="35"/>
                      <a:pt x="3" y="35"/>
                      <a:pt x="3"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61"/>
              <p:cNvSpPr>
                <a:spLocks/>
              </p:cNvSpPr>
              <p:nvPr/>
            </p:nvSpPr>
            <p:spPr bwMode="auto">
              <a:xfrm>
                <a:off x="8362951" y="1893887"/>
                <a:ext cx="87313" cy="71438"/>
              </a:xfrm>
              <a:custGeom>
                <a:avLst/>
                <a:gdLst>
                  <a:gd name="T0" fmla="*/ 21 w 23"/>
                  <a:gd name="T1" fmla="*/ 19 h 19"/>
                  <a:gd name="T2" fmla="*/ 10 w 23"/>
                  <a:gd name="T3" fmla="*/ 11 h 19"/>
                  <a:gd name="T4" fmla="*/ 3 w 23"/>
                  <a:gd name="T5" fmla="*/ 5 h 19"/>
                  <a:gd name="T6" fmla="*/ 0 w 23"/>
                  <a:gd name="T7" fmla="*/ 0 h 19"/>
                  <a:gd name="T8" fmla="*/ 4 w 23"/>
                  <a:gd name="T9" fmla="*/ 1 h 19"/>
                  <a:gd name="T10" fmla="*/ 23 w 23"/>
                  <a:gd name="T11" fmla="*/ 12 h 19"/>
                  <a:gd name="T12" fmla="*/ 22 w 23"/>
                  <a:gd name="T13" fmla="*/ 17 h 19"/>
                  <a:gd name="T14" fmla="*/ 21 w 23"/>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9">
                    <a:moveTo>
                      <a:pt x="21" y="19"/>
                    </a:moveTo>
                    <a:cubicBezTo>
                      <a:pt x="17" y="17"/>
                      <a:pt x="13" y="13"/>
                      <a:pt x="10" y="11"/>
                    </a:cubicBezTo>
                    <a:cubicBezTo>
                      <a:pt x="7" y="9"/>
                      <a:pt x="5" y="7"/>
                      <a:pt x="3" y="5"/>
                    </a:cubicBezTo>
                    <a:cubicBezTo>
                      <a:pt x="2" y="3"/>
                      <a:pt x="0" y="2"/>
                      <a:pt x="0" y="0"/>
                    </a:cubicBezTo>
                    <a:cubicBezTo>
                      <a:pt x="1" y="0"/>
                      <a:pt x="2" y="1"/>
                      <a:pt x="4" y="1"/>
                    </a:cubicBezTo>
                    <a:cubicBezTo>
                      <a:pt x="10" y="6"/>
                      <a:pt x="17" y="8"/>
                      <a:pt x="23" y="12"/>
                    </a:cubicBezTo>
                    <a:cubicBezTo>
                      <a:pt x="22" y="17"/>
                      <a:pt x="22" y="17"/>
                      <a:pt x="22" y="17"/>
                    </a:cubicBezTo>
                    <a:cubicBezTo>
                      <a:pt x="22" y="18"/>
                      <a:pt x="22" y="19"/>
                      <a:pt x="2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62"/>
              <p:cNvSpPr>
                <a:spLocks/>
              </p:cNvSpPr>
              <p:nvPr/>
            </p:nvSpPr>
            <p:spPr bwMode="auto">
              <a:xfrm>
                <a:off x="8407401" y="1789112"/>
                <a:ext cx="49213" cy="120650"/>
              </a:xfrm>
              <a:custGeom>
                <a:avLst/>
                <a:gdLst>
                  <a:gd name="T0" fmla="*/ 11 w 13"/>
                  <a:gd name="T1" fmla="*/ 32 h 32"/>
                  <a:gd name="T2" fmla="*/ 8 w 13"/>
                  <a:gd name="T3" fmla="*/ 32 h 32"/>
                  <a:gd name="T4" fmla="*/ 8 w 13"/>
                  <a:gd name="T5" fmla="*/ 31 h 32"/>
                  <a:gd name="T6" fmla="*/ 1 w 13"/>
                  <a:gd name="T7" fmla="*/ 2 h 32"/>
                  <a:gd name="T8" fmla="*/ 0 w 13"/>
                  <a:gd name="T9" fmla="*/ 0 h 32"/>
                  <a:gd name="T10" fmla="*/ 13 w 13"/>
                  <a:gd name="T11" fmla="*/ 29 h 32"/>
                  <a:gd name="T12" fmla="*/ 11 w 13"/>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11" y="32"/>
                    </a:moveTo>
                    <a:cubicBezTo>
                      <a:pt x="10" y="32"/>
                      <a:pt x="9" y="32"/>
                      <a:pt x="8" y="32"/>
                    </a:cubicBezTo>
                    <a:cubicBezTo>
                      <a:pt x="8" y="32"/>
                      <a:pt x="8" y="31"/>
                      <a:pt x="8" y="31"/>
                    </a:cubicBezTo>
                    <a:cubicBezTo>
                      <a:pt x="6" y="21"/>
                      <a:pt x="6" y="10"/>
                      <a:pt x="1" y="2"/>
                    </a:cubicBezTo>
                    <a:cubicBezTo>
                      <a:pt x="1" y="1"/>
                      <a:pt x="0" y="1"/>
                      <a:pt x="0" y="0"/>
                    </a:cubicBezTo>
                    <a:cubicBezTo>
                      <a:pt x="8" y="7"/>
                      <a:pt x="12" y="18"/>
                      <a:pt x="13" y="29"/>
                    </a:cubicBezTo>
                    <a:cubicBezTo>
                      <a:pt x="12" y="31"/>
                      <a:pt x="12" y="31"/>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63"/>
              <p:cNvSpPr>
                <a:spLocks/>
              </p:cNvSpPr>
              <p:nvPr/>
            </p:nvSpPr>
            <p:spPr bwMode="auto">
              <a:xfrm>
                <a:off x="8329613" y="1844675"/>
                <a:ext cx="90488" cy="49213"/>
              </a:xfrm>
              <a:custGeom>
                <a:avLst/>
                <a:gdLst>
                  <a:gd name="T0" fmla="*/ 24 w 24"/>
                  <a:gd name="T1" fmla="*/ 13 h 13"/>
                  <a:gd name="T2" fmla="*/ 1 w 24"/>
                  <a:gd name="T3" fmla="*/ 2 h 13"/>
                  <a:gd name="T4" fmla="*/ 0 w 24"/>
                  <a:gd name="T5" fmla="*/ 0 h 13"/>
                  <a:gd name="T6" fmla="*/ 22 w 24"/>
                  <a:gd name="T7" fmla="*/ 6 h 13"/>
                  <a:gd name="T8" fmla="*/ 24 w 24"/>
                  <a:gd name="T9" fmla="*/ 8 h 13"/>
                  <a:gd name="T10" fmla="*/ 24 w 24"/>
                  <a:gd name="T11" fmla="*/ 13 h 13"/>
                  <a:gd name="T12" fmla="*/ 24 w 24"/>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4" y="13"/>
                    </a:moveTo>
                    <a:cubicBezTo>
                      <a:pt x="14" y="11"/>
                      <a:pt x="8" y="5"/>
                      <a:pt x="1" y="2"/>
                    </a:cubicBezTo>
                    <a:cubicBezTo>
                      <a:pt x="0" y="2"/>
                      <a:pt x="0" y="1"/>
                      <a:pt x="0" y="0"/>
                    </a:cubicBezTo>
                    <a:cubicBezTo>
                      <a:pt x="8" y="2"/>
                      <a:pt x="15" y="5"/>
                      <a:pt x="22" y="6"/>
                    </a:cubicBezTo>
                    <a:cubicBezTo>
                      <a:pt x="23" y="6"/>
                      <a:pt x="24" y="8"/>
                      <a:pt x="24" y="8"/>
                    </a:cubicBezTo>
                    <a:cubicBezTo>
                      <a:pt x="24" y="13"/>
                      <a:pt x="24" y="13"/>
                      <a:pt x="24" y="13"/>
                    </a:cubicBezTo>
                    <a:cubicBezTo>
                      <a:pt x="24" y="13"/>
                      <a:pt x="24" y="13"/>
                      <a:pt x="2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64"/>
              <p:cNvSpPr>
                <a:spLocks/>
              </p:cNvSpPr>
              <p:nvPr/>
            </p:nvSpPr>
            <p:spPr bwMode="auto">
              <a:xfrm>
                <a:off x="8359776" y="1739900"/>
                <a:ext cx="52388" cy="104775"/>
              </a:xfrm>
              <a:custGeom>
                <a:avLst/>
                <a:gdLst>
                  <a:gd name="T0" fmla="*/ 12 w 14"/>
                  <a:gd name="T1" fmla="*/ 28 h 28"/>
                  <a:gd name="T2" fmla="*/ 10 w 14"/>
                  <a:gd name="T3" fmla="*/ 28 h 28"/>
                  <a:gd name="T4" fmla="*/ 7 w 14"/>
                  <a:gd name="T5" fmla="*/ 17 h 28"/>
                  <a:gd name="T6" fmla="*/ 0 w 14"/>
                  <a:gd name="T7" fmla="*/ 1 h 28"/>
                  <a:gd name="T8" fmla="*/ 1 w 14"/>
                  <a:gd name="T9" fmla="*/ 0 h 28"/>
                  <a:gd name="T10" fmla="*/ 14 w 14"/>
                  <a:gd name="T11" fmla="*/ 26 h 28"/>
                  <a:gd name="T12" fmla="*/ 14 w 14"/>
                  <a:gd name="T13" fmla="*/ 28 h 28"/>
                  <a:gd name="T14" fmla="*/ 12 w 14"/>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8">
                    <a:moveTo>
                      <a:pt x="12" y="28"/>
                    </a:moveTo>
                    <a:cubicBezTo>
                      <a:pt x="10" y="28"/>
                      <a:pt x="10" y="28"/>
                      <a:pt x="10" y="28"/>
                    </a:cubicBezTo>
                    <a:cubicBezTo>
                      <a:pt x="7" y="26"/>
                      <a:pt x="8" y="21"/>
                      <a:pt x="7" y="17"/>
                    </a:cubicBezTo>
                    <a:cubicBezTo>
                      <a:pt x="6" y="11"/>
                      <a:pt x="3" y="5"/>
                      <a:pt x="0" y="1"/>
                    </a:cubicBezTo>
                    <a:cubicBezTo>
                      <a:pt x="0" y="1"/>
                      <a:pt x="1" y="1"/>
                      <a:pt x="1" y="0"/>
                    </a:cubicBezTo>
                    <a:cubicBezTo>
                      <a:pt x="9" y="6"/>
                      <a:pt x="12" y="16"/>
                      <a:pt x="14" y="26"/>
                    </a:cubicBezTo>
                    <a:cubicBezTo>
                      <a:pt x="14" y="27"/>
                      <a:pt x="14" y="28"/>
                      <a:pt x="14" y="28"/>
                    </a:cubicBezTo>
                    <a:cubicBezTo>
                      <a:pt x="12" y="28"/>
                      <a:pt x="12" y="28"/>
                      <a:pt x="1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65"/>
              <p:cNvSpPr>
                <a:spLocks/>
              </p:cNvSpPr>
              <p:nvPr/>
            </p:nvSpPr>
            <p:spPr bwMode="auto">
              <a:xfrm>
                <a:off x="8288338" y="1803400"/>
                <a:ext cx="85725" cy="41275"/>
              </a:xfrm>
              <a:custGeom>
                <a:avLst/>
                <a:gdLst>
                  <a:gd name="T0" fmla="*/ 21 w 23"/>
                  <a:gd name="T1" fmla="*/ 11 h 11"/>
                  <a:gd name="T2" fmla="*/ 0 w 23"/>
                  <a:gd name="T3" fmla="*/ 1 h 11"/>
                  <a:gd name="T4" fmla="*/ 0 w 23"/>
                  <a:gd name="T5" fmla="*/ 0 h 11"/>
                  <a:gd name="T6" fmla="*/ 20 w 23"/>
                  <a:gd name="T7" fmla="*/ 3 h 11"/>
                  <a:gd name="T8" fmla="*/ 21 w 23"/>
                  <a:gd name="T9" fmla="*/ 3 h 11"/>
                  <a:gd name="T10" fmla="*/ 23 w 23"/>
                  <a:gd name="T11" fmla="*/ 9 h 11"/>
                  <a:gd name="T12" fmla="*/ 21 w 23"/>
                  <a:gd name="T13" fmla="*/ 11 h 11"/>
                  <a:gd name="T14" fmla="*/ 21 w 2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1">
                    <a:moveTo>
                      <a:pt x="21" y="11"/>
                    </a:moveTo>
                    <a:cubicBezTo>
                      <a:pt x="0" y="1"/>
                      <a:pt x="0" y="1"/>
                      <a:pt x="0" y="1"/>
                    </a:cubicBezTo>
                    <a:cubicBezTo>
                      <a:pt x="0" y="0"/>
                      <a:pt x="0" y="0"/>
                      <a:pt x="0" y="0"/>
                    </a:cubicBezTo>
                    <a:cubicBezTo>
                      <a:pt x="7" y="0"/>
                      <a:pt x="13" y="4"/>
                      <a:pt x="20" y="3"/>
                    </a:cubicBezTo>
                    <a:cubicBezTo>
                      <a:pt x="20" y="3"/>
                      <a:pt x="20" y="3"/>
                      <a:pt x="21" y="3"/>
                    </a:cubicBezTo>
                    <a:cubicBezTo>
                      <a:pt x="22" y="4"/>
                      <a:pt x="23" y="7"/>
                      <a:pt x="23" y="9"/>
                    </a:cubicBezTo>
                    <a:cubicBezTo>
                      <a:pt x="22" y="9"/>
                      <a:pt x="22" y="10"/>
                      <a:pt x="21" y="11"/>
                    </a:cubicBezTo>
                    <a:cubicBezTo>
                      <a:pt x="21" y="11"/>
                      <a:pt x="21" y="11"/>
                      <a:pt x="2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66"/>
              <p:cNvSpPr>
                <a:spLocks/>
              </p:cNvSpPr>
              <p:nvPr/>
            </p:nvSpPr>
            <p:spPr bwMode="auto">
              <a:xfrm>
                <a:off x="8307388" y="1698625"/>
                <a:ext cx="66675" cy="101600"/>
              </a:xfrm>
              <a:custGeom>
                <a:avLst/>
                <a:gdLst>
                  <a:gd name="T0" fmla="*/ 13 w 18"/>
                  <a:gd name="T1" fmla="*/ 27 h 27"/>
                  <a:gd name="T2" fmla="*/ 9 w 18"/>
                  <a:gd name="T3" fmla="*/ 23 h 27"/>
                  <a:gd name="T4" fmla="*/ 0 w 18"/>
                  <a:gd name="T5" fmla="*/ 2 h 27"/>
                  <a:gd name="T6" fmla="*/ 0 w 18"/>
                  <a:gd name="T7" fmla="*/ 0 h 27"/>
                  <a:gd name="T8" fmla="*/ 12 w 18"/>
                  <a:gd name="T9" fmla="*/ 14 h 27"/>
                  <a:gd name="T10" fmla="*/ 15 w 18"/>
                  <a:gd name="T11" fmla="*/ 25 h 27"/>
                  <a:gd name="T12" fmla="*/ 14 w 18"/>
                  <a:gd name="T13" fmla="*/ 27 h 27"/>
                  <a:gd name="T14" fmla="*/ 13 w 1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7">
                    <a:moveTo>
                      <a:pt x="13" y="27"/>
                    </a:moveTo>
                    <a:cubicBezTo>
                      <a:pt x="11" y="26"/>
                      <a:pt x="10" y="25"/>
                      <a:pt x="9" y="23"/>
                    </a:cubicBezTo>
                    <a:cubicBezTo>
                      <a:pt x="9" y="14"/>
                      <a:pt x="5" y="7"/>
                      <a:pt x="0" y="2"/>
                    </a:cubicBezTo>
                    <a:cubicBezTo>
                      <a:pt x="0" y="0"/>
                      <a:pt x="0" y="0"/>
                      <a:pt x="0" y="0"/>
                    </a:cubicBezTo>
                    <a:cubicBezTo>
                      <a:pt x="6" y="3"/>
                      <a:pt x="9" y="9"/>
                      <a:pt x="12" y="14"/>
                    </a:cubicBezTo>
                    <a:cubicBezTo>
                      <a:pt x="14" y="18"/>
                      <a:pt x="18" y="21"/>
                      <a:pt x="15" y="25"/>
                    </a:cubicBezTo>
                    <a:cubicBezTo>
                      <a:pt x="14" y="26"/>
                      <a:pt x="14" y="26"/>
                      <a:pt x="14" y="27"/>
                    </a:cubicBezTo>
                    <a:cubicBezTo>
                      <a:pt x="14" y="27"/>
                      <a:pt x="14" y="27"/>
                      <a:pt x="1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67"/>
              <p:cNvSpPr>
                <a:spLocks/>
              </p:cNvSpPr>
              <p:nvPr/>
            </p:nvSpPr>
            <p:spPr bwMode="auto">
              <a:xfrm>
                <a:off x="8242301" y="1758950"/>
                <a:ext cx="90488" cy="38100"/>
              </a:xfrm>
              <a:custGeom>
                <a:avLst/>
                <a:gdLst>
                  <a:gd name="T0" fmla="*/ 23 w 24"/>
                  <a:gd name="T1" fmla="*/ 10 h 10"/>
                  <a:gd name="T2" fmla="*/ 0 w 24"/>
                  <a:gd name="T3" fmla="*/ 0 h 10"/>
                  <a:gd name="T4" fmla="*/ 0 w 24"/>
                  <a:gd name="T5" fmla="*/ 0 h 10"/>
                  <a:gd name="T6" fmla="*/ 21 w 24"/>
                  <a:gd name="T7" fmla="*/ 4 h 10"/>
                  <a:gd name="T8" fmla="*/ 24 w 24"/>
                  <a:gd name="T9" fmla="*/ 6 h 10"/>
                  <a:gd name="T10" fmla="*/ 24 w 24"/>
                  <a:gd name="T11" fmla="*/ 10 h 10"/>
                  <a:gd name="T12" fmla="*/ 23 w 24"/>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4" h="10">
                    <a:moveTo>
                      <a:pt x="23" y="10"/>
                    </a:moveTo>
                    <a:cubicBezTo>
                      <a:pt x="15" y="9"/>
                      <a:pt x="6" y="6"/>
                      <a:pt x="0" y="0"/>
                    </a:cubicBezTo>
                    <a:cubicBezTo>
                      <a:pt x="0" y="0"/>
                      <a:pt x="0" y="0"/>
                      <a:pt x="0" y="0"/>
                    </a:cubicBezTo>
                    <a:cubicBezTo>
                      <a:pt x="7" y="0"/>
                      <a:pt x="14" y="5"/>
                      <a:pt x="21" y="4"/>
                    </a:cubicBezTo>
                    <a:cubicBezTo>
                      <a:pt x="24" y="6"/>
                      <a:pt x="24" y="6"/>
                      <a:pt x="24" y="6"/>
                    </a:cubicBezTo>
                    <a:cubicBezTo>
                      <a:pt x="24" y="10"/>
                      <a:pt x="24" y="10"/>
                      <a:pt x="24" y="10"/>
                    </a:cubicBezTo>
                    <a:cubicBezTo>
                      <a:pt x="23" y="10"/>
                      <a:pt x="23" y="10"/>
                      <a:pt x="2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68"/>
              <p:cNvSpPr>
                <a:spLocks/>
              </p:cNvSpPr>
              <p:nvPr/>
            </p:nvSpPr>
            <p:spPr bwMode="auto">
              <a:xfrm>
                <a:off x="8216901" y="1662112"/>
                <a:ext cx="93663" cy="100013"/>
              </a:xfrm>
              <a:custGeom>
                <a:avLst/>
                <a:gdLst>
                  <a:gd name="T0" fmla="*/ 22 w 25"/>
                  <a:gd name="T1" fmla="*/ 27 h 27"/>
                  <a:gd name="T2" fmla="*/ 20 w 25"/>
                  <a:gd name="T3" fmla="*/ 26 h 27"/>
                  <a:gd name="T4" fmla="*/ 11 w 25"/>
                  <a:gd name="T5" fmla="*/ 13 h 27"/>
                  <a:gd name="T6" fmla="*/ 3 w 25"/>
                  <a:gd name="T7" fmla="*/ 5 h 27"/>
                  <a:gd name="T8" fmla="*/ 0 w 25"/>
                  <a:gd name="T9" fmla="*/ 1 h 27"/>
                  <a:gd name="T10" fmla="*/ 1 w 25"/>
                  <a:gd name="T11" fmla="*/ 0 h 27"/>
                  <a:gd name="T12" fmla="*/ 20 w 25"/>
                  <a:gd name="T13" fmla="*/ 15 h 27"/>
                  <a:gd name="T14" fmla="*/ 24 w 25"/>
                  <a:gd name="T15" fmla="*/ 20 h 27"/>
                  <a:gd name="T16" fmla="*/ 25 w 25"/>
                  <a:gd name="T17" fmla="*/ 21 h 27"/>
                  <a:gd name="T18" fmla="*/ 24 w 25"/>
                  <a:gd name="T19" fmla="*/ 25 h 27"/>
                  <a:gd name="T20" fmla="*/ 22 w 25"/>
                  <a:gd name="T2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7">
                    <a:moveTo>
                      <a:pt x="22" y="27"/>
                    </a:moveTo>
                    <a:cubicBezTo>
                      <a:pt x="20" y="26"/>
                      <a:pt x="20" y="26"/>
                      <a:pt x="20" y="26"/>
                    </a:cubicBezTo>
                    <a:cubicBezTo>
                      <a:pt x="15" y="23"/>
                      <a:pt x="17" y="15"/>
                      <a:pt x="11" y="13"/>
                    </a:cubicBezTo>
                    <a:cubicBezTo>
                      <a:pt x="8" y="11"/>
                      <a:pt x="6" y="7"/>
                      <a:pt x="3" y="5"/>
                    </a:cubicBezTo>
                    <a:cubicBezTo>
                      <a:pt x="0" y="1"/>
                      <a:pt x="0" y="1"/>
                      <a:pt x="0" y="1"/>
                    </a:cubicBezTo>
                    <a:cubicBezTo>
                      <a:pt x="0" y="1"/>
                      <a:pt x="0" y="0"/>
                      <a:pt x="1" y="0"/>
                    </a:cubicBezTo>
                    <a:cubicBezTo>
                      <a:pt x="8" y="4"/>
                      <a:pt x="14" y="8"/>
                      <a:pt x="20" y="15"/>
                    </a:cubicBezTo>
                    <a:cubicBezTo>
                      <a:pt x="21" y="17"/>
                      <a:pt x="23" y="18"/>
                      <a:pt x="24" y="20"/>
                    </a:cubicBezTo>
                    <a:cubicBezTo>
                      <a:pt x="25" y="21"/>
                      <a:pt x="25" y="21"/>
                      <a:pt x="25" y="21"/>
                    </a:cubicBezTo>
                    <a:cubicBezTo>
                      <a:pt x="24" y="25"/>
                      <a:pt x="24" y="25"/>
                      <a:pt x="24" y="25"/>
                    </a:cubicBezTo>
                    <a:cubicBezTo>
                      <a:pt x="22" y="27"/>
                      <a:pt x="22" y="27"/>
                      <a:pt x="2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69"/>
              <p:cNvSpPr>
                <a:spLocks/>
              </p:cNvSpPr>
              <p:nvPr/>
            </p:nvSpPr>
            <p:spPr bwMode="auto">
              <a:xfrm>
                <a:off x="8153401" y="1695450"/>
                <a:ext cx="107950" cy="52388"/>
              </a:xfrm>
              <a:custGeom>
                <a:avLst/>
                <a:gdLst>
                  <a:gd name="T0" fmla="*/ 26 w 29"/>
                  <a:gd name="T1" fmla="*/ 14 h 14"/>
                  <a:gd name="T2" fmla="*/ 4 w 29"/>
                  <a:gd name="T3" fmla="*/ 4 h 14"/>
                  <a:gd name="T4" fmla="*/ 2 w 29"/>
                  <a:gd name="T5" fmla="*/ 3 h 14"/>
                  <a:gd name="T6" fmla="*/ 0 w 29"/>
                  <a:gd name="T7" fmla="*/ 1 h 14"/>
                  <a:gd name="T8" fmla="*/ 1 w 29"/>
                  <a:gd name="T9" fmla="*/ 0 h 14"/>
                  <a:gd name="T10" fmla="*/ 23 w 29"/>
                  <a:gd name="T11" fmla="*/ 7 h 14"/>
                  <a:gd name="T12" fmla="*/ 27 w 29"/>
                  <a:gd name="T13" fmla="*/ 8 h 14"/>
                  <a:gd name="T14" fmla="*/ 28 w 29"/>
                  <a:gd name="T15" fmla="*/ 13 h 14"/>
                  <a:gd name="T16" fmla="*/ 27 w 29"/>
                  <a:gd name="T17" fmla="*/ 14 h 14"/>
                  <a:gd name="T18" fmla="*/ 26 w 29"/>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4">
                    <a:moveTo>
                      <a:pt x="26" y="14"/>
                    </a:moveTo>
                    <a:cubicBezTo>
                      <a:pt x="17" y="13"/>
                      <a:pt x="12" y="7"/>
                      <a:pt x="4" y="4"/>
                    </a:cubicBezTo>
                    <a:cubicBezTo>
                      <a:pt x="3" y="4"/>
                      <a:pt x="2" y="4"/>
                      <a:pt x="2" y="3"/>
                    </a:cubicBezTo>
                    <a:cubicBezTo>
                      <a:pt x="0" y="1"/>
                      <a:pt x="0" y="1"/>
                      <a:pt x="0" y="1"/>
                    </a:cubicBezTo>
                    <a:cubicBezTo>
                      <a:pt x="0" y="1"/>
                      <a:pt x="0" y="1"/>
                      <a:pt x="1" y="0"/>
                    </a:cubicBezTo>
                    <a:cubicBezTo>
                      <a:pt x="7" y="3"/>
                      <a:pt x="14" y="8"/>
                      <a:pt x="23" y="7"/>
                    </a:cubicBezTo>
                    <a:cubicBezTo>
                      <a:pt x="25" y="7"/>
                      <a:pt x="26" y="8"/>
                      <a:pt x="27" y="8"/>
                    </a:cubicBezTo>
                    <a:cubicBezTo>
                      <a:pt x="28" y="9"/>
                      <a:pt x="29" y="12"/>
                      <a:pt x="28" y="13"/>
                    </a:cubicBezTo>
                    <a:cubicBezTo>
                      <a:pt x="28" y="13"/>
                      <a:pt x="27" y="13"/>
                      <a:pt x="27" y="14"/>
                    </a:cubicBezTo>
                    <a:cubicBezTo>
                      <a:pt x="27" y="14"/>
                      <a:pt x="27" y="14"/>
                      <a:pt x="2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5" name="Freeform 70"/>
              <p:cNvSpPr>
                <a:spLocks/>
              </p:cNvSpPr>
              <p:nvPr/>
            </p:nvSpPr>
            <p:spPr bwMode="auto">
              <a:xfrm>
                <a:off x="8159751" y="1662112"/>
                <a:ext cx="68263" cy="47625"/>
              </a:xfrm>
              <a:custGeom>
                <a:avLst/>
                <a:gdLst>
                  <a:gd name="T0" fmla="*/ 18 w 18"/>
                  <a:gd name="T1" fmla="*/ 13 h 13"/>
                  <a:gd name="T2" fmla="*/ 1 w 18"/>
                  <a:gd name="T3" fmla="*/ 1 h 13"/>
                  <a:gd name="T4" fmla="*/ 0 w 18"/>
                  <a:gd name="T5" fmla="*/ 0 h 13"/>
                  <a:gd name="T6" fmla="*/ 1 w 18"/>
                  <a:gd name="T7" fmla="*/ 0 h 13"/>
                  <a:gd name="T8" fmla="*/ 10 w 18"/>
                  <a:gd name="T9" fmla="*/ 5 h 13"/>
                  <a:gd name="T10" fmla="*/ 18 w 18"/>
                  <a:gd name="T11" fmla="*/ 13 h 13"/>
                  <a:gd name="T12" fmla="*/ 18 w 18"/>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18" y="13"/>
                    </a:moveTo>
                    <a:cubicBezTo>
                      <a:pt x="11" y="11"/>
                      <a:pt x="5" y="7"/>
                      <a:pt x="1" y="1"/>
                    </a:cubicBezTo>
                    <a:cubicBezTo>
                      <a:pt x="0" y="1"/>
                      <a:pt x="0" y="0"/>
                      <a:pt x="0" y="0"/>
                    </a:cubicBezTo>
                    <a:cubicBezTo>
                      <a:pt x="0" y="0"/>
                      <a:pt x="1" y="0"/>
                      <a:pt x="1" y="0"/>
                    </a:cubicBezTo>
                    <a:cubicBezTo>
                      <a:pt x="5" y="1"/>
                      <a:pt x="7" y="3"/>
                      <a:pt x="10" y="5"/>
                    </a:cubicBezTo>
                    <a:cubicBezTo>
                      <a:pt x="13" y="7"/>
                      <a:pt x="17" y="9"/>
                      <a:pt x="18" y="13"/>
                    </a:cubicBezTo>
                    <a:cubicBezTo>
                      <a:pt x="18" y="13"/>
                      <a:pt x="18" y="13"/>
                      <a:pt x="1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71"/>
              <p:cNvSpPr>
                <a:spLocks noEditPoints="1"/>
              </p:cNvSpPr>
              <p:nvPr/>
            </p:nvSpPr>
            <p:spPr bwMode="auto">
              <a:xfrm>
                <a:off x="6858001" y="1800225"/>
                <a:ext cx="1144588" cy="1028700"/>
              </a:xfrm>
              <a:custGeom>
                <a:avLst/>
                <a:gdLst>
                  <a:gd name="T0" fmla="*/ 266 w 305"/>
                  <a:gd name="T1" fmla="*/ 235 h 274"/>
                  <a:gd name="T2" fmla="*/ 205 w 305"/>
                  <a:gd name="T3" fmla="*/ 232 h 274"/>
                  <a:gd name="T4" fmla="*/ 135 w 305"/>
                  <a:gd name="T5" fmla="*/ 262 h 274"/>
                  <a:gd name="T6" fmla="*/ 219 w 305"/>
                  <a:gd name="T7" fmla="*/ 243 h 274"/>
                  <a:gd name="T8" fmla="*/ 232 w 305"/>
                  <a:gd name="T9" fmla="*/ 238 h 274"/>
                  <a:gd name="T10" fmla="*/ 294 w 305"/>
                  <a:gd name="T11" fmla="*/ 262 h 274"/>
                  <a:gd name="T12" fmla="*/ 305 w 305"/>
                  <a:gd name="T13" fmla="*/ 259 h 274"/>
                  <a:gd name="T14" fmla="*/ 266 w 305"/>
                  <a:gd name="T15" fmla="*/ 235 h 274"/>
                  <a:gd name="T16" fmla="*/ 108 w 305"/>
                  <a:gd name="T17" fmla="*/ 220 h 274"/>
                  <a:gd name="T18" fmla="*/ 121 w 305"/>
                  <a:gd name="T19" fmla="*/ 233 h 274"/>
                  <a:gd name="T20" fmla="*/ 71 w 305"/>
                  <a:gd name="T21" fmla="*/ 243 h 274"/>
                  <a:gd name="T22" fmla="*/ 157 w 305"/>
                  <a:gd name="T23" fmla="*/ 239 h 274"/>
                  <a:gd name="T24" fmla="*/ 108 w 305"/>
                  <a:gd name="T25" fmla="*/ 220 h 274"/>
                  <a:gd name="T26" fmla="*/ 94 w 305"/>
                  <a:gd name="T27" fmla="*/ 229 h 274"/>
                  <a:gd name="T28" fmla="*/ 66 w 305"/>
                  <a:gd name="T29" fmla="*/ 198 h 274"/>
                  <a:gd name="T30" fmla="*/ 69 w 305"/>
                  <a:gd name="T31" fmla="*/ 221 h 274"/>
                  <a:gd name="T32" fmla="*/ 37 w 305"/>
                  <a:gd name="T33" fmla="*/ 222 h 274"/>
                  <a:gd name="T34" fmla="*/ 94 w 305"/>
                  <a:gd name="T35" fmla="*/ 229 h 274"/>
                  <a:gd name="T36" fmla="*/ 44 w 305"/>
                  <a:gd name="T37" fmla="*/ 166 h 274"/>
                  <a:gd name="T38" fmla="*/ 44 w 305"/>
                  <a:gd name="T39" fmla="*/ 196 h 274"/>
                  <a:gd name="T40" fmla="*/ 11 w 305"/>
                  <a:gd name="T41" fmla="*/ 176 h 274"/>
                  <a:gd name="T42" fmla="*/ 56 w 305"/>
                  <a:gd name="T43" fmla="*/ 215 h 274"/>
                  <a:gd name="T44" fmla="*/ 44 w 305"/>
                  <a:gd name="T45" fmla="*/ 166 h 274"/>
                  <a:gd name="T46" fmla="*/ 32 w 305"/>
                  <a:gd name="T47" fmla="*/ 183 h 274"/>
                  <a:gd name="T48" fmla="*/ 30 w 305"/>
                  <a:gd name="T49" fmla="*/ 126 h 274"/>
                  <a:gd name="T50" fmla="*/ 25 w 305"/>
                  <a:gd name="T51" fmla="*/ 154 h 274"/>
                  <a:gd name="T52" fmla="*/ 4 w 305"/>
                  <a:gd name="T53" fmla="*/ 129 h 274"/>
                  <a:gd name="T54" fmla="*/ 32 w 305"/>
                  <a:gd name="T55" fmla="*/ 183 h 274"/>
                  <a:gd name="T56" fmla="*/ 32 w 305"/>
                  <a:gd name="T57" fmla="*/ 91 h 274"/>
                  <a:gd name="T58" fmla="*/ 16 w 305"/>
                  <a:gd name="T59" fmla="*/ 110 h 274"/>
                  <a:gd name="T60" fmla="*/ 4 w 305"/>
                  <a:gd name="T61" fmla="*/ 86 h 274"/>
                  <a:gd name="T62" fmla="*/ 17 w 305"/>
                  <a:gd name="T63" fmla="*/ 137 h 274"/>
                  <a:gd name="T64" fmla="*/ 32 w 305"/>
                  <a:gd name="T65" fmla="*/ 91 h 274"/>
                  <a:gd name="T66" fmla="*/ 38 w 305"/>
                  <a:gd name="T67" fmla="*/ 64 h 274"/>
                  <a:gd name="T68" fmla="*/ 19 w 305"/>
                  <a:gd name="T69" fmla="*/ 79 h 274"/>
                  <a:gd name="T70" fmla="*/ 16 w 305"/>
                  <a:gd name="T71" fmla="*/ 41 h 274"/>
                  <a:gd name="T72" fmla="*/ 15 w 305"/>
                  <a:gd name="T73" fmla="*/ 95 h 274"/>
                  <a:gd name="T74" fmla="*/ 38 w 305"/>
                  <a:gd name="T75" fmla="*/ 64 h 274"/>
                  <a:gd name="T76" fmla="*/ 55 w 305"/>
                  <a:gd name="T77" fmla="*/ 33 h 274"/>
                  <a:gd name="T78" fmla="*/ 32 w 305"/>
                  <a:gd name="T79" fmla="*/ 46 h 274"/>
                  <a:gd name="T80" fmla="*/ 32 w 305"/>
                  <a:gd name="T81" fmla="*/ 15 h 274"/>
                  <a:gd name="T82" fmla="*/ 24 w 305"/>
                  <a:gd name="T83" fmla="*/ 64 h 274"/>
                  <a:gd name="T84" fmla="*/ 55 w 305"/>
                  <a:gd name="T85" fmla="*/ 33 h 274"/>
                  <a:gd name="T86" fmla="*/ 66 w 305"/>
                  <a:gd name="T87" fmla="*/ 0 h 274"/>
                  <a:gd name="T88" fmla="*/ 46 w 305"/>
                  <a:gd name="T89" fmla="*/ 13 h 274"/>
                  <a:gd name="T90" fmla="*/ 39 w 305"/>
                  <a:gd name="T91" fmla="*/ 33 h 274"/>
                  <a:gd name="T92" fmla="*/ 56 w 305"/>
                  <a:gd name="T93" fmla="*/ 18 h 274"/>
                  <a:gd name="T94" fmla="*/ 66 w 305"/>
                  <a:gd name="T95" fmla="*/ 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5" h="274">
                    <a:moveTo>
                      <a:pt x="266" y="235"/>
                    </a:moveTo>
                    <a:cubicBezTo>
                      <a:pt x="253" y="231"/>
                      <a:pt x="229" y="226"/>
                      <a:pt x="205" y="232"/>
                    </a:cubicBezTo>
                    <a:cubicBezTo>
                      <a:pt x="181" y="238"/>
                      <a:pt x="135" y="262"/>
                      <a:pt x="135" y="262"/>
                    </a:cubicBezTo>
                    <a:cubicBezTo>
                      <a:pt x="162" y="266"/>
                      <a:pt x="215" y="244"/>
                      <a:pt x="219" y="243"/>
                    </a:cubicBezTo>
                    <a:cubicBezTo>
                      <a:pt x="222" y="241"/>
                      <a:pt x="232" y="238"/>
                      <a:pt x="232" y="238"/>
                    </a:cubicBezTo>
                    <a:cubicBezTo>
                      <a:pt x="274" y="232"/>
                      <a:pt x="294" y="262"/>
                      <a:pt x="294" y="262"/>
                    </a:cubicBezTo>
                    <a:cubicBezTo>
                      <a:pt x="305" y="259"/>
                      <a:pt x="305" y="259"/>
                      <a:pt x="305" y="259"/>
                    </a:cubicBezTo>
                    <a:cubicBezTo>
                      <a:pt x="299" y="251"/>
                      <a:pt x="279" y="239"/>
                      <a:pt x="266" y="235"/>
                    </a:cubicBezTo>
                    <a:close/>
                    <a:moveTo>
                      <a:pt x="108" y="220"/>
                    </a:moveTo>
                    <a:cubicBezTo>
                      <a:pt x="109" y="226"/>
                      <a:pt x="121" y="233"/>
                      <a:pt x="121" y="233"/>
                    </a:cubicBezTo>
                    <a:cubicBezTo>
                      <a:pt x="95" y="249"/>
                      <a:pt x="71" y="243"/>
                      <a:pt x="71" y="243"/>
                    </a:cubicBezTo>
                    <a:cubicBezTo>
                      <a:pt x="122" y="274"/>
                      <a:pt x="157" y="239"/>
                      <a:pt x="157" y="239"/>
                    </a:cubicBezTo>
                    <a:cubicBezTo>
                      <a:pt x="118" y="228"/>
                      <a:pt x="108" y="220"/>
                      <a:pt x="108" y="220"/>
                    </a:cubicBezTo>
                    <a:close/>
                    <a:moveTo>
                      <a:pt x="94" y="229"/>
                    </a:moveTo>
                    <a:cubicBezTo>
                      <a:pt x="87" y="216"/>
                      <a:pt x="66" y="198"/>
                      <a:pt x="66" y="198"/>
                    </a:cubicBezTo>
                    <a:cubicBezTo>
                      <a:pt x="63" y="212"/>
                      <a:pt x="69" y="221"/>
                      <a:pt x="69" y="221"/>
                    </a:cubicBezTo>
                    <a:cubicBezTo>
                      <a:pt x="57" y="227"/>
                      <a:pt x="37" y="222"/>
                      <a:pt x="37" y="222"/>
                    </a:cubicBezTo>
                    <a:cubicBezTo>
                      <a:pt x="62" y="252"/>
                      <a:pt x="94" y="229"/>
                      <a:pt x="94" y="229"/>
                    </a:cubicBezTo>
                    <a:close/>
                    <a:moveTo>
                      <a:pt x="44" y="166"/>
                    </a:moveTo>
                    <a:cubicBezTo>
                      <a:pt x="40" y="178"/>
                      <a:pt x="44" y="196"/>
                      <a:pt x="44" y="196"/>
                    </a:cubicBezTo>
                    <a:cubicBezTo>
                      <a:pt x="20" y="196"/>
                      <a:pt x="11" y="176"/>
                      <a:pt x="11" y="176"/>
                    </a:cubicBezTo>
                    <a:cubicBezTo>
                      <a:pt x="14" y="216"/>
                      <a:pt x="56" y="215"/>
                      <a:pt x="56" y="215"/>
                    </a:cubicBezTo>
                    <a:cubicBezTo>
                      <a:pt x="59" y="184"/>
                      <a:pt x="44" y="166"/>
                      <a:pt x="44" y="166"/>
                    </a:cubicBezTo>
                    <a:close/>
                    <a:moveTo>
                      <a:pt x="32" y="183"/>
                    </a:moveTo>
                    <a:cubicBezTo>
                      <a:pt x="41" y="153"/>
                      <a:pt x="30" y="126"/>
                      <a:pt x="30" y="126"/>
                    </a:cubicBezTo>
                    <a:cubicBezTo>
                      <a:pt x="29" y="138"/>
                      <a:pt x="25" y="154"/>
                      <a:pt x="25" y="154"/>
                    </a:cubicBezTo>
                    <a:cubicBezTo>
                      <a:pt x="7" y="146"/>
                      <a:pt x="4" y="129"/>
                      <a:pt x="4" y="129"/>
                    </a:cubicBezTo>
                    <a:cubicBezTo>
                      <a:pt x="0" y="172"/>
                      <a:pt x="32" y="183"/>
                      <a:pt x="32" y="183"/>
                    </a:cubicBezTo>
                    <a:close/>
                    <a:moveTo>
                      <a:pt x="32" y="91"/>
                    </a:moveTo>
                    <a:cubicBezTo>
                      <a:pt x="29" y="94"/>
                      <a:pt x="16" y="110"/>
                      <a:pt x="16" y="110"/>
                    </a:cubicBezTo>
                    <a:cubicBezTo>
                      <a:pt x="9" y="105"/>
                      <a:pt x="4" y="86"/>
                      <a:pt x="4" y="86"/>
                    </a:cubicBezTo>
                    <a:cubicBezTo>
                      <a:pt x="1" y="119"/>
                      <a:pt x="17" y="137"/>
                      <a:pt x="17" y="137"/>
                    </a:cubicBezTo>
                    <a:cubicBezTo>
                      <a:pt x="31" y="114"/>
                      <a:pt x="32" y="91"/>
                      <a:pt x="32" y="91"/>
                    </a:cubicBezTo>
                    <a:close/>
                    <a:moveTo>
                      <a:pt x="38" y="64"/>
                    </a:moveTo>
                    <a:cubicBezTo>
                      <a:pt x="27" y="68"/>
                      <a:pt x="19" y="79"/>
                      <a:pt x="19" y="79"/>
                    </a:cubicBezTo>
                    <a:cubicBezTo>
                      <a:pt x="11" y="65"/>
                      <a:pt x="16" y="41"/>
                      <a:pt x="16" y="41"/>
                    </a:cubicBezTo>
                    <a:cubicBezTo>
                      <a:pt x="0" y="69"/>
                      <a:pt x="15" y="95"/>
                      <a:pt x="15" y="95"/>
                    </a:cubicBezTo>
                    <a:cubicBezTo>
                      <a:pt x="34" y="83"/>
                      <a:pt x="38" y="64"/>
                      <a:pt x="38" y="64"/>
                    </a:cubicBezTo>
                    <a:close/>
                    <a:moveTo>
                      <a:pt x="55" y="33"/>
                    </a:moveTo>
                    <a:cubicBezTo>
                      <a:pt x="46" y="33"/>
                      <a:pt x="32" y="46"/>
                      <a:pt x="32" y="46"/>
                    </a:cubicBezTo>
                    <a:cubicBezTo>
                      <a:pt x="27" y="35"/>
                      <a:pt x="32" y="15"/>
                      <a:pt x="32" y="15"/>
                    </a:cubicBezTo>
                    <a:cubicBezTo>
                      <a:pt x="12" y="40"/>
                      <a:pt x="25" y="63"/>
                      <a:pt x="24" y="64"/>
                    </a:cubicBezTo>
                    <a:cubicBezTo>
                      <a:pt x="44" y="52"/>
                      <a:pt x="54" y="34"/>
                      <a:pt x="55" y="33"/>
                    </a:cubicBezTo>
                    <a:close/>
                    <a:moveTo>
                      <a:pt x="66" y="0"/>
                    </a:moveTo>
                    <a:cubicBezTo>
                      <a:pt x="66" y="0"/>
                      <a:pt x="52" y="2"/>
                      <a:pt x="46" y="13"/>
                    </a:cubicBezTo>
                    <a:cubicBezTo>
                      <a:pt x="39" y="24"/>
                      <a:pt x="39" y="33"/>
                      <a:pt x="39" y="33"/>
                    </a:cubicBezTo>
                    <a:cubicBezTo>
                      <a:pt x="39" y="33"/>
                      <a:pt x="47" y="30"/>
                      <a:pt x="56" y="18"/>
                    </a:cubicBezTo>
                    <a:cubicBezTo>
                      <a:pt x="65" y="7"/>
                      <a:pt x="66"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7" name="Freeform 72"/>
              <p:cNvSpPr>
                <a:spLocks noEditPoints="1"/>
              </p:cNvSpPr>
              <p:nvPr/>
            </p:nvSpPr>
            <p:spPr bwMode="auto">
              <a:xfrm>
                <a:off x="7732713" y="1800225"/>
                <a:ext cx="1144588" cy="1028700"/>
              </a:xfrm>
              <a:custGeom>
                <a:avLst/>
                <a:gdLst>
                  <a:gd name="T0" fmla="*/ 40 w 305"/>
                  <a:gd name="T1" fmla="*/ 235 h 274"/>
                  <a:gd name="T2" fmla="*/ 0 w 305"/>
                  <a:gd name="T3" fmla="*/ 259 h 274"/>
                  <a:gd name="T4" fmla="*/ 12 w 305"/>
                  <a:gd name="T5" fmla="*/ 262 h 274"/>
                  <a:gd name="T6" fmla="*/ 73 w 305"/>
                  <a:gd name="T7" fmla="*/ 238 h 274"/>
                  <a:gd name="T8" fmla="*/ 87 w 305"/>
                  <a:gd name="T9" fmla="*/ 243 h 274"/>
                  <a:gd name="T10" fmla="*/ 171 w 305"/>
                  <a:gd name="T11" fmla="*/ 262 h 274"/>
                  <a:gd name="T12" fmla="*/ 101 w 305"/>
                  <a:gd name="T13" fmla="*/ 232 h 274"/>
                  <a:gd name="T14" fmla="*/ 40 w 305"/>
                  <a:gd name="T15" fmla="*/ 235 h 274"/>
                  <a:gd name="T16" fmla="*/ 185 w 305"/>
                  <a:gd name="T17" fmla="*/ 233 h 274"/>
                  <a:gd name="T18" fmla="*/ 198 w 305"/>
                  <a:gd name="T19" fmla="*/ 220 h 274"/>
                  <a:gd name="T20" fmla="*/ 148 w 305"/>
                  <a:gd name="T21" fmla="*/ 239 h 274"/>
                  <a:gd name="T22" fmla="*/ 234 w 305"/>
                  <a:gd name="T23" fmla="*/ 243 h 274"/>
                  <a:gd name="T24" fmla="*/ 185 w 305"/>
                  <a:gd name="T25" fmla="*/ 233 h 274"/>
                  <a:gd name="T26" fmla="*/ 236 w 305"/>
                  <a:gd name="T27" fmla="*/ 221 h 274"/>
                  <a:gd name="T28" fmla="*/ 239 w 305"/>
                  <a:gd name="T29" fmla="*/ 198 h 274"/>
                  <a:gd name="T30" fmla="*/ 212 w 305"/>
                  <a:gd name="T31" fmla="*/ 229 h 274"/>
                  <a:gd name="T32" fmla="*/ 268 w 305"/>
                  <a:gd name="T33" fmla="*/ 222 h 274"/>
                  <a:gd name="T34" fmla="*/ 236 w 305"/>
                  <a:gd name="T35" fmla="*/ 221 h 274"/>
                  <a:gd name="T36" fmla="*/ 262 w 305"/>
                  <a:gd name="T37" fmla="*/ 196 h 274"/>
                  <a:gd name="T38" fmla="*/ 261 w 305"/>
                  <a:gd name="T39" fmla="*/ 166 h 274"/>
                  <a:gd name="T40" fmla="*/ 249 w 305"/>
                  <a:gd name="T41" fmla="*/ 215 h 274"/>
                  <a:gd name="T42" fmla="*/ 295 w 305"/>
                  <a:gd name="T43" fmla="*/ 176 h 274"/>
                  <a:gd name="T44" fmla="*/ 262 w 305"/>
                  <a:gd name="T45" fmla="*/ 196 h 274"/>
                  <a:gd name="T46" fmla="*/ 280 w 305"/>
                  <a:gd name="T47" fmla="*/ 154 h 274"/>
                  <a:gd name="T48" fmla="*/ 276 w 305"/>
                  <a:gd name="T49" fmla="*/ 126 h 274"/>
                  <a:gd name="T50" fmla="*/ 274 w 305"/>
                  <a:gd name="T51" fmla="*/ 183 h 274"/>
                  <a:gd name="T52" fmla="*/ 301 w 305"/>
                  <a:gd name="T53" fmla="*/ 129 h 274"/>
                  <a:gd name="T54" fmla="*/ 280 w 305"/>
                  <a:gd name="T55" fmla="*/ 154 h 274"/>
                  <a:gd name="T56" fmla="*/ 274 w 305"/>
                  <a:gd name="T57" fmla="*/ 91 h 274"/>
                  <a:gd name="T58" fmla="*/ 289 w 305"/>
                  <a:gd name="T59" fmla="*/ 137 h 274"/>
                  <a:gd name="T60" fmla="*/ 302 w 305"/>
                  <a:gd name="T61" fmla="*/ 86 h 274"/>
                  <a:gd name="T62" fmla="*/ 289 w 305"/>
                  <a:gd name="T63" fmla="*/ 110 h 274"/>
                  <a:gd name="T64" fmla="*/ 274 w 305"/>
                  <a:gd name="T65" fmla="*/ 91 h 274"/>
                  <a:gd name="T66" fmla="*/ 267 w 305"/>
                  <a:gd name="T67" fmla="*/ 64 h 274"/>
                  <a:gd name="T68" fmla="*/ 290 w 305"/>
                  <a:gd name="T69" fmla="*/ 95 h 274"/>
                  <a:gd name="T70" fmla="*/ 289 w 305"/>
                  <a:gd name="T71" fmla="*/ 41 h 274"/>
                  <a:gd name="T72" fmla="*/ 287 w 305"/>
                  <a:gd name="T73" fmla="*/ 79 h 274"/>
                  <a:gd name="T74" fmla="*/ 267 w 305"/>
                  <a:gd name="T75" fmla="*/ 64 h 274"/>
                  <a:gd name="T76" fmla="*/ 274 w 305"/>
                  <a:gd name="T77" fmla="*/ 46 h 274"/>
                  <a:gd name="T78" fmla="*/ 251 w 305"/>
                  <a:gd name="T79" fmla="*/ 33 h 274"/>
                  <a:gd name="T80" fmla="*/ 282 w 305"/>
                  <a:gd name="T81" fmla="*/ 64 h 274"/>
                  <a:gd name="T82" fmla="*/ 274 w 305"/>
                  <a:gd name="T83" fmla="*/ 15 h 274"/>
                  <a:gd name="T84" fmla="*/ 274 w 305"/>
                  <a:gd name="T85" fmla="*/ 46 h 274"/>
                  <a:gd name="T86" fmla="*/ 267 w 305"/>
                  <a:gd name="T87" fmla="*/ 33 h 274"/>
                  <a:gd name="T88" fmla="*/ 260 w 305"/>
                  <a:gd name="T89" fmla="*/ 13 h 274"/>
                  <a:gd name="T90" fmla="*/ 240 w 305"/>
                  <a:gd name="T91" fmla="*/ 0 h 274"/>
                  <a:gd name="T92" fmla="*/ 249 w 305"/>
                  <a:gd name="T93" fmla="*/ 18 h 274"/>
                  <a:gd name="T94" fmla="*/ 267 w 305"/>
                  <a:gd name="T95" fmla="*/ 3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5" h="274">
                    <a:moveTo>
                      <a:pt x="40" y="235"/>
                    </a:moveTo>
                    <a:cubicBezTo>
                      <a:pt x="27" y="239"/>
                      <a:pt x="6" y="251"/>
                      <a:pt x="0" y="259"/>
                    </a:cubicBezTo>
                    <a:cubicBezTo>
                      <a:pt x="12" y="262"/>
                      <a:pt x="12" y="262"/>
                      <a:pt x="12" y="262"/>
                    </a:cubicBezTo>
                    <a:cubicBezTo>
                      <a:pt x="12" y="262"/>
                      <a:pt x="31" y="232"/>
                      <a:pt x="73" y="238"/>
                    </a:cubicBezTo>
                    <a:cubicBezTo>
                      <a:pt x="73" y="238"/>
                      <a:pt x="83" y="241"/>
                      <a:pt x="87" y="243"/>
                    </a:cubicBezTo>
                    <a:cubicBezTo>
                      <a:pt x="91" y="244"/>
                      <a:pt x="143" y="266"/>
                      <a:pt x="171" y="262"/>
                    </a:cubicBezTo>
                    <a:cubicBezTo>
                      <a:pt x="171" y="262"/>
                      <a:pt x="124" y="238"/>
                      <a:pt x="101" y="232"/>
                    </a:cubicBezTo>
                    <a:cubicBezTo>
                      <a:pt x="77" y="226"/>
                      <a:pt x="53" y="231"/>
                      <a:pt x="40" y="235"/>
                    </a:cubicBezTo>
                    <a:close/>
                    <a:moveTo>
                      <a:pt x="185" y="233"/>
                    </a:moveTo>
                    <a:cubicBezTo>
                      <a:pt x="185" y="233"/>
                      <a:pt x="196" y="226"/>
                      <a:pt x="198" y="220"/>
                    </a:cubicBezTo>
                    <a:cubicBezTo>
                      <a:pt x="198" y="220"/>
                      <a:pt x="187" y="228"/>
                      <a:pt x="148" y="239"/>
                    </a:cubicBezTo>
                    <a:cubicBezTo>
                      <a:pt x="148" y="239"/>
                      <a:pt x="184" y="274"/>
                      <a:pt x="234" y="243"/>
                    </a:cubicBezTo>
                    <a:cubicBezTo>
                      <a:pt x="234" y="243"/>
                      <a:pt x="211" y="249"/>
                      <a:pt x="185" y="233"/>
                    </a:cubicBezTo>
                    <a:close/>
                    <a:moveTo>
                      <a:pt x="236" y="221"/>
                    </a:moveTo>
                    <a:cubicBezTo>
                      <a:pt x="236" y="221"/>
                      <a:pt x="242" y="212"/>
                      <a:pt x="239" y="198"/>
                    </a:cubicBezTo>
                    <a:cubicBezTo>
                      <a:pt x="239" y="198"/>
                      <a:pt x="218" y="216"/>
                      <a:pt x="212" y="229"/>
                    </a:cubicBezTo>
                    <a:cubicBezTo>
                      <a:pt x="212" y="229"/>
                      <a:pt x="244" y="252"/>
                      <a:pt x="268" y="222"/>
                    </a:cubicBezTo>
                    <a:cubicBezTo>
                      <a:pt x="268" y="222"/>
                      <a:pt x="249" y="227"/>
                      <a:pt x="236" y="221"/>
                    </a:cubicBezTo>
                    <a:close/>
                    <a:moveTo>
                      <a:pt x="262" y="196"/>
                    </a:moveTo>
                    <a:cubicBezTo>
                      <a:pt x="262" y="196"/>
                      <a:pt x="265" y="178"/>
                      <a:pt x="261" y="166"/>
                    </a:cubicBezTo>
                    <a:cubicBezTo>
                      <a:pt x="261" y="166"/>
                      <a:pt x="246" y="184"/>
                      <a:pt x="249" y="215"/>
                    </a:cubicBezTo>
                    <a:cubicBezTo>
                      <a:pt x="249" y="215"/>
                      <a:pt x="292" y="216"/>
                      <a:pt x="295" y="176"/>
                    </a:cubicBezTo>
                    <a:cubicBezTo>
                      <a:pt x="295" y="176"/>
                      <a:pt x="286" y="196"/>
                      <a:pt x="262" y="196"/>
                    </a:cubicBezTo>
                    <a:close/>
                    <a:moveTo>
                      <a:pt x="280" y="154"/>
                    </a:moveTo>
                    <a:cubicBezTo>
                      <a:pt x="280" y="154"/>
                      <a:pt x="276" y="138"/>
                      <a:pt x="276" y="126"/>
                    </a:cubicBezTo>
                    <a:cubicBezTo>
                      <a:pt x="276" y="126"/>
                      <a:pt x="265" y="153"/>
                      <a:pt x="274" y="183"/>
                    </a:cubicBezTo>
                    <a:cubicBezTo>
                      <a:pt x="274" y="183"/>
                      <a:pt x="305" y="172"/>
                      <a:pt x="301" y="129"/>
                    </a:cubicBezTo>
                    <a:cubicBezTo>
                      <a:pt x="301" y="129"/>
                      <a:pt x="298" y="146"/>
                      <a:pt x="280" y="154"/>
                    </a:cubicBezTo>
                    <a:close/>
                    <a:moveTo>
                      <a:pt x="274" y="91"/>
                    </a:moveTo>
                    <a:cubicBezTo>
                      <a:pt x="274" y="91"/>
                      <a:pt x="274" y="114"/>
                      <a:pt x="289" y="137"/>
                    </a:cubicBezTo>
                    <a:cubicBezTo>
                      <a:pt x="289" y="137"/>
                      <a:pt x="304" y="119"/>
                      <a:pt x="302" y="86"/>
                    </a:cubicBezTo>
                    <a:cubicBezTo>
                      <a:pt x="302" y="86"/>
                      <a:pt x="296" y="105"/>
                      <a:pt x="289" y="110"/>
                    </a:cubicBezTo>
                    <a:cubicBezTo>
                      <a:pt x="289" y="110"/>
                      <a:pt x="277" y="94"/>
                      <a:pt x="274" y="91"/>
                    </a:cubicBezTo>
                    <a:close/>
                    <a:moveTo>
                      <a:pt x="267" y="64"/>
                    </a:moveTo>
                    <a:cubicBezTo>
                      <a:pt x="267" y="64"/>
                      <a:pt x="272" y="83"/>
                      <a:pt x="290" y="95"/>
                    </a:cubicBezTo>
                    <a:cubicBezTo>
                      <a:pt x="290" y="95"/>
                      <a:pt x="305" y="69"/>
                      <a:pt x="289" y="41"/>
                    </a:cubicBezTo>
                    <a:cubicBezTo>
                      <a:pt x="289" y="41"/>
                      <a:pt x="294" y="65"/>
                      <a:pt x="287" y="79"/>
                    </a:cubicBezTo>
                    <a:cubicBezTo>
                      <a:pt x="287" y="79"/>
                      <a:pt x="278" y="68"/>
                      <a:pt x="267" y="64"/>
                    </a:cubicBezTo>
                    <a:close/>
                    <a:moveTo>
                      <a:pt x="274" y="46"/>
                    </a:moveTo>
                    <a:cubicBezTo>
                      <a:pt x="274" y="46"/>
                      <a:pt x="259" y="33"/>
                      <a:pt x="251" y="33"/>
                    </a:cubicBezTo>
                    <a:cubicBezTo>
                      <a:pt x="251" y="34"/>
                      <a:pt x="261" y="52"/>
                      <a:pt x="282" y="64"/>
                    </a:cubicBezTo>
                    <a:cubicBezTo>
                      <a:pt x="280" y="63"/>
                      <a:pt x="293" y="40"/>
                      <a:pt x="274" y="15"/>
                    </a:cubicBezTo>
                    <a:cubicBezTo>
                      <a:pt x="274" y="15"/>
                      <a:pt x="279" y="35"/>
                      <a:pt x="274" y="46"/>
                    </a:cubicBezTo>
                    <a:close/>
                    <a:moveTo>
                      <a:pt x="267" y="33"/>
                    </a:moveTo>
                    <a:cubicBezTo>
                      <a:pt x="267" y="33"/>
                      <a:pt x="267" y="24"/>
                      <a:pt x="260" y="13"/>
                    </a:cubicBezTo>
                    <a:cubicBezTo>
                      <a:pt x="253" y="2"/>
                      <a:pt x="240" y="0"/>
                      <a:pt x="240" y="0"/>
                    </a:cubicBezTo>
                    <a:cubicBezTo>
                      <a:pt x="240" y="0"/>
                      <a:pt x="240" y="7"/>
                      <a:pt x="249" y="18"/>
                    </a:cubicBezTo>
                    <a:cubicBezTo>
                      <a:pt x="258" y="30"/>
                      <a:pt x="267" y="33"/>
                      <a:pt x="26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17" name="文本框 316"/>
            <p:cNvSpPr txBox="1"/>
            <p:nvPr/>
          </p:nvSpPr>
          <p:spPr>
            <a:xfrm>
              <a:off x="29701" y="2928846"/>
              <a:ext cx="3000467" cy="2246769"/>
            </a:xfrm>
            <a:prstGeom prst="rect">
              <a:avLst/>
            </a:prstGeom>
            <a:noFill/>
          </p:spPr>
          <p:txBody>
            <a:bodyPr wrap="square" rtlCol="0">
              <a:spAutoFit/>
            </a:bodyPr>
            <a:lstStyle/>
            <a:p>
              <a:pPr algn="just"/>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三个代表的具体</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内容为中国共产党始终代表</a:t>
              </a:r>
              <a:r>
                <a:rPr lang="zh-CN" altLang="en-US" sz="2000" dirty="0">
                  <a:solidFill>
                    <a:srgbClr val="B70321"/>
                  </a:solidFill>
                  <a:latin typeface="叶根友唐楷简" panose="02010601030101010101" pitchFamily="2" charset="-122"/>
                  <a:ea typeface="叶根友唐楷简" panose="02010601030101010101" pitchFamily="2" charset="-122"/>
                </a:rPr>
                <a:t>中国先进生产力的发展要求</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a:t>
              </a:r>
              <a:r>
                <a:rPr lang="zh-CN" altLang="en-US" sz="2000" dirty="0">
                  <a:solidFill>
                    <a:srgbClr val="B70321"/>
                  </a:solidFill>
                  <a:latin typeface="叶根友唐楷简" panose="02010601030101010101" pitchFamily="2" charset="-122"/>
                  <a:ea typeface="叶根友唐楷简" panose="02010601030101010101" pitchFamily="2" charset="-122"/>
                </a:rPr>
                <a:t>中国先进文化的前进方向</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a:t>
              </a:r>
              <a:r>
                <a:rPr lang="zh-CN" altLang="en-US" sz="2000" dirty="0">
                  <a:solidFill>
                    <a:srgbClr val="B70321"/>
                  </a:solidFill>
                  <a:latin typeface="叶根友唐楷简" panose="02010601030101010101" pitchFamily="2" charset="-122"/>
                  <a:ea typeface="叶根友唐楷简" panose="02010601030101010101" pitchFamily="2" charset="-122"/>
                </a:rPr>
                <a:t>中国最广大人民的根本利益</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，是我们党的立党之本、执政之基、力量之源。</a:t>
              </a:r>
            </a:p>
          </p:txBody>
        </p:sp>
      </p:grpSp>
      <p:grpSp>
        <p:nvGrpSpPr>
          <p:cNvPr id="368" name="组合 367"/>
          <p:cNvGrpSpPr/>
          <p:nvPr/>
        </p:nvGrpSpPr>
        <p:grpSpPr>
          <a:xfrm>
            <a:off x="9164513" y="1634024"/>
            <a:ext cx="3000467" cy="4197089"/>
            <a:chOff x="29701" y="1594079"/>
            <a:chExt cx="3000467" cy="4197089"/>
          </a:xfrm>
        </p:grpSpPr>
        <p:grpSp>
          <p:nvGrpSpPr>
            <p:cNvPr id="369" name="组合 368"/>
            <p:cNvGrpSpPr/>
            <p:nvPr/>
          </p:nvGrpSpPr>
          <p:grpSpPr>
            <a:xfrm>
              <a:off x="520284" y="1594079"/>
              <a:ext cx="2019300" cy="1166813"/>
              <a:chOff x="6858001" y="1662112"/>
              <a:chExt cx="2019300" cy="1166813"/>
            </a:xfrm>
            <a:solidFill>
              <a:srgbClr val="B70321"/>
            </a:solidFill>
          </p:grpSpPr>
          <p:sp>
            <p:nvSpPr>
              <p:cNvPr id="371" name="Freeform 23"/>
              <p:cNvSpPr>
                <a:spLocks/>
              </p:cNvSpPr>
              <p:nvPr/>
            </p:nvSpPr>
            <p:spPr bwMode="auto">
              <a:xfrm>
                <a:off x="7315201" y="2251075"/>
                <a:ext cx="657225" cy="363538"/>
              </a:xfrm>
              <a:custGeom>
                <a:avLst/>
                <a:gdLst>
                  <a:gd name="T0" fmla="*/ 175 w 175"/>
                  <a:gd name="T1" fmla="*/ 97 h 97"/>
                  <a:gd name="T2" fmla="*/ 175 w 175"/>
                  <a:gd name="T3" fmla="*/ 97 h 97"/>
                  <a:gd name="T4" fmla="*/ 169 w 175"/>
                  <a:gd name="T5" fmla="*/ 89 h 97"/>
                  <a:gd name="T6" fmla="*/ 151 w 175"/>
                  <a:gd name="T7" fmla="*/ 77 h 97"/>
                  <a:gd name="T8" fmla="*/ 148 w 175"/>
                  <a:gd name="T9" fmla="*/ 76 h 97"/>
                  <a:gd name="T10" fmla="*/ 131 w 175"/>
                  <a:gd name="T11" fmla="*/ 71 h 97"/>
                  <a:gd name="T12" fmla="*/ 125 w 175"/>
                  <a:gd name="T13" fmla="*/ 70 h 97"/>
                  <a:gd name="T14" fmla="*/ 98 w 175"/>
                  <a:gd name="T15" fmla="*/ 66 h 97"/>
                  <a:gd name="T16" fmla="*/ 88 w 175"/>
                  <a:gd name="T17" fmla="*/ 54 h 97"/>
                  <a:gd name="T18" fmla="*/ 82 w 175"/>
                  <a:gd name="T19" fmla="*/ 48 h 97"/>
                  <a:gd name="T20" fmla="*/ 81 w 175"/>
                  <a:gd name="T21" fmla="*/ 47 h 97"/>
                  <a:gd name="T22" fmla="*/ 73 w 175"/>
                  <a:gd name="T23" fmla="*/ 40 h 97"/>
                  <a:gd name="T24" fmla="*/ 58 w 175"/>
                  <a:gd name="T25" fmla="*/ 27 h 97"/>
                  <a:gd name="T26" fmla="*/ 55 w 175"/>
                  <a:gd name="T27" fmla="*/ 26 h 97"/>
                  <a:gd name="T28" fmla="*/ 41 w 175"/>
                  <a:gd name="T29" fmla="*/ 9 h 97"/>
                  <a:gd name="T30" fmla="*/ 35 w 175"/>
                  <a:gd name="T31" fmla="*/ 0 h 97"/>
                  <a:gd name="T32" fmla="*/ 34 w 175"/>
                  <a:gd name="T33" fmla="*/ 0 h 97"/>
                  <a:gd name="T34" fmla="*/ 35 w 175"/>
                  <a:gd name="T35" fmla="*/ 8 h 97"/>
                  <a:gd name="T36" fmla="*/ 40 w 175"/>
                  <a:gd name="T37" fmla="*/ 19 h 97"/>
                  <a:gd name="T38" fmla="*/ 40 w 175"/>
                  <a:gd name="T39" fmla="*/ 20 h 97"/>
                  <a:gd name="T40" fmla="*/ 56 w 175"/>
                  <a:gd name="T41" fmla="*/ 46 h 97"/>
                  <a:gd name="T42" fmla="*/ 61 w 175"/>
                  <a:gd name="T43" fmla="*/ 57 h 97"/>
                  <a:gd name="T44" fmla="*/ 57 w 175"/>
                  <a:gd name="T45" fmla="*/ 60 h 97"/>
                  <a:gd name="T46" fmla="*/ 47 w 175"/>
                  <a:gd name="T47" fmla="*/ 65 h 97"/>
                  <a:gd name="T48" fmla="*/ 45 w 175"/>
                  <a:gd name="T49" fmla="*/ 66 h 97"/>
                  <a:gd name="T50" fmla="*/ 39 w 175"/>
                  <a:gd name="T51" fmla="*/ 68 h 97"/>
                  <a:gd name="T52" fmla="*/ 10 w 175"/>
                  <a:gd name="T53" fmla="*/ 69 h 97"/>
                  <a:gd name="T54" fmla="*/ 0 w 175"/>
                  <a:gd name="T55" fmla="*/ 67 h 97"/>
                  <a:gd name="T56" fmla="*/ 0 w 175"/>
                  <a:gd name="T57" fmla="*/ 68 h 97"/>
                  <a:gd name="T58" fmla="*/ 11 w 175"/>
                  <a:gd name="T59" fmla="*/ 76 h 97"/>
                  <a:gd name="T60" fmla="*/ 49 w 175"/>
                  <a:gd name="T61" fmla="*/ 78 h 97"/>
                  <a:gd name="T62" fmla="*/ 86 w 175"/>
                  <a:gd name="T63" fmla="*/ 82 h 97"/>
                  <a:gd name="T64" fmla="*/ 95 w 175"/>
                  <a:gd name="T65" fmla="*/ 79 h 97"/>
                  <a:gd name="T66" fmla="*/ 133 w 175"/>
                  <a:gd name="T67" fmla="*/ 82 h 97"/>
                  <a:gd name="T68" fmla="*/ 174 w 175"/>
                  <a:gd name="T69" fmla="*/ 97 h 97"/>
                  <a:gd name="T70" fmla="*/ 175 w 175"/>
                  <a:gd name="T7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5" h="97">
                    <a:moveTo>
                      <a:pt x="175" y="97"/>
                    </a:moveTo>
                    <a:cubicBezTo>
                      <a:pt x="175" y="97"/>
                      <a:pt x="175" y="97"/>
                      <a:pt x="175" y="97"/>
                    </a:cubicBezTo>
                    <a:cubicBezTo>
                      <a:pt x="169" y="89"/>
                      <a:pt x="169" y="89"/>
                      <a:pt x="169" y="89"/>
                    </a:cubicBezTo>
                    <a:cubicBezTo>
                      <a:pt x="164" y="83"/>
                      <a:pt x="156" y="81"/>
                      <a:pt x="151" y="77"/>
                    </a:cubicBezTo>
                    <a:cubicBezTo>
                      <a:pt x="149" y="77"/>
                      <a:pt x="149" y="77"/>
                      <a:pt x="148" y="76"/>
                    </a:cubicBezTo>
                    <a:cubicBezTo>
                      <a:pt x="142" y="74"/>
                      <a:pt x="137" y="72"/>
                      <a:pt x="131" y="71"/>
                    </a:cubicBezTo>
                    <a:cubicBezTo>
                      <a:pt x="129" y="71"/>
                      <a:pt x="127" y="71"/>
                      <a:pt x="125" y="70"/>
                    </a:cubicBezTo>
                    <a:cubicBezTo>
                      <a:pt x="116" y="69"/>
                      <a:pt x="107" y="67"/>
                      <a:pt x="98" y="66"/>
                    </a:cubicBezTo>
                    <a:cubicBezTo>
                      <a:pt x="95" y="63"/>
                      <a:pt x="92" y="57"/>
                      <a:pt x="88" y="54"/>
                    </a:cubicBezTo>
                    <a:cubicBezTo>
                      <a:pt x="86" y="51"/>
                      <a:pt x="84" y="50"/>
                      <a:pt x="82" y="48"/>
                    </a:cubicBezTo>
                    <a:cubicBezTo>
                      <a:pt x="82" y="48"/>
                      <a:pt x="82" y="47"/>
                      <a:pt x="81" y="47"/>
                    </a:cubicBezTo>
                    <a:cubicBezTo>
                      <a:pt x="73" y="40"/>
                      <a:pt x="73" y="40"/>
                      <a:pt x="73" y="40"/>
                    </a:cubicBezTo>
                    <a:cubicBezTo>
                      <a:pt x="68" y="36"/>
                      <a:pt x="62" y="33"/>
                      <a:pt x="58" y="27"/>
                    </a:cubicBezTo>
                    <a:cubicBezTo>
                      <a:pt x="55" y="26"/>
                      <a:pt x="55" y="26"/>
                      <a:pt x="55" y="26"/>
                    </a:cubicBezTo>
                    <a:cubicBezTo>
                      <a:pt x="49" y="21"/>
                      <a:pt x="45" y="15"/>
                      <a:pt x="41" y="9"/>
                    </a:cubicBezTo>
                    <a:cubicBezTo>
                      <a:pt x="38" y="6"/>
                      <a:pt x="37" y="3"/>
                      <a:pt x="35" y="0"/>
                    </a:cubicBezTo>
                    <a:cubicBezTo>
                      <a:pt x="35" y="0"/>
                      <a:pt x="35" y="0"/>
                      <a:pt x="34" y="0"/>
                    </a:cubicBezTo>
                    <a:cubicBezTo>
                      <a:pt x="34" y="3"/>
                      <a:pt x="35" y="6"/>
                      <a:pt x="35" y="8"/>
                    </a:cubicBezTo>
                    <a:cubicBezTo>
                      <a:pt x="37" y="13"/>
                      <a:pt x="39" y="16"/>
                      <a:pt x="40" y="19"/>
                    </a:cubicBezTo>
                    <a:cubicBezTo>
                      <a:pt x="40" y="19"/>
                      <a:pt x="40" y="19"/>
                      <a:pt x="40" y="20"/>
                    </a:cubicBezTo>
                    <a:cubicBezTo>
                      <a:pt x="47" y="28"/>
                      <a:pt x="53" y="34"/>
                      <a:pt x="56" y="46"/>
                    </a:cubicBezTo>
                    <a:cubicBezTo>
                      <a:pt x="58" y="49"/>
                      <a:pt x="58" y="54"/>
                      <a:pt x="61" y="57"/>
                    </a:cubicBezTo>
                    <a:cubicBezTo>
                      <a:pt x="60" y="59"/>
                      <a:pt x="58" y="60"/>
                      <a:pt x="57" y="60"/>
                    </a:cubicBezTo>
                    <a:cubicBezTo>
                      <a:pt x="53" y="62"/>
                      <a:pt x="51" y="64"/>
                      <a:pt x="47" y="65"/>
                    </a:cubicBezTo>
                    <a:cubicBezTo>
                      <a:pt x="46" y="65"/>
                      <a:pt x="46" y="66"/>
                      <a:pt x="45" y="66"/>
                    </a:cubicBezTo>
                    <a:cubicBezTo>
                      <a:pt x="43" y="67"/>
                      <a:pt x="40" y="67"/>
                      <a:pt x="39" y="68"/>
                    </a:cubicBezTo>
                    <a:cubicBezTo>
                      <a:pt x="29" y="72"/>
                      <a:pt x="19" y="70"/>
                      <a:pt x="10" y="69"/>
                    </a:cubicBezTo>
                    <a:cubicBezTo>
                      <a:pt x="6" y="68"/>
                      <a:pt x="3" y="67"/>
                      <a:pt x="0" y="67"/>
                    </a:cubicBezTo>
                    <a:cubicBezTo>
                      <a:pt x="0" y="67"/>
                      <a:pt x="0" y="67"/>
                      <a:pt x="0" y="68"/>
                    </a:cubicBezTo>
                    <a:cubicBezTo>
                      <a:pt x="3" y="71"/>
                      <a:pt x="7" y="73"/>
                      <a:pt x="11" y="76"/>
                    </a:cubicBezTo>
                    <a:cubicBezTo>
                      <a:pt x="24" y="79"/>
                      <a:pt x="36" y="78"/>
                      <a:pt x="49" y="78"/>
                    </a:cubicBezTo>
                    <a:cubicBezTo>
                      <a:pt x="61" y="78"/>
                      <a:pt x="74" y="83"/>
                      <a:pt x="86" y="82"/>
                    </a:cubicBezTo>
                    <a:cubicBezTo>
                      <a:pt x="89" y="81"/>
                      <a:pt x="92" y="80"/>
                      <a:pt x="95" y="79"/>
                    </a:cubicBezTo>
                    <a:cubicBezTo>
                      <a:pt x="107" y="76"/>
                      <a:pt x="121" y="80"/>
                      <a:pt x="133" y="82"/>
                    </a:cubicBezTo>
                    <a:cubicBezTo>
                      <a:pt x="148" y="85"/>
                      <a:pt x="164" y="89"/>
                      <a:pt x="174" y="97"/>
                    </a:cubicBezTo>
                    <a:cubicBezTo>
                      <a:pt x="174" y="97"/>
                      <a:pt x="175" y="97"/>
                      <a:pt x="175"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2" name="Freeform 24"/>
              <p:cNvSpPr>
                <a:spLocks/>
              </p:cNvSpPr>
              <p:nvPr/>
            </p:nvSpPr>
            <p:spPr bwMode="auto">
              <a:xfrm>
                <a:off x="7292976" y="2239962"/>
                <a:ext cx="233363" cy="254000"/>
              </a:xfrm>
              <a:custGeom>
                <a:avLst/>
                <a:gdLst>
                  <a:gd name="T0" fmla="*/ 23 w 62"/>
                  <a:gd name="T1" fmla="*/ 67 h 68"/>
                  <a:gd name="T2" fmla="*/ 58 w 62"/>
                  <a:gd name="T3" fmla="*/ 63 h 68"/>
                  <a:gd name="T4" fmla="*/ 61 w 62"/>
                  <a:gd name="T5" fmla="*/ 59 h 68"/>
                  <a:gd name="T6" fmla="*/ 54 w 62"/>
                  <a:gd name="T7" fmla="*/ 40 h 68"/>
                  <a:gd name="T8" fmla="*/ 41 w 62"/>
                  <a:gd name="T9" fmla="*/ 21 h 68"/>
                  <a:gd name="T10" fmla="*/ 32 w 62"/>
                  <a:gd name="T11" fmla="*/ 1 h 68"/>
                  <a:gd name="T12" fmla="*/ 30 w 62"/>
                  <a:gd name="T13" fmla="*/ 1 h 68"/>
                  <a:gd name="T14" fmla="*/ 30 w 62"/>
                  <a:gd name="T15" fmla="*/ 14 h 68"/>
                  <a:gd name="T16" fmla="*/ 34 w 62"/>
                  <a:gd name="T17" fmla="*/ 26 h 68"/>
                  <a:gd name="T18" fmla="*/ 33 w 62"/>
                  <a:gd name="T19" fmla="*/ 27 h 68"/>
                  <a:gd name="T20" fmla="*/ 45 w 62"/>
                  <a:gd name="T21" fmla="*/ 54 h 68"/>
                  <a:gd name="T22" fmla="*/ 27 w 62"/>
                  <a:gd name="T23" fmla="*/ 61 h 68"/>
                  <a:gd name="T24" fmla="*/ 11 w 62"/>
                  <a:gd name="T25" fmla="*/ 60 h 68"/>
                  <a:gd name="T26" fmla="*/ 2 w 62"/>
                  <a:gd name="T27" fmla="*/ 54 h 68"/>
                  <a:gd name="T28" fmla="*/ 0 w 62"/>
                  <a:gd name="T29" fmla="*/ 54 h 68"/>
                  <a:gd name="T30" fmla="*/ 2 w 62"/>
                  <a:gd name="T31" fmla="*/ 55 h 68"/>
                  <a:gd name="T32" fmla="*/ 13 w 62"/>
                  <a:gd name="T33" fmla="*/ 65 h 68"/>
                  <a:gd name="T34" fmla="*/ 23 w 62"/>
                  <a:gd name="T35"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2" h="68">
                    <a:moveTo>
                      <a:pt x="23" y="67"/>
                    </a:moveTo>
                    <a:cubicBezTo>
                      <a:pt x="35" y="68"/>
                      <a:pt x="46" y="66"/>
                      <a:pt x="58" y="63"/>
                    </a:cubicBezTo>
                    <a:cubicBezTo>
                      <a:pt x="60" y="62"/>
                      <a:pt x="60" y="60"/>
                      <a:pt x="61" y="59"/>
                    </a:cubicBezTo>
                    <a:cubicBezTo>
                      <a:pt x="62" y="52"/>
                      <a:pt x="57" y="46"/>
                      <a:pt x="54" y="40"/>
                    </a:cubicBezTo>
                    <a:cubicBezTo>
                      <a:pt x="50" y="33"/>
                      <a:pt x="46" y="27"/>
                      <a:pt x="41" y="21"/>
                    </a:cubicBezTo>
                    <a:cubicBezTo>
                      <a:pt x="36" y="15"/>
                      <a:pt x="33" y="9"/>
                      <a:pt x="32" y="1"/>
                    </a:cubicBezTo>
                    <a:cubicBezTo>
                      <a:pt x="32" y="0"/>
                      <a:pt x="31" y="1"/>
                      <a:pt x="30" y="1"/>
                    </a:cubicBezTo>
                    <a:cubicBezTo>
                      <a:pt x="30" y="5"/>
                      <a:pt x="30" y="10"/>
                      <a:pt x="30" y="14"/>
                    </a:cubicBezTo>
                    <a:cubicBezTo>
                      <a:pt x="31" y="19"/>
                      <a:pt x="31" y="23"/>
                      <a:pt x="34" y="26"/>
                    </a:cubicBezTo>
                    <a:cubicBezTo>
                      <a:pt x="34" y="27"/>
                      <a:pt x="34" y="27"/>
                      <a:pt x="33" y="27"/>
                    </a:cubicBezTo>
                    <a:cubicBezTo>
                      <a:pt x="38" y="35"/>
                      <a:pt x="41" y="45"/>
                      <a:pt x="45" y="54"/>
                    </a:cubicBezTo>
                    <a:cubicBezTo>
                      <a:pt x="41" y="59"/>
                      <a:pt x="33" y="59"/>
                      <a:pt x="27" y="61"/>
                    </a:cubicBezTo>
                    <a:cubicBezTo>
                      <a:pt x="21" y="62"/>
                      <a:pt x="16" y="62"/>
                      <a:pt x="11" y="60"/>
                    </a:cubicBezTo>
                    <a:cubicBezTo>
                      <a:pt x="2" y="54"/>
                      <a:pt x="2" y="54"/>
                      <a:pt x="2" y="54"/>
                    </a:cubicBezTo>
                    <a:cubicBezTo>
                      <a:pt x="0" y="54"/>
                      <a:pt x="0" y="54"/>
                      <a:pt x="0" y="54"/>
                    </a:cubicBezTo>
                    <a:cubicBezTo>
                      <a:pt x="1" y="55"/>
                      <a:pt x="1" y="55"/>
                      <a:pt x="2" y="55"/>
                    </a:cubicBezTo>
                    <a:cubicBezTo>
                      <a:pt x="3" y="61"/>
                      <a:pt x="9" y="63"/>
                      <a:pt x="13" y="65"/>
                    </a:cubicBezTo>
                    <a:cubicBezTo>
                      <a:pt x="16" y="67"/>
                      <a:pt x="20" y="67"/>
                      <a:pt x="23"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3" name="Freeform 25"/>
              <p:cNvSpPr>
                <a:spLocks/>
              </p:cNvSpPr>
              <p:nvPr/>
            </p:nvSpPr>
            <p:spPr bwMode="auto">
              <a:xfrm>
                <a:off x="7248526" y="2359025"/>
                <a:ext cx="184150" cy="90488"/>
              </a:xfrm>
              <a:custGeom>
                <a:avLst/>
                <a:gdLst>
                  <a:gd name="T0" fmla="*/ 36 w 49"/>
                  <a:gd name="T1" fmla="*/ 24 h 24"/>
                  <a:gd name="T2" fmla="*/ 48 w 49"/>
                  <a:gd name="T3" fmla="*/ 22 h 24"/>
                  <a:gd name="T4" fmla="*/ 47 w 49"/>
                  <a:gd name="T5" fmla="*/ 18 h 24"/>
                  <a:gd name="T6" fmla="*/ 4 w 49"/>
                  <a:gd name="T7" fmla="*/ 3 h 24"/>
                  <a:gd name="T8" fmla="*/ 0 w 49"/>
                  <a:gd name="T9" fmla="*/ 0 h 24"/>
                  <a:gd name="T10" fmla="*/ 0 w 49"/>
                  <a:gd name="T11" fmla="*/ 0 h 24"/>
                  <a:gd name="T12" fmla="*/ 2 w 49"/>
                  <a:gd name="T13" fmla="*/ 4 h 24"/>
                  <a:gd name="T14" fmla="*/ 2 w 49"/>
                  <a:gd name="T15" fmla="*/ 6 h 24"/>
                  <a:gd name="T16" fmla="*/ 32 w 49"/>
                  <a:gd name="T17" fmla="*/ 23 h 24"/>
                  <a:gd name="T18" fmla="*/ 36 w 49"/>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24">
                    <a:moveTo>
                      <a:pt x="36" y="24"/>
                    </a:moveTo>
                    <a:cubicBezTo>
                      <a:pt x="48" y="22"/>
                      <a:pt x="48" y="22"/>
                      <a:pt x="48" y="22"/>
                    </a:cubicBezTo>
                    <a:cubicBezTo>
                      <a:pt x="49" y="21"/>
                      <a:pt x="48" y="19"/>
                      <a:pt x="47" y="18"/>
                    </a:cubicBezTo>
                    <a:cubicBezTo>
                      <a:pt x="34" y="12"/>
                      <a:pt x="15" y="14"/>
                      <a:pt x="4" y="3"/>
                    </a:cubicBezTo>
                    <a:cubicBezTo>
                      <a:pt x="2" y="2"/>
                      <a:pt x="2" y="0"/>
                      <a:pt x="0" y="0"/>
                    </a:cubicBezTo>
                    <a:cubicBezTo>
                      <a:pt x="0" y="0"/>
                      <a:pt x="0" y="0"/>
                      <a:pt x="0" y="0"/>
                    </a:cubicBezTo>
                    <a:cubicBezTo>
                      <a:pt x="2" y="4"/>
                      <a:pt x="2" y="4"/>
                      <a:pt x="2" y="4"/>
                    </a:cubicBezTo>
                    <a:cubicBezTo>
                      <a:pt x="2" y="5"/>
                      <a:pt x="2" y="5"/>
                      <a:pt x="2" y="6"/>
                    </a:cubicBezTo>
                    <a:cubicBezTo>
                      <a:pt x="10" y="15"/>
                      <a:pt x="20" y="22"/>
                      <a:pt x="32" y="23"/>
                    </a:cubicBezTo>
                    <a:cubicBezTo>
                      <a:pt x="34" y="23"/>
                      <a:pt x="35" y="23"/>
                      <a:pt x="3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4" name="Freeform 26"/>
              <p:cNvSpPr>
                <a:spLocks/>
              </p:cNvSpPr>
              <p:nvPr/>
            </p:nvSpPr>
            <p:spPr bwMode="auto">
              <a:xfrm>
                <a:off x="7372351" y="2243137"/>
                <a:ext cx="55563" cy="165100"/>
              </a:xfrm>
              <a:custGeom>
                <a:avLst/>
                <a:gdLst>
                  <a:gd name="T0" fmla="*/ 10 w 15"/>
                  <a:gd name="T1" fmla="*/ 44 h 44"/>
                  <a:gd name="T2" fmla="*/ 13 w 15"/>
                  <a:gd name="T3" fmla="*/ 43 h 44"/>
                  <a:gd name="T4" fmla="*/ 14 w 15"/>
                  <a:gd name="T5" fmla="*/ 37 h 44"/>
                  <a:gd name="T6" fmla="*/ 4 w 15"/>
                  <a:gd name="T7" fmla="*/ 1 h 44"/>
                  <a:gd name="T8" fmla="*/ 3 w 15"/>
                  <a:gd name="T9" fmla="*/ 0 h 44"/>
                  <a:gd name="T10" fmla="*/ 5 w 15"/>
                  <a:gd name="T11" fmla="*/ 41 h 44"/>
                  <a:gd name="T12" fmla="*/ 10 w 15"/>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5" h="44">
                    <a:moveTo>
                      <a:pt x="10" y="44"/>
                    </a:moveTo>
                    <a:cubicBezTo>
                      <a:pt x="13" y="43"/>
                      <a:pt x="13" y="43"/>
                      <a:pt x="13" y="43"/>
                    </a:cubicBezTo>
                    <a:cubicBezTo>
                      <a:pt x="15" y="42"/>
                      <a:pt x="14" y="39"/>
                      <a:pt x="14" y="37"/>
                    </a:cubicBezTo>
                    <a:cubicBezTo>
                      <a:pt x="7" y="26"/>
                      <a:pt x="5" y="13"/>
                      <a:pt x="4" y="1"/>
                    </a:cubicBezTo>
                    <a:cubicBezTo>
                      <a:pt x="4" y="1"/>
                      <a:pt x="4" y="0"/>
                      <a:pt x="3" y="0"/>
                    </a:cubicBezTo>
                    <a:cubicBezTo>
                      <a:pt x="0" y="14"/>
                      <a:pt x="4" y="28"/>
                      <a:pt x="5" y="41"/>
                    </a:cubicBezTo>
                    <a:cubicBezTo>
                      <a:pt x="10" y="44"/>
                      <a:pt x="10" y="44"/>
                      <a:pt x="1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5" name="Freeform 27"/>
              <p:cNvSpPr>
                <a:spLocks/>
              </p:cNvSpPr>
              <p:nvPr/>
            </p:nvSpPr>
            <p:spPr bwMode="auto">
              <a:xfrm>
                <a:off x="7180263" y="2228850"/>
                <a:ext cx="198438" cy="165100"/>
              </a:xfrm>
              <a:custGeom>
                <a:avLst/>
                <a:gdLst>
                  <a:gd name="T0" fmla="*/ 49 w 53"/>
                  <a:gd name="T1" fmla="*/ 44 h 44"/>
                  <a:gd name="T2" fmla="*/ 50 w 53"/>
                  <a:gd name="T3" fmla="*/ 44 h 44"/>
                  <a:gd name="T4" fmla="*/ 53 w 53"/>
                  <a:gd name="T5" fmla="*/ 39 h 44"/>
                  <a:gd name="T6" fmla="*/ 51 w 53"/>
                  <a:gd name="T7" fmla="*/ 35 h 44"/>
                  <a:gd name="T8" fmla="*/ 26 w 53"/>
                  <a:gd name="T9" fmla="*/ 22 h 44"/>
                  <a:gd name="T10" fmla="*/ 7 w 53"/>
                  <a:gd name="T11" fmla="*/ 10 h 44"/>
                  <a:gd name="T12" fmla="*/ 2 w 53"/>
                  <a:gd name="T13" fmla="*/ 0 h 44"/>
                  <a:gd name="T14" fmla="*/ 0 w 53"/>
                  <a:gd name="T15" fmla="*/ 0 h 44"/>
                  <a:gd name="T16" fmla="*/ 6 w 53"/>
                  <a:gd name="T17" fmla="*/ 12 h 44"/>
                  <a:gd name="T18" fmla="*/ 12 w 53"/>
                  <a:gd name="T19" fmla="*/ 22 h 44"/>
                  <a:gd name="T20" fmla="*/ 46 w 53"/>
                  <a:gd name="T21" fmla="*/ 43 h 44"/>
                  <a:gd name="T22" fmla="*/ 49 w 53"/>
                  <a:gd name="T23"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44">
                    <a:moveTo>
                      <a:pt x="49" y="44"/>
                    </a:moveTo>
                    <a:cubicBezTo>
                      <a:pt x="49" y="44"/>
                      <a:pt x="50" y="44"/>
                      <a:pt x="50" y="44"/>
                    </a:cubicBezTo>
                    <a:cubicBezTo>
                      <a:pt x="52" y="43"/>
                      <a:pt x="53" y="41"/>
                      <a:pt x="53" y="39"/>
                    </a:cubicBezTo>
                    <a:cubicBezTo>
                      <a:pt x="53" y="37"/>
                      <a:pt x="52" y="36"/>
                      <a:pt x="51" y="35"/>
                    </a:cubicBezTo>
                    <a:cubicBezTo>
                      <a:pt x="43" y="30"/>
                      <a:pt x="34" y="27"/>
                      <a:pt x="26" y="22"/>
                    </a:cubicBezTo>
                    <a:cubicBezTo>
                      <a:pt x="18" y="20"/>
                      <a:pt x="13" y="15"/>
                      <a:pt x="7" y="10"/>
                    </a:cubicBezTo>
                    <a:cubicBezTo>
                      <a:pt x="2" y="0"/>
                      <a:pt x="2" y="0"/>
                      <a:pt x="2" y="0"/>
                    </a:cubicBezTo>
                    <a:cubicBezTo>
                      <a:pt x="0" y="0"/>
                      <a:pt x="0" y="0"/>
                      <a:pt x="0" y="0"/>
                    </a:cubicBezTo>
                    <a:cubicBezTo>
                      <a:pt x="0" y="4"/>
                      <a:pt x="4" y="8"/>
                      <a:pt x="6" y="12"/>
                    </a:cubicBezTo>
                    <a:cubicBezTo>
                      <a:pt x="8" y="15"/>
                      <a:pt x="10" y="19"/>
                      <a:pt x="12" y="22"/>
                    </a:cubicBezTo>
                    <a:cubicBezTo>
                      <a:pt x="23" y="32"/>
                      <a:pt x="32" y="39"/>
                      <a:pt x="46" y="43"/>
                    </a:cubicBezTo>
                    <a:cubicBezTo>
                      <a:pt x="47" y="43"/>
                      <a:pt x="48" y="43"/>
                      <a:pt x="49"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6" name="Freeform 28"/>
              <p:cNvSpPr>
                <a:spLocks/>
              </p:cNvSpPr>
              <p:nvPr/>
            </p:nvSpPr>
            <p:spPr bwMode="auto">
              <a:xfrm>
                <a:off x="7319963" y="2152650"/>
                <a:ext cx="52388" cy="173038"/>
              </a:xfrm>
              <a:custGeom>
                <a:avLst/>
                <a:gdLst>
                  <a:gd name="T0" fmla="*/ 10 w 14"/>
                  <a:gd name="T1" fmla="*/ 46 h 46"/>
                  <a:gd name="T2" fmla="*/ 11 w 14"/>
                  <a:gd name="T3" fmla="*/ 46 h 46"/>
                  <a:gd name="T4" fmla="*/ 12 w 14"/>
                  <a:gd name="T5" fmla="*/ 46 h 46"/>
                  <a:gd name="T6" fmla="*/ 13 w 14"/>
                  <a:gd name="T7" fmla="*/ 28 h 46"/>
                  <a:gd name="T8" fmla="*/ 8 w 14"/>
                  <a:gd name="T9" fmla="*/ 1 h 46"/>
                  <a:gd name="T10" fmla="*/ 7 w 14"/>
                  <a:gd name="T11" fmla="*/ 0 h 46"/>
                  <a:gd name="T12" fmla="*/ 7 w 14"/>
                  <a:gd name="T13" fmla="*/ 1 h 46"/>
                  <a:gd name="T14" fmla="*/ 0 w 14"/>
                  <a:gd name="T15" fmla="*/ 44 h 46"/>
                  <a:gd name="T16" fmla="*/ 10 w 14"/>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6">
                    <a:moveTo>
                      <a:pt x="10" y="46"/>
                    </a:moveTo>
                    <a:cubicBezTo>
                      <a:pt x="11" y="46"/>
                      <a:pt x="11" y="46"/>
                      <a:pt x="11" y="46"/>
                    </a:cubicBezTo>
                    <a:cubicBezTo>
                      <a:pt x="11" y="46"/>
                      <a:pt x="11" y="46"/>
                      <a:pt x="12" y="46"/>
                    </a:cubicBezTo>
                    <a:cubicBezTo>
                      <a:pt x="14" y="40"/>
                      <a:pt x="12" y="34"/>
                      <a:pt x="13" y="28"/>
                    </a:cubicBezTo>
                    <a:cubicBezTo>
                      <a:pt x="11" y="19"/>
                      <a:pt x="12" y="8"/>
                      <a:pt x="8" y="1"/>
                    </a:cubicBezTo>
                    <a:cubicBezTo>
                      <a:pt x="8" y="1"/>
                      <a:pt x="8" y="1"/>
                      <a:pt x="7" y="0"/>
                    </a:cubicBezTo>
                    <a:cubicBezTo>
                      <a:pt x="7" y="1"/>
                      <a:pt x="7" y="0"/>
                      <a:pt x="7" y="1"/>
                    </a:cubicBezTo>
                    <a:cubicBezTo>
                      <a:pt x="4" y="15"/>
                      <a:pt x="6" y="30"/>
                      <a:pt x="0" y="44"/>
                    </a:cubicBezTo>
                    <a:cubicBezTo>
                      <a:pt x="10" y="46"/>
                      <a:pt x="10" y="46"/>
                      <a:pt x="1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7" name="Freeform 29"/>
              <p:cNvSpPr>
                <a:spLocks/>
              </p:cNvSpPr>
              <p:nvPr/>
            </p:nvSpPr>
            <p:spPr bwMode="auto">
              <a:xfrm>
                <a:off x="7161213" y="2127250"/>
                <a:ext cx="139700" cy="165100"/>
              </a:xfrm>
              <a:custGeom>
                <a:avLst/>
                <a:gdLst>
                  <a:gd name="T0" fmla="*/ 34 w 37"/>
                  <a:gd name="T1" fmla="*/ 44 h 44"/>
                  <a:gd name="T2" fmla="*/ 35 w 37"/>
                  <a:gd name="T3" fmla="*/ 43 h 44"/>
                  <a:gd name="T4" fmla="*/ 37 w 37"/>
                  <a:gd name="T5" fmla="*/ 38 h 44"/>
                  <a:gd name="T6" fmla="*/ 21 w 37"/>
                  <a:gd name="T7" fmla="*/ 25 h 44"/>
                  <a:gd name="T8" fmla="*/ 1 w 37"/>
                  <a:gd name="T9" fmla="*/ 0 h 44"/>
                  <a:gd name="T10" fmla="*/ 0 w 37"/>
                  <a:gd name="T11" fmla="*/ 2 h 44"/>
                  <a:gd name="T12" fmla="*/ 5 w 37"/>
                  <a:gd name="T13" fmla="*/ 13 h 44"/>
                  <a:gd name="T14" fmla="*/ 9 w 37"/>
                  <a:gd name="T15" fmla="*/ 22 h 44"/>
                  <a:gd name="T16" fmla="*/ 34 w 37"/>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4">
                    <a:moveTo>
                      <a:pt x="34" y="44"/>
                    </a:moveTo>
                    <a:cubicBezTo>
                      <a:pt x="34" y="44"/>
                      <a:pt x="35" y="44"/>
                      <a:pt x="35" y="43"/>
                    </a:cubicBezTo>
                    <a:cubicBezTo>
                      <a:pt x="37" y="38"/>
                      <a:pt x="37" y="38"/>
                      <a:pt x="37" y="38"/>
                    </a:cubicBezTo>
                    <a:cubicBezTo>
                      <a:pt x="34" y="32"/>
                      <a:pt x="27" y="30"/>
                      <a:pt x="21" y="25"/>
                    </a:cubicBezTo>
                    <a:cubicBezTo>
                      <a:pt x="12" y="19"/>
                      <a:pt x="5" y="11"/>
                      <a:pt x="1" y="0"/>
                    </a:cubicBezTo>
                    <a:cubicBezTo>
                      <a:pt x="0" y="1"/>
                      <a:pt x="0" y="1"/>
                      <a:pt x="0" y="2"/>
                    </a:cubicBezTo>
                    <a:cubicBezTo>
                      <a:pt x="0" y="6"/>
                      <a:pt x="2" y="10"/>
                      <a:pt x="5" y="13"/>
                    </a:cubicBezTo>
                    <a:cubicBezTo>
                      <a:pt x="6" y="16"/>
                      <a:pt x="7" y="19"/>
                      <a:pt x="9" y="22"/>
                    </a:cubicBezTo>
                    <a:cubicBezTo>
                      <a:pt x="15" y="32"/>
                      <a:pt x="24" y="40"/>
                      <a:pt x="3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8" name="Freeform 30"/>
              <p:cNvSpPr>
                <a:spLocks/>
              </p:cNvSpPr>
              <p:nvPr/>
            </p:nvSpPr>
            <p:spPr bwMode="auto">
              <a:xfrm>
                <a:off x="7262813" y="2070100"/>
                <a:ext cx="49213" cy="165100"/>
              </a:xfrm>
              <a:custGeom>
                <a:avLst/>
                <a:gdLst>
                  <a:gd name="T0" fmla="*/ 6 w 13"/>
                  <a:gd name="T1" fmla="*/ 44 h 44"/>
                  <a:gd name="T2" fmla="*/ 6 w 13"/>
                  <a:gd name="T3" fmla="*/ 44 h 44"/>
                  <a:gd name="T4" fmla="*/ 10 w 13"/>
                  <a:gd name="T5" fmla="*/ 37 h 44"/>
                  <a:gd name="T6" fmla="*/ 12 w 13"/>
                  <a:gd name="T7" fmla="*/ 0 h 44"/>
                  <a:gd name="T8" fmla="*/ 1 w 13"/>
                  <a:gd name="T9" fmla="*/ 37 h 44"/>
                  <a:gd name="T10" fmla="*/ 0 w 13"/>
                  <a:gd name="T11" fmla="*/ 41 h 44"/>
                  <a:gd name="T12" fmla="*/ 6 w 13"/>
                  <a:gd name="T13" fmla="*/ 44 h 44"/>
                  <a:gd name="T14" fmla="*/ 6 w 13"/>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44">
                    <a:moveTo>
                      <a:pt x="6" y="44"/>
                    </a:moveTo>
                    <a:cubicBezTo>
                      <a:pt x="6" y="44"/>
                      <a:pt x="6" y="44"/>
                      <a:pt x="6" y="44"/>
                    </a:cubicBezTo>
                    <a:cubicBezTo>
                      <a:pt x="10" y="37"/>
                      <a:pt x="10" y="37"/>
                      <a:pt x="10" y="37"/>
                    </a:cubicBezTo>
                    <a:cubicBezTo>
                      <a:pt x="12" y="25"/>
                      <a:pt x="13" y="11"/>
                      <a:pt x="12" y="0"/>
                    </a:cubicBezTo>
                    <a:cubicBezTo>
                      <a:pt x="7" y="11"/>
                      <a:pt x="7" y="27"/>
                      <a:pt x="1" y="37"/>
                    </a:cubicBezTo>
                    <a:cubicBezTo>
                      <a:pt x="0" y="39"/>
                      <a:pt x="0" y="40"/>
                      <a:pt x="0" y="41"/>
                    </a:cubicBezTo>
                    <a:cubicBezTo>
                      <a:pt x="6" y="44"/>
                      <a:pt x="6" y="44"/>
                      <a:pt x="6" y="44"/>
                    </a:cubicBezTo>
                    <a:cubicBezTo>
                      <a:pt x="6" y="44"/>
                      <a:pt x="6" y="44"/>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9" name="Freeform 31"/>
              <p:cNvSpPr>
                <a:spLocks/>
              </p:cNvSpPr>
              <p:nvPr/>
            </p:nvSpPr>
            <p:spPr bwMode="auto">
              <a:xfrm>
                <a:off x="7169151" y="2025650"/>
                <a:ext cx="79375" cy="168275"/>
              </a:xfrm>
              <a:custGeom>
                <a:avLst/>
                <a:gdLst>
                  <a:gd name="T0" fmla="*/ 18 w 21"/>
                  <a:gd name="T1" fmla="*/ 45 h 45"/>
                  <a:gd name="T2" fmla="*/ 19 w 21"/>
                  <a:gd name="T3" fmla="*/ 45 h 45"/>
                  <a:gd name="T4" fmla="*/ 21 w 21"/>
                  <a:gd name="T5" fmla="*/ 41 h 45"/>
                  <a:gd name="T6" fmla="*/ 9 w 21"/>
                  <a:gd name="T7" fmla="*/ 22 h 45"/>
                  <a:gd name="T8" fmla="*/ 2 w 21"/>
                  <a:gd name="T9" fmla="*/ 0 h 45"/>
                  <a:gd name="T10" fmla="*/ 1 w 21"/>
                  <a:gd name="T11" fmla="*/ 0 h 45"/>
                  <a:gd name="T12" fmla="*/ 3 w 21"/>
                  <a:gd name="T13" fmla="*/ 22 h 45"/>
                  <a:gd name="T14" fmla="*/ 14 w 21"/>
                  <a:gd name="T15" fmla="*/ 42 h 45"/>
                  <a:gd name="T16" fmla="*/ 18 w 21"/>
                  <a:gd name="T1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5">
                    <a:moveTo>
                      <a:pt x="18" y="45"/>
                    </a:moveTo>
                    <a:cubicBezTo>
                      <a:pt x="19" y="45"/>
                      <a:pt x="19" y="45"/>
                      <a:pt x="19" y="45"/>
                    </a:cubicBezTo>
                    <a:cubicBezTo>
                      <a:pt x="20" y="44"/>
                      <a:pt x="21" y="43"/>
                      <a:pt x="21" y="41"/>
                    </a:cubicBezTo>
                    <a:cubicBezTo>
                      <a:pt x="20" y="33"/>
                      <a:pt x="14" y="28"/>
                      <a:pt x="9" y="22"/>
                    </a:cubicBezTo>
                    <a:cubicBezTo>
                      <a:pt x="5" y="16"/>
                      <a:pt x="3" y="7"/>
                      <a:pt x="2" y="0"/>
                    </a:cubicBezTo>
                    <a:cubicBezTo>
                      <a:pt x="1" y="0"/>
                      <a:pt x="1" y="0"/>
                      <a:pt x="1" y="0"/>
                    </a:cubicBezTo>
                    <a:cubicBezTo>
                      <a:pt x="1" y="8"/>
                      <a:pt x="0" y="16"/>
                      <a:pt x="3" y="22"/>
                    </a:cubicBezTo>
                    <a:cubicBezTo>
                      <a:pt x="6" y="30"/>
                      <a:pt x="9" y="36"/>
                      <a:pt x="14" y="42"/>
                    </a:cubicBezTo>
                    <a:cubicBezTo>
                      <a:pt x="18" y="45"/>
                      <a:pt x="18" y="45"/>
                      <a:pt x="18"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0" name="Freeform 32"/>
              <p:cNvSpPr>
                <a:spLocks/>
              </p:cNvSpPr>
              <p:nvPr/>
            </p:nvSpPr>
            <p:spPr bwMode="auto">
              <a:xfrm>
                <a:off x="7289801" y="2152650"/>
                <a:ext cx="0" cy="4763"/>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1" name="Freeform 33"/>
              <p:cNvSpPr>
                <a:spLocks/>
              </p:cNvSpPr>
              <p:nvPr/>
            </p:nvSpPr>
            <p:spPr bwMode="auto">
              <a:xfrm>
                <a:off x="7237413" y="1998662"/>
                <a:ext cx="69850" cy="139700"/>
              </a:xfrm>
              <a:custGeom>
                <a:avLst/>
                <a:gdLst>
                  <a:gd name="T0" fmla="*/ 3 w 19"/>
                  <a:gd name="T1" fmla="*/ 37 h 37"/>
                  <a:gd name="T2" fmla="*/ 5 w 19"/>
                  <a:gd name="T3" fmla="*/ 37 h 37"/>
                  <a:gd name="T4" fmla="*/ 8 w 19"/>
                  <a:gd name="T5" fmla="*/ 31 h 37"/>
                  <a:gd name="T6" fmla="*/ 9 w 19"/>
                  <a:gd name="T7" fmla="*/ 30 h 37"/>
                  <a:gd name="T8" fmla="*/ 19 w 19"/>
                  <a:gd name="T9" fmla="*/ 0 h 37"/>
                  <a:gd name="T10" fmla="*/ 19 w 19"/>
                  <a:gd name="T11" fmla="*/ 0 h 37"/>
                  <a:gd name="T12" fmla="*/ 1 w 19"/>
                  <a:gd name="T13" fmla="*/ 29 h 37"/>
                  <a:gd name="T14" fmla="*/ 0 w 19"/>
                  <a:gd name="T15" fmla="*/ 30 h 37"/>
                  <a:gd name="T16" fmla="*/ 3 w 19"/>
                  <a:gd name="T17" fmla="*/ 37 h 37"/>
                  <a:gd name="T18" fmla="*/ 3 w 19"/>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37">
                    <a:moveTo>
                      <a:pt x="3" y="37"/>
                    </a:moveTo>
                    <a:cubicBezTo>
                      <a:pt x="5" y="37"/>
                      <a:pt x="5" y="37"/>
                      <a:pt x="5" y="37"/>
                    </a:cubicBezTo>
                    <a:cubicBezTo>
                      <a:pt x="8" y="31"/>
                      <a:pt x="8" y="31"/>
                      <a:pt x="8" y="31"/>
                    </a:cubicBezTo>
                    <a:cubicBezTo>
                      <a:pt x="8" y="31"/>
                      <a:pt x="9" y="30"/>
                      <a:pt x="9" y="30"/>
                    </a:cubicBezTo>
                    <a:cubicBezTo>
                      <a:pt x="19" y="0"/>
                      <a:pt x="19" y="0"/>
                      <a:pt x="19" y="0"/>
                    </a:cubicBezTo>
                    <a:cubicBezTo>
                      <a:pt x="19" y="0"/>
                      <a:pt x="19" y="0"/>
                      <a:pt x="19" y="0"/>
                    </a:cubicBezTo>
                    <a:cubicBezTo>
                      <a:pt x="12" y="9"/>
                      <a:pt x="9" y="20"/>
                      <a:pt x="1" y="29"/>
                    </a:cubicBezTo>
                    <a:cubicBezTo>
                      <a:pt x="0" y="30"/>
                      <a:pt x="0" y="30"/>
                      <a:pt x="0" y="30"/>
                    </a:cubicBezTo>
                    <a:cubicBezTo>
                      <a:pt x="0" y="33"/>
                      <a:pt x="1" y="35"/>
                      <a:pt x="3" y="37"/>
                    </a:cubicBezTo>
                    <a:cubicBezTo>
                      <a:pt x="3" y="37"/>
                      <a:pt x="3" y="37"/>
                      <a:pt x="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2" name="Freeform 34"/>
              <p:cNvSpPr>
                <a:spLocks/>
              </p:cNvSpPr>
              <p:nvPr/>
            </p:nvSpPr>
            <p:spPr bwMode="auto">
              <a:xfrm>
                <a:off x="7177088" y="1943100"/>
                <a:ext cx="60325" cy="138113"/>
              </a:xfrm>
              <a:custGeom>
                <a:avLst/>
                <a:gdLst>
                  <a:gd name="T0" fmla="*/ 12 w 16"/>
                  <a:gd name="T1" fmla="*/ 37 h 37"/>
                  <a:gd name="T2" fmla="*/ 14 w 16"/>
                  <a:gd name="T3" fmla="*/ 36 h 37"/>
                  <a:gd name="T4" fmla="*/ 16 w 16"/>
                  <a:gd name="T5" fmla="*/ 34 h 37"/>
                  <a:gd name="T6" fmla="*/ 15 w 16"/>
                  <a:gd name="T7" fmla="*/ 30 h 37"/>
                  <a:gd name="T8" fmla="*/ 10 w 16"/>
                  <a:gd name="T9" fmla="*/ 21 h 37"/>
                  <a:gd name="T10" fmla="*/ 6 w 16"/>
                  <a:gd name="T11" fmla="*/ 1 h 37"/>
                  <a:gd name="T12" fmla="*/ 6 w 16"/>
                  <a:gd name="T13" fmla="*/ 0 h 37"/>
                  <a:gd name="T14" fmla="*/ 5 w 16"/>
                  <a:gd name="T15" fmla="*/ 0 h 37"/>
                  <a:gd name="T16" fmla="*/ 4 w 16"/>
                  <a:gd name="T17" fmla="*/ 0 h 37"/>
                  <a:gd name="T18" fmla="*/ 9 w 16"/>
                  <a:gd name="T19" fmla="*/ 36 h 37"/>
                  <a:gd name="T20" fmla="*/ 12 w 1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7">
                    <a:moveTo>
                      <a:pt x="12" y="37"/>
                    </a:moveTo>
                    <a:cubicBezTo>
                      <a:pt x="14" y="36"/>
                      <a:pt x="14" y="36"/>
                      <a:pt x="14" y="36"/>
                    </a:cubicBezTo>
                    <a:cubicBezTo>
                      <a:pt x="16" y="34"/>
                      <a:pt x="16" y="34"/>
                      <a:pt x="16" y="34"/>
                    </a:cubicBezTo>
                    <a:cubicBezTo>
                      <a:pt x="15" y="30"/>
                      <a:pt x="15" y="30"/>
                      <a:pt x="15" y="30"/>
                    </a:cubicBezTo>
                    <a:cubicBezTo>
                      <a:pt x="13" y="27"/>
                      <a:pt x="12" y="23"/>
                      <a:pt x="10" y="21"/>
                    </a:cubicBezTo>
                    <a:cubicBezTo>
                      <a:pt x="7" y="15"/>
                      <a:pt x="4" y="8"/>
                      <a:pt x="6" y="1"/>
                    </a:cubicBezTo>
                    <a:cubicBezTo>
                      <a:pt x="6" y="0"/>
                      <a:pt x="6" y="0"/>
                      <a:pt x="6" y="0"/>
                    </a:cubicBezTo>
                    <a:cubicBezTo>
                      <a:pt x="5" y="0"/>
                      <a:pt x="5" y="0"/>
                      <a:pt x="5" y="0"/>
                    </a:cubicBezTo>
                    <a:cubicBezTo>
                      <a:pt x="4" y="0"/>
                      <a:pt x="5" y="0"/>
                      <a:pt x="4" y="0"/>
                    </a:cubicBezTo>
                    <a:cubicBezTo>
                      <a:pt x="0" y="12"/>
                      <a:pt x="3" y="26"/>
                      <a:pt x="9" y="36"/>
                    </a:cubicBezTo>
                    <a:cubicBezTo>
                      <a:pt x="12" y="37"/>
                      <a:pt x="12" y="37"/>
                      <a:pt x="12"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3" name="Freeform 35"/>
              <p:cNvSpPr>
                <a:spLocks/>
              </p:cNvSpPr>
              <p:nvPr/>
            </p:nvSpPr>
            <p:spPr bwMode="auto">
              <a:xfrm>
                <a:off x="7240588" y="1943100"/>
                <a:ext cx="71438" cy="104775"/>
              </a:xfrm>
              <a:custGeom>
                <a:avLst/>
                <a:gdLst>
                  <a:gd name="T0" fmla="*/ 2 w 19"/>
                  <a:gd name="T1" fmla="*/ 27 h 28"/>
                  <a:gd name="T2" fmla="*/ 7 w 19"/>
                  <a:gd name="T3" fmla="*/ 25 h 28"/>
                  <a:gd name="T4" fmla="*/ 19 w 19"/>
                  <a:gd name="T5" fmla="*/ 0 h 28"/>
                  <a:gd name="T6" fmla="*/ 0 w 19"/>
                  <a:gd name="T7" fmla="*/ 21 h 28"/>
                  <a:gd name="T8" fmla="*/ 1 w 19"/>
                  <a:gd name="T9" fmla="*/ 23 h 28"/>
                  <a:gd name="T10" fmla="*/ 2 w 19"/>
                  <a:gd name="T11" fmla="*/ 27 h 28"/>
                  <a:gd name="T12" fmla="*/ 2 w 19"/>
                  <a:gd name="T13" fmla="*/ 27 h 28"/>
                </a:gdLst>
                <a:ahLst/>
                <a:cxnLst>
                  <a:cxn ang="0">
                    <a:pos x="T0" y="T1"/>
                  </a:cxn>
                  <a:cxn ang="0">
                    <a:pos x="T2" y="T3"/>
                  </a:cxn>
                  <a:cxn ang="0">
                    <a:pos x="T4" y="T5"/>
                  </a:cxn>
                  <a:cxn ang="0">
                    <a:pos x="T6" y="T7"/>
                  </a:cxn>
                  <a:cxn ang="0">
                    <a:pos x="T8" y="T9"/>
                  </a:cxn>
                  <a:cxn ang="0">
                    <a:pos x="T10" y="T11"/>
                  </a:cxn>
                  <a:cxn ang="0">
                    <a:pos x="T12" y="T13"/>
                  </a:cxn>
                </a:cxnLst>
                <a:rect l="0" t="0" r="r" b="b"/>
                <a:pathLst>
                  <a:path w="19" h="28">
                    <a:moveTo>
                      <a:pt x="2" y="27"/>
                    </a:moveTo>
                    <a:cubicBezTo>
                      <a:pt x="4" y="28"/>
                      <a:pt x="6" y="25"/>
                      <a:pt x="7" y="25"/>
                    </a:cubicBezTo>
                    <a:cubicBezTo>
                      <a:pt x="12" y="17"/>
                      <a:pt x="16" y="8"/>
                      <a:pt x="19" y="0"/>
                    </a:cubicBezTo>
                    <a:cubicBezTo>
                      <a:pt x="12" y="4"/>
                      <a:pt x="8" y="15"/>
                      <a:pt x="0" y="21"/>
                    </a:cubicBezTo>
                    <a:cubicBezTo>
                      <a:pt x="1" y="23"/>
                      <a:pt x="1" y="23"/>
                      <a:pt x="1" y="23"/>
                    </a:cubicBezTo>
                    <a:cubicBezTo>
                      <a:pt x="1" y="24"/>
                      <a:pt x="1" y="26"/>
                      <a:pt x="2" y="27"/>
                    </a:cubicBezTo>
                    <a:cubicBezTo>
                      <a:pt x="2" y="27"/>
                      <a:pt x="2" y="27"/>
                      <a:pt x="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4" name="Freeform 36"/>
              <p:cNvSpPr>
                <a:spLocks/>
              </p:cNvSpPr>
              <p:nvPr/>
            </p:nvSpPr>
            <p:spPr bwMode="auto">
              <a:xfrm>
                <a:off x="7213601" y="1855787"/>
                <a:ext cx="26988" cy="131763"/>
              </a:xfrm>
              <a:custGeom>
                <a:avLst/>
                <a:gdLst>
                  <a:gd name="T0" fmla="*/ 4 w 7"/>
                  <a:gd name="T1" fmla="*/ 35 h 35"/>
                  <a:gd name="T2" fmla="*/ 6 w 7"/>
                  <a:gd name="T3" fmla="*/ 31 h 35"/>
                  <a:gd name="T4" fmla="*/ 4 w 7"/>
                  <a:gd name="T5" fmla="*/ 14 h 35"/>
                  <a:gd name="T6" fmla="*/ 4 w 7"/>
                  <a:gd name="T7" fmla="*/ 8 h 35"/>
                  <a:gd name="T8" fmla="*/ 5 w 7"/>
                  <a:gd name="T9" fmla="*/ 0 h 35"/>
                  <a:gd name="T10" fmla="*/ 4 w 7"/>
                  <a:gd name="T11" fmla="*/ 0 h 35"/>
                  <a:gd name="T12" fmla="*/ 4 w 7"/>
                  <a:gd name="T13" fmla="*/ 2 h 35"/>
                  <a:gd name="T14" fmla="*/ 3 w 7"/>
                  <a:gd name="T15" fmla="*/ 2 h 35"/>
                  <a:gd name="T16" fmla="*/ 0 w 7"/>
                  <a:gd name="T17" fmla="*/ 16 h 35"/>
                  <a:gd name="T18" fmla="*/ 1 w 7"/>
                  <a:gd name="T19" fmla="*/ 34 h 35"/>
                  <a:gd name="T20" fmla="*/ 3 w 7"/>
                  <a:gd name="T21" fmla="*/ 35 h 35"/>
                  <a:gd name="T22" fmla="*/ 4 w 7"/>
                  <a:gd name="T23"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35">
                    <a:moveTo>
                      <a:pt x="4" y="35"/>
                    </a:moveTo>
                    <a:cubicBezTo>
                      <a:pt x="5" y="34"/>
                      <a:pt x="6" y="33"/>
                      <a:pt x="6" y="31"/>
                    </a:cubicBezTo>
                    <a:cubicBezTo>
                      <a:pt x="7" y="26"/>
                      <a:pt x="4" y="20"/>
                      <a:pt x="4" y="14"/>
                    </a:cubicBezTo>
                    <a:cubicBezTo>
                      <a:pt x="4" y="12"/>
                      <a:pt x="4" y="10"/>
                      <a:pt x="4" y="8"/>
                    </a:cubicBezTo>
                    <a:cubicBezTo>
                      <a:pt x="5" y="5"/>
                      <a:pt x="4" y="2"/>
                      <a:pt x="5" y="0"/>
                    </a:cubicBezTo>
                    <a:cubicBezTo>
                      <a:pt x="5" y="0"/>
                      <a:pt x="5" y="0"/>
                      <a:pt x="4" y="0"/>
                    </a:cubicBezTo>
                    <a:cubicBezTo>
                      <a:pt x="4" y="2"/>
                      <a:pt x="4" y="2"/>
                      <a:pt x="4" y="2"/>
                    </a:cubicBezTo>
                    <a:cubicBezTo>
                      <a:pt x="4" y="2"/>
                      <a:pt x="3" y="2"/>
                      <a:pt x="3" y="2"/>
                    </a:cubicBezTo>
                    <a:cubicBezTo>
                      <a:pt x="2" y="7"/>
                      <a:pt x="2" y="11"/>
                      <a:pt x="0" y="16"/>
                    </a:cubicBezTo>
                    <a:cubicBezTo>
                      <a:pt x="0" y="22"/>
                      <a:pt x="0" y="28"/>
                      <a:pt x="1" y="34"/>
                    </a:cubicBezTo>
                    <a:cubicBezTo>
                      <a:pt x="3" y="35"/>
                      <a:pt x="3" y="35"/>
                      <a:pt x="3" y="35"/>
                    </a:cubicBezTo>
                    <a:cubicBezTo>
                      <a:pt x="4" y="35"/>
                      <a:pt x="4" y="35"/>
                      <a:pt x="4"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Freeform 37"/>
              <p:cNvSpPr>
                <a:spLocks/>
              </p:cNvSpPr>
              <p:nvPr/>
            </p:nvSpPr>
            <p:spPr bwMode="auto">
              <a:xfrm>
                <a:off x="7248526" y="1893887"/>
                <a:ext cx="85725" cy="71438"/>
              </a:xfrm>
              <a:custGeom>
                <a:avLst/>
                <a:gdLst>
                  <a:gd name="T0" fmla="*/ 1 w 23"/>
                  <a:gd name="T1" fmla="*/ 19 h 19"/>
                  <a:gd name="T2" fmla="*/ 13 w 23"/>
                  <a:gd name="T3" fmla="*/ 11 h 19"/>
                  <a:gd name="T4" fmla="*/ 20 w 23"/>
                  <a:gd name="T5" fmla="*/ 5 h 19"/>
                  <a:gd name="T6" fmla="*/ 23 w 23"/>
                  <a:gd name="T7" fmla="*/ 0 h 19"/>
                  <a:gd name="T8" fmla="*/ 18 w 23"/>
                  <a:gd name="T9" fmla="*/ 1 h 19"/>
                  <a:gd name="T10" fmla="*/ 0 w 23"/>
                  <a:gd name="T11" fmla="*/ 12 h 19"/>
                  <a:gd name="T12" fmla="*/ 0 w 23"/>
                  <a:gd name="T13" fmla="*/ 17 h 19"/>
                  <a:gd name="T14" fmla="*/ 1 w 23"/>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9">
                    <a:moveTo>
                      <a:pt x="1" y="19"/>
                    </a:moveTo>
                    <a:cubicBezTo>
                      <a:pt x="6" y="17"/>
                      <a:pt x="9" y="13"/>
                      <a:pt x="13" y="11"/>
                    </a:cubicBezTo>
                    <a:cubicBezTo>
                      <a:pt x="16" y="9"/>
                      <a:pt x="17" y="7"/>
                      <a:pt x="20" y="5"/>
                    </a:cubicBezTo>
                    <a:cubicBezTo>
                      <a:pt x="21" y="3"/>
                      <a:pt x="22" y="2"/>
                      <a:pt x="23" y="0"/>
                    </a:cubicBezTo>
                    <a:cubicBezTo>
                      <a:pt x="21" y="0"/>
                      <a:pt x="20" y="1"/>
                      <a:pt x="18" y="1"/>
                    </a:cubicBezTo>
                    <a:cubicBezTo>
                      <a:pt x="12" y="6"/>
                      <a:pt x="6" y="8"/>
                      <a:pt x="0" y="12"/>
                    </a:cubicBezTo>
                    <a:cubicBezTo>
                      <a:pt x="0" y="17"/>
                      <a:pt x="0" y="17"/>
                      <a:pt x="0" y="17"/>
                    </a:cubicBezTo>
                    <a:cubicBezTo>
                      <a:pt x="0" y="18"/>
                      <a:pt x="0" y="19"/>
                      <a:pt x="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6" name="Freeform 38"/>
              <p:cNvSpPr>
                <a:spLocks/>
              </p:cNvSpPr>
              <p:nvPr/>
            </p:nvSpPr>
            <p:spPr bwMode="auto">
              <a:xfrm>
                <a:off x="7240588" y="1789112"/>
                <a:ext cx="44450" cy="120650"/>
              </a:xfrm>
              <a:custGeom>
                <a:avLst/>
                <a:gdLst>
                  <a:gd name="T0" fmla="*/ 2 w 12"/>
                  <a:gd name="T1" fmla="*/ 32 h 32"/>
                  <a:gd name="T2" fmla="*/ 4 w 12"/>
                  <a:gd name="T3" fmla="*/ 32 h 32"/>
                  <a:gd name="T4" fmla="*/ 4 w 12"/>
                  <a:gd name="T5" fmla="*/ 31 h 32"/>
                  <a:gd name="T6" fmla="*/ 12 w 12"/>
                  <a:gd name="T7" fmla="*/ 2 h 32"/>
                  <a:gd name="T8" fmla="*/ 12 w 12"/>
                  <a:gd name="T9" fmla="*/ 0 h 32"/>
                  <a:gd name="T10" fmla="*/ 0 w 12"/>
                  <a:gd name="T11" fmla="*/ 29 h 32"/>
                  <a:gd name="T12" fmla="*/ 1 w 12"/>
                  <a:gd name="T13" fmla="*/ 32 h 32"/>
                  <a:gd name="T14" fmla="*/ 2 w 12"/>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32">
                    <a:moveTo>
                      <a:pt x="2" y="32"/>
                    </a:moveTo>
                    <a:cubicBezTo>
                      <a:pt x="2" y="32"/>
                      <a:pt x="3" y="32"/>
                      <a:pt x="4" y="32"/>
                    </a:cubicBezTo>
                    <a:cubicBezTo>
                      <a:pt x="5" y="32"/>
                      <a:pt x="4" y="31"/>
                      <a:pt x="4" y="31"/>
                    </a:cubicBezTo>
                    <a:cubicBezTo>
                      <a:pt x="7" y="21"/>
                      <a:pt x="7" y="10"/>
                      <a:pt x="12" y="2"/>
                    </a:cubicBezTo>
                    <a:cubicBezTo>
                      <a:pt x="11" y="1"/>
                      <a:pt x="12" y="1"/>
                      <a:pt x="12" y="0"/>
                    </a:cubicBezTo>
                    <a:cubicBezTo>
                      <a:pt x="5" y="7"/>
                      <a:pt x="1" y="18"/>
                      <a:pt x="0" y="29"/>
                    </a:cubicBezTo>
                    <a:cubicBezTo>
                      <a:pt x="0" y="31"/>
                      <a:pt x="0" y="31"/>
                      <a:pt x="1" y="32"/>
                    </a:cubicBezTo>
                    <a:cubicBezTo>
                      <a:pt x="2" y="32"/>
                      <a:pt x="2" y="32"/>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7" name="Freeform 39"/>
              <p:cNvSpPr>
                <a:spLocks/>
              </p:cNvSpPr>
              <p:nvPr/>
            </p:nvSpPr>
            <p:spPr bwMode="auto">
              <a:xfrm>
                <a:off x="7273926" y="1844675"/>
                <a:ext cx="93663" cy="49213"/>
              </a:xfrm>
              <a:custGeom>
                <a:avLst/>
                <a:gdLst>
                  <a:gd name="T0" fmla="*/ 1 w 25"/>
                  <a:gd name="T1" fmla="*/ 13 h 13"/>
                  <a:gd name="T2" fmla="*/ 24 w 25"/>
                  <a:gd name="T3" fmla="*/ 2 h 13"/>
                  <a:gd name="T4" fmla="*/ 24 w 25"/>
                  <a:gd name="T5" fmla="*/ 0 h 13"/>
                  <a:gd name="T6" fmla="*/ 3 w 25"/>
                  <a:gd name="T7" fmla="*/ 6 h 13"/>
                  <a:gd name="T8" fmla="*/ 0 w 25"/>
                  <a:gd name="T9" fmla="*/ 8 h 13"/>
                  <a:gd name="T10" fmla="*/ 0 w 25"/>
                  <a:gd name="T11" fmla="*/ 13 h 13"/>
                  <a:gd name="T12" fmla="*/ 1 w 25"/>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5" h="13">
                    <a:moveTo>
                      <a:pt x="1" y="13"/>
                    </a:moveTo>
                    <a:cubicBezTo>
                      <a:pt x="10" y="11"/>
                      <a:pt x="16" y="5"/>
                      <a:pt x="24" y="2"/>
                    </a:cubicBezTo>
                    <a:cubicBezTo>
                      <a:pt x="24" y="2"/>
                      <a:pt x="25" y="1"/>
                      <a:pt x="24" y="0"/>
                    </a:cubicBezTo>
                    <a:cubicBezTo>
                      <a:pt x="17" y="2"/>
                      <a:pt x="10" y="5"/>
                      <a:pt x="3" y="6"/>
                    </a:cubicBezTo>
                    <a:cubicBezTo>
                      <a:pt x="1" y="6"/>
                      <a:pt x="0" y="8"/>
                      <a:pt x="0" y="8"/>
                    </a:cubicBezTo>
                    <a:cubicBezTo>
                      <a:pt x="0" y="13"/>
                      <a:pt x="0" y="13"/>
                      <a:pt x="0" y="13"/>
                    </a:cubicBezTo>
                    <a:cubicBezTo>
                      <a:pt x="1" y="13"/>
                      <a:pt x="1"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8" name="Freeform 40"/>
              <p:cNvSpPr>
                <a:spLocks/>
              </p:cNvSpPr>
              <p:nvPr/>
            </p:nvSpPr>
            <p:spPr bwMode="auto">
              <a:xfrm>
                <a:off x="7281863" y="1739900"/>
                <a:ext cx="52388" cy="104775"/>
              </a:xfrm>
              <a:custGeom>
                <a:avLst/>
                <a:gdLst>
                  <a:gd name="T0" fmla="*/ 2 w 14"/>
                  <a:gd name="T1" fmla="*/ 28 h 28"/>
                  <a:gd name="T2" fmla="*/ 5 w 14"/>
                  <a:gd name="T3" fmla="*/ 28 h 28"/>
                  <a:gd name="T4" fmla="*/ 8 w 14"/>
                  <a:gd name="T5" fmla="*/ 17 h 28"/>
                  <a:gd name="T6" fmla="*/ 14 w 14"/>
                  <a:gd name="T7" fmla="*/ 1 h 28"/>
                  <a:gd name="T8" fmla="*/ 14 w 14"/>
                  <a:gd name="T9" fmla="*/ 0 h 28"/>
                  <a:gd name="T10" fmla="*/ 0 w 14"/>
                  <a:gd name="T11" fmla="*/ 26 h 28"/>
                  <a:gd name="T12" fmla="*/ 1 w 14"/>
                  <a:gd name="T13" fmla="*/ 28 h 28"/>
                  <a:gd name="T14" fmla="*/ 2 w 14"/>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8">
                    <a:moveTo>
                      <a:pt x="2" y="28"/>
                    </a:moveTo>
                    <a:cubicBezTo>
                      <a:pt x="5" y="28"/>
                      <a:pt x="5" y="28"/>
                      <a:pt x="5" y="28"/>
                    </a:cubicBezTo>
                    <a:cubicBezTo>
                      <a:pt x="8" y="26"/>
                      <a:pt x="7" y="21"/>
                      <a:pt x="8" y="17"/>
                    </a:cubicBezTo>
                    <a:cubicBezTo>
                      <a:pt x="8" y="11"/>
                      <a:pt x="11" y="5"/>
                      <a:pt x="14" y="1"/>
                    </a:cubicBezTo>
                    <a:cubicBezTo>
                      <a:pt x="14" y="1"/>
                      <a:pt x="14" y="1"/>
                      <a:pt x="14" y="0"/>
                    </a:cubicBezTo>
                    <a:cubicBezTo>
                      <a:pt x="6" y="6"/>
                      <a:pt x="3" y="16"/>
                      <a:pt x="0" y="26"/>
                    </a:cubicBezTo>
                    <a:cubicBezTo>
                      <a:pt x="1" y="27"/>
                      <a:pt x="1" y="28"/>
                      <a:pt x="1" y="28"/>
                    </a:cubicBezTo>
                    <a:cubicBezTo>
                      <a:pt x="2" y="28"/>
                      <a:pt x="2"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9" name="Freeform 41"/>
              <p:cNvSpPr>
                <a:spLocks/>
              </p:cNvSpPr>
              <p:nvPr/>
            </p:nvSpPr>
            <p:spPr bwMode="auto">
              <a:xfrm>
                <a:off x="7323138" y="1803400"/>
                <a:ext cx="85725" cy="41275"/>
              </a:xfrm>
              <a:custGeom>
                <a:avLst/>
                <a:gdLst>
                  <a:gd name="T0" fmla="*/ 2 w 23"/>
                  <a:gd name="T1" fmla="*/ 11 h 11"/>
                  <a:gd name="T2" fmla="*/ 23 w 23"/>
                  <a:gd name="T3" fmla="*/ 1 h 11"/>
                  <a:gd name="T4" fmla="*/ 22 w 23"/>
                  <a:gd name="T5" fmla="*/ 0 h 11"/>
                  <a:gd name="T6" fmla="*/ 3 w 23"/>
                  <a:gd name="T7" fmla="*/ 3 h 11"/>
                  <a:gd name="T8" fmla="*/ 2 w 23"/>
                  <a:gd name="T9" fmla="*/ 3 h 11"/>
                  <a:gd name="T10" fmla="*/ 0 w 23"/>
                  <a:gd name="T11" fmla="*/ 9 h 11"/>
                  <a:gd name="T12" fmla="*/ 2 w 23"/>
                  <a:gd name="T13" fmla="*/ 11 h 11"/>
                  <a:gd name="T14" fmla="*/ 2 w 2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1">
                    <a:moveTo>
                      <a:pt x="2" y="11"/>
                    </a:moveTo>
                    <a:cubicBezTo>
                      <a:pt x="23" y="1"/>
                      <a:pt x="23" y="1"/>
                      <a:pt x="23" y="1"/>
                    </a:cubicBezTo>
                    <a:cubicBezTo>
                      <a:pt x="23" y="0"/>
                      <a:pt x="23" y="0"/>
                      <a:pt x="22" y="0"/>
                    </a:cubicBezTo>
                    <a:cubicBezTo>
                      <a:pt x="16" y="0"/>
                      <a:pt x="9" y="4"/>
                      <a:pt x="3" y="3"/>
                    </a:cubicBezTo>
                    <a:cubicBezTo>
                      <a:pt x="3" y="3"/>
                      <a:pt x="2" y="3"/>
                      <a:pt x="2" y="3"/>
                    </a:cubicBezTo>
                    <a:cubicBezTo>
                      <a:pt x="1" y="4"/>
                      <a:pt x="0" y="7"/>
                      <a:pt x="0" y="9"/>
                    </a:cubicBezTo>
                    <a:cubicBezTo>
                      <a:pt x="0" y="9"/>
                      <a:pt x="1" y="10"/>
                      <a:pt x="2" y="11"/>
                    </a:cubicBezTo>
                    <a:cubicBezTo>
                      <a:pt x="2" y="11"/>
                      <a:pt x="2"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Freeform 42"/>
              <p:cNvSpPr>
                <a:spLocks/>
              </p:cNvSpPr>
              <p:nvPr/>
            </p:nvSpPr>
            <p:spPr bwMode="auto">
              <a:xfrm>
                <a:off x="7323138" y="1698625"/>
                <a:ext cx="68263" cy="101600"/>
              </a:xfrm>
              <a:custGeom>
                <a:avLst/>
                <a:gdLst>
                  <a:gd name="T0" fmla="*/ 4 w 18"/>
                  <a:gd name="T1" fmla="*/ 27 h 27"/>
                  <a:gd name="T2" fmla="*/ 8 w 18"/>
                  <a:gd name="T3" fmla="*/ 23 h 27"/>
                  <a:gd name="T4" fmla="*/ 18 w 18"/>
                  <a:gd name="T5" fmla="*/ 2 h 27"/>
                  <a:gd name="T6" fmla="*/ 17 w 18"/>
                  <a:gd name="T7" fmla="*/ 0 h 27"/>
                  <a:gd name="T8" fmla="*/ 5 w 18"/>
                  <a:gd name="T9" fmla="*/ 14 h 27"/>
                  <a:gd name="T10" fmla="*/ 3 w 18"/>
                  <a:gd name="T11" fmla="*/ 25 h 27"/>
                  <a:gd name="T12" fmla="*/ 4 w 18"/>
                  <a:gd name="T13" fmla="*/ 27 h 27"/>
                  <a:gd name="T14" fmla="*/ 4 w 1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7">
                    <a:moveTo>
                      <a:pt x="4" y="27"/>
                    </a:moveTo>
                    <a:cubicBezTo>
                      <a:pt x="6" y="26"/>
                      <a:pt x="7" y="25"/>
                      <a:pt x="8" y="23"/>
                    </a:cubicBezTo>
                    <a:cubicBezTo>
                      <a:pt x="8" y="14"/>
                      <a:pt x="12" y="7"/>
                      <a:pt x="18" y="2"/>
                    </a:cubicBezTo>
                    <a:cubicBezTo>
                      <a:pt x="17" y="0"/>
                      <a:pt x="17" y="0"/>
                      <a:pt x="17" y="0"/>
                    </a:cubicBezTo>
                    <a:cubicBezTo>
                      <a:pt x="12" y="3"/>
                      <a:pt x="8" y="9"/>
                      <a:pt x="5" y="14"/>
                    </a:cubicBezTo>
                    <a:cubicBezTo>
                      <a:pt x="4" y="18"/>
                      <a:pt x="0" y="21"/>
                      <a:pt x="3" y="25"/>
                    </a:cubicBezTo>
                    <a:cubicBezTo>
                      <a:pt x="3" y="26"/>
                      <a:pt x="3" y="26"/>
                      <a:pt x="4" y="27"/>
                    </a:cubicBezTo>
                    <a:cubicBezTo>
                      <a:pt x="4" y="27"/>
                      <a:pt x="4" y="27"/>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1" name="Freeform 43"/>
              <p:cNvSpPr>
                <a:spLocks/>
              </p:cNvSpPr>
              <p:nvPr/>
            </p:nvSpPr>
            <p:spPr bwMode="auto">
              <a:xfrm>
                <a:off x="7364413" y="1758950"/>
                <a:ext cx="85725" cy="38100"/>
              </a:xfrm>
              <a:custGeom>
                <a:avLst/>
                <a:gdLst>
                  <a:gd name="T0" fmla="*/ 0 w 23"/>
                  <a:gd name="T1" fmla="*/ 10 h 10"/>
                  <a:gd name="T2" fmla="*/ 23 w 23"/>
                  <a:gd name="T3" fmla="*/ 0 h 10"/>
                  <a:gd name="T4" fmla="*/ 23 w 23"/>
                  <a:gd name="T5" fmla="*/ 0 h 10"/>
                  <a:gd name="T6" fmla="*/ 2 w 23"/>
                  <a:gd name="T7" fmla="*/ 4 h 10"/>
                  <a:gd name="T8" fmla="*/ 0 w 23"/>
                  <a:gd name="T9" fmla="*/ 6 h 10"/>
                  <a:gd name="T10" fmla="*/ 0 w 23"/>
                  <a:gd name="T11" fmla="*/ 10 h 10"/>
                  <a:gd name="T12" fmla="*/ 0 w 2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3" h="10">
                    <a:moveTo>
                      <a:pt x="0" y="10"/>
                    </a:moveTo>
                    <a:cubicBezTo>
                      <a:pt x="9" y="9"/>
                      <a:pt x="18" y="6"/>
                      <a:pt x="23" y="0"/>
                    </a:cubicBezTo>
                    <a:cubicBezTo>
                      <a:pt x="23" y="0"/>
                      <a:pt x="23" y="0"/>
                      <a:pt x="23" y="0"/>
                    </a:cubicBezTo>
                    <a:cubicBezTo>
                      <a:pt x="17" y="0"/>
                      <a:pt x="10" y="5"/>
                      <a:pt x="2" y="4"/>
                    </a:cubicBezTo>
                    <a:cubicBezTo>
                      <a:pt x="0" y="6"/>
                      <a:pt x="0" y="6"/>
                      <a:pt x="0" y="6"/>
                    </a:cubicBezTo>
                    <a:cubicBezTo>
                      <a:pt x="0" y="10"/>
                      <a:pt x="0" y="10"/>
                      <a:pt x="0" y="10"/>
                    </a:cubicBezTo>
                    <a:cubicBezTo>
                      <a:pt x="0" y="10"/>
                      <a:pt x="0" y="1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2" name="Freeform 44"/>
              <p:cNvSpPr>
                <a:spLocks/>
              </p:cNvSpPr>
              <p:nvPr/>
            </p:nvSpPr>
            <p:spPr bwMode="auto">
              <a:xfrm>
                <a:off x="7383463" y="1662112"/>
                <a:ext cx="96838" cy="100013"/>
              </a:xfrm>
              <a:custGeom>
                <a:avLst/>
                <a:gdLst>
                  <a:gd name="T0" fmla="*/ 4 w 26"/>
                  <a:gd name="T1" fmla="*/ 27 h 27"/>
                  <a:gd name="T2" fmla="*/ 6 w 26"/>
                  <a:gd name="T3" fmla="*/ 26 h 27"/>
                  <a:gd name="T4" fmla="*/ 15 w 26"/>
                  <a:gd name="T5" fmla="*/ 13 h 27"/>
                  <a:gd name="T6" fmla="*/ 22 w 26"/>
                  <a:gd name="T7" fmla="*/ 5 h 27"/>
                  <a:gd name="T8" fmla="*/ 26 w 26"/>
                  <a:gd name="T9" fmla="*/ 1 h 27"/>
                  <a:gd name="T10" fmla="*/ 25 w 26"/>
                  <a:gd name="T11" fmla="*/ 0 h 27"/>
                  <a:gd name="T12" fmla="*/ 6 w 26"/>
                  <a:gd name="T13" fmla="*/ 15 h 27"/>
                  <a:gd name="T14" fmla="*/ 1 w 26"/>
                  <a:gd name="T15" fmla="*/ 20 h 27"/>
                  <a:gd name="T16" fmla="*/ 0 w 26"/>
                  <a:gd name="T17" fmla="*/ 21 h 27"/>
                  <a:gd name="T18" fmla="*/ 1 w 26"/>
                  <a:gd name="T19" fmla="*/ 25 h 27"/>
                  <a:gd name="T20" fmla="*/ 4 w 26"/>
                  <a:gd name="T2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7">
                    <a:moveTo>
                      <a:pt x="4" y="27"/>
                    </a:moveTo>
                    <a:cubicBezTo>
                      <a:pt x="6" y="26"/>
                      <a:pt x="6" y="26"/>
                      <a:pt x="6" y="26"/>
                    </a:cubicBezTo>
                    <a:cubicBezTo>
                      <a:pt x="10" y="23"/>
                      <a:pt x="9" y="15"/>
                      <a:pt x="15" y="13"/>
                    </a:cubicBezTo>
                    <a:cubicBezTo>
                      <a:pt x="17" y="11"/>
                      <a:pt x="19" y="7"/>
                      <a:pt x="22" y="5"/>
                    </a:cubicBezTo>
                    <a:cubicBezTo>
                      <a:pt x="26" y="1"/>
                      <a:pt x="26" y="1"/>
                      <a:pt x="26" y="1"/>
                    </a:cubicBezTo>
                    <a:cubicBezTo>
                      <a:pt x="26" y="1"/>
                      <a:pt x="25" y="0"/>
                      <a:pt x="25" y="0"/>
                    </a:cubicBezTo>
                    <a:cubicBezTo>
                      <a:pt x="17" y="4"/>
                      <a:pt x="12" y="8"/>
                      <a:pt x="6" y="15"/>
                    </a:cubicBezTo>
                    <a:cubicBezTo>
                      <a:pt x="4" y="17"/>
                      <a:pt x="2" y="18"/>
                      <a:pt x="1" y="20"/>
                    </a:cubicBezTo>
                    <a:cubicBezTo>
                      <a:pt x="0" y="21"/>
                      <a:pt x="0" y="21"/>
                      <a:pt x="0" y="21"/>
                    </a:cubicBezTo>
                    <a:cubicBezTo>
                      <a:pt x="1" y="25"/>
                      <a:pt x="1" y="25"/>
                      <a:pt x="1" y="25"/>
                    </a:cubicBezTo>
                    <a:cubicBezTo>
                      <a:pt x="4" y="27"/>
                      <a:pt x="4" y="27"/>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3" name="Freeform 45"/>
              <p:cNvSpPr>
                <a:spLocks/>
              </p:cNvSpPr>
              <p:nvPr/>
            </p:nvSpPr>
            <p:spPr bwMode="auto">
              <a:xfrm>
                <a:off x="7432676" y="1695450"/>
                <a:ext cx="107950" cy="52388"/>
              </a:xfrm>
              <a:custGeom>
                <a:avLst/>
                <a:gdLst>
                  <a:gd name="T0" fmla="*/ 3 w 29"/>
                  <a:gd name="T1" fmla="*/ 14 h 14"/>
                  <a:gd name="T2" fmla="*/ 26 w 29"/>
                  <a:gd name="T3" fmla="*/ 4 h 14"/>
                  <a:gd name="T4" fmla="*/ 28 w 29"/>
                  <a:gd name="T5" fmla="*/ 3 h 14"/>
                  <a:gd name="T6" fmla="*/ 29 w 29"/>
                  <a:gd name="T7" fmla="*/ 1 h 14"/>
                  <a:gd name="T8" fmla="*/ 29 w 29"/>
                  <a:gd name="T9" fmla="*/ 0 h 14"/>
                  <a:gd name="T10" fmla="*/ 7 w 29"/>
                  <a:gd name="T11" fmla="*/ 7 h 14"/>
                  <a:gd name="T12" fmla="*/ 2 w 29"/>
                  <a:gd name="T13" fmla="*/ 8 h 14"/>
                  <a:gd name="T14" fmla="*/ 2 w 29"/>
                  <a:gd name="T15" fmla="*/ 13 h 14"/>
                  <a:gd name="T16" fmla="*/ 3 w 29"/>
                  <a:gd name="T17" fmla="*/ 14 h 14"/>
                  <a:gd name="T18" fmla="*/ 3 w 29"/>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4">
                    <a:moveTo>
                      <a:pt x="3" y="14"/>
                    </a:moveTo>
                    <a:cubicBezTo>
                      <a:pt x="12" y="13"/>
                      <a:pt x="18" y="7"/>
                      <a:pt x="26" y="4"/>
                    </a:cubicBezTo>
                    <a:cubicBezTo>
                      <a:pt x="26" y="4"/>
                      <a:pt x="27" y="4"/>
                      <a:pt x="28" y="3"/>
                    </a:cubicBezTo>
                    <a:cubicBezTo>
                      <a:pt x="29" y="1"/>
                      <a:pt x="29" y="1"/>
                      <a:pt x="29" y="1"/>
                    </a:cubicBezTo>
                    <a:cubicBezTo>
                      <a:pt x="29" y="1"/>
                      <a:pt x="29" y="1"/>
                      <a:pt x="29" y="0"/>
                    </a:cubicBezTo>
                    <a:cubicBezTo>
                      <a:pt x="23" y="3"/>
                      <a:pt x="15" y="8"/>
                      <a:pt x="7" y="7"/>
                    </a:cubicBezTo>
                    <a:cubicBezTo>
                      <a:pt x="5" y="7"/>
                      <a:pt x="4" y="8"/>
                      <a:pt x="2" y="8"/>
                    </a:cubicBezTo>
                    <a:cubicBezTo>
                      <a:pt x="2" y="9"/>
                      <a:pt x="0" y="12"/>
                      <a:pt x="2" y="13"/>
                    </a:cubicBezTo>
                    <a:cubicBezTo>
                      <a:pt x="2" y="13"/>
                      <a:pt x="2" y="13"/>
                      <a:pt x="3" y="14"/>
                    </a:cubicBezTo>
                    <a:cubicBezTo>
                      <a:pt x="3" y="14"/>
                      <a:pt x="3" y="14"/>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4" name="Freeform 46"/>
              <p:cNvSpPr>
                <a:spLocks/>
              </p:cNvSpPr>
              <p:nvPr/>
            </p:nvSpPr>
            <p:spPr bwMode="auto">
              <a:xfrm>
                <a:off x="7466013" y="1662112"/>
                <a:ext cx="66675" cy="47625"/>
              </a:xfrm>
              <a:custGeom>
                <a:avLst/>
                <a:gdLst>
                  <a:gd name="T0" fmla="*/ 1 w 18"/>
                  <a:gd name="T1" fmla="*/ 13 h 13"/>
                  <a:gd name="T2" fmla="*/ 18 w 18"/>
                  <a:gd name="T3" fmla="*/ 1 h 13"/>
                  <a:gd name="T4" fmla="*/ 18 w 18"/>
                  <a:gd name="T5" fmla="*/ 0 h 13"/>
                  <a:gd name="T6" fmla="*/ 17 w 18"/>
                  <a:gd name="T7" fmla="*/ 0 h 13"/>
                  <a:gd name="T8" fmla="*/ 8 w 18"/>
                  <a:gd name="T9" fmla="*/ 5 h 13"/>
                  <a:gd name="T10" fmla="*/ 0 w 18"/>
                  <a:gd name="T11" fmla="*/ 13 h 13"/>
                  <a:gd name="T12" fmla="*/ 1 w 18"/>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1" y="13"/>
                    </a:moveTo>
                    <a:cubicBezTo>
                      <a:pt x="7" y="11"/>
                      <a:pt x="14" y="7"/>
                      <a:pt x="18" y="1"/>
                    </a:cubicBezTo>
                    <a:cubicBezTo>
                      <a:pt x="18" y="1"/>
                      <a:pt x="18" y="0"/>
                      <a:pt x="18" y="0"/>
                    </a:cubicBezTo>
                    <a:cubicBezTo>
                      <a:pt x="18" y="0"/>
                      <a:pt x="18" y="0"/>
                      <a:pt x="17" y="0"/>
                    </a:cubicBezTo>
                    <a:cubicBezTo>
                      <a:pt x="14" y="1"/>
                      <a:pt x="11" y="3"/>
                      <a:pt x="8" y="5"/>
                    </a:cubicBezTo>
                    <a:cubicBezTo>
                      <a:pt x="5" y="7"/>
                      <a:pt x="2" y="9"/>
                      <a:pt x="0" y="13"/>
                    </a:cubicBezTo>
                    <a:cubicBezTo>
                      <a:pt x="1" y="13"/>
                      <a:pt x="1"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5" name="Freeform 47"/>
              <p:cNvSpPr>
                <a:spLocks/>
              </p:cNvSpPr>
              <p:nvPr/>
            </p:nvSpPr>
            <p:spPr bwMode="auto">
              <a:xfrm>
                <a:off x="7721601" y="2251075"/>
                <a:ext cx="657225" cy="363538"/>
              </a:xfrm>
              <a:custGeom>
                <a:avLst/>
                <a:gdLst>
                  <a:gd name="T0" fmla="*/ 1 w 175"/>
                  <a:gd name="T1" fmla="*/ 97 h 97"/>
                  <a:gd name="T2" fmla="*/ 0 w 175"/>
                  <a:gd name="T3" fmla="*/ 97 h 97"/>
                  <a:gd name="T4" fmla="*/ 7 w 175"/>
                  <a:gd name="T5" fmla="*/ 89 h 97"/>
                  <a:gd name="T6" fmla="*/ 25 w 175"/>
                  <a:gd name="T7" fmla="*/ 77 h 97"/>
                  <a:gd name="T8" fmla="*/ 28 w 175"/>
                  <a:gd name="T9" fmla="*/ 76 h 97"/>
                  <a:gd name="T10" fmla="*/ 44 w 175"/>
                  <a:gd name="T11" fmla="*/ 71 h 97"/>
                  <a:gd name="T12" fmla="*/ 50 w 175"/>
                  <a:gd name="T13" fmla="*/ 70 h 97"/>
                  <a:gd name="T14" fmla="*/ 77 w 175"/>
                  <a:gd name="T15" fmla="*/ 66 h 97"/>
                  <a:gd name="T16" fmla="*/ 88 w 175"/>
                  <a:gd name="T17" fmla="*/ 54 h 97"/>
                  <a:gd name="T18" fmla="*/ 93 w 175"/>
                  <a:gd name="T19" fmla="*/ 48 h 97"/>
                  <a:gd name="T20" fmla="*/ 94 w 175"/>
                  <a:gd name="T21" fmla="*/ 47 h 97"/>
                  <a:gd name="T22" fmla="*/ 103 w 175"/>
                  <a:gd name="T23" fmla="*/ 40 h 97"/>
                  <a:gd name="T24" fmla="*/ 118 w 175"/>
                  <a:gd name="T25" fmla="*/ 27 h 97"/>
                  <a:gd name="T26" fmla="*/ 120 w 175"/>
                  <a:gd name="T27" fmla="*/ 26 h 97"/>
                  <a:gd name="T28" fmla="*/ 135 w 175"/>
                  <a:gd name="T29" fmla="*/ 9 h 97"/>
                  <a:gd name="T30" fmla="*/ 141 w 175"/>
                  <a:gd name="T31" fmla="*/ 0 h 97"/>
                  <a:gd name="T32" fmla="*/ 141 w 175"/>
                  <a:gd name="T33" fmla="*/ 0 h 97"/>
                  <a:gd name="T34" fmla="*/ 140 w 175"/>
                  <a:gd name="T35" fmla="*/ 8 h 97"/>
                  <a:gd name="T36" fmla="*/ 135 w 175"/>
                  <a:gd name="T37" fmla="*/ 19 h 97"/>
                  <a:gd name="T38" fmla="*/ 136 w 175"/>
                  <a:gd name="T39" fmla="*/ 20 h 97"/>
                  <a:gd name="T40" fmla="*/ 120 w 175"/>
                  <a:gd name="T41" fmla="*/ 46 h 97"/>
                  <a:gd name="T42" fmla="*/ 115 w 175"/>
                  <a:gd name="T43" fmla="*/ 57 h 97"/>
                  <a:gd name="T44" fmla="*/ 119 w 175"/>
                  <a:gd name="T45" fmla="*/ 60 h 97"/>
                  <a:gd name="T46" fmla="*/ 129 w 175"/>
                  <a:gd name="T47" fmla="*/ 65 h 97"/>
                  <a:gd name="T48" fmla="*/ 131 w 175"/>
                  <a:gd name="T49" fmla="*/ 66 h 97"/>
                  <a:gd name="T50" fmla="*/ 137 w 175"/>
                  <a:gd name="T51" fmla="*/ 68 h 97"/>
                  <a:gd name="T52" fmla="*/ 166 w 175"/>
                  <a:gd name="T53" fmla="*/ 69 h 97"/>
                  <a:gd name="T54" fmla="*/ 175 w 175"/>
                  <a:gd name="T55" fmla="*/ 67 h 97"/>
                  <a:gd name="T56" fmla="*/ 175 w 175"/>
                  <a:gd name="T57" fmla="*/ 68 h 97"/>
                  <a:gd name="T58" fmla="*/ 164 w 175"/>
                  <a:gd name="T59" fmla="*/ 76 h 97"/>
                  <a:gd name="T60" fmla="*/ 127 w 175"/>
                  <a:gd name="T61" fmla="*/ 78 h 97"/>
                  <a:gd name="T62" fmla="*/ 90 w 175"/>
                  <a:gd name="T63" fmla="*/ 82 h 97"/>
                  <a:gd name="T64" fmla="*/ 81 w 175"/>
                  <a:gd name="T65" fmla="*/ 79 h 97"/>
                  <a:gd name="T66" fmla="*/ 43 w 175"/>
                  <a:gd name="T67" fmla="*/ 82 h 97"/>
                  <a:gd name="T68" fmla="*/ 1 w 175"/>
                  <a:gd name="T69" fmla="*/ 97 h 97"/>
                  <a:gd name="T70" fmla="*/ 1 w 175"/>
                  <a:gd name="T7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5" h="97">
                    <a:moveTo>
                      <a:pt x="1" y="97"/>
                    </a:moveTo>
                    <a:cubicBezTo>
                      <a:pt x="0" y="97"/>
                      <a:pt x="0" y="97"/>
                      <a:pt x="0" y="97"/>
                    </a:cubicBezTo>
                    <a:cubicBezTo>
                      <a:pt x="7" y="89"/>
                      <a:pt x="7" y="89"/>
                      <a:pt x="7" y="89"/>
                    </a:cubicBezTo>
                    <a:cubicBezTo>
                      <a:pt x="11" y="83"/>
                      <a:pt x="20" y="81"/>
                      <a:pt x="25" y="77"/>
                    </a:cubicBezTo>
                    <a:cubicBezTo>
                      <a:pt x="27" y="77"/>
                      <a:pt x="27" y="77"/>
                      <a:pt x="28" y="76"/>
                    </a:cubicBezTo>
                    <a:cubicBezTo>
                      <a:pt x="33" y="74"/>
                      <a:pt x="39" y="72"/>
                      <a:pt x="44" y="71"/>
                    </a:cubicBezTo>
                    <a:cubicBezTo>
                      <a:pt x="47" y="71"/>
                      <a:pt x="48" y="71"/>
                      <a:pt x="50" y="70"/>
                    </a:cubicBezTo>
                    <a:cubicBezTo>
                      <a:pt x="59" y="69"/>
                      <a:pt x="68" y="67"/>
                      <a:pt x="77" y="66"/>
                    </a:cubicBezTo>
                    <a:cubicBezTo>
                      <a:pt x="81" y="63"/>
                      <a:pt x="84" y="57"/>
                      <a:pt x="88" y="54"/>
                    </a:cubicBezTo>
                    <a:cubicBezTo>
                      <a:pt x="90" y="51"/>
                      <a:pt x="92" y="50"/>
                      <a:pt x="93" y="48"/>
                    </a:cubicBezTo>
                    <a:cubicBezTo>
                      <a:pt x="93" y="48"/>
                      <a:pt x="94" y="47"/>
                      <a:pt x="94" y="47"/>
                    </a:cubicBezTo>
                    <a:cubicBezTo>
                      <a:pt x="103" y="40"/>
                      <a:pt x="103" y="40"/>
                      <a:pt x="103" y="40"/>
                    </a:cubicBezTo>
                    <a:cubicBezTo>
                      <a:pt x="107" y="36"/>
                      <a:pt x="113" y="33"/>
                      <a:pt x="118" y="27"/>
                    </a:cubicBezTo>
                    <a:cubicBezTo>
                      <a:pt x="120" y="26"/>
                      <a:pt x="120" y="26"/>
                      <a:pt x="120" y="26"/>
                    </a:cubicBezTo>
                    <a:cubicBezTo>
                      <a:pt x="126" y="21"/>
                      <a:pt x="131" y="15"/>
                      <a:pt x="135" y="9"/>
                    </a:cubicBezTo>
                    <a:cubicBezTo>
                      <a:pt x="137" y="6"/>
                      <a:pt x="138" y="3"/>
                      <a:pt x="141" y="0"/>
                    </a:cubicBezTo>
                    <a:cubicBezTo>
                      <a:pt x="141" y="0"/>
                      <a:pt x="141" y="0"/>
                      <a:pt x="141" y="0"/>
                    </a:cubicBezTo>
                    <a:cubicBezTo>
                      <a:pt x="141" y="3"/>
                      <a:pt x="141" y="6"/>
                      <a:pt x="140" y="8"/>
                    </a:cubicBezTo>
                    <a:cubicBezTo>
                      <a:pt x="139" y="13"/>
                      <a:pt x="137" y="16"/>
                      <a:pt x="135" y="19"/>
                    </a:cubicBezTo>
                    <a:cubicBezTo>
                      <a:pt x="135" y="19"/>
                      <a:pt x="135" y="19"/>
                      <a:pt x="136" y="20"/>
                    </a:cubicBezTo>
                    <a:cubicBezTo>
                      <a:pt x="129" y="28"/>
                      <a:pt x="122" y="34"/>
                      <a:pt x="120" y="46"/>
                    </a:cubicBezTo>
                    <a:cubicBezTo>
                      <a:pt x="118" y="49"/>
                      <a:pt x="117" y="54"/>
                      <a:pt x="115" y="57"/>
                    </a:cubicBezTo>
                    <a:cubicBezTo>
                      <a:pt x="115" y="59"/>
                      <a:pt x="117" y="60"/>
                      <a:pt x="119" y="60"/>
                    </a:cubicBezTo>
                    <a:cubicBezTo>
                      <a:pt x="123" y="62"/>
                      <a:pt x="125" y="64"/>
                      <a:pt x="129" y="65"/>
                    </a:cubicBezTo>
                    <a:cubicBezTo>
                      <a:pt x="130" y="65"/>
                      <a:pt x="130" y="66"/>
                      <a:pt x="131" y="66"/>
                    </a:cubicBezTo>
                    <a:cubicBezTo>
                      <a:pt x="132" y="67"/>
                      <a:pt x="135" y="67"/>
                      <a:pt x="137" y="68"/>
                    </a:cubicBezTo>
                    <a:cubicBezTo>
                      <a:pt x="147" y="72"/>
                      <a:pt x="157" y="70"/>
                      <a:pt x="166" y="69"/>
                    </a:cubicBezTo>
                    <a:cubicBezTo>
                      <a:pt x="169" y="68"/>
                      <a:pt x="172" y="67"/>
                      <a:pt x="175" y="67"/>
                    </a:cubicBezTo>
                    <a:cubicBezTo>
                      <a:pt x="175" y="67"/>
                      <a:pt x="175" y="67"/>
                      <a:pt x="175" y="68"/>
                    </a:cubicBezTo>
                    <a:cubicBezTo>
                      <a:pt x="172" y="71"/>
                      <a:pt x="168" y="73"/>
                      <a:pt x="164" y="76"/>
                    </a:cubicBezTo>
                    <a:cubicBezTo>
                      <a:pt x="152" y="79"/>
                      <a:pt x="139" y="78"/>
                      <a:pt x="127" y="78"/>
                    </a:cubicBezTo>
                    <a:cubicBezTo>
                      <a:pt x="114" y="78"/>
                      <a:pt x="102" y="83"/>
                      <a:pt x="90" y="82"/>
                    </a:cubicBezTo>
                    <a:cubicBezTo>
                      <a:pt x="87" y="81"/>
                      <a:pt x="83" y="80"/>
                      <a:pt x="81" y="79"/>
                    </a:cubicBezTo>
                    <a:cubicBezTo>
                      <a:pt x="68" y="76"/>
                      <a:pt x="55" y="80"/>
                      <a:pt x="43" y="82"/>
                    </a:cubicBezTo>
                    <a:cubicBezTo>
                      <a:pt x="28" y="85"/>
                      <a:pt x="12" y="89"/>
                      <a:pt x="1" y="97"/>
                    </a:cubicBezTo>
                    <a:cubicBezTo>
                      <a:pt x="1" y="97"/>
                      <a:pt x="1" y="97"/>
                      <a:pt x="1"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6" name="Freeform 48"/>
              <p:cNvSpPr>
                <a:spLocks/>
              </p:cNvSpPr>
              <p:nvPr/>
            </p:nvSpPr>
            <p:spPr bwMode="auto">
              <a:xfrm>
                <a:off x="8170863" y="2239962"/>
                <a:ext cx="230188" cy="254000"/>
              </a:xfrm>
              <a:custGeom>
                <a:avLst/>
                <a:gdLst>
                  <a:gd name="T0" fmla="*/ 38 w 61"/>
                  <a:gd name="T1" fmla="*/ 67 h 68"/>
                  <a:gd name="T2" fmla="*/ 4 w 61"/>
                  <a:gd name="T3" fmla="*/ 63 h 68"/>
                  <a:gd name="T4" fmla="*/ 0 w 61"/>
                  <a:gd name="T5" fmla="*/ 59 h 68"/>
                  <a:gd name="T6" fmla="*/ 7 w 61"/>
                  <a:gd name="T7" fmla="*/ 40 h 68"/>
                  <a:gd name="T8" fmla="*/ 21 w 61"/>
                  <a:gd name="T9" fmla="*/ 21 h 68"/>
                  <a:gd name="T10" fmla="*/ 29 w 61"/>
                  <a:gd name="T11" fmla="*/ 1 h 68"/>
                  <a:gd name="T12" fmla="*/ 31 w 61"/>
                  <a:gd name="T13" fmla="*/ 1 h 68"/>
                  <a:gd name="T14" fmla="*/ 32 w 61"/>
                  <a:gd name="T15" fmla="*/ 14 h 68"/>
                  <a:gd name="T16" fmla="*/ 28 w 61"/>
                  <a:gd name="T17" fmla="*/ 26 h 68"/>
                  <a:gd name="T18" fmla="*/ 28 w 61"/>
                  <a:gd name="T19" fmla="*/ 27 h 68"/>
                  <a:gd name="T20" fmla="*/ 16 w 61"/>
                  <a:gd name="T21" fmla="*/ 54 h 68"/>
                  <a:gd name="T22" fmla="*/ 35 w 61"/>
                  <a:gd name="T23" fmla="*/ 61 h 68"/>
                  <a:gd name="T24" fmla="*/ 51 w 61"/>
                  <a:gd name="T25" fmla="*/ 60 h 68"/>
                  <a:gd name="T26" fmla="*/ 59 w 61"/>
                  <a:gd name="T27" fmla="*/ 54 h 68"/>
                  <a:gd name="T28" fmla="*/ 61 w 61"/>
                  <a:gd name="T29" fmla="*/ 54 h 68"/>
                  <a:gd name="T30" fmla="*/ 60 w 61"/>
                  <a:gd name="T31" fmla="*/ 55 h 68"/>
                  <a:gd name="T32" fmla="*/ 48 w 61"/>
                  <a:gd name="T33" fmla="*/ 65 h 68"/>
                  <a:gd name="T34" fmla="*/ 38 w 61"/>
                  <a:gd name="T35"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68">
                    <a:moveTo>
                      <a:pt x="38" y="67"/>
                    </a:moveTo>
                    <a:cubicBezTo>
                      <a:pt x="27" y="68"/>
                      <a:pt x="15" y="66"/>
                      <a:pt x="4" y="63"/>
                    </a:cubicBezTo>
                    <a:cubicBezTo>
                      <a:pt x="2" y="62"/>
                      <a:pt x="2" y="60"/>
                      <a:pt x="0" y="59"/>
                    </a:cubicBezTo>
                    <a:cubicBezTo>
                      <a:pt x="0" y="52"/>
                      <a:pt x="5" y="46"/>
                      <a:pt x="7" y="40"/>
                    </a:cubicBezTo>
                    <a:cubicBezTo>
                      <a:pt x="12" y="33"/>
                      <a:pt x="16" y="27"/>
                      <a:pt x="21" y="21"/>
                    </a:cubicBezTo>
                    <a:cubicBezTo>
                      <a:pt x="25" y="15"/>
                      <a:pt x="29" y="9"/>
                      <a:pt x="29" y="1"/>
                    </a:cubicBezTo>
                    <a:cubicBezTo>
                      <a:pt x="30" y="0"/>
                      <a:pt x="30" y="1"/>
                      <a:pt x="31" y="1"/>
                    </a:cubicBezTo>
                    <a:cubicBezTo>
                      <a:pt x="32" y="5"/>
                      <a:pt x="31" y="10"/>
                      <a:pt x="32" y="14"/>
                    </a:cubicBezTo>
                    <a:cubicBezTo>
                      <a:pt x="30" y="19"/>
                      <a:pt x="30" y="23"/>
                      <a:pt x="28" y="26"/>
                    </a:cubicBezTo>
                    <a:cubicBezTo>
                      <a:pt x="28" y="27"/>
                      <a:pt x="28" y="27"/>
                      <a:pt x="28" y="27"/>
                    </a:cubicBezTo>
                    <a:cubicBezTo>
                      <a:pt x="24" y="35"/>
                      <a:pt x="20" y="45"/>
                      <a:pt x="16" y="54"/>
                    </a:cubicBezTo>
                    <a:cubicBezTo>
                      <a:pt x="20" y="59"/>
                      <a:pt x="29" y="59"/>
                      <a:pt x="35" y="61"/>
                    </a:cubicBezTo>
                    <a:cubicBezTo>
                      <a:pt x="40" y="62"/>
                      <a:pt x="45" y="62"/>
                      <a:pt x="51" y="60"/>
                    </a:cubicBezTo>
                    <a:cubicBezTo>
                      <a:pt x="59" y="54"/>
                      <a:pt x="59" y="54"/>
                      <a:pt x="59" y="54"/>
                    </a:cubicBezTo>
                    <a:cubicBezTo>
                      <a:pt x="61" y="54"/>
                      <a:pt x="61" y="54"/>
                      <a:pt x="61" y="54"/>
                    </a:cubicBezTo>
                    <a:cubicBezTo>
                      <a:pt x="61" y="55"/>
                      <a:pt x="60" y="55"/>
                      <a:pt x="60" y="55"/>
                    </a:cubicBezTo>
                    <a:cubicBezTo>
                      <a:pt x="59" y="61"/>
                      <a:pt x="53" y="63"/>
                      <a:pt x="48" y="65"/>
                    </a:cubicBezTo>
                    <a:cubicBezTo>
                      <a:pt x="45" y="67"/>
                      <a:pt x="42" y="67"/>
                      <a:pt x="3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7" name="Freeform 49"/>
              <p:cNvSpPr>
                <a:spLocks/>
              </p:cNvSpPr>
              <p:nvPr/>
            </p:nvSpPr>
            <p:spPr bwMode="auto">
              <a:xfrm>
                <a:off x="8261351" y="2359025"/>
                <a:ext cx="188913" cy="90488"/>
              </a:xfrm>
              <a:custGeom>
                <a:avLst/>
                <a:gdLst>
                  <a:gd name="T0" fmla="*/ 14 w 50"/>
                  <a:gd name="T1" fmla="*/ 24 h 24"/>
                  <a:gd name="T2" fmla="*/ 1 w 50"/>
                  <a:gd name="T3" fmla="*/ 22 h 24"/>
                  <a:gd name="T4" fmla="*/ 2 w 50"/>
                  <a:gd name="T5" fmla="*/ 18 h 24"/>
                  <a:gd name="T6" fmla="*/ 45 w 50"/>
                  <a:gd name="T7" fmla="*/ 3 h 24"/>
                  <a:gd name="T8" fmla="*/ 49 w 50"/>
                  <a:gd name="T9" fmla="*/ 0 h 24"/>
                  <a:gd name="T10" fmla="*/ 50 w 50"/>
                  <a:gd name="T11" fmla="*/ 0 h 24"/>
                  <a:gd name="T12" fmla="*/ 47 w 50"/>
                  <a:gd name="T13" fmla="*/ 4 h 24"/>
                  <a:gd name="T14" fmla="*/ 47 w 50"/>
                  <a:gd name="T15" fmla="*/ 6 h 24"/>
                  <a:gd name="T16" fmla="*/ 17 w 50"/>
                  <a:gd name="T17" fmla="*/ 23 h 24"/>
                  <a:gd name="T18" fmla="*/ 14 w 50"/>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24">
                    <a:moveTo>
                      <a:pt x="14" y="24"/>
                    </a:moveTo>
                    <a:cubicBezTo>
                      <a:pt x="1" y="22"/>
                      <a:pt x="1" y="22"/>
                      <a:pt x="1" y="22"/>
                    </a:cubicBezTo>
                    <a:cubicBezTo>
                      <a:pt x="0" y="21"/>
                      <a:pt x="2" y="19"/>
                      <a:pt x="2" y="18"/>
                    </a:cubicBezTo>
                    <a:cubicBezTo>
                      <a:pt x="16" y="12"/>
                      <a:pt x="35" y="14"/>
                      <a:pt x="45" y="3"/>
                    </a:cubicBezTo>
                    <a:cubicBezTo>
                      <a:pt x="47" y="2"/>
                      <a:pt x="47" y="0"/>
                      <a:pt x="49" y="0"/>
                    </a:cubicBezTo>
                    <a:cubicBezTo>
                      <a:pt x="49" y="0"/>
                      <a:pt x="49" y="0"/>
                      <a:pt x="50" y="0"/>
                    </a:cubicBezTo>
                    <a:cubicBezTo>
                      <a:pt x="47" y="4"/>
                      <a:pt x="47" y="4"/>
                      <a:pt x="47" y="4"/>
                    </a:cubicBezTo>
                    <a:cubicBezTo>
                      <a:pt x="47" y="5"/>
                      <a:pt x="47" y="5"/>
                      <a:pt x="47" y="6"/>
                    </a:cubicBezTo>
                    <a:cubicBezTo>
                      <a:pt x="39" y="15"/>
                      <a:pt x="30" y="22"/>
                      <a:pt x="17" y="23"/>
                    </a:cubicBezTo>
                    <a:cubicBezTo>
                      <a:pt x="16" y="23"/>
                      <a:pt x="15" y="23"/>
                      <a:pt x="1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8" name="Freeform 50"/>
              <p:cNvSpPr>
                <a:spLocks/>
              </p:cNvSpPr>
              <p:nvPr/>
            </p:nvSpPr>
            <p:spPr bwMode="auto">
              <a:xfrm>
                <a:off x="8269288" y="2243137"/>
                <a:ext cx="55563" cy="165100"/>
              </a:xfrm>
              <a:custGeom>
                <a:avLst/>
                <a:gdLst>
                  <a:gd name="T0" fmla="*/ 4 w 15"/>
                  <a:gd name="T1" fmla="*/ 44 h 44"/>
                  <a:gd name="T2" fmla="*/ 1 w 15"/>
                  <a:gd name="T3" fmla="*/ 43 h 44"/>
                  <a:gd name="T4" fmla="*/ 1 w 15"/>
                  <a:gd name="T5" fmla="*/ 37 h 44"/>
                  <a:gd name="T6" fmla="*/ 10 w 15"/>
                  <a:gd name="T7" fmla="*/ 1 h 44"/>
                  <a:gd name="T8" fmla="*/ 11 w 15"/>
                  <a:gd name="T9" fmla="*/ 0 h 44"/>
                  <a:gd name="T10" fmla="*/ 9 w 15"/>
                  <a:gd name="T11" fmla="*/ 41 h 44"/>
                  <a:gd name="T12" fmla="*/ 4 w 15"/>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15" h="44">
                    <a:moveTo>
                      <a:pt x="4" y="44"/>
                    </a:moveTo>
                    <a:cubicBezTo>
                      <a:pt x="1" y="43"/>
                      <a:pt x="1" y="43"/>
                      <a:pt x="1" y="43"/>
                    </a:cubicBezTo>
                    <a:cubicBezTo>
                      <a:pt x="0" y="42"/>
                      <a:pt x="0" y="39"/>
                      <a:pt x="1" y="37"/>
                    </a:cubicBezTo>
                    <a:cubicBezTo>
                      <a:pt x="7" y="26"/>
                      <a:pt x="10" y="13"/>
                      <a:pt x="10" y="1"/>
                    </a:cubicBezTo>
                    <a:cubicBezTo>
                      <a:pt x="10" y="1"/>
                      <a:pt x="11" y="0"/>
                      <a:pt x="11" y="0"/>
                    </a:cubicBezTo>
                    <a:cubicBezTo>
                      <a:pt x="15" y="14"/>
                      <a:pt x="11" y="28"/>
                      <a:pt x="9" y="41"/>
                    </a:cubicBezTo>
                    <a:cubicBezTo>
                      <a:pt x="4" y="44"/>
                      <a:pt x="4" y="44"/>
                      <a:pt x="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9" name="Freeform 51"/>
              <p:cNvSpPr>
                <a:spLocks/>
              </p:cNvSpPr>
              <p:nvPr/>
            </p:nvSpPr>
            <p:spPr bwMode="auto">
              <a:xfrm>
                <a:off x="8313738" y="2228850"/>
                <a:ext cx="203200" cy="165100"/>
              </a:xfrm>
              <a:custGeom>
                <a:avLst/>
                <a:gdLst>
                  <a:gd name="T0" fmla="*/ 5 w 54"/>
                  <a:gd name="T1" fmla="*/ 44 h 44"/>
                  <a:gd name="T2" fmla="*/ 3 w 54"/>
                  <a:gd name="T3" fmla="*/ 44 h 44"/>
                  <a:gd name="T4" fmla="*/ 0 w 54"/>
                  <a:gd name="T5" fmla="*/ 39 h 44"/>
                  <a:gd name="T6" fmla="*/ 3 w 54"/>
                  <a:gd name="T7" fmla="*/ 35 h 44"/>
                  <a:gd name="T8" fmla="*/ 27 w 54"/>
                  <a:gd name="T9" fmla="*/ 22 h 44"/>
                  <a:gd name="T10" fmla="*/ 47 w 54"/>
                  <a:gd name="T11" fmla="*/ 10 h 44"/>
                  <a:gd name="T12" fmla="*/ 52 w 54"/>
                  <a:gd name="T13" fmla="*/ 0 h 44"/>
                  <a:gd name="T14" fmla="*/ 54 w 54"/>
                  <a:gd name="T15" fmla="*/ 0 h 44"/>
                  <a:gd name="T16" fmla="*/ 48 w 54"/>
                  <a:gd name="T17" fmla="*/ 12 h 44"/>
                  <a:gd name="T18" fmla="*/ 41 w 54"/>
                  <a:gd name="T19" fmla="*/ 22 h 44"/>
                  <a:gd name="T20" fmla="*/ 8 w 54"/>
                  <a:gd name="T21" fmla="*/ 43 h 44"/>
                  <a:gd name="T22" fmla="*/ 5 w 54"/>
                  <a:gd name="T23"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44">
                    <a:moveTo>
                      <a:pt x="5" y="44"/>
                    </a:moveTo>
                    <a:cubicBezTo>
                      <a:pt x="4" y="44"/>
                      <a:pt x="4" y="44"/>
                      <a:pt x="3" y="44"/>
                    </a:cubicBezTo>
                    <a:cubicBezTo>
                      <a:pt x="2" y="43"/>
                      <a:pt x="0" y="41"/>
                      <a:pt x="0" y="39"/>
                    </a:cubicBezTo>
                    <a:cubicBezTo>
                      <a:pt x="1" y="37"/>
                      <a:pt x="2" y="36"/>
                      <a:pt x="3" y="35"/>
                    </a:cubicBezTo>
                    <a:cubicBezTo>
                      <a:pt x="10" y="30"/>
                      <a:pt x="19" y="27"/>
                      <a:pt x="27" y="22"/>
                    </a:cubicBezTo>
                    <a:cubicBezTo>
                      <a:pt x="35" y="20"/>
                      <a:pt x="40" y="15"/>
                      <a:pt x="47" y="10"/>
                    </a:cubicBezTo>
                    <a:cubicBezTo>
                      <a:pt x="52" y="0"/>
                      <a:pt x="52" y="0"/>
                      <a:pt x="52" y="0"/>
                    </a:cubicBezTo>
                    <a:cubicBezTo>
                      <a:pt x="54" y="0"/>
                      <a:pt x="54" y="0"/>
                      <a:pt x="54" y="0"/>
                    </a:cubicBezTo>
                    <a:cubicBezTo>
                      <a:pt x="54" y="4"/>
                      <a:pt x="49" y="8"/>
                      <a:pt x="48" y="12"/>
                    </a:cubicBezTo>
                    <a:cubicBezTo>
                      <a:pt x="45" y="15"/>
                      <a:pt x="44" y="19"/>
                      <a:pt x="41" y="22"/>
                    </a:cubicBezTo>
                    <a:cubicBezTo>
                      <a:pt x="31" y="32"/>
                      <a:pt x="22" y="39"/>
                      <a:pt x="8" y="43"/>
                    </a:cubicBezTo>
                    <a:cubicBezTo>
                      <a:pt x="6" y="43"/>
                      <a:pt x="6" y="43"/>
                      <a:pt x="5"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0" name="Freeform 52"/>
              <p:cNvSpPr>
                <a:spLocks/>
              </p:cNvSpPr>
              <p:nvPr/>
            </p:nvSpPr>
            <p:spPr bwMode="auto">
              <a:xfrm>
                <a:off x="8324851" y="2152650"/>
                <a:ext cx="53975" cy="173038"/>
              </a:xfrm>
              <a:custGeom>
                <a:avLst/>
                <a:gdLst>
                  <a:gd name="T0" fmla="*/ 4 w 14"/>
                  <a:gd name="T1" fmla="*/ 46 h 46"/>
                  <a:gd name="T2" fmla="*/ 3 w 14"/>
                  <a:gd name="T3" fmla="*/ 46 h 46"/>
                  <a:gd name="T4" fmla="*/ 2 w 14"/>
                  <a:gd name="T5" fmla="*/ 46 h 46"/>
                  <a:gd name="T6" fmla="*/ 1 w 14"/>
                  <a:gd name="T7" fmla="*/ 28 h 46"/>
                  <a:gd name="T8" fmla="*/ 5 w 14"/>
                  <a:gd name="T9" fmla="*/ 1 h 46"/>
                  <a:gd name="T10" fmla="*/ 6 w 14"/>
                  <a:gd name="T11" fmla="*/ 0 h 46"/>
                  <a:gd name="T12" fmla="*/ 6 w 14"/>
                  <a:gd name="T13" fmla="*/ 1 h 46"/>
                  <a:gd name="T14" fmla="*/ 14 w 14"/>
                  <a:gd name="T15" fmla="*/ 44 h 46"/>
                  <a:gd name="T16" fmla="*/ 4 w 14"/>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6">
                    <a:moveTo>
                      <a:pt x="4" y="46"/>
                    </a:moveTo>
                    <a:cubicBezTo>
                      <a:pt x="3" y="46"/>
                      <a:pt x="3" y="46"/>
                      <a:pt x="3" y="46"/>
                    </a:cubicBezTo>
                    <a:cubicBezTo>
                      <a:pt x="2" y="46"/>
                      <a:pt x="2" y="46"/>
                      <a:pt x="2" y="46"/>
                    </a:cubicBezTo>
                    <a:cubicBezTo>
                      <a:pt x="0" y="40"/>
                      <a:pt x="2" y="34"/>
                      <a:pt x="1" y="28"/>
                    </a:cubicBezTo>
                    <a:cubicBezTo>
                      <a:pt x="3" y="19"/>
                      <a:pt x="1" y="8"/>
                      <a:pt x="5" y="1"/>
                    </a:cubicBezTo>
                    <a:cubicBezTo>
                      <a:pt x="5" y="1"/>
                      <a:pt x="6" y="1"/>
                      <a:pt x="6" y="0"/>
                    </a:cubicBezTo>
                    <a:cubicBezTo>
                      <a:pt x="6" y="1"/>
                      <a:pt x="6" y="0"/>
                      <a:pt x="6" y="1"/>
                    </a:cubicBezTo>
                    <a:cubicBezTo>
                      <a:pt x="9" y="15"/>
                      <a:pt x="8" y="30"/>
                      <a:pt x="14" y="44"/>
                    </a:cubicBezTo>
                    <a:cubicBezTo>
                      <a:pt x="4" y="46"/>
                      <a:pt x="4" y="46"/>
                      <a:pt x="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1" name="Freeform 53"/>
              <p:cNvSpPr>
                <a:spLocks/>
              </p:cNvSpPr>
              <p:nvPr/>
            </p:nvSpPr>
            <p:spPr bwMode="auto">
              <a:xfrm>
                <a:off x="8393113" y="2127250"/>
                <a:ext cx="142875" cy="165100"/>
              </a:xfrm>
              <a:custGeom>
                <a:avLst/>
                <a:gdLst>
                  <a:gd name="T0" fmla="*/ 3 w 38"/>
                  <a:gd name="T1" fmla="*/ 44 h 44"/>
                  <a:gd name="T2" fmla="*/ 3 w 38"/>
                  <a:gd name="T3" fmla="*/ 43 h 44"/>
                  <a:gd name="T4" fmla="*/ 0 w 38"/>
                  <a:gd name="T5" fmla="*/ 38 h 44"/>
                  <a:gd name="T6" fmla="*/ 16 w 38"/>
                  <a:gd name="T7" fmla="*/ 25 h 44"/>
                  <a:gd name="T8" fmla="*/ 37 w 38"/>
                  <a:gd name="T9" fmla="*/ 0 h 44"/>
                  <a:gd name="T10" fmla="*/ 38 w 38"/>
                  <a:gd name="T11" fmla="*/ 2 h 44"/>
                  <a:gd name="T12" fmla="*/ 33 w 38"/>
                  <a:gd name="T13" fmla="*/ 13 h 44"/>
                  <a:gd name="T14" fmla="*/ 28 w 38"/>
                  <a:gd name="T15" fmla="*/ 22 h 44"/>
                  <a:gd name="T16" fmla="*/ 3 w 38"/>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4">
                    <a:moveTo>
                      <a:pt x="3" y="44"/>
                    </a:moveTo>
                    <a:cubicBezTo>
                      <a:pt x="3" y="44"/>
                      <a:pt x="3" y="44"/>
                      <a:pt x="3" y="43"/>
                    </a:cubicBezTo>
                    <a:cubicBezTo>
                      <a:pt x="0" y="38"/>
                      <a:pt x="0" y="38"/>
                      <a:pt x="0" y="38"/>
                    </a:cubicBezTo>
                    <a:cubicBezTo>
                      <a:pt x="3" y="32"/>
                      <a:pt x="11" y="30"/>
                      <a:pt x="16" y="25"/>
                    </a:cubicBezTo>
                    <a:cubicBezTo>
                      <a:pt x="26" y="19"/>
                      <a:pt x="33" y="11"/>
                      <a:pt x="37" y="0"/>
                    </a:cubicBezTo>
                    <a:cubicBezTo>
                      <a:pt x="37" y="1"/>
                      <a:pt x="38" y="1"/>
                      <a:pt x="38" y="2"/>
                    </a:cubicBezTo>
                    <a:cubicBezTo>
                      <a:pt x="37" y="6"/>
                      <a:pt x="36" y="10"/>
                      <a:pt x="33" y="13"/>
                    </a:cubicBezTo>
                    <a:cubicBezTo>
                      <a:pt x="32" y="16"/>
                      <a:pt x="30" y="19"/>
                      <a:pt x="28" y="22"/>
                    </a:cubicBezTo>
                    <a:cubicBezTo>
                      <a:pt x="23" y="32"/>
                      <a:pt x="14" y="40"/>
                      <a:pt x="3"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2" name="Freeform 54"/>
              <p:cNvSpPr>
                <a:spLocks/>
              </p:cNvSpPr>
              <p:nvPr/>
            </p:nvSpPr>
            <p:spPr bwMode="auto">
              <a:xfrm>
                <a:off x="8382001" y="2070100"/>
                <a:ext cx="49213" cy="165100"/>
              </a:xfrm>
              <a:custGeom>
                <a:avLst/>
                <a:gdLst>
                  <a:gd name="T0" fmla="*/ 8 w 13"/>
                  <a:gd name="T1" fmla="*/ 44 h 44"/>
                  <a:gd name="T2" fmla="*/ 7 w 13"/>
                  <a:gd name="T3" fmla="*/ 44 h 44"/>
                  <a:gd name="T4" fmla="*/ 3 w 13"/>
                  <a:gd name="T5" fmla="*/ 37 h 44"/>
                  <a:gd name="T6" fmla="*/ 2 w 13"/>
                  <a:gd name="T7" fmla="*/ 0 h 44"/>
                  <a:gd name="T8" fmla="*/ 13 w 13"/>
                  <a:gd name="T9" fmla="*/ 37 h 44"/>
                  <a:gd name="T10" fmla="*/ 13 w 13"/>
                  <a:gd name="T11" fmla="*/ 41 h 44"/>
                  <a:gd name="T12" fmla="*/ 8 w 13"/>
                  <a:gd name="T13" fmla="*/ 44 h 44"/>
                  <a:gd name="T14" fmla="*/ 8 w 13"/>
                  <a:gd name="T15" fmla="*/ 4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44">
                    <a:moveTo>
                      <a:pt x="8" y="44"/>
                    </a:moveTo>
                    <a:cubicBezTo>
                      <a:pt x="7" y="44"/>
                      <a:pt x="7" y="44"/>
                      <a:pt x="7" y="44"/>
                    </a:cubicBezTo>
                    <a:cubicBezTo>
                      <a:pt x="3" y="37"/>
                      <a:pt x="3" y="37"/>
                      <a:pt x="3" y="37"/>
                    </a:cubicBezTo>
                    <a:cubicBezTo>
                      <a:pt x="1" y="25"/>
                      <a:pt x="0" y="11"/>
                      <a:pt x="2" y="0"/>
                    </a:cubicBezTo>
                    <a:cubicBezTo>
                      <a:pt x="6" y="11"/>
                      <a:pt x="6" y="27"/>
                      <a:pt x="13" y="37"/>
                    </a:cubicBezTo>
                    <a:cubicBezTo>
                      <a:pt x="13" y="39"/>
                      <a:pt x="13" y="40"/>
                      <a:pt x="13" y="41"/>
                    </a:cubicBezTo>
                    <a:cubicBezTo>
                      <a:pt x="8" y="44"/>
                      <a:pt x="8" y="44"/>
                      <a:pt x="8" y="44"/>
                    </a:cubicBezTo>
                    <a:cubicBezTo>
                      <a:pt x="8" y="44"/>
                      <a:pt x="8" y="44"/>
                      <a:pt x="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3" name="Freeform 55"/>
              <p:cNvSpPr>
                <a:spLocks/>
              </p:cNvSpPr>
              <p:nvPr/>
            </p:nvSpPr>
            <p:spPr bwMode="auto">
              <a:xfrm>
                <a:off x="8445501" y="2025650"/>
                <a:ext cx="79375" cy="168275"/>
              </a:xfrm>
              <a:custGeom>
                <a:avLst/>
                <a:gdLst>
                  <a:gd name="T0" fmla="*/ 3 w 21"/>
                  <a:gd name="T1" fmla="*/ 45 h 45"/>
                  <a:gd name="T2" fmla="*/ 3 w 21"/>
                  <a:gd name="T3" fmla="*/ 45 h 45"/>
                  <a:gd name="T4" fmla="*/ 0 w 21"/>
                  <a:gd name="T5" fmla="*/ 41 h 45"/>
                  <a:gd name="T6" fmla="*/ 12 w 21"/>
                  <a:gd name="T7" fmla="*/ 22 h 45"/>
                  <a:gd name="T8" fmla="*/ 20 w 21"/>
                  <a:gd name="T9" fmla="*/ 0 h 45"/>
                  <a:gd name="T10" fmla="*/ 21 w 21"/>
                  <a:gd name="T11" fmla="*/ 0 h 45"/>
                  <a:gd name="T12" fmla="*/ 18 w 21"/>
                  <a:gd name="T13" fmla="*/ 22 h 45"/>
                  <a:gd name="T14" fmla="*/ 8 w 21"/>
                  <a:gd name="T15" fmla="*/ 42 h 45"/>
                  <a:gd name="T16" fmla="*/ 3 w 21"/>
                  <a:gd name="T1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5">
                    <a:moveTo>
                      <a:pt x="3" y="45"/>
                    </a:moveTo>
                    <a:cubicBezTo>
                      <a:pt x="3" y="45"/>
                      <a:pt x="3" y="45"/>
                      <a:pt x="3" y="45"/>
                    </a:cubicBezTo>
                    <a:cubicBezTo>
                      <a:pt x="2" y="44"/>
                      <a:pt x="0" y="43"/>
                      <a:pt x="0" y="41"/>
                    </a:cubicBezTo>
                    <a:cubicBezTo>
                      <a:pt x="1" y="33"/>
                      <a:pt x="8" y="28"/>
                      <a:pt x="12" y="22"/>
                    </a:cubicBezTo>
                    <a:cubicBezTo>
                      <a:pt x="17" y="16"/>
                      <a:pt x="19" y="7"/>
                      <a:pt x="20" y="0"/>
                    </a:cubicBezTo>
                    <a:cubicBezTo>
                      <a:pt x="20" y="0"/>
                      <a:pt x="21" y="0"/>
                      <a:pt x="21" y="0"/>
                    </a:cubicBezTo>
                    <a:cubicBezTo>
                      <a:pt x="21" y="8"/>
                      <a:pt x="21" y="16"/>
                      <a:pt x="18" y="22"/>
                    </a:cubicBezTo>
                    <a:cubicBezTo>
                      <a:pt x="15" y="30"/>
                      <a:pt x="12" y="36"/>
                      <a:pt x="8" y="42"/>
                    </a:cubicBezTo>
                    <a:cubicBezTo>
                      <a:pt x="3" y="45"/>
                      <a:pt x="3" y="45"/>
                      <a:pt x="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4" name="Freeform 56"/>
              <p:cNvSpPr>
                <a:spLocks/>
              </p:cNvSpPr>
              <p:nvPr/>
            </p:nvSpPr>
            <p:spPr bwMode="auto">
              <a:xfrm>
                <a:off x="8404226" y="2152650"/>
                <a:ext cx="3175" cy="4763"/>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5" name="Freeform 57"/>
              <p:cNvSpPr>
                <a:spLocks/>
              </p:cNvSpPr>
              <p:nvPr/>
            </p:nvSpPr>
            <p:spPr bwMode="auto">
              <a:xfrm>
                <a:off x="8385176" y="1998662"/>
                <a:ext cx="76200" cy="139700"/>
              </a:xfrm>
              <a:custGeom>
                <a:avLst/>
                <a:gdLst>
                  <a:gd name="T0" fmla="*/ 16 w 20"/>
                  <a:gd name="T1" fmla="*/ 37 h 37"/>
                  <a:gd name="T2" fmla="*/ 14 w 20"/>
                  <a:gd name="T3" fmla="*/ 37 h 37"/>
                  <a:gd name="T4" fmla="*/ 11 w 20"/>
                  <a:gd name="T5" fmla="*/ 31 h 37"/>
                  <a:gd name="T6" fmla="*/ 10 w 20"/>
                  <a:gd name="T7" fmla="*/ 30 h 37"/>
                  <a:gd name="T8" fmla="*/ 0 w 20"/>
                  <a:gd name="T9" fmla="*/ 0 h 37"/>
                  <a:gd name="T10" fmla="*/ 1 w 20"/>
                  <a:gd name="T11" fmla="*/ 0 h 37"/>
                  <a:gd name="T12" fmla="*/ 18 w 20"/>
                  <a:gd name="T13" fmla="*/ 29 h 37"/>
                  <a:gd name="T14" fmla="*/ 20 w 20"/>
                  <a:gd name="T15" fmla="*/ 30 h 37"/>
                  <a:gd name="T16" fmla="*/ 16 w 20"/>
                  <a:gd name="T17" fmla="*/ 37 h 37"/>
                  <a:gd name="T18" fmla="*/ 16 w 20"/>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37">
                    <a:moveTo>
                      <a:pt x="16" y="37"/>
                    </a:moveTo>
                    <a:cubicBezTo>
                      <a:pt x="14" y="37"/>
                      <a:pt x="14" y="37"/>
                      <a:pt x="14" y="37"/>
                    </a:cubicBezTo>
                    <a:cubicBezTo>
                      <a:pt x="11" y="31"/>
                      <a:pt x="11" y="31"/>
                      <a:pt x="11" y="31"/>
                    </a:cubicBezTo>
                    <a:cubicBezTo>
                      <a:pt x="11" y="31"/>
                      <a:pt x="10" y="30"/>
                      <a:pt x="10" y="30"/>
                    </a:cubicBezTo>
                    <a:cubicBezTo>
                      <a:pt x="0" y="0"/>
                      <a:pt x="0" y="0"/>
                      <a:pt x="0" y="0"/>
                    </a:cubicBezTo>
                    <a:cubicBezTo>
                      <a:pt x="0" y="0"/>
                      <a:pt x="0" y="0"/>
                      <a:pt x="1" y="0"/>
                    </a:cubicBezTo>
                    <a:cubicBezTo>
                      <a:pt x="7" y="9"/>
                      <a:pt x="10" y="20"/>
                      <a:pt x="18" y="29"/>
                    </a:cubicBezTo>
                    <a:cubicBezTo>
                      <a:pt x="20" y="30"/>
                      <a:pt x="20" y="30"/>
                      <a:pt x="20" y="30"/>
                    </a:cubicBezTo>
                    <a:cubicBezTo>
                      <a:pt x="20" y="33"/>
                      <a:pt x="18" y="35"/>
                      <a:pt x="16" y="37"/>
                    </a:cubicBezTo>
                    <a:cubicBezTo>
                      <a:pt x="16" y="37"/>
                      <a:pt x="16" y="37"/>
                      <a:pt x="16"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6" name="Freeform 58"/>
              <p:cNvSpPr>
                <a:spLocks/>
              </p:cNvSpPr>
              <p:nvPr/>
            </p:nvSpPr>
            <p:spPr bwMode="auto">
              <a:xfrm>
                <a:off x="8461376" y="1943100"/>
                <a:ext cx="55563" cy="138113"/>
              </a:xfrm>
              <a:custGeom>
                <a:avLst/>
                <a:gdLst>
                  <a:gd name="T0" fmla="*/ 3 w 15"/>
                  <a:gd name="T1" fmla="*/ 37 h 37"/>
                  <a:gd name="T2" fmla="*/ 1 w 15"/>
                  <a:gd name="T3" fmla="*/ 36 h 37"/>
                  <a:gd name="T4" fmla="*/ 0 w 15"/>
                  <a:gd name="T5" fmla="*/ 34 h 37"/>
                  <a:gd name="T6" fmla="*/ 1 w 15"/>
                  <a:gd name="T7" fmla="*/ 30 h 37"/>
                  <a:gd name="T8" fmla="*/ 6 w 15"/>
                  <a:gd name="T9" fmla="*/ 21 h 37"/>
                  <a:gd name="T10" fmla="*/ 9 w 15"/>
                  <a:gd name="T11" fmla="*/ 1 h 37"/>
                  <a:gd name="T12" fmla="*/ 10 w 15"/>
                  <a:gd name="T13" fmla="*/ 0 h 37"/>
                  <a:gd name="T14" fmla="*/ 11 w 15"/>
                  <a:gd name="T15" fmla="*/ 0 h 37"/>
                  <a:gd name="T16" fmla="*/ 11 w 15"/>
                  <a:gd name="T17" fmla="*/ 0 h 37"/>
                  <a:gd name="T18" fmla="*/ 6 w 15"/>
                  <a:gd name="T19" fmla="*/ 36 h 37"/>
                  <a:gd name="T20" fmla="*/ 3 w 15"/>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37">
                    <a:moveTo>
                      <a:pt x="3" y="37"/>
                    </a:moveTo>
                    <a:cubicBezTo>
                      <a:pt x="1" y="36"/>
                      <a:pt x="1" y="36"/>
                      <a:pt x="1" y="36"/>
                    </a:cubicBezTo>
                    <a:cubicBezTo>
                      <a:pt x="0" y="34"/>
                      <a:pt x="0" y="34"/>
                      <a:pt x="0" y="34"/>
                    </a:cubicBezTo>
                    <a:cubicBezTo>
                      <a:pt x="1" y="30"/>
                      <a:pt x="1" y="30"/>
                      <a:pt x="1" y="30"/>
                    </a:cubicBezTo>
                    <a:cubicBezTo>
                      <a:pt x="3" y="27"/>
                      <a:pt x="3" y="23"/>
                      <a:pt x="6" y="21"/>
                    </a:cubicBezTo>
                    <a:cubicBezTo>
                      <a:pt x="9" y="15"/>
                      <a:pt x="11" y="8"/>
                      <a:pt x="9" y="1"/>
                    </a:cubicBezTo>
                    <a:cubicBezTo>
                      <a:pt x="9" y="0"/>
                      <a:pt x="9" y="0"/>
                      <a:pt x="10" y="0"/>
                    </a:cubicBezTo>
                    <a:cubicBezTo>
                      <a:pt x="10" y="0"/>
                      <a:pt x="10" y="0"/>
                      <a:pt x="11" y="0"/>
                    </a:cubicBezTo>
                    <a:cubicBezTo>
                      <a:pt x="11" y="0"/>
                      <a:pt x="11" y="0"/>
                      <a:pt x="11" y="0"/>
                    </a:cubicBezTo>
                    <a:cubicBezTo>
                      <a:pt x="15" y="12"/>
                      <a:pt x="12" y="26"/>
                      <a:pt x="6" y="36"/>
                    </a:cubicBezTo>
                    <a:cubicBezTo>
                      <a:pt x="3" y="37"/>
                      <a:pt x="3" y="37"/>
                      <a:pt x="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7" name="Freeform 59"/>
              <p:cNvSpPr>
                <a:spLocks/>
              </p:cNvSpPr>
              <p:nvPr/>
            </p:nvSpPr>
            <p:spPr bwMode="auto">
              <a:xfrm>
                <a:off x="8382001" y="1943100"/>
                <a:ext cx="74613" cy="104775"/>
              </a:xfrm>
              <a:custGeom>
                <a:avLst/>
                <a:gdLst>
                  <a:gd name="T0" fmla="*/ 17 w 20"/>
                  <a:gd name="T1" fmla="*/ 27 h 28"/>
                  <a:gd name="T2" fmla="*/ 13 w 20"/>
                  <a:gd name="T3" fmla="*/ 25 h 28"/>
                  <a:gd name="T4" fmla="*/ 0 w 20"/>
                  <a:gd name="T5" fmla="*/ 0 h 28"/>
                  <a:gd name="T6" fmla="*/ 20 w 20"/>
                  <a:gd name="T7" fmla="*/ 21 h 28"/>
                  <a:gd name="T8" fmla="*/ 19 w 20"/>
                  <a:gd name="T9" fmla="*/ 23 h 28"/>
                  <a:gd name="T10" fmla="*/ 18 w 20"/>
                  <a:gd name="T11" fmla="*/ 27 h 28"/>
                  <a:gd name="T12" fmla="*/ 17 w 20"/>
                  <a:gd name="T13" fmla="*/ 27 h 28"/>
                </a:gdLst>
                <a:ahLst/>
                <a:cxnLst>
                  <a:cxn ang="0">
                    <a:pos x="T0" y="T1"/>
                  </a:cxn>
                  <a:cxn ang="0">
                    <a:pos x="T2" y="T3"/>
                  </a:cxn>
                  <a:cxn ang="0">
                    <a:pos x="T4" y="T5"/>
                  </a:cxn>
                  <a:cxn ang="0">
                    <a:pos x="T6" y="T7"/>
                  </a:cxn>
                  <a:cxn ang="0">
                    <a:pos x="T8" y="T9"/>
                  </a:cxn>
                  <a:cxn ang="0">
                    <a:pos x="T10" y="T11"/>
                  </a:cxn>
                  <a:cxn ang="0">
                    <a:pos x="T12" y="T13"/>
                  </a:cxn>
                </a:cxnLst>
                <a:rect l="0" t="0" r="r" b="b"/>
                <a:pathLst>
                  <a:path w="20" h="28">
                    <a:moveTo>
                      <a:pt x="17" y="27"/>
                    </a:moveTo>
                    <a:cubicBezTo>
                      <a:pt x="15" y="28"/>
                      <a:pt x="14" y="25"/>
                      <a:pt x="13" y="25"/>
                    </a:cubicBezTo>
                    <a:cubicBezTo>
                      <a:pt x="8" y="17"/>
                      <a:pt x="3" y="8"/>
                      <a:pt x="0" y="0"/>
                    </a:cubicBezTo>
                    <a:cubicBezTo>
                      <a:pt x="8" y="4"/>
                      <a:pt x="12" y="15"/>
                      <a:pt x="20" y="21"/>
                    </a:cubicBezTo>
                    <a:cubicBezTo>
                      <a:pt x="19" y="23"/>
                      <a:pt x="19" y="23"/>
                      <a:pt x="19" y="23"/>
                    </a:cubicBezTo>
                    <a:cubicBezTo>
                      <a:pt x="19" y="24"/>
                      <a:pt x="19" y="26"/>
                      <a:pt x="18" y="27"/>
                    </a:cubicBezTo>
                    <a:cubicBezTo>
                      <a:pt x="17" y="27"/>
                      <a:pt x="17" y="27"/>
                      <a:pt x="17"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8" name="Freeform 60"/>
              <p:cNvSpPr>
                <a:spLocks/>
              </p:cNvSpPr>
              <p:nvPr/>
            </p:nvSpPr>
            <p:spPr bwMode="auto">
              <a:xfrm>
                <a:off x="8456613" y="1855787"/>
                <a:ext cx="26988" cy="131763"/>
              </a:xfrm>
              <a:custGeom>
                <a:avLst/>
                <a:gdLst>
                  <a:gd name="T0" fmla="*/ 3 w 7"/>
                  <a:gd name="T1" fmla="*/ 35 h 35"/>
                  <a:gd name="T2" fmla="*/ 0 w 7"/>
                  <a:gd name="T3" fmla="*/ 31 h 35"/>
                  <a:gd name="T4" fmla="*/ 2 w 7"/>
                  <a:gd name="T5" fmla="*/ 14 h 35"/>
                  <a:gd name="T6" fmla="*/ 3 w 7"/>
                  <a:gd name="T7" fmla="*/ 8 h 35"/>
                  <a:gd name="T8" fmla="*/ 2 w 7"/>
                  <a:gd name="T9" fmla="*/ 0 h 35"/>
                  <a:gd name="T10" fmla="*/ 2 w 7"/>
                  <a:gd name="T11" fmla="*/ 0 h 35"/>
                  <a:gd name="T12" fmla="*/ 3 w 7"/>
                  <a:gd name="T13" fmla="*/ 2 h 35"/>
                  <a:gd name="T14" fmla="*/ 4 w 7"/>
                  <a:gd name="T15" fmla="*/ 2 h 35"/>
                  <a:gd name="T16" fmla="*/ 6 w 7"/>
                  <a:gd name="T17" fmla="*/ 16 h 35"/>
                  <a:gd name="T18" fmla="*/ 5 w 7"/>
                  <a:gd name="T19" fmla="*/ 34 h 35"/>
                  <a:gd name="T20" fmla="*/ 3 w 7"/>
                  <a:gd name="T21" fmla="*/ 35 h 35"/>
                  <a:gd name="T22" fmla="*/ 3 w 7"/>
                  <a:gd name="T23"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35">
                    <a:moveTo>
                      <a:pt x="3" y="35"/>
                    </a:moveTo>
                    <a:cubicBezTo>
                      <a:pt x="2" y="34"/>
                      <a:pt x="1" y="33"/>
                      <a:pt x="0" y="31"/>
                    </a:cubicBezTo>
                    <a:cubicBezTo>
                      <a:pt x="0" y="26"/>
                      <a:pt x="2" y="20"/>
                      <a:pt x="2" y="14"/>
                    </a:cubicBezTo>
                    <a:cubicBezTo>
                      <a:pt x="2" y="12"/>
                      <a:pt x="3" y="10"/>
                      <a:pt x="3" y="8"/>
                    </a:cubicBezTo>
                    <a:cubicBezTo>
                      <a:pt x="2" y="5"/>
                      <a:pt x="2" y="2"/>
                      <a:pt x="2" y="0"/>
                    </a:cubicBezTo>
                    <a:cubicBezTo>
                      <a:pt x="2" y="0"/>
                      <a:pt x="2" y="0"/>
                      <a:pt x="2" y="0"/>
                    </a:cubicBezTo>
                    <a:cubicBezTo>
                      <a:pt x="3" y="2"/>
                      <a:pt x="3" y="2"/>
                      <a:pt x="3" y="2"/>
                    </a:cubicBezTo>
                    <a:cubicBezTo>
                      <a:pt x="3" y="2"/>
                      <a:pt x="4" y="2"/>
                      <a:pt x="4" y="2"/>
                    </a:cubicBezTo>
                    <a:cubicBezTo>
                      <a:pt x="5" y="7"/>
                      <a:pt x="5" y="11"/>
                      <a:pt x="6" y="16"/>
                    </a:cubicBezTo>
                    <a:cubicBezTo>
                      <a:pt x="7" y="22"/>
                      <a:pt x="6" y="28"/>
                      <a:pt x="5" y="34"/>
                    </a:cubicBezTo>
                    <a:cubicBezTo>
                      <a:pt x="3" y="35"/>
                      <a:pt x="3" y="35"/>
                      <a:pt x="3" y="35"/>
                    </a:cubicBezTo>
                    <a:cubicBezTo>
                      <a:pt x="3" y="35"/>
                      <a:pt x="3" y="35"/>
                      <a:pt x="3"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 name="Freeform 61"/>
              <p:cNvSpPr>
                <a:spLocks/>
              </p:cNvSpPr>
              <p:nvPr/>
            </p:nvSpPr>
            <p:spPr bwMode="auto">
              <a:xfrm>
                <a:off x="8362951" y="1893887"/>
                <a:ext cx="87313" cy="71438"/>
              </a:xfrm>
              <a:custGeom>
                <a:avLst/>
                <a:gdLst>
                  <a:gd name="T0" fmla="*/ 21 w 23"/>
                  <a:gd name="T1" fmla="*/ 19 h 19"/>
                  <a:gd name="T2" fmla="*/ 10 w 23"/>
                  <a:gd name="T3" fmla="*/ 11 h 19"/>
                  <a:gd name="T4" fmla="*/ 3 w 23"/>
                  <a:gd name="T5" fmla="*/ 5 h 19"/>
                  <a:gd name="T6" fmla="*/ 0 w 23"/>
                  <a:gd name="T7" fmla="*/ 0 h 19"/>
                  <a:gd name="T8" fmla="*/ 4 w 23"/>
                  <a:gd name="T9" fmla="*/ 1 h 19"/>
                  <a:gd name="T10" fmla="*/ 23 w 23"/>
                  <a:gd name="T11" fmla="*/ 12 h 19"/>
                  <a:gd name="T12" fmla="*/ 22 w 23"/>
                  <a:gd name="T13" fmla="*/ 17 h 19"/>
                  <a:gd name="T14" fmla="*/ 21 w 23"/>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9">
                    <a:moveTo>
                      <a:pt x="21" y="19"/>
                    </a:moveTo>
                    <a:cubicBezTo>
                      <a:pt x="17" y="17"/>
                      <a:pt x="13" y="13"/>
                      <a:pt x="10" y="11"/>
                    </a:cubicBezTo>
                    <a:cubicBezTo>
                      <a:pt x="7" y="9"/>
                      <a:pt x="5" y="7"/>
                      <a:pt x="3" y="5"/>
                    </a:cubicBezTo>
                    <a:cubicBezTo>
                      <a:pt x="2" y="3"/>
                      <a:pt x="0" y="2"/>
                      <a:pt x="0" y="0"/>
                    </a:cubicBezTo>
                    <a:cubicBezTo>
                      <a:pt x="1" y="0"/>
                      <a:pt x="2" y="1"/>
                      <a:pt x="4" y="1"/>
                    </a:cubicBezTo>
                    <a:cubicBezTo>
                      <a:pt x="10" y="6"/>
                      <a:pt x="17" y="8"/>
                      <a:pt x="23" y="12"/>
                    </a:cubicBezTo>
                    <a:cubicBezTo>
                      <a:pt x="22" y="17"/>
                      <a:pt x="22" y="17"/>
                      <a:pt x="22" y="17"/>
                    </a:cubicBezTo>
                    <a:cubicBezTo>
                      <a:pt x="22" y="18"/>
                      <a:pt x="22" y="19"/>
                      <a:pt x="21"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 name="Freeform 62"/>
              <p:cNvSpPr>
                <a:spLocks/>
              </p:cNvSpPr>
              <p:nvPr/>
            </p:nvSpPr>
            <p:spPr bwMode="auto">
              <a:xfrm>
                <a:off x="8407401" y="1789112"/>
                <a:ext cx="49213" cy="120650"/>
              </a:xfrm>
              <a:custGeom>
                <a:avLst/>
                <a:gdLst>
                  <a:gd name="T0" fmla="*/ 11 w 13"/>
                  <a:gd name="T1" fmla="*/ 32 h 32"/>
                  <a:gd name="T2" fmla="*/ 8 w 13"/>
                  <a:gd name="T3" fmla="*/ 32 h 32"/>
                  <a:gd name="T4" fmla="*/ 8 w 13"/>
                  <a:gd name="T5" fmla="*/ 31 h 32"/>
                  <a:gd name="T6" fmla="*/ 1 w 13"/>
                  <a:gd name="T7" fmla="*/ 2 h 32"/>
                  <a:gd name="T8" fmla="*/ 0 w 13"/>
                  <a:gd name="T9" fmla="*/ 0 h 32"/>
                  <a:gd name="T10" fmla="*/ 13 w 13"/>
                  <a:gd name="T11" fmla="*/ 29 h 32"/>
                  <a:gd name="T12" fmla="*/ 11 w 13"/>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11" y="32"/>
                    </a:moveTo>
                    <a:cubicBezTo>
                      <a:pt x="10" y="32"/>
                      <a:pt x="9" y="32"/>
                      <a:pt x="8" y="32"/>
                    </a:cubicBezTo>
                    <a:cubicBezTo>
                      <a:pt x="8" y="32"/>
                      <a:pt x="8" y="31"/>
                      <a:pt x="8" y="31"/>
                    </a:cubicBezTo>
                    <a:cubicBezTo>
                      <a:pt x="6" y="21"/>
                      <a:pt x="6" y="10"/>
                      <a:pt x="1" y="2"/>
                    </a:cubicBezTo>
                    <a:cubicBezTo>
                      <a:pt x="1" y="1"/>
                      <a:pt x="0" y="1"/>
                      <a:pt x="0" y="0"/>
                    </a:cubicBezTo>
                    <a:cubicBezTo>
                      <a:pt x="8" y="7"/>
                      <a:pt x="12" y="18"/>
                      <a:pt x="13" y="29"/>
                    </a:cubicBezTo>
                    <a:cubicBezTo>
                      <a:pt x="12" y="31"/>
                      <a:pt x="12" y="31"/>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 name="Freeform 63"/>
              <p:cNvSpPr>
                <a:spLocks/>
              </p:cNvSpPr>
              <p:nvPr/>
            </p:nvSpPr>
            <p:spPr bwMode="auto">
              <a:xfrm>
                <a:off x="8329613" y="1844675"/>
                <a:ext cx="90488" cy="49213"/>
              </a:xfrm>
              <a:custGeom>
                <a:avLst/>
                <a:gdLst>
                  <a:gd name="T0" fmla="*/ 24 w 24"/>
                  <a:gd name="T1" fmla="*/ 13 h 13"/>
                  <a:gd name="T2" fmla="*/ 1 w 24"/>
                  <a:gd name="T3" fmla="*/ 2 h 13"/>
                  <a:gd name="T4" fmla="*/ 0 w 24"/>
                  <a:gd name="T5" fmla="*/ 0 h 13"/>
                  <a:gd name="T6" fmla="*/ 22 w 24"/>
                  <a:gd name="T7" fmla="*/ 6 h 13"/>
                  <a:gd name="T8" fmla="*/ 24 w 24"/>
                  <a:gd name="T9" fmla="*/ 8 h 13"/>
                  <a:gd name="T10" fmla="*/ 24 w 24"/>
                  <a:gd name="T11" fmla="*/ 13 h 13"/>
                  <a:gd name="T12" fmla="*/ 24 w 24"/>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4" y="13"/>
                    </a:moveTo>
                    <a:cubicBezTo>
                      <a:pt x="14" y="11"/>
                      <a:pt x="8" y="5"/>
                      <a:pt x="1" y="2"/>
                    </a:cubicBezTo>
                    <a:cubicBezTo>
                      <a:pt x="0" y="2"/>
                      <a:pt x="0" y="1"/>
                      <a:pt x="0" y="0"/>
                    </a:cubicBezTo>
                    <a:cubicBezTo>
                      <a:pt x="8" y="2"/>
                      <a:pt x="15" y="5"/>
                      <a:pt x="22" y="6"/>
                    </a:cubicBezTo>
                    <a:cubicBezTo>
                      <a:pt x="23" y="6"/>
                      <a:pt x="24" y="8"/>
                      <a:pt x="24" y="8"/>
                    </a:cubicBezTo>
                    <a:cubicBezTo>
                      <a:pt x="24" y="13"/>
                      <a:pt x="24" y="13"/>
                      <a:pt x="24" y="13"/>
                    </a:cubicBezTo>
                    <a:cubicBezTo>
                      <a:pt x="24" y="13"/>
                      <a:pt x="24" y="13"/>
                      <a:pt x="2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 name="Freeform 64"/>
              <p:cNvSpPr>
                <a:spLocks/>
              </p:cNvSpPr>
              <p:nvPr/>
            </p:nvSpPr>
            <p:spPr bwMode="auto">
              <a:xfrm>
                <a:off x="8359776" y="1739900"/>
                <a:ext cx="52388" cy="104775"/>
              </a:xfrm>
              <a:custGeom>
                <a:avLst/>
                <a:gdLst>
                  <a:gd name="T0" fmla="*/ 12 w 14"/>
                  <a:gd name="T1" fmla="*/ 28 h 28"/>
                  <a:gd name="T2" fmla="*/ 10 w 14"/>
                  <a:gd name="T3" fmla="*/ 28 h 28"/>
                  <a:gd name="T4" fmla="*/ 7 w 14"/>
                  <a:gd name="T5" fmla="*/ 17 h 28"/>
                  <a:gd name="T6" fmla="*/ 0 w 14"/>
                  <a:gd name="T7" fmla="*/ 1 h 28"/>
                  <a:gd name="T8" fmla="*/ 1 w 14"/>
                  <a:gd name="T9" fmla="*/ 0 h 28"/>
                  <a:gd name="T10" fmla="*/ 14 w 14"/>
                  <a:gd name="T11" fmla="*/ 26 h 28"/>
                  <a:gd name="T12" fmla="*/ 14 w 14"/>
                  <a:gd name="T13" fmla="*/ 28 h 28"/>
                  <a:gd name="T14" fmla="*/ 12 w 14"/>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8">
                    <a:moveTo>
                      <a:pt x="12" y="28"/>
                    </a:moveTo>
                    <a:cubicBezTo>
                      <a:pt x="10" y="28"/>
                      <a:pt x="10" y="28"/>
                      <a:pt x="10" y="28"/>
                    </a:cubicBezTo>
                    <a:cubicBezTo>
                      <a:pt x="7" y="26"/>
                      <a:pt x="8" y="21"/>
                      <a:pt x="7" y="17"/>
                    </a:cubicBezTo>
                    <a:cubicBezTo>
                      <a:pt x="6" y="11"/>
                      <a:pt x="3" y="5"/>
                      <a:pt x="0" y="1"/>
                    </a:cubicBezTo>
                    <a:cubicBezTo>
                      <a:pt x="0" y="1"/>
                      <a:pt x="1" y="1"/>
                      <a:pt x="1" y="0"/>
                    </a:cubicBezTo>
                    <a:cubicBezTo>
                      <a:pt x="9" y="6"/>
                      <a:pt x="12" y="16"/>
                      <a:pt x="14" y="26"/>
                    </a:cubicBezTo>
                    <a:cubicBezTo>
                      <a:pt x="14" y="27"/>
                      <a:pt x="14" y="28"/>
                      <a:pt x="14" y="28"/>
                    </a:cubicBezTo>
                    <a:cubicBezTo>
                      <a:pt x="12" y="28"/>
                      <a:pt x="12" y="28"/>
                      <a:pt x="1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 name="Freeform 65"/>
              <p:cNvSpPr>
                <a:spLocks/>
              </p:cNvSpPr>
              <p:nvPr/>
            </p:nvSpPr>
            <p:spPr bwMode="auto">
              <a:xfrm>
                <a:off x="8288338" y="1803400"/>
                <a:ext cx="85725" cy="41275"/>
              </a:xfrm>
              <a:custGeom>
                <a:avLst/>
                <a:gdLst>
                  <a:gd name="T0" fmla="*/ 21 w 23"/>
                  <a:gd name="T1" fmla="*/ 11 h 11"/>
                  <a:gd name="T2" fmla="*/ 0 w 23"/>
                  <a:gd name="T3" fmla="*/ 1 h 11"/>
                  <a:gd name="T4" fmla="*/ 0 w 23"/>
                  <a:gd name="T5" fmla="*/ 0 h 11"/>
                  <a:gd name="T6" fmla="*/ 20 w 23"/>
                  <a:gd name="T7" fmla="*/ 3 h 11"/>
                  <a:gd name="T8" fmla="*/ 21 w 23"/>
                  <a:gd name="T9" fmla="*/ 3 h 11"/>
                  <a:gd name="T10" fmla="*/ 23 w 23"/>
                  <a:gd name="T11" fmla="*/ 9 h 11"/>
                  <a:gd name="T12" fmla="*/ 21 w 23"/>
                  <a:gd name="T13" fmla="*/ 11 h 11"/>
                  <a:gd name="T14" fmla="*/ 21 w 2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1">
                    <a:moveTo>
                      <a:pt x="21" y="11"/>
                    </a:moveTo>
                    <a:cubicBezTo>
                      <a:pt x="0" y="1"/>
                      <a:pt x="0" y="1"/>
                      <a:pt x="0" y="1"/>
                    </a:cubicBezTo>
                    <a:cubicBezTo>
                      <a:pt x="0" y="0"/>
                      <a:pt x="0" y="0"/>
                      <a:pt x="0" y="0"/>
                    </a:cubicBezTo>
                    <a:cubicBezTo>
                      <a:pt x="7" y="0"/>
                      <a:pt x="13" y="4"/>
                      <a:pt x="20" y="3"/>
                    </a:cubicBezTo>
                    <a:cubicBezTo>
                      <a:pt x="20" y="3"/>
                      <a:pt x="20" y="3"/>
                      <a:pt x="21" y="3"/>
                    </a:cubicBezTo>
                    <a:cubicBezTo>
                      <a:pt x="22" y="4"/>
                      <a:pt x="23" y="7"/>
                      <a:pt x="23" y="9"/>
                    </a:cubicBezTo>
                    <a:cubicBezTo>
                      <a:pt x="22" y="9"/>
                      <a:pt x="22" y="10"/>
                      <a:pt x="21" y="11"/>
                    </a:cubicBezTo>
                    <a:cubicBezTo>
                      <a:pt x="21" y="11"/>
                      <a:pt x="21" y="11"/>
                      <a:pt x="2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 name="Freeform 66"/>
              <p:cNvSpPr>
                <a:spLocks/>
              </p:cNvSpPr>
              <p:nvPr/>
            </p:nvSpPr>
            <p:spPr bwMode="auto">
              <a:xfrm>
                <a:off x="8307388" y="1698625"/>
                <a:ext cx="66675" cy="101600"/>
              </a:xfrm>
              <a:custGeom>
                <a:avLst/>
                <a:gdLst>
                  <a:gd name="T0" fmla="*/ 13 w 18"/>
                  <a:gd name="T1" fmla="*/ 27 h 27"/>
                  <a:gd name="T2" fmla="*/ 9 w 18"/>
                  <a:gd name="T3" fmla="*/ 23 h 27"/>
                  <a:gd name="T4" fmla="*/ 0 w 18"/>
                  <a:gd name="T5" fmla="*/ 2 h 27"/>
                  <a:gd name="T6" fmla="*/ 0 w 18"/>
                  <a:gd name="T7" fmla="*/ 0 h 27"/>
                  <a:gd name="T8" fmla="*/ 12 w 18"/>
                  <a:gd name="T9" fmla="*/ 14 h 27"/>
                  <a:gd name="T10" fmla="*/ 15 w 18"/>
                  <a:gd name="T11" fmla="*/ 25 h 27"/>
                  <a:gd name="T12" fmla="*/ 14 w 18"/>
                  <a:gd name="T13" fmla="*/ 27 h 27"/>
                  <a:gd name="T14" fmla="*/ 13 w 18"/>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7">
                    <a:moveTo>
                      <a:pt x="13" y="27"/>
                    </a:moveTo>
                    <a:cubicBezTo>
                      <a:pt x="11" y="26"/>
                      <a:pt x="10" y="25"/>
                      <a:pt x="9" y="23"/>
                    </a:cubicBezTo>
                    <a:cubicBezTo>
                      <a:pt x="9" y="14"/>
                      <a:pt x="5" y="7"/>
                      <a:pt x="0" y="2"/>
                    </a:cubicBezTo>
                    <a:cubicBezTo>
                      <a:pt x="0" y="0"/>
                      <a:pt x="0" y="0"/>
                      <a:pt x="0" y="0"/>
                    </a:cubicBezTo>
                    <a:cubicBezTo>
                      <a:pt x="6" y="3"/>
                      <a:pt x="9" y="9"/>
                      <a:pt x="12" y="14"/>
                    </a:cubicBezTo>
                    <a:cubicBezTo>
                      <a:pt x="14" y="18"/>
                      <a:pt x="18" y="21"/>
                      <a:pt x="15" y="25"/>
                    </a:cubicBezTo>
                    <a:cubicBezTo>
                      <a:pt x="14" y="26"/>
                      <a:pt x="14" y="26"/>
                      <a:pt x="14" y="27"/>
                    </a:cubicBezTo>
                    <a:cubicBezTo>
                      <a:pt x="14" y="27"/>
                      <a:pt x="14" y="27"/>
                      <a:pt x="13"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 name="Freeform 67"/>
              <p:cNvSpPr>
                <a:spLocks/>
              </p:cNvSpPr>
              <p:nvPr/>
            </p:nvSpPr>
            <p:spPr bwMode="auto">
              <a:xfrm>
                <a:off x="8242301" y="1758950"/>
                <a:ext cx="90488" cy="38100"/>
              </a:xfrm>
              <a:custGeom>
                <a:avLst/>
                <a:gdLst>
                  <a:gd name="T0" fmla="*/ 23 w 24"/>
                  <a:gd name="T1" fmla="*/ 10 h 10"/>
                  <a:gd name="T2" fmla="*/ 0 w 24"/>
                  <a:gd name="T3" fmla="*/ 0 h 10"/>
                  <a:gd name="T4" fmla="*/ 0 w 24"/>
                  <a:gd name="T5" fmla="*/ 0 h 10"/>
                  <a:gd name="T6" fmla="*/ 21 w 24"/>
                  <a:gd name="T7" fmla="*/ 4 h 10"/>
                  <a:gd name="T8" fmla="*/ 24 w 24"/>
                  <a:gd name="T9" fmla="*/ 6 h 10"/>
                  <a:gd name="T10" fmla="*/ 24 w 24"/>
                  <a:gd name="T11" fmla="*/ 10 h 10"/>
                  <a:gd name="T12" fmla="*/ 23 w 24"/>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4" h="10">
                    <a:moveTo>
                      <a:pt x="23" y="10"/>
                    </a:moveTo>
                    <a:cubicBezTo>
                      <a:pt x="15" y="9"/>
                      <a:pt x="6" y="6"/>
                      <a:pt x="0" y="0"/>
                    </a:cubicBezTo>
                    <a:cubicBezTo>
                      <a:pt x="0" y="0"/>
                      <a:pt x="0" y="0"/>
                      <a:pt x="0" y="0"/>
                    </a:cubicBezTo>
                    <a:cubicBezTo>
                      <a:pt x="7" y="0"/>
                      <a:pt x="14" y="5"/>
                      <a:pt x="21" y="4"/>
                    </a:cubicBezTo>
                    <a:cubicBezTo>
                      <a:pt x="24" y="6"/>
                      <a:pt x="24" y="6"/>
                      <a:pt x="24" y="6"/>
                    </a:cubicBezTo>
                    <a:cubicBezTo>
                      <a:pt x="24" y="10"/>
                      <a:pt x="24" y="10"/>
                      <a:pt x="24" y="10"/>
                    </a:cubicBezTo>
                    <a:cubicBezTo>
                      <a:pt x="23" y="10"/>
                      <a:pt x="23" y="10"/>
                      <a:pt x="2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 name="Freeform 68"/>
              <p:cNvSpPr>
                <a:spLocks/>
              </p:cNvSpPr>
              <p:nvPr/>
            </p:nvSpPr>
            <p:spPr bwMode="auto">
              <a:xfrm>
                <a:off x="8216901" y="1662112"/>
                <a:ext cx="93663" cy="100013"/>
              </a:xfrm>
              <a:custGeom>
                <a:avLst/>
                <a:gdLst>
                  <a:gd name="T0" fmla="*/ 22 w 25"/>
                  <a:gd name="T1" fmla="*/ 27 h 27"/>
                  <a:gd name="T2" fmla="*/ 20 w 25"/>
                  <a:gd name="T3" fmla="*/ 26 h 27"/>
                  <a:gd name="T4" fmla="*/ 11 w 25"/>
                  <a:gd name="T5" fmla="*/ 13 h 27"/>
                  <a:gd name="T6" fmla="*/ 3 w 25"/>
                  <a:gd name="T7" fmla="*/ 5 h 27"/>
                  <a:gd name="T8" fmla="*/ 0 w 25"/>
                  <a:gd name="T9" fmla="*/ 1 h 27"/>
                  <a:gd name="T10" fmla="*/ 1 w 25"/>
                  <a:gd name="T11" fmla="*/ 0 h 27"/>
                  <a:gd name="T12" fmla="*/ 20 w 25"/>
                  <a:gd name="T13" fmla="*/ 15 h 27"/>
                  <a:gd name="T14" fmla="*/ 24 w 25"/>
                  <a:gd name="T15" fmla="*/ 20 h 27"/>
                  <a:gd name="T16" fmla="*/ 25 w 25"/>
                  <a:gd name="T17" fmla="*/ 21 h 27"/>
                  <a:gd name="T18" fmla="*/ 24 w 25"/>
                  <a:gd name="T19" fmla="*/ 25 h 27"/>
                  <a:gd name="T20" fmla="*/ 22 w 25"/>
                  <a:gd name="T2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7">
                    <a:moveTo>
                      <a:pt x="22" y="27"/>
                    </a:moveTo>
                    <a:cubicBezTo>
                      <a:pt x="20" y="26"/>
                      <a:pt x="20" y="26"/>
                      <a:pt x="20" y="26"/>
                    </a:cubicBezTo>
                    <a:cubicBezTo>
                      <a:pt x="15" y="23"/>
                      <a:pt x="17" y="15"/>
                      <a:pt x="11" y="13"/>
                    </a:cubicBezTo>
                    <a:cubicBezTo>
                      <a:pt x="8" y="11"/>
                      <a:pt x="6" y="7"/>
                      <a:pt x="3" y="5"/>
                    </a:cubicBezTo>
                    <a:cubicBezTo>
                      <a:pt x="0" y="1"/>
                      <a:pt x="0" y="1"/>
                      <a:pt x="0" y="1"/>
                    </a:cubicBezTo>
                    <a:cubicBezTo>
                      <a:pt x="0" y="1"/>
                      <a:pt x="0" y="0"/>
                      <a:pt x="1" y="0"/>
                    </a:cubicBezTo>
                    <a:cubicBezTo>
                      <a:pt x="8" y="4"/>
                      <a:pt x="14" y="8"/>
                      <a:pt x="20" y="15"/>
                    </a:cubicBezTo>
                    <a:cubicBezTo>
                      <a:pt x="21" y="17"/>
                      <a:pt x="23" y="18"/>
                      <a:pt x="24" y="20"/>
                    </a:cubicBezTo>
                    <a:cubicBezTo>
                      <a:pt x="25" y="21"/>
                      <a:pt x="25" y="21"/>
                      <a:pt x="25" y="21"/>
                    </a:cubicBezTo>
                    <a:cubicBezTo>
                      <a:pt x="24" y="25"/>
                      <a:pt x="24" y="25"/>
                      <a:pt x="24" y="25"/>
                    </a:cubicBezTo>
                    <a:cubicBezTo>
                      <a:pt x="22" y="27"/>
                      <a:pt x="22" y="27"/>
                      <a:pt x="22"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 name="Freeform 69"/>
              <p:cNvSpPr>
                <a:spLocks/>
              </p:cNvSpPr>
              <p:nvPr/>
            </p:nvSpPr>
            <p:spPr bwMode="auto">
              <a:xfrm>
                <a:off x="8153401" y="1695450"/>
                <a:ext cx="107950" cy="52388"/>
              </a:xfrm>
              <a:custGeom>
                <a:avLst/>
                <a:gdLst>
                  <a:gd name="T0" fmla="*/ 26 w 29"/>
                  <a:gd name="T1" fmla="*/ 14 h 14"/>
                  <a:gd name="T2" fmla="*/ 4 w 29"/>
                  <a:gd name="T3" fmla="*/ 4 h 14"/>
                  <a:gd name="T4" fmla="*/ 2 w 29"/>
                  <a:gd name="T5" fmla="*/ 3 h 14"/>
                  <a:gd name="T6" fmla="*/ 0 w 29"/>
                  <a:gd name="T7" fmla="*/ 1 h 14"/>
                  <a:gd name="T8" fmla="*/ 1 w 29"/>
                  <a:gd name="T9" fmla="*/ 0 h 14"/>
                  <a:gd name="T10" fmla="*/ 23 w 29"/>
                  <a:gd name="T11" fmla="*/ 7 h 14"/>
                  <a:gd name="T12" fmla="*/ 27 w 29"/>
                  <a:gd name="T13" fmla="*/ 8 h 14"/>
                  <a:gd name="T14" fmla="*/ 28 w 29"/>
                  <a:gd name="T15" fmla="*/ 13 h 14"/>
                  <a:gd name="T16" fmla="*/ 27 w 29"/>
                  <a:gd name="T17" fmla="*/ 14 h 14"/>
                  <a:gd name="T18" fmla="*/ 26 w 29"/>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4">
                    <a:moveTo>
                      <a:pt x="26" y="14"/>
                    </a:moveTo>
                    <a:cubicBezTo>
                      <a:pt x="17" y="13"/>
                      <a:pt x="12" y="7"/>
                      <a:pt x="4" y="4"/>
                    </a:cubicBezTo>
                    <a:cubicBezTo>
                      <a:pt x="3" y="4"/>
                      <a:pt x="2" y="4"/>
                      <a:pt x="2" y="3"/>
                    </a:cubicBezTo>
                    <a:cubicBezTo>
                      <a:pt x="0" y="1"/>
                      <a:pt x="0" y="1"/>
                      <a:pt x="0" y="1"/>
                    </a:cubicBezTo>
                    <a:cubicBezTo>
                      <a:pt x="0" y="1"/>
                      <a:pt x="0" y="1"/>
                      <a:pt x="1" y="0"/>
                    </a:cubicBezTo>
                    <a:cubicBezTo>
                      <a:pt x="7" y="3"/>
                      <a:pt x="14" y="8"/>
                      <a:pt x="23" y="7"/>
                    </a:cubicBezTo>
                    <a:cubicBezTo>
                      <a:pt x="25" y="7"/>
                      <a:pt x="26" y="8"/>
                      <a:pt x="27" y="8"/>
                    </a:cubicBezTo>
                    <a:cubicBezTo>
                      <a:pt x="28" y="9"/>
                      <a:pt x="29" y="12"/>
                      <a:pt x="28" y="13"/>
                    </a:cubicBezTo>
                    <a:cubicBezTo>
                      <a:pt x="28" y="13"/>
                      <a:pt x="27" y="13"/>
                      <a:pt x="27" y="14"/>
                    </a:cubicBezTo>
                    <a:cubicBezTo>
                      <a:pt x="27" y="14"/>
                      <a:pt x="27" y="14"/>
                      <a:pt x="2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 name="Freeform 70"/>
              <p:cNvSpPr>
                <a:spLocks/>
              </p:cNvSpPr>
              <p:nvPr/>
            </p:nvSpPr>
            <p:spPr bwMode="auto">
              <a:xfrm>
                <a:off x="8159751" y="1662112"/>
                <a:ext cx="68263" cy="47625"/>
              </a:xfrm>
              <a:custGeom>
                <a:avLst/>
                <a:gdLst>
                  <a:gd name="T0" fmla="*/ 18 w 18"/>
                  <a:gd name="T1" fmla="*/ 13 h 13"/>
                  <a:gd name="T2" fmla="*/ 1 w 18"/>
                  <a:gd name="T3" fmla="*/ 1 h 13"/>
                  <a:gd name="T4" fmla="*/ 0 w 18"/>
                  <a:gd name="T5" fmla="*/ 0 h 13"/>
                  <a:gd name="T6" fmla="*/ 1 w 18"/>
                  <a:gd name="T7" fmla="*/ 0 h 13"/>
                  <a:gd name="T8" fmla="*/ 10 w 18"/>
                  <a:gd name="T9" fmla="*/ 5 h 13"/>
                  <a:gd name="T10" fmla="*/ 18 w 18"/>
                  <a:gd name="T11" fmla="*/ 13 h 13"/>
                  <a:gd name="T12" fmla="*/ 18 w 18"/>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18" y="13"/>
                    </a:moveTo>
                    <a:cubicBezTo>
                      <a:pt x="11" y="11"/>
                      <a:pt x="5" y="7"/>
                      <a:pt x="1" y="1"/>
                    </a:cubicBezTo>
                    <a:cubicBezTo>
                      <a:pt x="0" y="1"/>
                      <a:pt x="0" y="0"/>
                      <a:pt x="0" y="0"/>
                    </a:cubicBezTo>
                    <a:cubicBezTo>
                      <a:pt x="0" y="0"/>
                      <a:pt x="1" y="0"/>
                      <a:pt x="1" y="0"/>
                    </a:cubicBezTo>
                    <a:cubicBezTo>
                      <a:pt x="5" y="1"/>
                      <a:pt x="7" y="3"/>
                      <a:pt x="10" y="5"/>
                    </a:cubicBezTo>
                    <a:cubicBezTo>
                      <a:pt x="13" y="7"/>
                      <a:pt x="17" y="9"/>
                      <a:pt x="18" y="13"/>
                    </a:cubicBezTo>
                    <a:cubicBezTo>
                      <a:pt x="18" y="13"/>
                      <a:pt x="18" y="13"/>
                      <a:pt x="1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9" name="Freeform 71"/>
              <p:cNvSpPr>
                <a:spLocks noEditPoints="1"/>
              </p:cNvSpPr>
              <p:nvPr/>
            </p:nvSpPr>
            <p:spPr bwMode="auto">
              <a:xfrm>
                <a:off x="6858001" y="1800225"/>
                <a:ext cx="1144588" cy="1028700"/>
              </a:xfrm>
              <a:custGeom>
                <a:avLst/>
                <a:gdLst>
                  <a:gd name="T0" fmla="*/ 266 w 305"/>
                  <a:gd name="T1" fmla="*/ 235 h 274"/>
                  <a:gd name="T2" fmla="*/ 205 w 305"/>
                  <a:gd name="T3" fmla="*/ 232 h 274"/>
                  <a:gd name="T4" fmla="*/ 135 w 305"/>
                  <a:gd name="T5" fmla="*/ 262 h 274"/>
                  <a:gd name="T6" fmla="*/ 219 w 305"/>
                  <a:gd name="T7" fmla="*/ 243 h 274"/>
                  <a:gd name="T8" fmla="*/ 232 w 305"/>
                  <a:gd name="T9" fmla="*/ 238 h 274"/>
                  <a:gd name="T10" fmla="*/ 294 w 305"/>
                  <a:gd name="T11" fmla="*/ 262 h 274"/>
                  <a:gd name="T12" fmla="*/ 305 w 305"/>
                  <a:gd name="T13" fmla="*/ 259 h 274"/>
                  <a:gd name="T14" fmla="*/ 266 w 305"/>
                  <a:gd name="T15" fmla="*/ 235 h 274"/>
                  <a:gd name="T16" fmla="*/ 108 w 305"/>
                  <a:gd name="T17" fmla="*/ 220 h 274"/>
                  <a:gd name="T18" fmla="*/ 121 w 305"/>
                  <a:gd name="T19" fmla="*/ 233 h 274"/>
                  <a:gd name="T20" fmla="*/ 71 w 305"/>
                  <a:gd name="T21" fmla="*/ 243 h 274"/>
                  <a:gd name="T22" fmla="*/ 157 w 305"/>
                  <a:gd name="T23" fmla="*/ 239 h 274"/>
                  <a:gd name="T24" fmla="*/ 108 w 305"/>
                  <a:gd name="T25" fmla="*/ 220 h 274"/>
                  <a:gd name="T26" fmla="*/ 94 w 305"/>
                  <a:gd name="T27" fmla="*/ 229 h 274"/>
                  <a:gd name="T28" fmla="*/ 66 w 305"/>
                  <a:gd name="T29" fmla="*/ 198 h 274"/>
                  <a:gd name="T30" fmla="*/ 69 w 305"/>
                  <a:gd name="T31" fmla="*/ 221 h 274"/>
                  <a:gd name="T32" fmla="*/ 37 w 305"/>
                  <a:gd name="T33" fmla="*/ 222 h 274"/>
                  <a:gd name="T34" fmla="*/ 94 w 305"/>
                  <a:gd name="T35" fmla="*/ 229 h 274"/>
                  <a:gd name="T36" fmla="*/ 44 w 305"/>
                  <a:gd name="T37" fmla="*/ 166 h 274"/>
                  <a:gd name="T38" fmla="*/ 44 w 305"/>
                  <a:gd name="T39" fmla="*/ 196 h 274"/>
                  <a:gd name="T40" fmla="*/ 11 w 305"/>
                  <a:gd name="T41" fmla="*/ 176 h 274"/>
                  <a:gd name="T42" fmla="*/ 56 w 305"/>
                  <a:gd name="T43" fmla="*/ 215 h 274"/>
                  <a:gd name="T44" fmla="*/ 44 w 305"/>
                  <a:gd name="T45" fmla="*/ 166 h 274"/>
                  <a:gd name="T46" fmla="*/ 32 w 305"/>
                  <a:gd name="T47" fmla="*/ 183 h 274"/>
                  <a:gd name="T48" fmla="*/ 30 w 305"/>
                  <a:gd name="T49" fmla="*/ 126 h 274"/>
                  <a:gd name="T50" fmla="*/ 25 w 305"/>
                  <a:gd name="T51" fmla="*/ 154 h 274"/>
                  <a:gd name="T52" fmla="*/ 4 w 305"/>
                  <a:gd name="T53" fmla="*/ 129 h 274"/>
                  <a:gd name="T54" fmla="*/ 32 w 305"/>
                  <a:gd name="T55" fmla="*/ 183 h 274"/>
                  <a:gd name="T56" fmla="*/ 32 w 305"/>
                  <a:gd name="T57" fmla="*/ 91 h 274"/>
                  <a:gd name="T58" fmla="*/ 16 w 305"/>
                  <a:gd name="T59" fmla="*/ 110 h 274"/>
                  <a:gd name="T60" fmla="*/ 4 w 305"/>
                  <a:gd name="T61" fmla="*/ 86 h 274"/>
                  <a:gd name="T62" fmla="*/ 17 w 305"/>
                  <a:gd name="T63" fmla="*/ 137 h 274"/>
                  <a:gd name="T64" fmla="*/ 32 w 305"/>
                  <a:gd name="T65" fmla="*/ 91 h 274"/>
                  <a:gd name="T66" fmla="*/ 38 w 305"/>
                  <a:gd name="T67" fmla="*/ 64 h 274"/>
                  <a:gd name="T68" fmla="*/ 19 w 305"/>
                  <a:gd name="T69" fmla="*/ 79 h 274"/>
                  <a:gd name="T70" fmla="*/ 16 w 305"/>
                  <a:gd name="T71" fmla="*/ 41 h 274"/>
                  <a:gd name="T72" fmla="*/ 15 w 305"/>
                  <a:gd name="T73" fmla="*/ 95 h 274"/>
                  <a:gd name="T74" fmla="*/ 38 w 305"/>
                  <a:gd name="T75" fmla="*/ 64 h 274"/>
                  <a:gd name="T76" fmla="*/ 55 w 305"/>
                  <a:gd name="T77" fmla="*/ 33 h 274"/>
                  <a:gd name="T78" fmla="*/ 32 w 305"/>
                  <a:gd name="T79" fmla="*/ 46 h 274"/>
                  <a:gd name="T80" fmla="*/ 32 w 305"/>
                  <a:gd name="T81" fmla="*/ 15 h 274"/>
                  <a:gd name="T82" fmla="*/ 24 w 305"/>
                  <a:gd name="T83" fmla="*/ 64 h 274"/>
                  <a:gd name="T84" fmla="*/ 55 w 305"/>
                  <a:gd name="T85" fmla="*/ 33 h 274"/>
                  <a:gd name="T86" fmla="*/ 66 w 305"/>
                  <a:gd name="T87" fmla="*/ 0 h 274"/>
                  <a:gd name="T88" fmla="*/ 46 w 305"/>
                  <a:gd name="T89" fmla="*/ 13 h 274"/>
                  <a:gd name="T90" fmla="*/ 39 w 305"/>
                  <a:gd name="T91" fmla="*/ 33 h 274"/>
                  <a:gd name="T92" fmla="*/ 56 w 305"/>
                  <a:gd name="T93" fmla="*/ 18 h 274"/>
                  <a:gd name="T94" fmla="*/ 66 w 305"/>
                  <a:gd name="T95" fmla="*/ 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5" h="274">
                    <a:moveTo>
                      <a:pt x="266" y="235"/>
                    </a:moveTo>
                    <a:cubicBezTo>
                      <a:pt x="253" y="231"/>
                      <a:pt x="229" y="226"/>
                      <a:pt x="205" y="232"/>
                    </a:cubicBezTo>
                    <a:cubicBezTo>
                      <a:pt x="181" y="238"/>
                      <a:pt x="135" y="262"/>
                      <a:pt x="135" y="262"/>
                    </a:cubicBezTo>
                    <a:cubicBezTo>
                      <a:pt x="162" y="266"/>
                      <a:pt x="215" y="244"/>
                      <a:pt x="219" y="243"/>
                    </a:cubicBezTo>
                    <a:cubicBezTo>
                      <a:pt x="222" y="241"/>
                      <a:pt x="232" y="238"/>
                      <a:pt x="232" y="238"/>
                    </a:cubicBezTo>
                    <a:cubicBezTo>
                      <a:pt x="274" y="232"/>
                      <a:pt x="294" y="262"/>
                      <a:pt x="294" y="262"/>
                    </a:cubicBezTo>
                    <a:cubicBezTo>
                      <a:pt x="305" y="259"/>
                      <a:pt x="305" y="259"/>
                      <a:pt x="305" y="259"/>
                    </a:cubicBezTo>
                    <a:cubicBezTo>
                      <a:pt x="299" y="251"/>
                      <a:pt x="279" y="239"/>
                      <a:pt x="266" y="235"/>
                    </a:cubicBezTo>
                    <a:close/>
                    <a:moveTo>
                      <a:pt x="108" y="220"/>
                    </a:moveTo>
                    <a:cubicBezTo>
                      <a:pt x="109" y="226"/>
                      <a:pt x="121" y="233"/>
                      <a:pt x="121" y="233"/>
                    </a:cubicBezTo>
                    <a:cubicBezTo>
                      <a:pt x="95" y="249"/>
                      <a:pt x="71" y="243"/>
                      <a:pt x="71" y="243"/>
                    </a:cubicBezTo>
                    <a:cubicBezTo>
                      <a:pt x="122" y="274"/>
                      <a:pt x="157" y="239"/>
                      <a:pt x="157" y="239"/>
                    </a:cubicBezTo>
                    <a:cubicBezTo>
                      <a:pt x="118" y="228"/>
                      <a:pt x="108" y="220"/>
                      <a:pt x="108" y="220"/>
                    </a:cubicBezTo>
                    <a:close/>
                    <a:moveTo>
                      <a:pt x="94" y="229"/>
                    </a:moveTo>
                    <a:cubicBezTo>
                      <a:pt x="87" y="216"/>
                      <a:pt x="66" y="198"/>
                      <a:pt x="66" y="198"/>
                    </a:cubicBezTo>
                    <a:cubicBezTo>
                      <a:pt x="63" y="212"/>
                      <a:pt x="69" y="221"/>
                      <a:pt x="69" y="221"/>
                    </a:cubicBezTo>
                    <a:cubicBezTo>
                      <a:pt x="57" y="227"/>
                      <a:pt x="37" y="222"/>
                      <a:pt x="37" y="222"/>
                    </a:cubicBezTo>
                    <a:cubicBezTo>
                      <a:pt x="62" y="252"/>
                      <a:pt x="94" y="229"/>
                      <a:pt x="94" y="229"/>
                    </a:cubicBezTo>
                    <a:close/>
                    <a:moveTo>
                      <a:pt x="44" y="166"/>
                    </a:moveTo>
                    <a:cubicBezTo>
                      <a:pt x="40" y="178"/>
                      <a:pt x="44" y="196"/>
                      <a:pt x="44" y="196"/>
                    </a:cubicBezTo>
                    <a:cubicBezTo>
                      <a:pt x="20" y="196"/>
                      <a:pt x="11" y="176"/>
                      <a:pt x="11" y="176"/>
                    </a:cubicBezTo>
                    <a:cubicBezTo>
                      <a:pt x="14" y="216"/>
                      <a:pt x="56" y="215"/>
                      <a:pt x="56" y="215"/>
                    </a:cubicBezTo>
                    <a:cubicBezTo>
                      <a:pt x="59" y="184"/>
                      <a:pt x="44" y="166"/>
                      <a:pt x="44" y="166"/>
                    </a:cubicBezTo>
                    <a:close/>
                    <a:moveTo>
                      <a:pt x="32" y="183"/>
                    </a:moveTo>
                    <a:cubicBezTo>
                      <a:pt x="41" y="153"/>
                      <a:pt x="30" y="126"/>
                      <a:pt x="30" y="126"/>
                    </a:cubicBezTo>
                    <a:cubicBezTo>
                      <a:pt x="29" y="138"/>
                      <a:pt x="25" y="154"/>
                      <a:pt x="25" y="154"/>
                    </a:cubicBezTo>
                    <a:cubicBezTo>
                      <a:pt x="7" y="146"/>
                      <a:pt x="4" y="129"/>
                      <a:pt x="4" y="129"/>
                    </a:cubicBezTo>
                    <a:cubicBezTo>
                      <a:pt x="0" y="172"/>
                      <a:pt x="32" y="183"/>
                      <a:pt x="32" y="183"/>
                    </a:cubicBezTo>
                    <a:close/>
                    <a:moveTo>
                      <a:pt x="32" y="91"/>
                    </a:moveTo>
                    <a:cubicBezTo>
                      <a:pt x="29" y="94"/>
                      <a:pt x="16" y="110"/>
                      <a:pt x="16" y="110"/>
                    </a:cubicBezTo>
                    <a:cubicBezTo>
                      <a:pt x="9" y="105"/>
                      <a:pt x="4" y="86"/>
                      <a:pt x="4" y="86"/>
                    </a:cubicBezTo>
                    <a:cubicBezTo>
                      <a:pt x="1" y="119"/>
                      <a:pt x="17" y="137"/>
                      <a:pt x="17" y="137"/>
                    </a:cubicBezTo>
                    <a:cubicBezTo>
                      <a:pt x="31" y="114"/>
                      <a:pt x="32" y="91"/>
                      <a:pt x="32" y="91"/>
                    </a:cubicBezTo>
                    <a:close/>
                    <a:moveTo>
                      <a:pt x="38" y="64"/>
                    </a:moveTo>
                    <a:cubicBezTo>
                      <a:pt x="27" y="68"/>
                      <a:pt x="19" y="79"/>
                      <a:pt x="19" y="79"/>
                    </a:cubicBezTo>
                    <a:cubicBezTo>
                      <a:pt x="11" y="65"/>
                      <a:pt x="16" y="41"/>
                      <a:pt x="16" y="41"/>
                    </a:cubicBezTo>
                    <a:cubicBezTo>
                      <a:pt x="0" y="69"/>
                      <a:pt x="15" y="95"/>
                      <a:pt x="15" y="95"/>
                    </a:cubicBezTo>
                    <a:cubicBezTo>
                      <a:pt x="34" y="83"/>
                      <a:pt x="38" y="64"/>
                      <a:pt x="38" y="64"/>
                    </a:cubicBezTo>
                    <a:close/>
                    <a:moveTo>
                      <a:pt x="55" y="33"/>
                    </a:moveTo>
                    <a:cubicBezTo>
                      <a:pt x="46" y="33"/>
                      <a:pt x="32" y="46"/>
                      <a:pt x="32" y="46"/>
                    </a:cubicBezTo>
                    <a:cubicBezTo>
                      <a:pt x="27" y="35"/>
                      <a:pt x="32" y="15"/>
                      <a:pt x="32" y="15"/>
                    </a:cubicBezTo>
                    <a:cubicBezTo>
                      <a:pt x="12" y="40"/>
                      <a:pt x="25" y="63"/>
                      <a:pt x="24" y="64"/>
                    </a:cubicBezTo>
                    <a:cubicBezTo>
                      <a:pt x="44" y="52"/>
                      <a:pt x="54" y="34"/>
                      <a:pt x="55" y="33"/>
                    </a:cubicBezTo>
                    <a:close/>
                    <a:moveTo>
                      <a:pt x="66" y="0"/>
                    </a:moveTo>
                    <a:cubicBezTo>
                      <a:pt x="66" y="0"/>
                      <a:pt x="52" y="2"/>
                      <a:pt x="46" y="13"/>
                    </a:cubicBezTo>
                    <a:cubicBezTo>
                      <a:pt x="39" y="24"/>
                      <a:pt x="39" y="33"/>
                      <a:pt x="39" y="33"/>
                    </a:cubicBezTo>
                    <a:cubicBezTo>
                      <a:pt x="39" y="33"/>
                      <a:pt x="47" y="30"/>
                      <a:pt x="56" y="18"/>
                    </a:cubicBezTo>
                    <a:cubicBezTo>
                      <a:pt x="65" y="7"/>
                      <a:pt x="66"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0" name="Freeform 72"/>
              <p:cNvSpPr>
                <a:spLocks noEditPoints="1"/>
              </p:cNvSpPr>
              <p:nvPr/>
            </p:nvSpPr>
            <p:spPr bwMode="auto">
              <a:xfrm>
                <a:off x="7732713" y="1800225"/>
                <a:ext cx="1144588" cy="1028700"/>
              </a:xfrm>
              <a:custGeom>
                <a:avLst/>
                <a:gdLst>
                  <a:gd name="T0" fmla="*/ 40 w 305"/>
                  <a:gd name="T1" fmla="*/ 235 h 274"/>
                  <a:gd name="T2" fmla="*/ 0 w 305"/>
                  <a:gd name="T3" fmla="*/ 259 h 274"/>
                  <a:gd name="T4" fmla="*/ 12 w 305"/>
                  <a:gd name="T5" fmla="*/ 262 h 274"/>
                  <a:gd name="T6" fmla="*/ 73 w 305"/>
                  <a:gd name="T7" fmla="*/ 238 h 274"/>
                  <a:gd name="T8" fmla="*/ 87 w 305"/>
                  <a:gd name="T9" fmla="*/ 243 h 274"/>
                  <a:gd name="T10" fmla="*/ 171 w 305"/>
                  <a:gd name="T11" fmla="*/ 262 h 274"/>
                  <a:gd name="T12" fmla="*/ 101 w 305"/>
                  <a:gd name="T13" fmla="*/ 232 h 274"/>
                  <a:gd name="T14" fmla="*/ 40 w 305"/>
                  <a:gd name="T15" fmla="*/ 235 h 274"/>
                  <a:gd name="T16" fmla="*/ 185 w 305"/>
                  <a:gd name="T17" fmla="*/ 233 h 274"/>
                  <a:gd name="T18" fmla="*/ 198 w 305"/>
                  <a:gd name="T19" fmla="*/ 220 h 274"/>
                  <a:gd name="T20" fmla="*/ 148 w 305"/>
                  <a:gd name="T21" fmla="*/ 239 h 274"/>
                  <a:gd name="T22" fmla="*/ 234 w 305"/>
                  <a:gd name="T23" fmla="*/ 243 h 274"/>
                  <a:gd name="T24" fmla="*/ 185 w 305"/>
                  <a:gd name="T25" fmla="*/ 233 h 274"/>
                  <a:gd name="T26" fmla="*/ 236 w 305"/>
                  <a:gd name="T27" fmla="*/ 221 h 274"/>
                  <a:gd name="T28" fmla="*/ 239 w 305"/>
                  <a:gd name="T29" fmla="*/ 198 h 274"/>
                  <a:gd name="T30" fmla="*/ 212 w 305"/>
                  <a:gd name="T31" fmla="*/ 229 h 274"/>
                  <a:gd name="T32" fmla="*/ 268 w 305"/>
                  <a:gd name="T33" fmla="*/ 222 h 274"/>
                  <a:gd name="T34" fmla="*/ 236 w 305"/>
                  <a:gd name="T35" fmla="*/ 221 h 274"/>
                  <a:gd name="T36" fmla="*/ 262 w 305"/>
                  <a:gd name="T37" fmla="*/ 196 h 274"/>
                  <a:gd name="T38" fmla="*/ 261 w 305"/>
                  <a:gd name="T39" fmla="*/ 166 h 274"/>
                  <a:gd name="T40" fmla="*/ 249 w 305"/>
                  <a:gd name="T41" fmla="*/ 215 h 274"/>
                  <a:gd name="T42" fmla="*/ 295 w 305"/>
                  <a:gd name="T43" fmla="*/ 176 h 274"/>
                  <a:gd name="T44" fmla="*/ 262 w 305"/>
                  <a:gd name="T45" fmla="*/ 196 h 274"/>
                  <a:gd name="T46" fmla="*/ 280 w 305"/>
                  <a:gd name="T47" fmla="*/ 154 h 274"/>
                  <a:gd name="T48" fmla="*/ 276 w 305"/>
                  <a:gd name="T49" fmla="*/ 126 h 274"/>
                  <a:gd name="T50" fmla="*/ 274 w 305"/>
                  <a:gd name="T51" fmla="*/ 183 h 274"/>
                  <a:gd name="T52" fmla="*/ 301 w 305"/>
                  <a:gd name="T53" fmla="*/ 129 h 274"/>
                  <a:gd name="T54" fmla="*/ 280 w 305"/>
                  <a:gd name="T55" fmla="*/ 154 h 274"/>
                  <a:gd name="T56" fmla="*/ 274 w 305"/>
                  <a:gd name="T57" fmla="*/ 91 h 274"/>
                  <a:gd name="T58" fmla="*/ 289 w 305"/>
                  <a:gd name="T59" fmla="*/ 137 h 274"/>
                  <a:gd name="T60" fmla="*/ 302 w 305"/>
                  <a:gd name="T61" fmla="*/ 86 h 274"/>
                  <a:gd name="T62" fmla="*/ 289 w 305"/>
                  <a:gd name="T63" fmla="*/ 110 h 274"/>
                  <a:gd name="T64" fmla="*/ 274 w 305"/>
                  <a:gd name="T65" fmla="*/ 91 h 274"/>
                  <a:gd name="T66" fmla="*/ 267 w 305"/>
                  <a:gd name="T67" fmla="*/ 64 h 274"/>
                  <a:gd name="T68" fmla="*/ 290 w 305"/>
                  <a:gd name="T69" fmla="*/ 95 h 274"/>
                  <a:gd name="T70" fmla="*/ 289 w 305"/>
                  <a:gd name="T71" fmla="*/ 41 h 274"/>
                  <a:gd name="T72" fmla="*/ 287 w 305"/>
                  <a:gd name="T73" fmla="*/ 79 h 274"/>
                  <a:gd name="T74" fmla="*/ 267 w 305"/>
                  <a:gd name="T75" fmla="*/ 64 h 274"/>
                  <a:gd name="T76" fmla="*/ 274 w 305"/>
                  <a:gd name="T77" fmla="*/ 46 h 274"/>
                  <a:gd name="T78" fmla="*/ 251 w 305"/>
                  <a:gd name="T79" fmla="*/ 33 h 274"/>
                  <a:gd name="T80" fmla="*/ 282 w 305"/>
                  <a:gd name="T81" fmla="*/ 64 h 274"/>
                  <a:gd name="T82" fmla="*/ 274 w 305"/>
                  <a:gd name="T83" fmla="*/ 15 h 274"/>
                  <a:gd name="T84" fmla="*/ 274 w 305"/>
                  <a:gd name="T85" fmla="*/ 46 h 274"/>
                  <a:gd name="T86" fmla="*/ 267 w 305"/>
                  <a:gd name="T87" fmla="*/ 33 h 274"/>
                  <a:gd name="T88" fmla="*/ 260 w 305"/>
                  <a:gd name="T89" fmla="*/ 13 h 274"/>
                  <a:gd name="T90" fmla="*/ 240 w 305"/>
                  <a:gd name="T91" fmla="*/ 0 h 274"/>
                  <a:gd name="T92" fmla="*/ 249 w 305"/>
                  <a:gd name="T93" fmla="*/ 18 h 274"/>
                  <a:gd name="T94" fmla="*/ 267 w 305"/>
                  <a:gd name="T95" fmla="*/ 3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5" h="274">
                    <a:moveTo>
                      <a:pt x="40" y="235"/>
                    </a:moveTo>
                    <a:cubicBezTo>
                      <a:pt x="27" y="239"/>
                      <a:pt x="6" y="251"/>
                      <a:pt x="0" y="259"/>
                    </a:cubicBezTo>
                    <a:cubicBezTo>
                      <a:pt x="12" y="262"/>
                      <a:pt x="12" y="262"/>
                      <a:pt x="12" y="262"/>
                    </a:cubicBezTo>
                    <a:cubicBezTo>
                      <a:pt x="12" y="262"/>
                      <a:pt x="31" y="232"/>
                      <a:pt x="73" y="238"/>
                    </a:cubicBezTo>
                    <a:cubicBezTo>
                      <a:pt x="73" y="238"/>
                      <a:pt x="83" y="241"/>
                      <a:pt x="87" y="243"/>
                    </a:cubicBezTo>
                    <a:cubicBezTo>
                      <a:pt x="91" y="244"/>
                      <a:pt x="143" y="266"/>
                      <a:pt x="171" y="262"/>
                    </a:cubicBezTo>
                    <a:cubicBezTo>
                      <a:pt x="171" y="262"/>
                      <a:pt x="124" y="238"/>
                      <a:pt x="101" y="232"/>
                    </a:cubicBezTo>
                    <a:cubicBezTo>
                      <a:pt x="77" y="226"/>
                      <a:pt x="53" y="231"/>
                      <a:pt x="40" y="235"/>
                    </a:cubicBezTo>
                    <a:close/>
                    <a:moveTo>
                      <a:pt x="185" y="233"/>
                    </a:moveTo>
                    <a:cubicBezTo>
                      <a:pt x="185" y="233"/>
                      <a:pt x="196" y="226"/>
                      <a:pt x="198" y="220"/>
                    </a:cubicBezTo>
                    <a:cubicBezTo>
                      <a:pt x="198" y="220"/>
                      <a:pt x="187" y="228"/>
                      <a:pt x="148" y="239"/>
                    </a:cubicBezTo>
                    <a:cubicBezTo>
                      <a:pt x="148" y="239"/>
                      <a:pt x="184" y="274"/>
                      <a:pt x="234" y="243"/>
                    </a:cubicBezTo>
                    <a:cubicBezTo>
                      <a:pt x="234" y="243"/>
                      <a:pt x="211" y="249"/>
                      <a:pt x="185" y="233"/>
                    </a:cubicBezTo>
                    <a:close/>
                    <a:moveTo>
                      <a:pt x="236" y="221"/>
                    </a:moveTo>
                    <a:cubicBezTo>
                      <a:pt x="236" y="221"/>
                      <a:pt x="242" y="212"/>
                      <a:pt x="239" y="198"/>
                    </a:cubicBezTo>
                    <a:cubicBezTo>
                      <a:pt x="239" y="198"/>
                      <a:pt x="218" y="216"/>
                      <a:pt x="212" y="229"/>
                    </a:cubicBezTo>
                    <a:cubicBezTo>
                      <a:pt x="212" y="229"/>
                      <a:pt x="244" y="252"/>
                      <a:pt x="268" y="222"/>
                    </a:cubicBezTo>
                    <a:cubicBezTo>
                      <a:pt x="268" y="222"/>
                      <a:pt x="249" y="227"/>
                      <a:pt x="236" y="221"/>
                    </a:cubicBezTo>
                    <a:close/>
                    <a:moveTo>
                      <a:pt x="262" y="196"/>
                    </a:moveTo>
                    <a:cubicBezTo>
                      <a:pt x="262" y="196"/>
                      <a:pt x="265" y="178"/>
                      <a:pt x="261" y="166"/>
                    </a:cubicBezTo>
                    <a:cubicBezTo>
                      <a:pt x="261" y="166"/>
                      <a:pt x="246" y="184"/>
                      <a:pt x="249" y="215"/>
                    </a:cubicBezTo>
                    <a:cubicBezTo>
                      <a:pt x="249" y="215"/>
                      <a:pt x="292" y="216"/>
                      <a:pt x="295" y="176"/>
                    </a:cubicBezTo>
                    <a:cubicBezTo>
                      <a:pt x="295" y="176"/>
                      <a:pt x="286" y="196"/>
                      <a:pt x="262" y="196"/>
                    </a:cubicBezTo>
                    <a:close/>
                    <a:moveTo>
                      <a:pt x="280" y="154"/>
                    </a:moveTo>
                    <a:cubicBezTo>
                      <a:pt x="280" y="154"/>
                      <a:pt x="276" y="138"/>
                      <a:pt x="276" y="126"/>
                    </a:cubicBezTo>
                    <a:cubicBezTo>
                      <a:pt x="276" y="126"/>
                      <a:pt x="265" y="153"/>
                      <a:pt x="274" y="183"/>
                    </a:cubicBezTo>
                    <a:cubicBezTo>
                      <a:pt x="274" y="183"/>
                      <a:pt x="305" y="172"/>
                      <a:pt x="301" y="129"/>
                    </a:cubicBezTo>
                    <a:cubicBezTo>
                      <a:pt x="301" y="129"/>
                      <a:pt x="298" y="146"/>
                      <a:pt x="280" y="154"/>
                    </a:cubicBezTo>
                    <a:close/>
                    <a:moveTo>
                      <a:pt x="274" y="91"/>
                    </a:moveTo>
                    <a:cubicBezTo>
                      <a:pt x="274" y="91"/>
                      <a:pt x="274" y="114"/>
                      <a:pt x="289" y="137"/>
                    </a:cubicBezTo>
                    <a:cubicBezTo>
                      <a:pt x="289" y="137"/>
                      <a:pt x="304" y="119"/>
                      <a:pt x="302" y="86"/>
                    </a:cubicBezTo>
                    <a:cubicBezTo>
                      <a:pt x="302" y="86"/>
                      <a:pt x="296" y="105"/>
                      <a:pt x="289" y="110"/>
                    </a:cubicBezTo>
                    <a:cubicBezTo>
                      <a:pt x="289" y="110"/>
                      <a:pt x="277" y="94"/>
                      <a:pt x="274" y="91"/>
                    </a:cubicBezTo>
                    <a:close/>
                    <a:moveTo>
                      <a:pt x="267" y="64"/>
                    </a:moveTo>
                    <a:cubicBezTo>
                      <a:pt x="267" y="64"/>
                      <a:pt x="272" y="83"/>
                      <a:pt x="290" y="95"/>
                    </a:cubicBezTo>
                    <a:cubicBezTo>
                      <a:pt x="290" y="95"/>
                      <a:pt x="305" y="69"/>
                      <a:pt x="289" y="41"/>
                    </a:cubicBezTo>
                    <a:cubicBezTo>
                      <a:pt x="289" y="41"/>
                      <a:pt x="294" y="65"/>
                      <a:pt x="287" y="79"/>
                    </a:cubicBezTo>
                    <a:cubicBezTo>
                      <a:pt x="287" y="79"/>
                      <a:pt x="278" y="68"/>
                      <a:pt x="267" y="64"/>
                    </a:cubicBezTo>
                    <a:close/>
                    <a:moveTo>
                      <a:pt x="274" y="46"/>
                    </a:moveTo>
                    <a:cubicBezTo>
                      <a:pt x="274" y="46"/>
                      <a:pt x="259" y="33"/>
                      <a:pt x="251" y="33"/>
                    </a:cubicBezTo>
                    <a:cubicBezTo>
                      <a:pt x="251" y="34"/>
                      <a:pt x="261" y="52"/>
                      <a:pt x="282" y="64"/>
                    </a:cubicBezTo>
                    <a:cubicBezTo>
                      <a:pt x="280" y="63"/>
                      <a:pt x="293" y="40"/>
                      <a:pt x="274" y="15"/>
                    </a:cubicBezTo>
                    <a:cubicBezTo>
                      <a:pt x="274" y="15"/>
                      <a:pt x="279" y="35"/>
                      <a:pt x="274" y="46"/>
                    </a:cubicBezTo>
                    <a:close/>
                    <a:moveTo>
                      <a:pt x="267" y="33"/>
                    </a:moveTo>
                    <a:cubicBezTo>
                      <a:pt x="267" y="33"/>
                      <a:pt x="267" y="24"/>
                      <a:pt x="260" y="13"/>
                    </a:cubicBezTo>
                    <a:cubicBezTo>
                      <a:pt x="253" y="2"/>
                      <a:pt x="240" y="0"/>
                      <a:pt x="240" y="0"/>
                    </a:cubicBezTo>
                    <a:cubicBezTo>
                      <a:pt x="240" y="0"/>
                      <a:pt x="240" y="7"/>
                      <a:pt x="249" y="18"/>
                    </a:cubicBezTo>
                    <a:cubicBezTo>
                      <a:pt x="258" y="30"/>
                      <a:pt x="267" y="33"/>
                      <a:pt x="26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70" name="文本框 369"/>
            <p:cNvSpPr txBox="1"/>
            <p:nvPr/>
          </p:nvSpPr>
          <p:spPr>
            <a:xfrm>
              <a:off x="29701" y="2928846"/>
              <a:ext cx="3000467" cy="2862322"/>
            </a:xfrm>
            <a:prstGeom prst="rect">
              <a:avLst/>
            </a:prstGeom>
            <a:noFill/>
          </p:spPr>
          <p:txBody>
            <a:bodyPr wrap="square" rtlCol="0">
              <a:spAutoFit/>
            </a:bodyPr>
            <a:lstStyle/>
            <a:p>
              <a:pPr algn="just"/>
              <a:r>
                <a:rPr lang="zh-CN" altLang="en-US" sz="2000" dirty="0">
                  <a:solidFill>
                    <a:srgbClr val="B70321"/>
                  </a:solidFill>
                  <a:latin typeface="叶根友唐楷简" panose="02010601030101010101" pitchFamily="2" charset="-122"/>
                  <a:ea typeface="叶根友唐楷简" panose="02010601030101010101" pitchFamily="2" charset="-122"/>
                </a:rPr>
                <a:t>“坚持以人为本，树立全面、协调、可持续的发展观，促进经济社会和人的全面发展”</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的科学发展观是中国共产党的重大战略思想。在中国共产党第十七次全国代表大会上写入党章，成为中国共产党的指导思想之一。</a:t>
              </a:r>
            </a:p>
          </p:txBody>
        </p:sp>
      </p:grpSp>
      <p:sp>
        <p:nvSpPr>
          <p:cNvPr id="421" name="文本框 420"/>
          <p:cNvSpPr txBox="1"/>
          <p:nvPr/>
        </p:nvSpPr>
        <p:spPr>
          <a:xfrm>
            <a:off x="1033599" y="1532592"/>
            <a:ext cx="933269" cy="1015663"/>
          </a:xfrm>
          <a:prstGeom prst="rect">
            <a:avLst/>
          </a:prstGeom>
          <a:noFill/>
        </p:spPr>
        <p:txBody>
          <a:bodyPr wrap="none" rtlCol="0">
            <a:spAutoFit/>
          </a:bodyPr>
          <a:lstStyle/>
          <a:p>
            <a:r>
              <a:rPr lang="zh-CN" altLang="en-US" sz="6000" b="1" dirty="0" smtClean="0">
                <a:solidFill>
                  <a:srgbClr val="B70321"/>
                </a:solidFill>
                <a:latin typeface="叶根友唐楷简" panose="02010601030101010101" pitchFamily="2" charset="-122"/>
                <a:ea typeface="叶根友唐楷简" panose="02010601030101010101" pitchFamily="2" charset="-122"/>
              </a:rPr>
              <a:t>一</a:t>
            </a:r>
            <a:endParaRPr lang="zh-CN" altLang="en-US" sz="6000" b="1" dirty="0">
              <a:solidFill>
                <a:srgbClr val="B70321"/>
              </a:solidFill>
              <a:latin typeface="叶根友唐楷简" panose="02010601030101010101" pitchFamily="2" charset="-122"/>
              <a:ea typeface="叶根友唐楷简" panose="02010601030101010101" pitchFamily="2" charset="-122"/>
            </a:endParaRPr>
          </a:p>
        </p:txBody>
      </p:sp>
      <p:sp>
        <p:nvSpPr>
          <p:cNvPr id="422" name="文本框 421"/>
          <p:cNvSpPr txBox="1"/>
          <p:nvPr/>
        </p:nvSpPr>
        <p:spPr>
          <a:xfrm>
            <a:off x="4086834" y="1500843"/>
            <a:ext cx="936475" cy="1015663"/>
          </a:xfrm>
          <a:prstGeom prst="rect">
            <a:avLst/>
          </a:prstGeom>
          <a:noFill/>
        </p:spPr>
        <p:txBody>
          <a:bodyPr wrap="none" rtlCol="0">
            <a:spAutoFit/>
          </a:bodyPr>
          <a:lstStyle/>
          <a:p>
            <a:r>
              <a:rPr lang="zh-CN" altLang="en-US" sz="6000" b="1" dirty="0" smtClean="0">
                <a:solidFill>
                  <a:srgbClr val="B70321"/>
                </a:solidFill>
                <a:latin typeface="叶根友唐楷简" panose="02010601030101010101" pitchFamily="2" charset="-122"/>
                <a:ea typeface="叶根友唐楷简" panose="02010601030101010101" pitchFamily="2" charset="-122"/>
              </a:rPr>
              <a:t>二</a:t>
            </a:r>
            <a:endParaRPr lang="zh-CN" altLang="en-US" sz="6000" b="1" dirty="0">
              <a:solidFill>
                <a:srgbClr val="B70321"/>
              </a:solidFill>
              <a:latin typeface="叶根友唐楷简" panose="02010601030101010101" pitchFamily="2" charset="-122"/>
              <a:ea typeface="叶根友唐楷简" panose="02010601030101010101" pitchFamily="2" charset="-122"/>
            </a:endParaRPr>
          </a:p>
        </p:txBody>
      </p:sp>
      <p:sp>
        <p:nvSpPr>
          <p:cNvPr id="424" name="文本框 423"/>
          <p:cNvSpPr txBox="1"/>
          <p:nvPr/>
        </p:nvSpPr>
        <p:spPr>
          <a:xfrm>
            <a:off x="7140069" y="1532592"/>
            <a:ext cx="939681" cy="1015663"/>
          </a:xfrm>
          <a:prstGeom prst="rect">
            <a:avLst/>
          </a:prstGeom>
          <a:noFill/>
        </p:spPr>
        <p:txBody>
          <a:bodyPr wrap="none" rtlCol="0">
            <a:spAutoFit/>
          </a:bodyPr>
          <a:lstStyle/>
          <a:p>
            <a:r>
              <a:rPr lang="zh-CN" altLang="en-US" sz="6000" b="1" dirty="0" smtClean="0">
                <a:solidFill>
                  <a:srgbClr val="B70321"/>
                </a:solidFill>
                <a:latin typeface="叶根友唐楷简" panose="02010601030101010101" pitchFamily="2" charset="-122"/>
                <a:ea typeface="叶根友唐楷简" panose="02010601030101010101" pitchFamily="2" charset="-122"/>
              </a:rPr>
              <a:t>三</a:t>
            </a:r>
            <a:endParaRPr lang="zh-CN" altLang="en-US" sz="6000" b="1" dirty="0">
              <a:solidFill>
                <a:srgbClr val="B70321"/>
              </a:solidFill>
              <a:latin typeface="叶根友唐楷简" panose="02010601030101010101" pitchFamily="2" charset="-122"/>
              <a:ea typeface="叶根友唐楷简" panose="02010601030101010101" pitchFamily="2" charset="-122"/>
            </a:endParaRPr>
          </a:p>
        </p:txBody>
      </p:sp>
      <p:sp>
        <p:nvSpPr>
          <p:cNvPr id="425" name="文本框 424"/>
          <p:cNvSpPr txBox="1"/>
          <p:nvPr/>
        </p:nvSpPr>
        <p:spPr>
          <a:xfrm>
            <a:off x="10193303" y="1501432"/>
            <a:ext cx="942887" cy="1015663"/>
          </a:xfrm>
          <a:prstGeom prst="rect">
            <a:avLst/>
          </a:prstGeom>
          <a:noFill/>
        </p:spPr>
        <p:txBody>
          <a:bodyPr wrap="none" rtlCol="0">
            <a:spAutoFit/>
          </a:bodyPr>
          <a:lstStyle/>
          <a:p>
            <a:r>
              <a:rPr lang="zh-CN" altLang="en-US" sz="6000" b="1" dirty="0" smtClean="0">
                <a:solidFill>
                  <a:srgbClr val="B70321"/>
                </a:solidFill>
                <a:latin typeface="叶根友唐楷简" panose="02010601030101010101" pitchFamily="2" charset="-122"/>
                <a:ea typeface="叶根友唐楷简" panose="02010601030101010101" pitchFamily="2" charset="-122"/>
              </a:rPr>
              <a:t>四</a:t>
            </a:r>
            <a:endParaRPr lang="zh-CN" altLang="en-US" sz="6000" b="1" dirty="0">
              <a:solidFill>
                <a:srgbClr val="B70321"/>
              </a:solidFill>
              <a:latin typeface="叶根友唐楷简" panose="02010601030101010101" pitchFamily="2" charset="-122"/>
              <a:ea typeface="叶根友唐楷简" panose="02010601030101010101" pitchFamily="2" charset="-122"/>
            </a:endParaRPr>
          </a:p>
        </p:txBody>
      </p:sp>
    </p:spTree>
    <p:extLst>
      <p:ext uri="{BB962C8B-B14F-4D97-AF65-F5344CB8AC3E}">
        <p14:creationId xmlns:p14="http://schemas.microsoft.com/office/powerpoint/2010/main" val="1970449888"/>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3942260" cy="380195"/>
            <a:chOff x="0" y="0"/>
            <a:chExt cx="13942260" cy="380195"/>
          </a:xfrm>
        </p:grpSpPr>
        <p:sp>
          <p:nvSpPr>
            <p:cNvPr id="3"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0" y="6477805"/>
            <a:ext cx="13942260" cy="380195"/>
            <a:chOff x="0" y="0"/>
            <a:chExt cx="13942260" cy="380195"/>
          </a:xfrm>
        </p:grpSpPr>
        <p:sp>
          <p:nvSpPr>
            <p:cNvPr id="10"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6" name="组合 15"/>
          <p:cNvGrpSpPr/>
          <p:nvPr/>
        </p:nvGrpSpPr>
        <p:grpSpPr>
          <a:xfrm>
            <a:off x="0" y="396519"/>
            <a:ext cx="3542483" cy="923330"/>
            <a:chOff x="1628999" y="513709"/>
            <a:chExt cx="3542483" cy="923330"/>
          </a:xfrm>
        </p:grpSpPr>
        <p:sp>
          <p:nvSpPr>
            <p:cNvPr id="17" name="Freeform 9"/>
            <p:cNvSpPr>
              <a:spLocks/>
            </p:cNvSpPr>
            <p:nvPr/>
          </p:nvSpPr>
          <p:spPr bwMode="auto">
            <a:xfrm>
              <a:off x="1628999" y="604027"/>
              <a:ext cx="828186" cy="742695"/>
            </a:xfrm>
            <a:custGeom>
              <a:avLst/>
              <a:gdLst>
                <a:gd name="T0" fmla="*/ 167 w 390"/>
                <a:gd name="T1" fmla="*/ 4 h 350"/>
                <a:gd name="T2" fmla="*/ 260 w 390"/>
                <a:gd name="T3" fmla="*/ 223 h 350"/>
                <a:gd name="T4" fmla="*/ 151 w 390"/>
                <a:gd name="T5" fmla="*/ 113 h 350"/>
                <a:gd name="T6" fmla="*/ 193 w 390"/>
                <a:gd name="T7" fmla="*/ 71 h 350"/>
                <a:gd name="T8" fmla="*/ 167 w 390"/>
                <a:gd name="T9" fmla="*/ 45 h 350"/>
                <a:gd name="T10" fmla="*/ 114 w 390"/>
                <a:gd name="T11" fmla="*/ 56 h 350"/>
                <a:gd name="T12" fmla="*/ 31 w 390"/>
                <a:gd name="T13" fmla="*/ 139 h 350"/>
                <a:gd name="T14" fmla="*/ 78 w 390"/>
                <a:gd name="T15" fmla="*/ 186 h 350"/>
                <a:gd name="T16" fmla="*/ 109 w 390"/>
                <a:gd name="T17" fmla="*/ 155 h 350"/>
                <a:gd name="T18" fmla="*/ 218 w 390"/>
                <a:gd name="T19" fmla="*/ 264 h 350"/>
                <a:gd name="T20" fmla="*/ 36 w 390"/>
                <a:gd name="T21" fmla="*/ 227 h 350"/>
                <a:gd name="T22" fmla="*/ 10 w 390"/>
                <a:gd name="T23" fmla="*/ 254 h 350"/>
                <a:gd name="T24" fmla="*/ 33 w 390"/>
                <a:gd name="T25" fmla="*/ 283 h 350"/>
                <a:gd name="T26" fmla="*/ 30 w 390"/>
                <a:gd name="T27" fmla="*/ 286 h 350"/>
                <a:gd name="T28" fmla="*/ 25 w 390"/>
                <a:gd name="T29" fmla="*/ 285 h 350"/>
                <a:gd name="T30" fmla="*/ 0 w 390"/>
                <a:gd name="T31" fmla="*/ 311 h 350"/>
                <a:gd name="T32" fmla="*/ 25 w 390"/>
                <a:gd name="T33" fmla="*/ 337 h 350"/>
                <a:gd name="T34" fmla="*/ 52 w 390"/>
                <a:gd name="T35" fmla="*/ 311 h 350"/>
                <a:gd name="T36" fmla="*/ 51 w 390"/>
                <a:gd name="T37" fmla="*/ 307 h 350"/>
                <a:gd name="T38" fmla="*/ 55 w 390"/>
                <a:gd name="T39" fmla="*/ 303 h 350"/>
                <a:gd name="T40" fmla="*/ 260 w 390"/>
                <a:gd name="T41" fmla="*/ 306 h 350"/>
                <a:gd name="T42" fmla="*/ 291 w 390"/>
                <a:gd name="T43" fmla="*/ 337 h 350"/>
                <a:gd name="T44" fmla="*/ 333 w 390"/>
                <a:gd name="T45" fmla="*/ 295 h 350"/>
                <a:gd name="T46" fmla="*/ 302 w 390"/>
                <a:gd name="T47" fmla="*/ 264 h 350"/>
                <a:gd name="T48" fmla="*/ 167 w 390"/>
                <a:gd name="T49" fmla="*/ 4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4"/>
                  </a:moveTo>
                  <a:cubicBezTo>
                    <a:pt x="253" y="36"/>
                    <a:pt x="305" y="139"/>
                    <a:pt x="260" y="223"/>
                  </a:cubicBezTo>
                  <a:cubicBezTo>
                    <a:pt x="151" y="113"/>
                    <a:pt x="151" y="113"/>
                    <a:pt x="151" y="113"/>
                  </a:cubicBezTo>
                  <a:cubicBezTo>
                    <a:pt x="193" y="71"/>
                    <a:pt x="193" y="71"/>
                    <a:pt x="193" y="71"/>
                  </a:cubicBezTo>
                  <a:cubicBezTo>
                    <a:pt x="167" y="45"/>
                    <a:pt x="167" y="45"/>
                    <a:pt x="167" y="45"/>
                  </a:cubicBezTo>
                  <a:cubicBezTo>
                    <a:pt x="152" y="59"/>
                    <a:pt x="129" y="62"/>
                    <a:pt x="114" y="56"/>
                  </a:cubicBezTo>
                  <a:cubicBezTo>
                    <a:pt x="31" y="139"/>
                    <a:pt x="31" y="139"/>
                    <a:pt x="31" y="139"/>
                  </a:cubicBezTo>
                  <a:cubicBezTo>
                    <a:pt x="78" y="186"/>
                    <a:pt x="78" y="186"/>
                    <a:pt x="78" y="186"/>
                  </a:cubicBezTo>
                  <a:cubicBezTo>
                    <a:pt x="109" y="155"/>
                    <a:pt x="109" y="155"/>
                    <a:pt x="109" y="155"/>
                  </a:cubicBezTo>
                  <a:cubicBezTo>
                    <a:pt x="218" y="264"/>
                    <a:pt x="218" y="264"/>
                    <a:pt x="218" y="264"/>
                  </a:cubicBezTo>
                  <a:cubicBezTo>
                    <a:pt x="165" y="293"/>
                    <a:pt x="91" y="284"/>
                    <a:pt x="36" y="227"/>
                  </a:cubicBezTo>
                  <a:cubicBezTo>
                    <a:pt x="10" y="254"/>
                    <a:pt x="10" y="254"/>
                    <a:pt x="10" y="254"/>
                  </a:cubicBezTo>
                  <a:cubicBezTo>
                    <a:pt x="18" y="265"/>
                    <a:pt x="25" y="275"/>
                    <a:pt x="33" y="283"/>
                  </a:cubicBezTo>
                  <a:cubicBezTo>
                    <a:pt x="32" y="284"/>
                    <a:pt x="30" y="286"/>
                    <a:pt x="30" y="286"/>
                  </a:cubicBezTo>
                  <a:cubicBezTo>
                    <a:pt x="28" y="286"/>
                    <a:pt x="27" y="285"/>
                    <a:pt x="25" y="285"/>
                  </a:cubicBezTo>
                  <a:cubicBezTo>
                    <a:pt x="11" y="285"/>
                    <a:pt x="0" y="297"/>
                    <a:pt x="0" y="311"/>
                  </a:cubicBezTo>
                  <a:cubicBezTo>
                    <a:pt x="0" y="325"/>
                    <a:pt x="11" y="337"/>
                    <a:pt x="25" y="337"/>
                  </a:cubicBezTo>
                  <a:cubicBezTo>
                    <a:pt x="39" y="337"/>
                    <a:pt x="52" y="325"/>
                    <a:pt x="52" y="311"/>
                  </a:cubicBezTo>
                  <a:cubicBezTo>
                    <a:pt x="52" y="310"/>
                    <a:pt x="51" y="308"/>
                    <a:pt x="51" y="307"/>
                  </a:cubicBezTo>
                  <a:cubicBezTo>
                    <a:pt x="55" y="303"/>
                    <a:pt x="55" y="303"/>
                    <a:pt x="55" y="303"/>
                  </a:cubicBezTo>
                  <a:cubicBezTo>
                    <a:pt x="118" y="345"/>
                    <a:pt x="186" y="350"/>
                    <a:pt x="260" y="306"/>
                  </a:cubicBezTo>
                  <a:cubicBezTo>
                    <a:pt x="291" y="337"/>
                    <a:pt x="291" y="337"/>
                    <a:pt x="291" y="337"/>
                  </a:cubicBezTo>
                  <a:cubicBezTo>
                    <a:pt x="333" y="295"/>
                    <a:pt x="333" y="295"/>
                    <a:pt x="333" y="295"/>
                  </a:cubicBezTo>
                  <a:cubicBezTo>
                    <a:pt x="302" y="264"/>
                    <a:pt x="302" y="264"/>
                    <a:pt x="302" y="264"/>
                  </a:cubicBezTo>
                  <a:cubicBezTo>
                    <a:pt x="390" y="131"/>
                    <a:pt x="273" y="0"/>
                    <a:pt x="167" y="4"/>
                  </a:cubicBezTo>
                  <a:close/>
                </a:path>
              </a:pathLst>
            </a:custGeom>
            <a:solidFill>
              <a:srgbClr val="B70321"/>
            </a:solidFill>
            <a:ln w="7938" cap="flat">
              <a:solidFill>
                <a:srgbClr val="B7032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文本框 17"/>
            <p:cNvSpPr txBox="1"/>
            <p:nvPr/>
          </p:nvSpPr>
          <p:spPr>
            <a:xfrm>
              <a:off x="2282550" y="513709"/>
              <a:ext cx="2888932" cy="923330"/>
            </a:xfrm>
            <a:prstGeom prst="rect">
              <a:avLst/>
            </a:prstGeom>
            <a:noFill/>
          </p:spPr>
          <p:txBody>
            <a:bodyPr wrap="none" rtlCol="0">
              <a:spAutoFit/>
            </a:bodyPr>
            <a:lstStyle/>
            <a:p>
              <a:r>
                <a:rPr lang="zh-CN" altLang="en-US" sz="5400" b="1" dirty="0" smtClean="0">
                  <a:solidFill>
                    <a:srgbClr val="B70321"/>
                  </a:solidFill>
                  <a:latin typeface="叶根友唐楷简" panose="02010601030101010101" pitchFamily="2" charset="-122"/>
                  <a:ea typeface="叶根友唐楷简" panose="02010601030101010101" pitchFamily="2" charset="-122"/>
                </a:rPr>
                <a:t>党的今日</a:t>
              </a:r>
              <a:endParaRPr lang="zh-CN" altLang="en-US" sz="5400" b="1" dirty="0">
                <a:solidFill>
                  <a:srgbClr val="B70321"/>
                </a:solidFill>
                <a:latin typeface="叶根友唐楷简" panose="02010601030101010101" pitchFamily="2" charset="-122"/>
                <a:ea typeface="叶根友唐楷简" panose="02010601030101010101" pitchFamily="2" charset="-122"/>
              </a:endParaRPr>
            </a:p>
          </p:txBody>
        </p:sp>
      </p:grpSp>
      <p:grpSp>
        <p:nvGrpSpPr>
          <p:cNvPr id="19" name="组合 18"/>
          <p:cNvGrpSpPr/>
          <p:nvPr/>
        </p:nvGrpSpPr>
        <p:grpSpPr>
          <a:xfrm>
            <a:off x="5446919" y="2779919"/>
            <a:ext cx="1298162" cy="1298162"/>
            <a:chOff x="1385888" y="1125538"/>
            <a:chExt cx="3976688" cy="3976688"/>
          </a:xfrm>
        </p:grpSpPr>
        <p:sp>
          <p:nvSpPr>
            <p:cNvPr id="20" name="Freeform 104"/>
            <p:cNvSpPr>
              <a:spLocks noEditPoints="1"/>
            </p:cNvSpPr>
            <p:nvPr/>
          </p:nvSpPr>
          <p:spPr bwMode="auto">
            <a:xfrm>
              <a:off x="1385888" y="1125538"/>
              <a:ext cx="3976688" cy="3976688"/>
            </a:xfrm>
            <a:custGeom>
              <a:avLst/>
              <a:gdLst>
                <a:gd name="T0" fmla="*/ 1734 w 3469"/>
                <a:gd name="T1" fmla="*/ 0 h 3470"/>
                <a:gd name="T2" fmla="*/ 3469 w 3469"/>
                <a:gd name="T3" fmla="*/ 1735 h 3470"/>
                <a:gd name="T4" fmla="*/ 1734 w 3469"/>
                <a:gd name="T5" fmla="*/ 3470 h 3470"/>
                <a:gd name="T6" fmla="*/ 0 w 3469"/>
                <a:gd name="T7" fmla="*/ 1735 h 3470"/>
                <a:gd name="T8" fmla="*/ 1734 w 3469"/>
                <a:gd name="T9" fmla="*/ 0 h 3470"/>
                <a:gd name="T10" fmla="*/ 1734 w 3469"/>
                <a:gd name="T11" fmla="*/ 578 h 3470"/>
                <a:gd name="T12" fmla="*/ 578 w 3469"/>
                <a:gd name="T13" fmla="*/ 1735 h 3470"/>
                <a:gd name="T14" fmla="*/ 1734 w 3469"/>
                <a:gd name="T15" fmla="*/ 2891 h 3470"/>
                <a:gd name="T16" fmla="*/ 2891 w 3469"/>
                <a:gd name="T17" fmla="*/ 1735 h 3470"/>
                <a:gd name="T18" fmla="*/ 1734 w 3469"/>
                <a:gd name="T19" fmla="*/ 578 h 3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9" h="3470">
                  <a:moveTo>
                    <a:pt x="1734" y="0"/>
                  </a:moveTo>
                  <a:cubicBezTo>
                    <a:pt x="2692" y="0"/>
                    <a:pt x="3469" y="777"/>
                    <a:pt x="3469" y="1735"/>
                  </a:cubicBezTo>
                  <a:cubicBezTo>
                    <a:pt x="3469" y="2693"/>
                    <a:pt x="2692" y="3470"/>
                    <a:pt x="1734" y="3470"/>
                  </a:cubicBezTo>
                  <a:cubicBezTo>
                    <a:pt x="776" y="3470"/>
                    <a:pt x="0" y="2693"/>
                    <a:pt x="0" y="1735"/>
                  </a:cubicBezTo>
                  <a:cubicBezTo>
                    <a:pt x="0" y="777"/>
                    <a:pt x="776" y="0"/>
                    <a:pt x="1734" y="0"/>
                  </a:cubicBezTo>
                  <a:close/>
                  <a:moveTo>
                    <a:pt x="1734" y="578"/>
                  </a:moveTo>
                  <a:cubicBezTo>
                    <a:pt x="1096" y="578"/>
                    <a:pt x="578" y="1096"/>
                    <a:pt x="578" y="1735"/>
                  </a:cubicBezTo>
                  <a:cubicBezTo>
                    <a:pt x="578" y="2374"/>
                    <a:pt x="1096" y="2891"/>
                    <a:pt x="1734" y="2891"/>
                  </a:cubicBezTo>
                  <a:cubicBezTo>
                    <a:pt x="2373" y="2891"/>
                    <a:pt x="2891" y="2374"/>
                    <a:pt x="2891" y="1735"/>
                  </a:cubicBezTo>
                  <a:cubicBezTo>
                    <a:pt x="2891" y="1096"/>
                    <a:pt x="2373" y="578"/>
                    <a:pt x="1734" y="578"/>
                  </a:cubicBezTo>
                  <a:close/>
                </a:path>
              </a:pathLst>
            </a:custGeom>
            <a:solidFill>
              <a:srgbClr val="FCD7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05"/>
            <p:cNvSpPr>
              <a:spLocks noEditPoints="1"/>
            </p:cNvSpPr>
            <p:nvPr/>
          </p:nvSpPr>
          <p:spPr bwMode="auto">
            <a:xfrm>
              <a:off x="1425575" y="1165226"/>
              <a:ext cx="3897313" cy="3898900"/>
            </a:xfrm>
            <a:custGeom>
              <a:avLst/>
              <a:gdLst>
                <a:gd name="T0" fmla="*/ 1700 w 3401"/>
                <a:gd name="T1" fmla="*/ 0 h 3402"/>
                <a:gd name="T2" fmla="*/ 3401 w 3401"/>
                <a:gd name="T3" fmla="*/ 1701 h 3402"/>
                <a:gd name="T4" fmla="*/ 1700 w 3401"/>
                <a:gd name="T5" fmla="*/ 3402 h 3402"/>
                <a:gd name="T6" fmla="*/ 0 w 3401"/>
                <a:gd name="T7" fmla="*/ 1701 h 3402"/>
                <a:gd name="T8" fmla="*/ 1700 w 3401"/>
                <a:gd name="T9" fmla="*/ 0 h 3402"/>
                <a:gd name="T10" fmla="*/ 1700 w 3401"/>
                <a:gd name="T11" fmla="*/ 68 h 3402"/>
                <a:gd name="T12" fmla="*/ 3333 w 3401"/>
                <a:gd name="T13" fmla="*/ 1701 h 3402"/>
                <a:gd name="T14" fmla="*/ 1700 w 3401"/>
                <a:gd name="T15" fmla="*/ 3334 h 3402"/>
                <a:gd name="T16" fmla="*/ 68 w 3401"/>
                <a:gd name="T17" fmla="*/ 1701 h 3402"/>
                <a:gd name="T18" fmla="*/ 1700 w 3401"/>
                <a:gd name="T19" fmla="*/ 68 h 3402"/>
                <a:gd name="T20" fmla="*/ 1700 w 3401"/>
                <a:gd name="T21" fmla="*/ 510 h 3402"/>
                <a:gd name="T22" fmla="*/ 2891 w 3401"/>
                <a:gd name="T23" fmla="*/ 1701 h 3402"/>
                <a:gd name="T24" fmla="*/ 1700 w 3401"/>
                <a:gd name="T25" fmla="*/ 2891 h 3402"/>
                <a:gd name="T26" fmla="*/ 510 w 3401"/>
                <a:gd name="T27" fmla="*/ 1701 h 3402"/>
                <a:gd name="T28" fmla="*/ 1700 w 3401"/>
                <a:gd name="T29" fmla="*/ 510 h 3402"/>
                <a:gd name="T30" fmla="*/ 1700 w 3401"/>
                <a:gd name="T31" fmla="*/ 442 h 3402"/>
                <a:gd name="T32" fmla="*/ 2959 w 3401"/>
                <a:gd name="T33" fmla="*/ 1701 h 3402"/>
                <a:gd name="T34" fmla="*/ 1700 w 3401"/>
                <a:gd name="T35" fmla="*/ 2959 h 3402"/>
                <a:gd name="T36" fmla="*/ 442 w 3401"/>
                <a:gd name="T37" fmla="*/ 1701 h 3402"/>
                <a:gd name="T38" fmla="*/ 1700 w 3401"/>
                <a:gd name="T39" fmla="*/ 442 h 3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01" h="3402">
                  <a:moveTo>
                    <a:pt x="1700" y="0"/>
                  </a:moveTo>
                  <a:cubicBezTo>
                    <a:pt x="2640" y="0"/>
                    <a:pt x="3401" y="762"/>
                    <a:pt x="3401" y="1701"/>
                  </a:cubicBezTo>
                  <a:cubicBezTo>
                    <a:pt x="3401" y="2640"/>
                    <a:pt x="2640" y="3402"/>
                    <a:pt x="1700" y="3402"/>
                  </a:cubicBezTo>
                  <a:cubicBezTo>
                    <a:pt x="761" y="3402"/>
                    <a:pt x="0" y="2640"/>
                    <a:pt x="0" y="1701"/>
                  </a:cubicBezTo>
                  <a:cubicBezTo>
                    <a:pt x="0" y="762"/>
                    <a:pt x="761" y="0"/>
                    <a:pt x="1700" y="0"/>
                  </a:cubicBezTo>
                  <a:close/>
                  <a:moveTo>
                    <a:pt x="1700" y="68"/>
                  </a:moveTo>
                  <a:cubicBezTo>
                    <a:pt x="2602" y="68"/>
                    <a:pt x="3333" y="799"/>
                    <a:pt x="3333" y="1701"/>
                  </a:cubicBezTo>
                  <a:cubicBezTo>
                    <a:pt x="3333" y="2602"/>
                    <a:pt x="2602" y="3334"/>
                    <a:pt x="1700" y="3334"/>
                  </a:cubicBezTo>
                  <a:cubicBezTo>
                    <a:pt x="799" y="3334"/>
                    <a:pt x="68" y="2602"/>
                    <a:pt x="68" y="1701"/>
                  </a:cubicBezTo>
                  <a:cubicBezTo>
                    <a:pt x="68" y="799"/>
                    <a:pt x="799" y="68"/>
                    <a:pt x="1700" y="68"/>
                  </a:cubicBezTo>
                  <a:close/>
                  <a:moveTo>
                    <a:pt x="1700" y="510"/>
                  </a:moveTo>
                  <a:cubicBezTo>
                    <a:pt x="2358" y="510"/>
                    <a:pt x="2891" y="1043"/>
                    <a:pt x="2891" y="1701"/>
                  </a:cubicBezTo>
                  <a:cubicBezTo>
                    <a:pt x="2891" y="2358"/>
                    <a:pt x="2358" y="2891"/>
                    <a:pt x="1700" y="2891"/>
                  </a:cubicBezTo>
                  <a:cubicBezTo>
                    <a:pt x="1043" y="2891"/>
                    <a:pt x="510" y="2358"/>
                    <a:pt x="510" y="1701"/>
                  </a:cubicBezTo>
                  <a:cubicBezTo>
                    <a:pt x="510" y="1043"/>
                    <a:pt x="1043" y="510"/>
                    <a:pt x="1700" y="510"/>
                  </a:cubicBezTo>
                  <a:close/>
                  <a:moveTo>
                    <a:pt x="1700" y="442"/>
                  </a:moveTo>
                  <a:cubicBezTo>
                    <a:pt x="2395" y="442"/>
                    <a:pt x="2959" y="1006"/>
                    <a:pt x="2959" y="1701"/>
                  </a:cubicBezTo>
                  <a:cubicBezTo>
                    <a:pt x="2959" y="2396"/>
                    <a:pt x="2395" y="2959"/>
                    <a:pt x="1700" y="2959"/>
                  </a:cubicBezTo>
                  <a:cubicBezTo>
                    <a:pt x="1005" y="2959"/>
                    <a:pt x="442" y="2396"/>
                    <a:pt x="442" y="1701"/>
                  </a:cubicBezTo>
                  <a:cubicBezTo>
                    <a:pt x="442" y="1006"/>
                    <a:pt x="1005" y="442"/>
                    <a:pt x="1700" y="442"/>
                  </a:cubicBezTo>
                  <a:close/>
                </a:path>
              </a:pathLst>
            </a:custGeom>
            <a:solidFill>
              <a:srgbClr val="B703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06"/>
            <p:cNvSpPr>
              <a:spLocks noEditPoints="1"/>
            </p:cNvSpPr>
            <p:nvPr/>
          </p:nvSpPr>
          <p:spPr bwMode="auto">
            <a:xfrm>
              <a:off x="1538288" y="1277938"/>
              <a:ext cx="3668713" cy="3668713"/>
            </a:xfrm>
            <a:custGeom>
              <a:avLst/>
              <a:gdLst>
                <a:gd name="T0" fmla="*/ 1278 w 3200"/>
                <a:gd name="T1" fmla="*/ 315 h 3201"/>
                <a:gd name="T2" fmla="*/ 1977 w 3200"/>
                <a:gd name="T3" fmla="*/ 259 h 3201"/>
                <a:gd name="T4" fmla="*/ 2521 w 3200"/>
                <a:gd name="T5" fmla="*/ 421 h 3201"/>
                <a:gd name="T6" fmla="*/ 2916 w 3200"/>
                <a:gd name="T7" fmla="*/ 691 h 3201"/>
                <a:gd name="T8" fmla="*/ 2969 w 3200"/>
                <a:gd name="T9" fmla="*/ 1331 h 3201"/>
                <a:gd name="T10" fmla="*/ 3042 w 3200"/>
                <a:gd name="T11" fmla="*/ 1856 h 3201"/>
                <a:gd name="T12" fmla="*/ 3021 w 3200"/>
                <a:gd name="T13" fmla="*/ 2337 h 3201"/>
                <a:gd name="T14" fmla="*/ 2502 w 3200"/>
                <a:gd name="T15" fmla="*/ 2667 h 3201"/>
                <a:gd name="T16" fmla="*/ 2028 w 3200"/>
                <a:gd name="T17" fmla="*/ 3143 h 3201"/>
                <a:gd name="T18" fmla="*/ 1651 w 3200"/>
                <a:gd name="T19" fmla="*/ 3200 h 3201"/>
                <a:gd name="T20" fmla="*/ 1057 w 3200"/>
                <a:gd name="T21" fmla="*/ 2960 h 3201"/>
                <a:gd name="T22" fmla="*/ 513 w 3200"/>
                <a:gd name="T23" fmla="*/ 2629 h 3201"/>
                <a:gd name="T24" fmla="*/ 391 w 3200"/>
                <a:gd name="T25" fmla="*/ 2295 h 3201"/>
                <a:gd name="T26" fmla="*/ 155 w 3200"/>
                <a:gd name="T27" fmla="*/ 1821 h 3201"/>
                <a:gd name="T28" fmla="*/ 87 w 3200"/>
                <a:gd name="T29" fmla="*/ 1090 h 3201"/>
                <a:gd name="T30" fmla="*/ 251 w 3200"/>
                <a:gd name="T31" fmla="*/ 746 h 3201"/>
                <a:gd name="T32" fmla="*/ 783 w 3200"/>
                <a:gd name="T33" fmla="*/ 389 h 3201"/>
                <a:gd name="T34" fmla="*/ 1362 w 3200"/>
                <a:gd name="T35" fmla="*/ 124 h 3201"/>
                <a:gd name="T36" fmla="*/ 1129 w 3200"/>
                <a:gd name="T37" fmla="*/ 146 h 3201"/>
                <a:gd name="T38" fmla="*/ 974 w 3200"/>
                <a:gd name="T39" fmla="*/ 471 h 3201"/>
                <a:gd name="T40" fmla="*/ 391 w 3200"/>
                <a:gd name="T41" fmla="*/ 721 h 3201"/>
                <a:gd name="T42" fmla="*/ 206 w 3200"/>
                <a:gd name="T43" fmla="*/ 1296 h 3201"/>
                <a:gd name="T44" fmla="*/ 194 w 3200"/>
                <a:gd name="T45" fmla="*/ 1849 h 3201"/>
                <a:gd name="T46" fmla="*/ 456 w 3200"/>
                <a:gd name="T47" fmla="*/ 2398 h 3201"/>
                <a:gd name="T48" fmla="*/ 949 w 3200"/>
                <a:gd name="T49" fmla="*/ 2835 h 3201"/>
                <a:gd name="T50" fmla="*/ 1533 w 3200"/>
                <a:gd name="T51" fmla="*/ 2902 h 3201"/>
                <a:gd name="T52" fmla="*/ 2082 w 3200"/>
                <a:gd name="T53" fmla="*/ 2802 h 3201"/>
                <a:gd name="T54" fmla="*/ 2347 w 3200"/>
                <a:gd name="T55" fmla="*/ 2658 h 3201"/>
                <a:gd name="T56" fmla="*/ 2900 w 3200"/>
                <a:gd name="T57" fmla="*/ 2346 h 3201"/>
                <a:gd name="T58" fmla="*/ 3089 w 3200"/>
                <a:gd name="T59" fmla="*/ 1763 h 3201"/>
                <a:gd name="T60" fmla="*/ 2973 w 3200"/>
                <a:gd name="T61" fmla="*/ 1203 h 3201"/>
                <a:gd name="T62" fmla="*/ 2653 w 3200"/>
                <a:gd name="T63" fmla="*/ 686 h 3201"/>
                <a:gd name="T64" fmla="*/ 2116 w 3200"/>
                <a:gd name="T65" fmla="*/ 306 h 3201"/>
                <a:gd name="T66" fmla="*/ 1528 w 3200"/>
                <a:gd name="T67" fmla="*/ 311 h 3201"/>
                <a:gd name="T68" fmla="*/ 1232 w 3200"/>
                <a:gd name="T69" fmla="*/ 363 h 3201"/>
                <a:gd name="T70" fmla="*/ 1006 w 3200"/>
                <a:gd name="T71" fmla="*/ 192 h 3201"/>
                <a:gd name="T72" fmla="*/ 662 w 3200"/>
                <a:gd name="T73" fmla="*/ 393 h 3201"/>
                <a:gd name="T74" fmla="*/ 476 w 3200"/>
                <a:gd name="T75" fmla="*/ 667 h 3201"/>
                <a:gd name="T76" fmla="*/ 288 w 3200"/>
                <a:gd name="T77" fmla="*/ 957 h 3201"/>
                <a:gd name="T78" fmla="*/ 114 w 3200"/>
                <a:gd name="T79" fmla="*/ 1239 h 3201"/>
                <a:gd name="T80" fmla="*/ 71 w 3200"/>
                <a:gd name="T81" fmla="*/ 1652 h 3201"/>
                <a:gd name="T82" fmla="*/ 122 w 3200"/>
                <a:gd name="T83" fmla="*/ 1995 h 3201"/>
                <a:gd name="T84" fmla="*/ 424 w 3200"/>
                <a:gd name="T85" fmla="*/ 2213 h 3201"/>
                <a:gd name="T86" fmla="*/ 719 w 3200"/>
                <a:gd name="T87" fmla="*/ 2592 h 3201"/>
                <a:gd name="T88" fmla="*/ 936 w 3200"/>
                <a:gd name="T89" fmla="*/ 2789 h 3201"/>
                <a:gd name="T90" fmla="*/ 1150 w 3200"/>
                <a:gd name="T91" fmla="*/ 2886 h 3201"/>
                <a:gd name="T92" fmla="*/ 1430 w 3200"/>
                <a:gd name="T93" fmla="*/ 3020 h 3201"/>
                <a:gd name="T94" fmla="*/ 1710 w 3200"/>
                <a:gd name="T95" fmla="*/ 3026 h 3201"/>
                <a:gd name="T96" fmla="*/ 1994 w 3200"/>
                <a:gd name="T97" fmla="*/ 2904 h 3201"/>
                <a:gd name="T98" fmla="*/ 2183 w 3200"/>
                <a:gd name="T99" fmla="*/ 2832 h 3201"/>
                <a:gd name="T100" fmla="*/ 2560 w 3200"/>
                <a:gd name="T101" fmla="*/ 2838 h 3201"/>
                <a:gd name="T102" fmla="*/ 2560 w 3200"/>
                <a:gd name="T103" fmla="*/ 2838 h 3201"/>
                <a:gd name="T104" fmla="*/ 2639 w 3200"/>
                <a:gd name="T105" fmla="*/ 2773 h 3201"/>
                <a:gd name="T106" fmla="*/ 2839 w 3200"/>
                <a:gd name="T107" fmla="*/ 2502 h 3201"/>
                <a:gd name="T108" fmla="*/ 3029 w 3200"/>
                <a:gd name="T109" fmla="*/ 2153 h 3201"/>
                <a:gd name="T110" fmla="*/ 3047 w 3200"/>
                <a:gd name="T111" fmla="*/ 1822 h 3201"/>
                <a:gd name="T112" fmla="*/ 3059 w 3200"/>
                <a:gd name="T113" fmla="*/ 1477 h 3201"/>
                <a:gd name="T114" fmla="*/ 3062 w 3200"/>
                <a:gd name="T115" fmla="*/ 1145 h 3201"/>
                <a:gd name="T116" fmla="*/ 2886 w 3200"/>
                <a:gd name="T117" fmla="*/ 769 h 3201"/>
                <a:gd name="T118" fmla="*/ 2666 w 3200"/>
                <a:gd name="T119" fmla="*/ 502 h 3201"/>
                <a:gd name="T120" fmla="*/ 2295 w 3200"/>
                <a:gd name="T121" fmla="*/ 471 h 3201"/>
                <a:gd name="T122" fmla="*/ 1847 w 3200"/>
                <a:gd name="T123" fmla="*/ 298 h 3201"/>
                <a:gd name="T124" fmla="*/ 1559 w 3200"/>
                <a:gd name="T125" fmla="*/ 242 h 3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00" h="3201">
                  <a:moveTo>
                    <a:pt x="1469" y="282"/>
                  </a:moveTo>
                  <a:cubicBezTo>
                    <a:pt x="1452" y="78"/>
                    <a:pt x="1452" y="78"/>
                    <a:pt x="1452" y="78"/>
                  </a:cubicBezTo>
                  <a:cubicBezTo>
                    <a:pt x="1457" y="78"/>
                    <a:pt x="1462" y="77"/>
                    <a:pt x="1467" y="77"/>
                  </a:cubicBezTo>
                  <a:cubicBezTo>
                    <a:pt x="1496" y="75"/>
                    <a:pt x="1524" y="73"/>
                    <a:pt x="1552" y="72"/>
                  </a:cubicBezTo>
                  <a:cubicBezTo>
                    <a:pt x="1555" y="140"/>
                    <a:pt x="1555" y="140"/>
                    <a:pt x="1555" y="140"/>
                  </a:cubicBezTo>
                  <a:cubicBezTo>
                    <a:pt x="1565" y="140"/>
                    <a:pt x="1575" y="139"/>
                    <a:pt x="1584" y="139"/>
                  </a:cubicBezTo>
                  <a:cubicBezTo>
                    <a:pt x="1584" y="71"/>
                    <a:pt x="1584" y="71"/>
                    <a:pt x="1584" y="71"/>
                  </a:cubicBezTo>
                  <a:cubicBezTo>
                    <a:pt x="1607" y="71"/>
                    <a:pt x="1629" y="71"/>
                    <a:pt x="1652" y="72"/>
                  </a:cubicBezTo>
                  <a:cubicBezTo>
                    <a:pt x="1653" y="38"/>
                    <a:pt x="1653" y="38"/>
                    <a:pt x="1653" y="38"/>
                  </a:cubicBezTo>
                  <a:cubicBezTo>
                    <a:pt x="1575" y="35"/>
                    <a:pt x="1496" y="39"/>
                    <a:pt x="1418" y="48"/>
                  </a:cubicBezTo>
                  <a:cubicBezTo>
                    <a:pt x="1444" y="250"/>
                    <a:pt x="1444" y="250"/>
                    <a:pt x="1444" y="250"/>
                  </a:cubicBezTo>
                  <a:cubicBezTo>
                    <a:pt x="1413" y="254"/>
                    <a:pt x="1382" y="259"/>
                    <a:pt x="1352" y="264"/>
                  </a:cubicBezTo>
                  <a:cubicBezTo>
                    <a:pt x="1340" y="197"/>
                    <a:pt x="1340" y="197"/>
                    <a:pt x="1340" y="197"/>
                  </a:cubicBezTo>
                  <a:cubicBezTo>
                    <a:pt x="1331" y="199"/>
                    <a:pt x="1321" y="201"/>
                    <a:pt x="1312" y="203"/>
                  </a:cubicBezTo>
                  <a:cubicBezTo>
                    <a:pt x="1317" y="225"/>
                    <a:pt x="1322" y="247"/>
                    <a:pt x="1326" y="269"/>
                  </a:cubicBezTo>
                  <a:cubicBezTo>
                    <a:pt x="1307" y="273"/>
                    <a:pt x="1288" y="278"/>
                    <a:pt x="1269" y="283"/>
                  </a:cubicBezTo>
                  <a:cubicBezTo>
                    <a:pt x="1278" y="315"/>
                    <a:pt x="1278" y="315"/>
                    <a:pt x="1278" y="315"/>
                  </a:cubicBezTo>
                  <a:cubicBezTo>
                    <a:pt x="1341" y="299"/>
                    <a:pt x="1405" y="288"/>
                    <a:pt x="1469" y="282"/>
                  </a:cubicBezTo>
                  <a:close/>
                  <a:moveTo>
                    <a:pt x="1689" y="6"/>
                  </a:moveTo>
                  <a:cubicBezTo>
                    <a:pt x="1687" y="40"/>
                    <a:pt x="1686" y="74"/>
                    <a:pt x="1684" y="108"/>
                  </a:cubicBezTo>
                  <a:cubicBezTo>
                    <a:pt x="1663" y="106"/>
                    <a:pt x="1640" y="106"/>
                    <a:pt x="1618" y="105"/>
                  </a:cubicBezTo>
                  <a:cubicBezTo>
                    <a:pt x="1618" y="139"/>
                    <a:pt x="1618" y="139"/>
                    <a:pt x="1618" y="139"/>
                  </a:cubicBezTo>
                  <a:cubicBezTo>
                    <a:pt x="1640" y="140"/>
                    <a:pt x="1661" y="140"/>
                    <a:pt x="1683" y="142"/>
                  </a:cubicBezTo>
                  <a:cubicBezTo>
                    <a:pt x="1680" y="210"/>
                    <a:pt x="1680" y="210"/>
                    <a:pt x="1680" y="210"/>
                  </a:cubicBezTo>
                  <a:cubicBezTo>
                    <a:pt x="1689" y="210"/>
                    <a:pt x="1698" y="211"/>
                    <a:pt x="1706" y="211"/>
                  </a:cubicBezTo>
                  <a:cubicBezTo>
                    <a:pt x="1724" y="8"/>
                    <a:pt x="1724" y="8"/>
                    <a:pt x="1724" y="8"/>
                  </a:cubicBezTo>
                  <a:cubicBezTo>
                    <a:pt x="1736" y="9"/>
                    <a:pt x="1747" y="10"/>
                    <a:pt x="1758" y="11"/>
                  </a:cubicBezTo>
                  <a:cubicBezTo>
                    <a:pt x="1758" y="11"/>
                    <a:pt x="1758" y="11"/>
                    <a:pt x="1758" y="11"/>
                  </a:cubicBezTo>
                  <a:cubicBezTo>
                    <a:pt x="1850" y="20"/>
                    <a:pt x="1941" y="37"/>
                    <a:pt x="2030" y="62"/>
                  </a:cubicBezTo>
                  <a:cubicBezTo>
                    <a:pt x="2021" y="95"/>
                    <a:pt x="2013" y="127"/>
                    <a:pt x="2004" y="160"/>
                  </a:cubicBezTo>
                  <a:cubicBezTo>
                    <a:pt x="1983" y="154"/>
                    <a:pt x="1961" y="149"/>
                    <a:pt x="1940" y="144"/>
                  </a:cubicBezTo>
                  <a:cubicBezTo>
                    <a:pt x="1932" y="177"/>
                    <a:pt x="1932" y="177"/>
                    <a:pt x="1932" y="177"/>
                  </a:cubicBezTo>
                  <a:cubicBezTo>
                    <a:pt x="1953" y="182"/>
                    <a:pt x="1974" y="187"/>
                    <a:pt x="1995" y="193"/>
                  </a:cubicBezTo>
                  <a:cubicBezTo>
                    <a:pt x="1977" y="259"/>
                    <a:pt x="1977" y="259"/>
                    <a:pt x="1977" y="259"/>
                  </a:cubicBezTo>
                  <a:cubicBezTo>
                    <a:pt x="1986" y="261"/>
                    <a:pt x="1994" y="264"/>
                    <a:pt x="2003" y="266"/>
                  </a:cubicBezTo>
                  <a:cubicBezTo>
                    <a:pt x="2064" y="72"/>
                    <a:pt x="2064" y="72"/>
                    <a:pt x="2064" y="72"/>
                  </a:cubicBezTo>
                  <a:cubicBezTo>
                    <a:pt x="2075" y="75"/>
                    <a:pt x="2086" y="78"/>
                    <a:pt x="2097" y="82"/>
                  </a:cubicBezTo>
                  <a:cubicBezTo>
                    <a:pt x="2097" y="82"/>
                    <a:pt x="2097" y="82"/>
                    <a:pt x="2097" y="82"/>
                  </a:cubicBezTo>
                  <a:cubicBezTo>
                    <a:pt x="2184" y="110"/>
                    <a:pt x="2270" y="147"/>
                    <a:pt x="2351" y="190"/>
                  </a:cubicBezTo>
                  <a:cubicBezTo>
                    <a:pt x="2336" y="220"/>
                    <a:pt x="2320" y="250"/>
                    <a:pt x="2304" y="281"/>
                  </a:cubicBezTo>
                  <a:cubicBezTo>
                    <a:pt x="2285" y="270"/>
                    <a:pt x="2265" y="260"/>
                    <a:pt x="2245" y="251"/>
                  </a:cubicBezTo>
                  <a:cubicBezTo>
                    <a:pt x="2231" y="282"/>
                    <a:pt x="2231" y="282"/>
                    <a:pt x="2231" y="282"/>
                  </a:cubicBezTo>
                  <a:cubicBezTo>
                    <a:pt x="2250" y="291"/>
                    <a:pt x="2270" y="301"/>
                    <a:pt x="2289" y="311"/>
                  </a:cubicBezTo>
                  <a:cubicBezTo>
                    <a:pt x="2257" y="371"/>
                    <a:pt x="2257" y="371"/>
                    <a:pt x="2257" y="371"/>
                  </a:cubicBezTo>
                  <a:cubicBezTo>
                    <a:pt x="2265" y="375"/>
                    <a:pt x="2273" y="380"/>
                    <a:pt x="2281" y="384"/>
                  </a:cubicBezTo>
                  <a:cubicBezTo>
                    <a:pt x="2382" y="207"/>
                    <a:pt x="2382" y="207"/>
                    <a:pt x="2382" y="207"/>
                  </a:cubicBezTo>
                  <a:cubicBezTo>
                    <a:pt x="2392" y="212"/>
                    <a:pt x="2402" y="218"/>
                    <a:pt x="2412" y="224"/>
                  </a:cubicBezTo>
                  <a:cubicBezTo>
                    <a:pt x="2412" y="224"/>
                    <a:pt x="2412" y="224"/>
                    <a:pt x="2412" y="224"/>
                  </a:cubicBezTo>
                  <a:cubicBezTo>
                    <a:pt x="2491" y="271"/>
                    <a:pt x="2567" y="324"/>
                    <a:pt x="2637" y="384"/>
                  </a:cubicBezTo>
                  <a:cubicBezTo>
                    <a:pt x="2615" y="410"/>
                    <a:pt x="2594" y="436"/>
                    <a:pt x="2572" y="463"/>
                  </a:cubicBezTo>
                  <a:cubicBezTo>
                    <a:pt x="2555" y="448"/>
                    <a:pt x="2538" y="434"/>
                    <a:pt x="2521" y="421"/>
                  </a:cubicBezTo>
                  <a:cubicBezTo>
                    <a:pt x="2500" y="448"/>
                    <a:pt x="2500" y="448"/>
                    <a:pt x="2500" y="448"/>
                  </a:cubicBezTo>
                  <a:cubicBezTo>
                    <a:pt x="2517" y="461"/>
                    <a:pt x="2534" y="475"/>
                    <a:pt x="2550" y="489"/>
                  </a:cubicBezTo>
                  <a:cubicBezTo>
                    <a:pt x="2507" y="541"/>
                    <a:pt x="2507" y="541"/>
                    <a:pt x="2507" y="541"/>
                  </a:cubicBezTo>
                  <a:cubicBezTo>
                    <a:pt x="2513" y="547"/>
                    <a:pt x="2520" y="553"/>
                    <a:pt x="2527" y="558"/>
                  </a:cubicBezTo>
                  <a:cubicBezTo>
                    <a:pt x="2664" y="407"/>
                    <a:pt x="2664" y="407"/>
                    <a:pt x="2664" y="407"/>
                  </a:cubicBezTo>
                  <a:cubicBezTo>
                    <a:pt x="2672" y="415"/>
                    <a:pt x="2681" y="422"/>
                    <a:pt x="2689" y="430"/>
                  </a:cubicBezTo>
                  <a:cubicBezTo>
                    <a:pt x="2689" y="430"/>
                    <a:pt x="2689" y="430"/>
                    <a:pt x="2689" y="430"/>
                  </a:cubicBezTo>
                  <a:cubicBezTo>
                    <a:pt x="2757" y="493"/>
                    <a:pt x="2819" y="562"/>
                    <a:pt x="2875" y="635"/>
                  </a:cubicBezTo>
                  <a:cubicBezTo>
                    <a:pt x="2848" y="656"/>
                    <a:pt x="2821" y="677"/>
                    <a:pt x="2794" y="698"/>
                  </a:cubicBezTo>
                  <a:cubicBezTo>
                    <a:pt x="2781" y="680"/>
                    <a:pt x="2767" y="663"/>
                    <a:pt x="2753" y="646"/>
                  </a:cubicBezTo>
                  <a:cubicBezTo>
                    <a:pt x="2727" y="668"/>
                    <a:pt x="2727" y="668"/>
                    <a:pt x="2727" y="668"/>
                  </a:cubicBezTo>
                  <a:cubicBezTo>
                    <a:pt x="2741" y="685"/>
                    <a:pt x="2754" y="702"/>
                    <a:pt x="2767" y="719"/>
                  </a:cubicBezTo>
                  <a:cubicBezTo>
                    <a:pt x="2714" y="760"/>
                    <a:pt x="2714" y="760"/>
                    <a:pt x="2714" y="760"/>
                  </a:cubicBezTo>
                  <a:cubicBezTo>
                    <a:pt x="2719" y="768"/>
                    <a:pt x="2724" y="775"/>
                    <a:pt x="2729" y="782"/>
                  </a:cubicBezTo>
                  <a:cubicBezTo>
                    <a:pt x="2896" y="664"/>
                    <a:pt x="2896" y="664"/>
                    <a:pt x="2896" y="664"/>
                  </a:cubicBezTo>
                  <a:cubicBezTo>
                    <a:pt x="2903" y="673"/>
                    <a:pt x="2909" y="682"/>
                    <a:pt x="2916" y="691"/>
                  </a:cubicBezTo>
                  <a:cubicBezTo>
                    <a:pt x="2916" y="691"/>
                    <a:pt x="2916" y="691"/>
                    <a:pt x="2916" y="691"/>
                  </a:cubicBezTo>
                  <a:cubicBezTo>
                    <a:pt x="2968" y="767"/>
                    <a:pt x="3014" y="848"/>
                    <a:pt x="3053" y="932"/>
                  </a:cubicBezTo>
                  <a:cubicBezTo>
                    <a:pt x="3022" y="946"/>
                    <a:pt x="2991" y="961"/>
                    <a:pt x="2961" y="975"/>
                  </a:cubicBezTo>
                  <a:cubicBezTo>
                    <a:pt x="2951" y="956"/>
                    <a:pt x="2942" y="936"/>
                    <a:pt x="2932" y="916"/>
                  </a:cubicBezTo>
                  <a:cubicBezTo>
                    <a:pt x="2902" y="932"/>
                    <a:pt x="2902" y="932"/>
                    <a:pt x="2902" y="932"/>
                  </a:cubicBezTo>
                  <a:cubicBezTo>
                    <a:pt x="2911" y="951"/>
                    <a:pt x="2921" y="970"/>
                    <a:pt x="2930" y="990"/>
                  </a:cubicBezTo>
                  <a:cubicBezTo>
                    <a:pt x="2868" y="1019"/>
                    <a:pt x="2868" y="1019"/>
                    <a:pt x="2868" y="1019"/>
                  </a:cubicBezTo>
                  <a:cubicBezTo>
                    <a:pt x="2872" y="1027"/>
                    <a:pt x="2876" y="1035"/>
                    <a:pt x="2879" y="1043"/>
                  </a:cubicBezTo>
                  <a:cubicBezTo>
                    <a:pt x="3067" y="964"/>
                    <a:pt x="3067" y="964"/>
                    <a:pt x="3067" y="964"/>
                  </a:cubicBezTo>
                  <a:cubicBezTo>
                    <a:pt x="3072" y="974"/>
                    <a:pt x="3076" y="985"/>
                    <a:pt x="3081" y="995"/>
                  </a:cubicBezTo>
                  <a:cubicBezTo>
                    <a:pt x="3081" y="995"/>
                    <a:pt x="3081" y="995"/>
                    <a:pt x="3081" y="995"/>
                  </a:cubicBezTo>
                  <a:cubicBezTo>
                    <a:pt x="3116" y="1081"/>
                    <a:pt x="3143" y="1169"/>
                    <a:pt x="3163" y="1259"/>
                  </a:cubicBezTo>
                  <a:cubicBezTo>
                    <a:pt x="3130" y="1267"/>
                    <a:pt x="3097" y="1275"/>
                    <a:pt x="3063" y="1282"/>
                  </a:cubicBezTo>
                  <a:cubicBezTo>
                    <a:pt x="3059" y="1261"/>
                    <a:pt x="3054" y="1239"/>
                    <a:pt x="3048" y="1218"/>
                  </a:cubicBezTo>
                  <a:cubicBezTo>
                    <a:pt x="3015" y="1227"/>
                    <a:pt x="3015" y="1227"/>
                    <a:pt x="3015" y="1227"/>
                  </a:cubicBezTo>
                  <a:cubicBezTo>
                    <a:pt x="3021" y="1248"/>
                    <a:pt x="3026" y="1269"/>
                    <a:pt x="3030" y="1290"/>
                  </a:cubicBezTo>
                  <a:cubicBezTo>
                    <a:pt x="2964" y="1305"/>
                    <a:pt x="2964" y="1305"/>
                    <a:pt x="2964" y="1305"/>
                  </a:cubicBezTo>
                  <a:cubicBezTo>
                    <a:pt x="2966" y="1314"/>
                    <a:pt x="2968" y="1323"/>
                    <a:pt x="2969" y="1331"/>
                  </a:cubicBezTo>
                  <a:cubicBezTo>
                    <a:pt x="3170" y="1294"/>
                    <a:pt x="3170" y="1294"/>
                    <a:pt x="3170" y="1294"/>
                  </a:cubicBezTo>
                  <a:cubicBezTo>
                    <a:pt x="3172" y="1305"/>
                    <a:pt x="3175" y="1316"/>
                    <a:pt x="3177" y="1327"/>
                  </a:cubicBezTo>
                  <a:cubicBezTo>
                    <a:pt x="3176" y="1327"/>
                    <a:pt x="3176" y="1327"/>
                    <a:pt x="3176" y="1327"/>
                  </a:cubicBezTo>
                  <a:cubicBezTo>
                    <a:pt x="3192" y="1418"/>
                    <a:pt x="3200" y="1511"/>
                    <a:pt x="3200" y="1603"/>
                  </a:cubicBezTo>
                  <a:cubicBezTo>
                    <a:pt x="3166" y="1603"/>
                    <a:pt x="3132" y="1604"/>
                    <a:pt x="3098" y="1604"/>
                  </a:cubicBezTo>
                  <a:cubicBezTo>
                    <a:pt x="3098" y="1582"/>
                    <a:pt x="3098" y="1560"/>
                    <a:pt x="3097" y="1538"/>
                  </a:cubicBezTo>
                  <a:cubicBezTo>
                    <a:pt x="3063" y="1540"/>
                    <a:pt x="3063" y="1540"/>
                    <a:pt x="3063" y="1540"/>
                  </a:cubicBezTo>
                  <a:cubicBezTo>
                    <a:pt x="3064" y="1561"/>
                    <a:pt x="3064" y="1583"/>
                    <a:pt x="3064" y="1604"/>
                  </a:cubicBezTo>
                  <a:cubicBezTo>
                    <a:pt x="2996" y="1605"/>
                    <a:pt x="2996" y="1605"/>
                    <a:pt x="2996" y="1605"/>
                  </a:cubicBezTo>
                  <a:cubicBezTo>
                    <a:pt x="2996" y="1614"/>
                    <a:pt x="2996" y="1623"/>
                    <a:pt x="2996" y="1632"/>
                  </a:cubicBezTo>
                  <a:cubicBezTo>
                    <a:pt x="3200" y="1638"/>
                    <a:pt x="3200" y="1638"/>
                    <a:pt x="3200" y="1638"/>
                  </a:cubicBezTo>
                  <a:cubicBezTo>
                    <a:pt x="3199" y="1650"/>
                    <a:pt x="3199" y="1661"/>
                    <a:pt x="3199" y="1673"/>
                  </a:cubicBezTo>
                  <a:cubicBezTo>
                    <a:pt x="3199" y="1673"/>
                    <a:pt x="3199" y="1673"/>
                    <a:pt x="3199" y="1673"/>
                  </a:cubicBezTo>
                  <a:cubicBezTo>
                    <a:pt x="3194" y="1765"/>
                    <a:pt x="3182" y="1857"/>
                    <a:pt x="3162" y="1947"/>
                  </a:cubicBezTo>
                  <a:cubicBezTo>
                    <a:pt x="3129" y="1940"/>
                    <a:pt x="3096" y="1933"/>
                    <a:pt x="3063" y="1926"/>
                  </a:cubicBezTo>
                  <a:cubicBezTo>
                    <a:pt x="3067" y="1904"/>
                    <a:pt x="3072" y="1883"/>
                    <a:pt x="3075" y="1861"/>
                  </a:cubicBezTo>
                  <a:cubicBezTo>
                    <a:pt x="3042" y="1856"/>
                    <a:pt x="3042" y="1856"/>
                    <a:pt x="3042" y="1856"/>
                  </a:cubicBezTo>
                  <a:cubicBezTo>
                    <a:pt x="3038" y="1877"/>
                    <a:pt x="3034" y="1898"/>
                    <a:pt x="3029" y="1919"/>
                  </a:cubicBezTo>
                  <a:cubicBezTo>
                    <a:pt x="2963" y="1905"/>
                    <a:pt x="2963" y="1905"/>
                    <a:pt x="2963" y="1905"/>
                  </a:cubicBezTo>
                  <a:cubicBezTo>
                    <a:pt x="2961" y="1914"/>
                    <a:pt x="2959" y="1922"/>
                    <a:pt x="2957" y="1931"/>
                  </a:cubicBezTo>
                  <a:cubicBezTo>
                    <a:pt x="3154" y="1981"/>
                    <a:pt x="3154" y="1981"/>
                    <a:pt x="3154" y="1981"/>
                  </a:cubicBezTo>
                  <a:cubicBezTo>
                    <a:pt x="3152" y="1992"/>
                    <a:pt x="3149" y="2003"/>
                    <a:pt x="3146" y="2014"/>
                  </a:cubicBezTo>
                  <a:cubicBezTo>
                    <a:pt x="3146" y="2014"/>
                    <a:pt x="3146" y="2014"/>
                    <a:pt x="3146" y="2014"/>
                  </a:cubicBezTo>
                  <a:cubicBezTo>
                    <a:pt x="3122" y="2103"/>
                    <a:pt x="3091" y="2191"/>
                    <a:pt x="3052" y="2274"/>
                  </a:cubicBezTo>
                  <a:cubicBezTo>
                    <a:pt x="3021" y="2260"/>
                    <a:pt x="2990" y="2246"/>
                    <a:pt x="2959" y="2232"/>
                  </a:cubicBezTo>
                  <a:cubicBezTo>
                    <a:pt x="2968" y="2212"/>
                    <a:pt x="2977" y="2192"/>
                    <a:pt x="2985" y="2172"/>
                  </a:cubicBezTo>
                  <a:cubicBezTo>
                    <a:pt x="2954" y="2159"/>
                    <a:pt x="2954" y="2159"/>
                    <a:pt x="2954" y="2159"/>
                  </a:cubicBezTo>
                  <a:cubicBezTo>
                    <a:pt x="2945" y="2179"/>
                    <a:pt x="2937" y="2199"/>
                    <a:pt x="2928" y="2218"/>
                  </a:cubicBezTo>
                  <a:cubicBezTo>
                    <a:pt x="2866" y="2190"/>
                    <a:pt x="2866" y="2190"/>
                    <a:pt x="2866" y="2190"/>
                  </a:cubicBezTo>
                  <a:cubicBezTo>
                    <a:pt x="2862" y="2199"/>
                    <a:pt x="2858" y="2206"/>
                    <a:pt x="2854" y="2214"/>
                  </a:cubicBezTo>
                  <a:cubicBezTo>
                    <a:pt x="3037" y="2306"/>
                    <a:pt x="3037" y="2306"/>
                    <a:pt x="3037" y="2306"/>
                  </a:cubicBezTo>
                  <a:cubicBezTo>
                    <a:pt x="3032" y="2316"/>
                    <a:pt x="3027" y="2325"/>
                    <a:pt x="3023" y="2334"/>
                  </a:cubicBezTo>
                  <a:cubicBezTo>
                    <a:pt x="3023" y="2334"/>
                    <a:pt x="3023" y="2334"/>
                    <a:pt x="3023" y="2334"/>
                  </a:cubicBezTo>
                  <a:cubicBezTo>
                    <a:pt x="3021" y="2337"/>
                    <a:pt x="3021" y="2337"/>
                    <a:pt x="3021" y="2337"/>
                  </a:cubicBezTo>
                  <a:cubicBezTo>
                    <a:pt x="3021" y="2337"/>
                    <a:pt x="3021" y="2337"/>
                    <a:pt x="3021" y="2337"/>
                  </a:cubicBezTo>
                  <a:cubicBezTo>
                    <a:pt x="2979" y="2419"/>
                    <a:pt x="2929" y="2497"/>
                    <a:pt x="2873" y="2570"/>
                  </a:cubicBezTo>
                  <a:cubicBezTo>
                    <a:pt x="2846" y="2550"/>
                    <a:pt x="2819" y="2530"/>
                    <a:pt x="2791" y="2509"/>
                  </a:cubicBezTo>
                  <a:cubicBezTo>
                    <a:pt x="2805" y="2492"/>
                    <a:pt x="2818" y="2474"/>
                    <a:pt x="2830" y="2456"/>
                  </a:cubicBezTo>
                  <a:cubicBezTo>
                    <a:pt x="2802" y="2437"/>
                    <a:pt x="2802" y="2437"/>
                    <a:pt x="2802" y="2437"/>
                  </a:cubicBezTo>
                  <a:cubicBezTo>
                    <a:pt x="2790" y="2455"/>
                    <a:pt x="2777" y="2472"/>
                    <a:pt x="2764" y="2489"/>
                  </a:cubicBezTo>
                  <a:cubicBezTo>
                    <a:pt x="2710" y="2449"/>
                    <a:pt x="2710" y="2449"/>
                    <a:pt x="2710" y="2449"/>
                  </a:cubicBezTo>
                  <a:cubicBezTo>
                    <a:pt x="2704" y="2456"/>
                    <a:pt x="2699" y="2463"/>
                    <a:pt x="2693" y="2469"/>
                  </a:cubicBezTo>
                  <a:cubicBezTo>
                    <a:pt x="2852" y="2598"/>
                    <a:pt x="2852" y="2598"/>
                    <a:pt x="2852" y="2598"/>
                  </a:cubicBezTo>
                  <a:cubicBezTo>
                    <a:pt x="2845" y="2607"/>
                    <a:pt x="2837" y="2616"/>
                    <a:pt x="2830" y="2625"/>
                  </a:cubicBezTo>
                  <a:cubicBezTo>
                    <a:pt x="2830" y="2625"/>
                    <a:pt x="2830" y="2625"/>
                    <a:pt x="2830" y="2625"/>
                  </a:cubicBezTo>
                  <a:cubicBezTo>
                    <a:pt x="2771" y="2696"/>
                    <a:pt x="2706" y="2762"/>
                    <a:pt x="2635" y="2821"/>
                  </a:cubicBezTo>
                  <a:cubicBezTo>
                    <a:pt x="2613" y="2796"/>
                    <a:pt x="2591" y="2770"/>
                    <a:pt x="2568" y="2744"/>
                  </a:cubicBezTo>
                  <a:cubicBezTo>
                    <a:pt x="2585" y="2730"/>
                    <a:pt x="2602" y="2715"/>
                    <a:pt x="2618" y="2700"/>
                  </a:cubicBezTo>
                  <a:cubicBezTo>
                    <a:pt x="2595" y="2676"/>
                    <a:pt x="2595" y="2676"/>
                    <a:pt x="2595" y="2676"/>
                  </a:cubicBezTo>
                  <a:cubicBezTo>
                    <a:pt x="2579" y="2690"/>
                    <a:pt x="2563" y="2704"/>
                    <a:pt x="2546" y="2718"/>
                  </a:cubicBezTo>
                  <a:cubicBezTo>
                    <a:pt x="2502" y="2667"/>
                    <a:pt x="2502" y="2667"/>
                    <a:pt x="2502" y="2667"/>
                  </a:cubicBezTo>
                  <a:cubicBezTo>
                    <a:pt x="2495" y="2673"/>
                    <a:pt x="2488" y="2678"/>
                    <a:pt x="2481" y="2684"/>
                  </a:cubicBezTo>
                  <a:cubicBezTo>
                    <a:pt x="2608" y="2844"/>
                    <a:pt x="2608" y="2844"/>
                    <a:pt x="2608" y="2844"/>
                  </a:cubicBezTo>
                  <a:cubicBezTo>
                    <a:pt x="2600" y="2850"/>
                    <a:pt x="2592" y="2857"/>
                    <a:pt x="2584" y="2863"/>
                  </a:cubicBezTo>
                  <a:cubicBezTo>
                    <a:pt x="2584" y="2863"/>
                    <a:pt x="2584" y="2863"/>
                    <a:pt x="2584" y="2863"/>
                  </a:cubicBezTo>
                  <a:cubicBezTo>
                    <a:pt x="2581" y="2865"/>
                    <a:pt x="2581" y="2865"/>
                    <a:pt x="2581" y="2865"/>
                  </a:cubicBezTo>
                  <a:cubicBezTo>
                    <a:pt x="2581" y="2865"/>
                    <a:pt x="2581" y="2865"/>
                    <a:pt x="2581" y="2865"/>
                  </a:cubicBezTo>
                  <a:cubicBezTo>
                    <a:pt x="2508" y="2922"/>
                    <a:pt x="2431" y="2972"/>
                    <a:pt x="2349" y="3015"/>
                  </a:cubicBezTo>
                  <a:cubicBezTo>
                    <a:pt x="2333" y="2985"/>
                    <a:pt x="2316" y="2955"/>
                    <a:pt x="2300" y="2925"/>
                  </a:cubicBezTo>
                  <a:cubicBezTo>
                    <a:pt x="2320" y="2915"/>
                    <a:pt x="2339" y="2904"/>
                    <a:pt x="2358" y="2893"/>
                  </a:cubicBezTo>
                  <a:cubicBezTo>
                    <a:pt x="2340" y="2864"/>
                    <a:pt x="2340" y="2864"/>
                    <a:pt x="2340" y="2864"/>
                  </a:cubicBezTo>
                  <a:cubicBezTo>
                    <a:pt x="2322" y="2875"/>
                    <a:pt x="2303" y="2885"/>
                    <a:pt x="2284" y="2895"/>
                  </a:cubicBezTo>
                  <a:cubicBezTo>
                    <a:pt x="2252" y="2836"/>
                    <a:pt x="2252" y="2836"/>
                    <a:pt x="2252" y="2836"/>
                  </a:cubicBezTo>
                  <a:cubicBezTo>
                    <a:pt x="2244" y="2840"/>
                    <a:pt x="2236" y="2844"/>
                    <a:pt x="2228" y="2848"/>
                  </a:cubicBezTo>
                  <a:cubicBezTo>
                    <a:pt x="2318" y="3031"/>
                    <a:pt x="2318" y="3031"/>
                    <a:pt x="2318" y="3031"/>
                  </a:cubicBezTo>
                  <a:cubicBezTo>
                    <a:pt x="2307" y="3036"/>
                    <a:pt x="2297" y="3041"/>
                    <a:pt x="2287" y="3046"/>
                  </a:cubicBezTo>
                  <a:cubicBezTo>
                    <a:pt x="2287" y="3046"/>
                    <a:pt x="2287" y="3046"/>
                    <a:pt x="2287" y="3046"/>
                  </a:cubicBezTo>
                  <a:cubicBezTo>
                    <a:pt x="2203" y="3086"/>
                    <a:pt x="2117" y="3118"/>
                    <a:pt x="2028" y="3143"/>
                  </a:cubicBezTo>
                  <a:cubicBezTo>
                    <a:pt x="2018" y="3110"/>
                    <a:pt x="2009" y="3077"/>
                    <a:pt x="1999" y="3045"/>
                  </a:cubicBezTo>
                  <a:cubicBezTo>
                    <a:pt x="2021" y="3039"/>
                    <a:pt x="2042" y="3032"/>
                    <a:pt x="2063" y="3026"/>
                  </a:cubicBezTo>
                  <a:cubicBezTo>
                    <a:pt x="2052" y="2993"/>
                    <a:pt x="2052" y="2993"/>
                    <a:pt x="2052" y="2993"/>
                  </a:cubicBezTo>
                  <a:cubicBezTo>
                    <a:pt x="2031" y="3000"/>
                    <a:pt x="2011" y="3006"/>
                    <a:pt x="1990" y="3012"/>
                  </a:cubicBezTo>
                  <a:cubicBezTo>
                    <a:pt x="1971" y="2947"/>
                    <a:pt x="1971" y="2947"/>
                    <a:pt x="1971" y="2947"/>
                  </a:cubicBezTo>
                  <a:cubicBezTo>
                    <a:pt x="1963" y="2949"/>
                    <a:pt x="1954" y="2951"/>
                    <a:pt x="1946" y="2953"/>
                  </a:cubicBezTo>
                  <a:cubicBezTo>
                    <a:pt x="1993" y="3152"/>
                    <a:pt x="1993" y="3152"/>
                    <a:pt x="1993" y="3152"/>
                  </a:cubicBezTo>
                  <a:cubicBezTo>
                    <a:pt x="1982" y="3155"/>
                    <a:pt x="1971" y="3157"/>
                    <a:pt x="1960" y="3160"/>
                  </a:cubicBezTo>
                  <a:cubicBezTo>
                    <a:pt x="1960" y="3160"/>
                    <a:pt x="1960" y="3160"/>
                    <a:pt x="1960" y="3160"/>
                  </a:cubicBezTo>
                  <a:cubicBezTo>
                    <a:pt x="1870" y="3180"/>
                    <a:pt x="1779" y="3193"/>
                    <a:pt x="1686" y="3198"/>
                  </a:cubicBezTo>
                  <a:cubicBezTo>
                    <a:pt x="1684" y="3164"/>
                    <a:pt x="1682" y="3130"/>
                    <a:pt x="1680" y="3096"/>
                  </a:cubicBezTo>
                  <a:cubicBezTo>
                    <a:pt x="1702" y="3095"/>
                    <a:pt x="1724" y="3094"/>
                    <a:pt x="1746" y="3092"/>
                  </a:cubicBezTo>
                  <a:cubicBezTo>
                    <a:pt x="1742" y="3058"/>
                    <a:pt x="1742" y="3058"/>
                    <a:pt x="1742" y="3058"/>
                  </a:cubicBezTo>
                  <a:cubicBezTo>
                    <a:pt x="1721" y="3060"/>
                    <a:pt x="1699" y="3061"/>
                    <a:pt x="1678" y="3063"/>
                  </a:cubicBezTo>
                  <a:cubicBezTo>
                    <a:pt x="1673" y="2995"/>
                    <a:pt x="1673" y="2995"/>
                    <a:pt x="1673" y="2995"/>
                  </a:cubicBezTo>
                  <a:cubicBezTo>
                    <a:pt x="1665" y="2995"/>
                    <a:pt x="1656" y="2995"/>
                    <a:pt x="1647" y="2996"/>
                  </a:cubicBezTo>
                  <a:cubicBezTo>
                    <a:pt x="1651" y="3200"/>
                    <a:pt x="1651" y="3200"/>
                    <a:pt x="1651" y="3200"/>
                  </a:cubicBezTo>
                  <a:cubicBezTo>
                    <a:pt x="1640" y="3200"/>
                    <a:pt x="1628" y="3200"/>
                    <a:pt x="1617" y="3201"/>
                  </a:cubicBezTo>
                  <a:cubicBezTo>
                    <a:pt x="1617" y="3201"/>
                    <a:pt x="1617" y="3201"/>
                    <a:pt x="1617" y="3201"/>
                  </a:cubicBezTo>
                  <a:cubicBezTo>
                    <a:pt x="1525" y="3201"/>
                    <a:pt x="1432" y="3194"/>
                    <a:pt x="1341" y="3179"/>
                  </a:cubicBezTo>
                  <a:cubicBezTo>
                    <a:pt x="1346" y="3146"/>
                    <a:pt x="1352" y="3112"/>
                    <a:pt x="1357" y="3078"/>
                  </a:cubicBezTo>
                  <a:cubicBezTo>
                    <a:pt x="1378" y="3082"/>
                    <a:pt x="1400" y="3085"/>
                    <a:pt x="1422" y="3088"/>
                  </a:cubicBezTo>
                  <a:cubicBezTo>
                    <a:pt x="1426" y="3054"/>
                    <a:pt x="1426" y="3054"/>
                    <a:pt x="1426" y="3054"/>
                  </a:cubicBezTo>
                  <a:cubicBezTo>
                    <a:pt x="1404" y="3051"/>
                    <a:pt x="1383" y="3048"/>
                    <a:pt x="1362" y="3045"/>
                  </a:cubicBezTo>
                  <a:cubicBezTo>
                    <a:pt x="1372" y="2977"/>
                    <a:pt x="1372" y="2977"/>
                    <a:pt x="1372" y="2977"/>
                  </a:cubicBezTo>
                  <a:cubicBezTo>
                    <a:pt x="1364" y="2976"/>
                    <a:pt x="1355" y="2975"/>
                    <a:pt x="1346" y="2973"/>
                  </a:cubicBezTo>
                  <a:cubicBezTo>
                    <a:pt x="1306" y="3173"/>
                    <a:pt x="1306" y="3173"/>
                    <a:pt x="1306" y="3173"/>
                  </a:cubicBezTo>
                  <a:cubicBezTo>
                    <a:pt x="1295" y="3171"/>
                    <a:pt x="1284" y="3169"/>
                    <a:pt x="1273" y="3167"/>
                  </a:cubicBezTo>
                  <a:cubicBezTo>
                    <a:pt x="1273" y="3167"/>
                    <a:pt x="1273" y="3167"/>
                    <a:pt x="1273" y="3167"/>
                  </a:cubicBezTo>
                  <a:cubicBezTo>
                    <a:pt x="1183" y="3148"/>
                    <a:pt x="1094" y="3121"/>
                    <a:pt x="1008" y="3086"/>
                  </a:cubicBezTo>
                  <a:cubicBezTo>
                    <a:pt x="1020" y="3055"/>
                    <a:pt x="1033" y="3023"/>
                    <a:pt x="1045" y="2991"/>
                  </a:cubicBezTo>
                  <a:cubicBezTo>
                    <a:pt x="1065" y="2999"/>
                    <a:pt x="1086" y="3007"/>
                    <a:pt x="1107" y="3015"/>
                  </a:cubicBezTo>
                  <a:cubicBezTo>
                    <a:pt x="1118" y="2982"/>
                    <a:pt x="1118" y="2982"/>
                    <a:pt x="1118" y="2982"/>
                  </a:cubicBezTo>
                  <a:cubicBezTo>
                    <a:pt x="1097" y="2975"/>
                    <a:pt x="1077" y="2968"/>
                    <a:pt x="1057" y="2960"/>
                  </a:cubicBezTo>
                  <a:cubicBezTo>
                    <a:pt x="1082" y="2896"/>
                    <a:pt x="1082" y="2896"/>
                    <a:pt x="1082" y="2896"/>
                  </a:cubicBezTo>
                  <a:cubicBezTo>
                    <a:pt x="1074" y="2893"/>
                    <a:pt x="1065" y="2889"/>
                    <a:pt x="1057" y="2886"/>
                  </a:cubicBezTo>
                  <a:cubicBezTo>
                    <a:pt x="975" y="3073"/>
                    <a:pt x="975" y="3073"/>
                    <a:pt x="975" y="3073"/>
                  </a:cubicBezTo>
                  <a:cubicBezTo>
                    <a:pt x="965" y="3069"/>
                    <a:pt x="955" y="3064"/>
                    <a:pt x="944" y="3059"/>
                  </a:cubicBezTo>
                  <a:cubicBezTo>
                    <a:pt x="944" y="3059"/>
                    <a:pt x="944" y="3059"/>
                    <a:pt x="944" y="3059"/>
                  </a:cubicBezTo>
                  <a:cubicBezTo>
                    <a:pt x="860" y="3021"/>
                    <a:pt x="779" y="2976"/>
                    <a:pt x="703" y="2924"/>
                  </a:cubicBezTo>
                  <a:cubicBezTo>
                    <a:pt x="722" y="2896"/>
                    <a:pt x="740" y="2868"/>
                    <a:pt x="759" y="2839"/>
                  </a:cubicBezTo>
                  <a:cubicBezTo>
                    <a:pt x="777" y="2852"/>
                    <a:pt x="796" y="2864"/>
                    <a:pt x="815" y="2875"/>
                  </a:cubicBezTo>
                  <a:cubicBezTo>
                    <a:pt x="832" y="2846"/>
                    <a:pt x="832" y="2846"/>
                    <a:pt x="832" y="2846"/>
                  </a:cubicBezTo>
                  <a:cubicBezTo>
                    <a:pt x="814" y="2835"/>
                    <a:pt x="796" y="2823"/>
                    <a:pt x="778" y="2811"/>
                  </a:cubicBezTo>
                  <a:cubicBezTo>
                    <a:pt x="816" y="2754"/>
                    <a:pt x="816" y="2754"/>
                    <a:pt x="816" y="2754"/>
                  </a:cubicBezTo>
                  <a:cubicBezTo>
                    <a:pt x="808" y="2749"/>
                    <a:pt x="801" y="2744"/>
                    <a:pt x="794" y="2739"/>
                  </a:cubicBezTo>
                  <a:cubicBezTo>
                    <a:pt x="674" y="2904"/>
                    <a:pt x="674" y="2904"/>
                    <a:pt x="674" y="2904"/>
                  </a:cubicBezTo>
                  <a:cubicBezTo>
                    <a:pt x="665" y="2897"/>
                    <a:pt x="655" y="2891"/>
                    <a:pt x="646" y="2884"/>
                  </a:cubicBezTo>
                  <a:cubicBezTo>
                    <a:pt x="646" y="2884"/>
                    <a:pt x="646" y="2884"/>
                    <a:pt x="646" y="2884"/>
                  </a:cubicBezTo>
                  <a:cubicBezTo>
                    <a:pt x="572" y="2829"/>
                    <a:pt x="503" y="2767"/>
                    <a:pt x="440" y="2700"/>
                  </a:cubicBezTo>
                  <a:cubicBezTo>
                    <a:pt x="464" y="2676"/>
                    <a:pt x="489" y="2653"/>
                    <a:pt x="513" y="2629"/>
                  </a:cubicBezTo>
                  <a:cubicBezTo>
                    <a:pt x="528" y="2645"/>
                    <a:pt x="544" y="2661"/>
                    <a:pt x="559" y="2676"/>
                  </a:cubicBezTo>
                  <a:cubicBezTo>
                    <a:pt x="583" y="2652"/>
                    <a:pt x="583" y="2652"/>
                    <a:pt x="583" y="2652"/>
                  </a:cubicBezTo>
                  <a:cubicBezTo>
                    <a:pt x="567" y="2637"/>
                    <a:pt x="552" y="2621"/>
                    <a:pt x="537" y="2606"/>
                  </a:cubicBezTo>
                  <a:cubicBezTo>
                    <a:pt x="586" y="2558"/>
                    <a:pt x="586" y="2558"/>
                    <a:pt x="586" y="2558"/>
                  </a:cubicBezTo>
                  <a:cubicBezTo>
                    <a:pt x="580" y="2552"/>
                    <a:pt x="574" y="2545"/>
                    <a:pt x="568" y="2539"/>
                  </a:cubicBezTo>
                  <a:cubicBezTo>
                    <a:pt x="416" y="2674"/>
                    <a:pt x="416" y="2674"/>
                    <a:pt x="416" y="2674"/>
                  </a:cubicBezTo>
                  <a:cubicBezTo>
                    <a:pt x="409" y="2666"/>
                    <a:pt x="402" y="2659"/>
                    <a:pt x="395" y="2651"/>
                  </a:cubicBezTo>
                  <a:cubicBezTo>
                    <a:pt x="395" y="2651"/>
                    <a:pt x="395" y="2651"/>
                    <a:pt x="395" y="2651"/>
                  </a:cubicBezTo>
                  <a:cubicBezTo>
                    <a:pt x="393" y="2649"/>
                    <a:pt x="393" y="2649"/>
                    <a:pt x="393" y="2649"/>
                  </a:cubicBezTo>
                  <a:cubicBezTo>
                    <a:pt x="393" y="2649"/>
                    <a:pt x="393" y="2649"/>
                    <a:pt x="393" y="2649"/>
                  </a:cubicBezTo>
                  <a:cubicBezTo>
                    <a:pt x="333" y="2579"/>
                    <a:pt x="278" y="2504"/>
                    <a:pt x="231" y="2425"/>
                  </a:cubicBezTo>
                  <a:cubicBezTo>
                    <a:pt x="260" y="2407"/>
                    <a:pt x="289" y="2389"/>
                    <a:pt x="318" y="2371"/>
                  </a:cubicBezTo>
                  <a:cubicBezTo>
                    <a:pt x="329" y="2390"/>
                    <a:pt x="341" y="2409"/>
                    <a:pt x="353" y="2427"/>
                  </a:cubicBezTo>
                  <a:cubicBezTo>
                    <a:pt x="381" y="2408"/>
                    <a:pt x="381" y="2408"/>
                    <a:pt x="381" y="2408"/>
                  </a:cubicBezTo>
                  <a:cubicBezTo>
                    <a:pt x="369" y="2390"/>
                    <a:pt x="358" y="2372"/>
                    <a:pt x="347" y="2353"/>
                  </a:cubicBezTo>
                  <a:cubicBezTo>
                    <a:pt x="405" y="2318"/>
                    <a:pt x="405" y="2318"/>
                    <a:pt x="405" y="2318"/>
                  </a:cubicBezTo>
                  <a:cubicBezTo>
                    <a:pt x="400" y="2310"/>
                    <a:pt x="396" y="2302"/>
                    <a:pt x="391" y="2295"/>
                  </a:cubicBezTo>
                  <a:cubicBezTo>
                    <a:pt x="213" y="2394"/>
                    <a:pt x="213" y="2394"/>
                    <a:pt x="213" y="2394"/>
                  </a:cubicBezTo>
                  <a:cubicBezTo>
                    <a:pt x="207" y="2384"/>
                    <a:pt x="202" y="2374"/>
                    <a:pt x="196" y="2364"/>
                  </a:cubicBezTo>
                  <a:cubicBezTo>
                    <a:pt x="196" y="2364"/>
                    <a:pt x="196" y="2364"/>
                    <a:pt x="196" y="2364"/>
                  </a:cubicBezTo>
                  <a:cubicBezTo>
                    <a:pt x="152" y="2283"/>
                    <a:pt x="115" y="2198"/>
                    <a:pt x="86" y="2111"/>
                  </a:cubicBezTo>
                  <a:cubicBezTo>
                    <a:pt x="118" y="2100"/>
                    <a:pt x="150" y="2088"/>
                    <a:pt x="182" y="2077"/>
                  </a:cubicBezTo>
                  <a:cubicBezTo>
                    <a:pt x="189" y="2098"/>
                    <a:pt x="197" y="2119"/>
                    <a:pt x="205" y="2139"/>
                  </a:cubicBezTo>
                  <a:cubicBezTo>
                    <a:pt x="236" y="2127"/>
                    <a:pt x="236" y="2127"/>
                    <a:pt x="236" y="2127"/>
                  </a:cubicBezTo>
                  <a:cubicBezTo>
                    <a:pt x="228" y="2107"/>
                    <a:pt x="221" y="2086"/>
                    <a:pt x="214" y="2066"/>
                  </a:cubicBezTo>
                  <a:cubicBezTo>
                    <a:pt x="279" y="2044"/>
                    <a:pt x="279" y="2044"/>
                    <a:pt x="279" y="2044"/>
                  </a:cubicBezTo>
                  <a:cubicBezTo>
                    <a:pt x="276" y="2035"/>
                    <a:pt x="273" y="2027"/>
                    <a:pt x="270" y="2018"/>
                  </a:cubicBezTo>
                  <a:cubicBezTo>
                    <a:pt x="75" y="2077"/>
                    <a:pt x="75" y="2077"/>
                    <a:pt x="75" y="2077"/>
                  </a:cubicBezTo>
                  <a:cubicBezTo>
                    <a:pt x="71" y="2066"/>
                    <a:pt x="68" y="2055"/>
                    <a:pt x="65" y="2044"/>
                  </a:cubicBezTo>
                  <a:cubicBezTo>
                    <a:pt x="65" y="2044"/>
                    <a:pt x="65" y="2044"/>
                    <a:pt x="65" y="2044"/>
                  </a:cubicBezTo>
                  <a:cubicBezTo>
                    <a:pt x="40" y="1956"/>
                    <a:pt x="22" y="1865"/>
                    <a:pt x="12" y="1773"/>
                  </a:cubicBezTo>
                  <a:cubicBezTo>
                    <a:pt x="46" y="1769"/>
                    <a:pt x="79" y="1765"/>
                    <a:pt x="113" y="1761"/>
                  </a:cubicBezTo>
                  <a:cubicBezTo>
                    <a:pt x="116" y="1783"/>
                    <a:pt x="118" y="1805"/>
                    <a:pt x="122" y="1827"/>
                  </a:cubicBezTo>
                  <a:cubicBezTo>
                    <a:pt x="155" y="1821"/>
                    <a:pt x="155" y="1821"/>
                    <a:pt x="155" y="1821"/>
                  </a:cubicBezTo>
                  <a:cubicBezTo>
                    <a:pt x="152" y="1800"/>
                    <a:pt x="149" y="1778"/>
                    <a:pt x="147" y="1757"/>
                  </a:cubicBezTo>
                  <a:cubicBezTo>
                    <a:pt x="215" y="1749"/>
                    <a:pt x="215" y="1749"/>
                    <a:pt x="215" y="1749"/>
                  </a:cubicBezTo>
                  <a:cubicBezTo>
                    <a:pt x="214" y="1740"/>
                    <a:pt x="213" y="1731"/>
                    <a:pt x="212" y="1723"/>
                  </a:cubicBezTo>
                  <a:cubicBezTo>
                    <a:pt x="8" y="1738"/>
                    <a:pt x="8" y="1738"/>
                    <a:pt x="8" y="1738"/>
                  </a:cubicBezTo>
                  <a:cubicBezTo>
                    <a:pt x="7" y="1726"/>
                    <a:pt x="7" y="1715"/>
                    <a:pt x="6" y="1704"/>
                  </a:cubicBezTo>
                  <a:cubicBezTo>
                    <a:pt x="6" y="1704"/>
                    <a:pt x="6" y="1704"/>
                    <a:pt x="6" y="1704"/>
                  </a:cubicBezTo>
                  <a:cubicBezTo>
                    <a:pt x="0" y="1612"/>
                    <a:pt x="2" y="1519"/>
                    <a:pt x="12" y="1427"/>
                  </a:cubicBezTo>
                  <a:cubicBezTo>
                    <a:pt x="46" y="1431"/>
                    <a:pt x="80" y="1434"/>
                    <a:pt x="114" y="1437"/>
                  </a:cubicBezTo>
                  <a:cubicBezTo>
                    <a:pt x="111" y="1459"/>
                    <a:pt x="109" y="1481"/>
                    <a:pt x="108" y="1503"/>
                  </a:cubicBezTo>
                  <a:cubicBezTo>
                    <a:pt x="142" y="1505"/>
                    <a:pt x="142" y="1505"/>
                    <a:pt x="142" y="1505"/>
                  </a:cubicBezTo>
                  <a:cubicBezTo>
                    <a:pt x="143" y="1483"/>
                    <a:pt x="145" y="1462"/>
                    <a:pt x="148" y="1441"/>
                  </a:cubicBezTo>
                  <a:cubicBezTo>
                    <a:pt x="215" y="1447"/>
                    <a:pt x="215" y="1447"/>
                    <a:pt x="215" y="1447"/>
                  </a:cubicBezTo>
                  <a:cubicBezTo>
                    <a:pt x="216" y="1439"/>
                    <a:pt x="217" y="1430"/>
                    <a:pt x="219" y="1421"/>
                  </a:cubicBezTo>
                  <a:cubicBezTo>
                    <a:pt x="16" y="1392"/>
                    <a:pt x="16" y="1392"/>
                    <a:pt x="16" y="1392"/>
                  </a:cubicBezTo>
                  <a:cubicBezTo>
                    <a:pt x="18" y="1381"/>
                    <a:pt x="20" y="1370"/>
                    <a:pt x="21" y="1358"/>
                  </a:cubicBezTo>
                  <a:cubicBezTo>
                    <a:pt x="21" y="1358"/>
                    <a:pt x="21" y="1358"/>
                    <a:pt x="21" y="1358"/>
                  </a:cubicBezTo>
                  <a:cubicBezTo>
                    <a:pt x="35" y="1267"/>
                    <a:pt x="57" y="1177"/>
                    <a:pt x="87" y="1090"/>
                  </a:cubicBezTo>
                  <a:cubicBezTo>
                    <a:pt x="119" y="1100"/>
                    <a:pt x="152" y="1111"/>
                    <a:pt x="184" y="1121"/>
                  </a:cubicBezTo>
                  <a:cubicBezTo>
                    <a:pt x="177" y="1142"/>
                    <a:pt x="170" y="1163"/>
                    <a:pt x="164" y="1184"/>
                  </a:cubicBezTo>
                  <a:cubicBezTo>
                    <a:pt x="197" y="1193"/>
                    <a:pt x="197" y="1193"/>
                    <a:pt x="197" y="1193"/>
                  </a:cubicBezTo>
                  <a:cubicBezTo>
                    <a:pt x="203" y="1173"/>
                    <a:pt x="209" y="1152"/>
                    <a:pt x="216" y="1132"/>
                  </a:cubicBezTo>
                  <a:cubicBezTo>
                    <a:pt x="281" y="1153"/>
                    <a:pt x="281" y="1153"/>
                    <a:pt x="281" y="1153"/>
                  </a:cubicBezTo>
                  <a:cubicBezTo>
                    <a:pt x="284" y="1145"/>
                    <a:pt x="287" y="1136"/>
                    <a:pt x="290" y="1128"/>
                  </a:cubicBezTo>
                  <a:cubicBezTo>
                    <a:pt x="99" y="1056"/>
                    <a:pt x="99" y="1056"/>
                    <a:pt x="99" y="1056"/>
                  </a:cubicBezTo>
                  <a:cubicBezTo>
                    <a:pt x="102" y="1046"/>
                    <a:pt x="106" y="1035"/>
                    <a:pt x="110" y="1024"/>
                  </a:cubicBezTo>
                  <a:cubicBezTo>
                    <a:pt x="111" y="1024"/>
                    <a:pt x="111" y="1024"/>
                    <a:pt x="111" y="1024"/>
                  </a:cubicBezTo>
                  <a:cubicBezTo>
                    <a:pt x="144" y="938"/>
                    <a:pt x="185" y="855"/>
                    <a:pt x="232" y="776"/>
                  </a:cubicBezTo>
                  <a:cubicBezTo>
                    <a:pt x="262" y="793"/>
                    <a:pt x="291" y="811"/>
                    <a:pt x="320" y="828"/>
                  </a:cubicBezTo>
                  <a:cubicBezTo>
                    <a:pt x="309" y="847"/>
                    <a:pt x="298" y="866"/>
                    <a:pt x="287" y="885"/>
                  </a:cubicBezTo>
                  <a:cubicBezTo>
                    <a:pt x="318" y="901"/>
                    <a:pt x="318" y="901"/>
                    <a:pt x="318" y="901"/>
                  </a:cubicBezTo>
                  <a:cubicBezTo>
                    <a:pt x="328" y="882"/>
                    <a:pt x="339" y="864"/>
                    <a:pt x="350" y="845"/>
                  </a:cubicBezTo>
                  <a:cubicBezTo>
                    <a:pt x="408" y="880"/>
                    <a:pt x="408" y="880"/>
                    <a:pt x="408" y="880"/>
                  </a:cubicBezTo>
                  <a:cubicBezTo>
                    <a:pt x="413" y="872"/>
                    <a:pt x="418" y="865"/>
                    <a:pt x="422" y="857"/>
                  </a:cubicBezTo>
                  <a:cubicBezTo>
                    <a:pt x="251" y="746"/>
                    <a:pt x="251" y="746"/>
                    <a:pt x="251" y="746"/>
                  </a:cubicBezTo>
                  <a:cubicBezTo>
                    <a:pt x="257" y="736"/>
                    <a:pt x="263" y="727"/>
                    <a:pt x="269" y="717"/>
                  </a:cubicBezTo>
                  <a:cubicBezTo>
                    <a:pt x="270" y="717"/>
                    <a:pt x="270" y="717"/>
                    <a:pt x="270" y="717"/>
                  </a:cubicBezTo>
                  <a:cubicBezTo>
                    <a:pt x="321" y="640"/>
                    <a:pt x="378" y="568"/>
                    <a:pt x="442" y="501"/>
                  </a:cubicBezTo>
                  <a:cubicBezTo>
                    <a:pt x="467" y="524"/>
                    <a:pt x="492" y="547"/>
                    <a:pt x="517" y="571"/>
                  </a:cubicBezTo>
                  <a:cubicBezTo>
                    <a:pt x="502" y="586"/>
                    <a:pt x="487" y="603"/>
                    <a:pt x="472" y="619"/>
                  </a:cubicBezTo>
                  <a:cubicBezTo>
                    <a:pt x="498" y="641"/>
                    <a:pt x="498" y="641"/>
                    <a:pt x="498" y="641"/>
                  </a:cubicBezTo>
                  <a:cubicBezTo>
                    <a:pt x="512" y="625"/>
                    <a:pt x="527" y="609"/>
                    <a:pt x="542" y="594"/>
                  </a:cubicBezTo>
                  <a:cubicBezTo>
                    <a:pt x="592" y="640"/>
                    <a:pt x="592" y="640"/>
                    <a:pt x="592" y="640"/>
                  </a:cubicBezTo>
                  <a:cubicBezTo>
                    <a:pt x="598" y="634"/>
                    <a:pt x="604" y="627"/>
                    <a:pt x="610" y="621"/>
                  </a:cubicBezTo>
                  <a:cubicBezTo>
                    <a:pt x="467" y="476"/>
                    <a:pt x="467" y="476"/>
                    <a:pt x="467" y="476"/>
                  </a:cubicBezTo>
                  <a:cubicBezTo>
                    <a:pt x="475" y="468"/>
                    <a:pt x="483" y="460"/>
                    <a:pt x="491" y="452"/>
                  </a:cubicBezTo>
                  <a:cubicBezTo>
                    <a:pt x="491" y="452"/>
                    <a:pt x="491" y="452"/>
                    <a:pt x="491" y="452"/>
                  </a:cubicBezTo>
                  <a:cubicBezTo>
                    <a:pt x="557" y="388"/>
                    <a:pt x="629" y="329"/>
                    <a:pt x="706" y="278"/>
                  </a:cubicBezTo>
                  <a:cubicBezTo>
                    <a:pt x="725" y="305"/>
                    <a:pt x="745" y="333"/>
                    <a:pt x="764" y="361"/>
                  </a:cubicBezTo>
                  <a:cubicBezTo>
                    <a:pt x="746" y="374"/>
                    <a:pt x="728" y="386"/>
                    <a:pt x="710" y="400"/>
                  </a:cubicBezTo>
                  <a:cubicBezTo>
                    <a:pt x="731" y="427"/>
                    <a:pt x="731" y="427"/>
                    <a:pt x="731" y="427"/>
                  </a:cubicBezTo>
                  <a:cubicBezTo>
                    <a:pt x="748" y="414"/>
                    <a:pt x="765" y="402"/>
                    <a:pt x="783" y="389"/>
                  </a:cubicBezTo>
                  <a:cubicBezTo>
                    <a:pt x="822" y="445"/>
                    <a:pt x="822" y="445"/>
                    <a:pt x="822" y="445"/>
                  </a:cubicBezTo>
                  <a:cubicBezTo>
                    <a:pt x="829" y="440"/>
                    <a:pt x="837" y="436"/>
                    <a:pt x="844" y="431"/>
                  </a:cubicBezTo>
                  <a:cubicBezTo>
                    <a:pt x="735" y="258"/>
                    <a:pt x="735" y="258"/>
                    <a:pt x="735" y="258"/>
                  </a:cubicBezTo>
                  <a:cubicBezTo>
                    <a:pt x="745" y="252"/>
                    <a:pt x="754" y="246"/>
                    <a:pt x="764" y="240"/>
                  </a:cubicBezTo>
                  <a:cubicBezTo>
                    <a:pt x="764" y="240"/>
                    <a:pt x="764" y="240"/>
                    <a:pt x="764" y="240"/>
                  </a:cubicBezTo>
                  <a:cubicBezTo>
                    <a:pt x="843" y="192"/>
                    <a:pt x="926" y="150"/>
                    <a:pt x="1011" y="116"/>
                  </a:cubicBezTo>
                  <a:cubicBezTo>
                    <a:pt x="1024" y="147"/>
                    <a:pt x="1037" y="179"/>
                    <a:pt x="1050" y="210"/>
                  </a:cubicBezTo>
                  <a:cubicBezTo>
                    <a:pt x="1030" y="219"/>
                    <a:pt x="1009" y="227"/>
                    <a:pt x="989" y="236"/>
                  </a:cubicBezTo>
                  <a:cubicBezTo>
                    <a:pt x="1004" y="267"/>
                    <a:pt x="1004" y="267"/>
                    <a:pt x="1004" y="267"/>
                  </a:cubicBezTo>
                  <a:cubicBezTo>
                    <a:pt x="1023" y="258"/>
                    <a:pt x="1043" y="250"/>
                    <a:pt x="1063" y="242"/>
                  </a:cubicBezTo>
                  <a:cubicBezTo>
                    <a:pt x="1089" y="305"/>
                    <a:pt x="1089" y="305"/>
                    <a:pt x="1089" y="305"/>
                  </a:cubicBezTo>
                  <a:cubicBezTo>
                    <a:pt x="1097" y="302"/>
                    <a:pt x="1105" y="298"/>
                    <a:pt x="1114" y="295"/>
                  </a:cubicBezTo>
                  <a:cubicBezTo>
                    <a:pt x="1044" y="103"/>
                    <a:pt x="1044" y="103"/>
                    <a:pt x="1044" y="103"/>
                  </a:cubicBezTo>
                  <a:cubicBezTo>
                    <a:pt x="1055" y="99"/>
                    <a:pt x="1066" y="95"/>
                    <a:pt x="1076" y="92"/>
                  </a:cubicBezTo>
                  <a:cubicBezTo>
                    <a:pt x="1077" y="92"/>
                    <a:pt x="1077" y="92"/>
                    <a:pt x="1077" y="92"/>
                  </a:cubicBezTo>
                  <a:cubicBezTo>
                    <a:pt x="1164" y="61"/>
                    <a:pt x="1254" y="39"/>
                    <a:pt x="1345" y="24"/>
                  </a:cubicBezTo>
                  <a:cubicBezTo>
                    <a:pt x="1351" y="57"/>
                    <a:pt x="1356" y="91"/>
                    <a:pt x="1362" y="124"/>
                  </a:cubicBezTo>
                  <a:cubicBezTo>
                    <a:pt x="1341" y="128"/>
                    <a:pt x="1319" y="132"/>
                    <a:pt x="1297" y="136"/>
                  </a:cubicBezTo>
                  <a:cubicBezTo>
                    <a:pt x="1304" y="170"/>
                    <a:pt x="1304" y="170"/>
                    <a:pt x="1304" y="170"/>
                  </a:cubicBezTo>
                  <a:cubicBezTo>
                    <a:pt x="1326" y="165"/>
                    <a:pt x="1347" y="161"/>
                    <a:pt x="1368" y="158"/>
                  </a:cubicBezTo>
                  <a:cubicBezTo>
                    <a:pt x="1380" y="225"/>
                    <a:pt x="1380" y="225"/>
                    <a:pt x="1380" y="225"/>
                  </a:cubicBezTo>
                  <a:cubicBezTo>
                    <a:pt x="1388" y="224"/>
                    <a:pt x="1397" y="222"/>
                    <a:pt x="1406" y="221"/>
                  </a:cubicBezTo>
                  <a:cubicBezTo>
                    <a:pt x="1380" y="19"/>
                    <a:pt x="1380" y="19"/>
                    <a:pt x="1380" y="19"/>
                  </a:cubicBezTo>
                  <a:cubicBezTo>
                    <a:pt x="1482" y="4"/>
                    <a:pt x="1586" y="0"/>
                    <a:pt x="1689" y="6"/>
                  </a:cubicBezTo>
                  <a:close/>
                  <a:moveTo>
                    <a:pt x="1088" y="124"/>
                  </a:moveTo>
                  <a:cubicBezTo>
                    <a:pt x="1157" y="316"/>
                    <a:pt x="1157" y="316"/>
                    <a:pt x="1157" y="316"/>
                  </a:cubicBezTo>
                  <a:cubicBezTo>
                    <a:pt x="1128" y="326"/>
                    <a:pt x="1099" y="337"/>
                    <a:pt x="1070" y="349"/>
                  </a:cubicBezTo>
                  <a:cubicBezTo>
                    <a:pt x="1044" y="286"/>
                    <a:pt x="1044" y="286"/>
                    <a:pt x="1044" y="286"/>
                  </a:cubicBezTo>
                  <a:cubicBezTo>
                    <a:pt x="1036" y="290"/>
                    <a:pt x="1027" y="294"/>
                    <a:pt x="1018" y="298"/>
                  </a:cubicBezTo>
                  <a:cubicBezTo>
                    <a:pt x="1027" y="319"/>
                    <a:pt x="1037" y="339"/>
                    <a:pt x="1046" y="360"/>
                  </a:cubicBezTo>
                  <a:cubicBezTo>
                    <a:pt x="1028" y="368"/>
                    <a:pt x="1011" y="376"/>
                    <a:pt x="993" y="385"/>
                  </a:cubicBezTo>
                  <a:cubicBezTo>
                    <a:pt x="1009" y="415"/>
                    <a:pt x="1009" y="415"/>
                    <a:pt x="1009" y="415"/>
                  </a:cubicBezTo>
                  <a:cubicBezTo>
                    <a:pt x="1067" y="386"/>
                    <a:pt x="1127" y="361"/>
                    <a:pt x="1190" y="341"/>
                  </a:cubicBezTo>
                  <a:cubicBezTo>
                    <a:pt x="1129" y="146"/>
                    <a:pt x="1129" y="146"/>
                    <a:pt x="1129" y="146"/>
                  </a:cubicBezTo>
                  <a:cubicBezTo>
                    <a:pt x="1134" y="145"/>
                    <a:pt x="1139" y="143"/>
                    <a:pt x="1144" y="141"/>
                  </a:cubicBezTo>
                  <a:cubicBezTo>
                    <a:pt x="1171" y="133"/>
                    <a:pt x="1198" y="125"/>
                    <a:pt x="1225" y="118"/>
                  </a:cubicBezTo>
                  <a:cubicBezTo>
                    <a:pt x="1243" y="184"/>
                    <a:pt x="1243" y="184"/>
                    <a:pt x="1243" y="184"/>
                  </a:cubicBezTo>
                  <a:cubicBezTo>
                    <a:pt x="1252" y="182"/>
                    <a:pt x="1262" y="179"/>
                    <a:pt x="1271" y="177"/>
                  </a:cubicBezTo>
                  <a:cubicBezTo>
                    <a:pt x="1257" y="111"/>
                    <a:pt x="1257" y="111"/>
                    <a:pt x="1257" y="111"/>
                  </a:cubicBezTo>
                  <a:cubicBezTo>
                    <a:pt x="1279" y="105"/>
                    <a:pt x="1301" y="101"/>
                    <a:pt x="1323" y="97"/>
                  </a:cubicBezTo>
                  <a:cubicBezTo>
                    <a:pt x="1317" y="63"/>
                    <a:pt x="1317" y="63"/>
                    <a:pt x="1317" y="63"/>
                  </a:cubicBezTo>
                  <a:cubicBezTo>
                    <a:pt x="1239" y="78"/>
                    <a:pt x="1163" y="98"/>
                    <a:pt x="1088" y="124"/>
                  </a:cubicBezTo>
                  <a:close/>
                  <a:moveTo>
                    <a:pt x="994" y="461"/>
                  </a:moveTo>
                  <a:cubicBezTo>
                    <a:pt x="992" y="459"/>
                    <a:pt x="991" y="455"/>
                    <a:pt x="990" y="452"/>
                  </a:cubicBezTo>
                  <a:cubicBezTo>
                    <a:pt x="975" y="425"/>
                    <a:pt x="961" y="398"/>
                    <a:pt x="947" y="370"/>
                  </a:cubicBezTo>
                  <a:cubicBezTo>
                    <a:pt x="947" y="370"/>
                    <a:pt x="997" y="345"/>
                    <a:pt x="1001" y="343"/>
                  </a:cubicBezTo>
                  <a:cubicBezTo>
                    <a:pt x="987" y="312"/>
                    <a:pt x="987" y="312"/>
                    <a:pt x="987" y="312"/>
                  </a:cubicBezTo>
                  <a:cubicBezTo>
                    <a:pt x="968" y="321"/>
                    <a:pt x="950" y="330"/>
                    <a:pt x="932" y="340"/>
                  </a:cubicBezTo>
                  <a:cubicBezTo>
                    <a:pt x="900" y="280"/>
                    <a:pt x="900" y="280"/>
                    <a:pt x="900" y="280"/>
                  </a:cubicBezTo>
                  <a:cubicBezTo>
                    <a:pt x="891" y="284"/>
                    <a:pt x="882" y="289"/>
                    <a:pt x="873" y="294"/>
                  </a:cubicBezTo>
                  <a:cubicBezTo>
                    <a:pt x="974" y="471"/>
                    <a:pt x="974" y="471"/>
                    <a:pt x="974" y="471"/>
                  </a:cubicBezTo>
                  <a:cubicBezTo>
                    <a:pt x="900" y="514"/>
                    <a:pt x="829" y="562"/>
                    <a:pt x="763" y="618"/>
                  </a:cubicBezTo>
                  <a:cubicBezTo>
                    <a:pt x="761" y="617"/>
                    <a:pt x="758" y="613"/>
                    <a:pt x="757" y="611"/>
                  </a:cubicBezTo>
                  <a:cubicBezTo>
                    <a:pt x="737" y="587"/>
                    <a:pt x="717" y="564"/>
                    <a:pt x="698" y="540"/>
                  </a:cubicBezTo>
                  <a:cubicBezTo>
                    <a:pt x="697" y="539"/>
                    <a:pt x="741" y="504"/>
                    <a:pt x="745" y="501"/>
                  </a:cubicBezTo>
                  <a:cubicBezTo>
                    <a:pt x="724" y="474"/>
                    <a:pt x="724" y="474"/>
                    <a:pt x="724" y="474"/>
                  </a:cubicBezTo>
                  <a:cubicBezTo>
                    <a:pt x="708" y="487"/>
                    <a:pt x="692" y="500"/>
                    <a:pt x="676" y="514"/>
                  </a:cubicBezTo>
                  <a:cubicBezTo>
                    <a:pt x="632" y="461"/>
                    <a:pt x="632" y="461"/>
                    <a:pt x="632" y="461"/>
                  </a:cubicBezTo>
                  <a:cubicBezTo>
                    <a:pt x="625" y="468"/>
                    <a:pt x="617" y="475"/>
                    <a:pt x="609" y="481"/>
                  </a:cubicBezTo>
                  <a:cubicBezTo>
                    <a:pt x="746" y="633"/>
                    <a:pt x="746" y="633"/>
                    <a:pt x="746" y="633"/>
                  </a:cubicBezTo>
                  <a:cubicBezTo>
                    <a:pt x="682" y="690"/>
                    <a:pt x="623" y="753"/>
                    <a:pt x="571" y="822"/>
                  </a:cubicBezTo>
                  <a:cubicBezTo>
                    <a:pt x="569" y="820"/>
                    <a:pt x="566" y="817"/>
                    <a:pt x="563" y="816"/>
                  </a:cubicBezTo>
                  <a:cubicBezTo>
                    <a:pt x="539" y="797"/>
                    <a:pt x="515" y="778"/>
                    <a:pt x="490" y="759"/>
                  </a:cubicBezTo>
                  <a:cubicBezTo>
                    <a:pt x="490" y="758"/>
                    <a:pt x="525" y="715"/>
                    <a:pt x="528" y="711"/>
                  </a:cubicBezTo>
                  <a:cubicBezTo>
                    <a:pt x="502" y="689"/>
                    <a:pt x="502" y="689"/>
                    <a:pt x="502" y="689"/>
                  </a:cubicBezTo>
                  <a:cubicBezTo>
                    <a:pt x="489" y="705"/>
                    <a:pt x="476" y="722"/>
                    <a:pt x="464" y="738"/>
                  </a:cubicBezTo>
                  <a:cubicBezTo>
                    <a:pt x="410" y="696"/>
                    <a:pt x="410" y="696"/>
                    <a:pt x="410" y="696"/>
                  </a:cubicBezTo>
                  <a:cubicBezTo>
                    <a:pt x="404" y="704"/>
                    <a:pt x="397" y="713"/>
                    <a:pt x="391" y="721"/>
                  </a:cubicBezTo>
                  <a:cubicBezTo>
                    <a:pt x="558" y="839"/>
                    <a:pt x="558" y="839"/>
                    <a:pt x="558" y="839"/>
                  </a:cubicBezTo>
                  <a:cubicBezTo>
                    <a:pt x="547" y="854"/>
                    <a:pt x="537" y="868"/>
                    <a:pt x="527" y="883"/>
                  </a:cubicBezTo>
                  <a:cubicBezTo>
                    <a:pt x="489" y="940"/>
                    <a:pt x="456" y="999"/>
                    <a:pt x="427" y="1061"/>
                  </a:cubicBezTo>
                  <a:cubicBezTo>
                    <a:pt x="425" y="1061"/>
                    <a:pt x="421" y="1058"/>
                    <a:pt x="419" y="1057"/>
                  </a:cubicBezTo>
                  <a:cubicBezTo>
                    <a:pt x="391" y="1044"/>
                    <a:pt x="363" y="1031"/>
                    <a:pt x="335" y="1017"/>
                  </a:cubicBezTo>
                  <a:cubicBezTo>
                    <a:pt x="334" y="1017"/>
                    <a:pt x="360" y="967"/>
                    <a:pt x="362" y="963"/>
                  </a:cubicBezTo>
                  <a:cubicBezTo>
                    <a:pt x="332" y="947"/>
                    <a:pt x="332" y="947"/>
                    <a:pt x="332" y="947"/>
                  </a:cubicBezTo>
                  <a:cubicBezTo>
                    <a:pt x="322" y="965"/>
                    <a:pt x="313" y="984"/>
                    <a:pt x="304" y="1003"/>
                  </a:cubicBezTo>
                  <a:cubicBezTo>
                    <a:pt x="243" y="974"/>
                    <a:pt x="243" y="974"/>
                    <a:pt x="243" y="974"/>
                  </a:cubicBezTo>
                  <a:cubicBezTo>
                    <a:pt x="239" y="983"/>
                    <a:pt x="234" y="992"/>
                    <a:pt x="230" y="1002"/>
                  </a:cubicBezTo>
                  <a:cubicBezTo>
                    <a:pt x="418" y="1081"/>
                    <a:pt x="418" y="1081"/>
                    <a:pt x="418" y="1081"/>
                  </a:cubicBezTo>
                  <a:cubicBezTo>
                    <a:pt x="384" y="1161"/>
                    <a:pt x="357" y="1242"/>
                    <a:pt x="339" y="1326"/>
                  </a:cubicBezTo>
                  <a:cubicBezTo>
                    <a:pt x="336" y="1326"/>
                    <a:pt x="332" y="1325"/>
                    <a:pt x="329" y="1324"/>
                  </a:cubicBezTo>
                  <a:cubicBezTo>
                    <a:pt x="299" y="1317"/>
                    <a:pt x="269" y="1310"/>
                    <a:pt x="239" y="1303"/>
                  </a:cubicBezTo>
                  <a:cubicBezTo>
                    <a:pt x="238" y="1303"/>
                    <a:pt x="252" y="1249"/>
                    <a:pt x="253" y="1244"/>
                  </a:cubicBezTo>
                  <a:cubicBezTo>
                    <a:pt x="221" y="1235"/>
                    <a:pt x="221" y="1235"/>
                    <a:pt x="221" y="1235"/>
                  </a:cubicBezTo>
                  <a:cubicBezTo>
                    <a:pt x="215" y="1255"/>
                    <a:pt x="210" y="1275"/>
                    <a:pt x="206" y="1296"/>
                  </a:cubicBezTo>
                  <a:cubicBezTo>
                    <a:pt x="140" y="1280"/>
                    <a:pt x="140" y="1280"/>
                    <a:pt x="140" y="1280"/>
                  </a:cubicBezTo>
                  <a:cubicBezTo>
                    <a:pt x="137" y="1290"/>
                    <a:pt x="135" y="1300"/>
                    <a:pt x="133" y="1311"/>
                  </a:cubicBezTo>
                  <a:cubicBezTo>
                    <a:pt x="334" y="1348"/>
                    <a:pt x="334" y="1348"/>
                    <a:pt x="334" y="1348"/>
                  </a:cubicBezTo>
                  <a:cubicBezTo>
                    <a:pt x="318" y="1433"/>
                    <a:pt x="309" y="1518"/>
                    <a:pt x="309" y="1604"/>
                  </a:cubicBezTo>
                  <a:cubicBezTo>
                    <a:pt x="306" y="1605"/>
                    <a:pt x="302" y="1604"/>
                    <a:pt x="299" y="1604"/>
                  </a:cubicBezTo>
                  <a:cubicBezTo>
                    <a:pt x="268" y="1604"/>
                    <a:pt x="238" y="1604"/>
                    <a:pt x="207" y="1603"/>
                  </a:cubicBezTo>
                  <a:cubicBezTo>
                    <a:pt x="206" y="1603"/>
                    <a:pt x="208" y="1547"/>
                    <a:pt x="208" y="1543"/>
                  </a:cubicBezTo>
                  <a:cubicBezTo>
                    <a:pt x="174" y="1541"/>
                    <a:pt x="174" y="1541"/>
                    <a:pt x="174" y="1541"/>
                  </a:cubicBezTo>
                  <a:cubicBezTo>
                    <a:pt x="173" y="1561"/>
                    <a:pt x="173" y="1582"/>
                    <a:pt x="173" y="1603"/>
                  </a:cubicBezTo>
                  <a:cubicBezTo>
                    <a:pt x="105" y="1602"/>
                    <a:pt x="105" y="1602"/>
                    <a:pt x="105" y="1602"/>
                  </a:cubicBezTo>
                  <a:cubicBezTo>
                    <a:pt x="105" y="1612"/>
                    <a:pt x="105" y="1623"/>
                    <a:pt x="105" y="1633"/>
                  </a:cubicBezTo>
                  <a:cubicBezTo>
                    <a:pt x="309" y="1626"/>
                    <a:pt x="309" y="1626"/>
                    <a:pt x="309" y="1626"/>
                  </a:cubicBezTo>
                  <a:cubicBezTo>
                    <a:pt x="312" y="1713"/>
                    <a:pt x="321" y="1798"/>
                    <a:pt x="340" y="1882"/>
                  </a:cubicBezTo>
                  <a:cubicBezTo>
                    <a:pt x="337" y="1883"/>
                    <a:pt x="333" y="1884"/>
                    <a:pt x="330" y="1884"/>
                  </a:cubicBezTo>
                  <a:cubicBezTo>
                    <a:pt x="300" y="1890"/>
                    <a:pt x="270" y="1897"/>
                    <a:pt x="240" y="1903"/>
                  </a:cubicBezTo>
                  <a:cubicBezTo>
                    <a:pt x="239" y="1903"/>
                    <a:pt x="229" y="1848"/>
                    <a:pt x="228" y="1844"/>
                  </a:cubicBezTo>
                  <a:cubicBezTo>
                    <a:pt x="194" y="1849"/>
                    <a:pt x="194" y="1849"/>
                    <a:pt x="194" y="1849"/>
                  </a:cubicBezTo>
                  <a:cubicBezTo>
                    <a:pt x="198" y="1869"/>
                    <a:pt x="202" y="1890"/>
                    <a:pt x="206" y="1910"/>
                  </a:cubicBezTo>
                  <a:cubicBezTo>
                    <a:pt x="140" y="1924"/>
                    <a:pt x="140" y="1924"/>
                    <a:pt x="140" y="1924"/>
                  </a:cubicBezTo>
                  <a:cubicBezTo>
                    <a:pt x="142" y="1934"/>
                    <a:pt x="144" y="1944"/>
                    <a:pt x="147" y="1954"/>
                  </a:cubicBezTo>
                  <a:cubicBezTo>
                    <a:pt x="344" y="1904"/>
                    <a:pt x="344" y="1904"/>
                    <a:pt x="344" y="1904"/>
                  </a:cubicBezTo>
                  <a:cubicBezTo>
                    <a:pt x="366" y="1987"/>
                    <a:pt x="393" y="2068"/>
                    <a:pt x="429" y="2147"/>
                  </a:cubicBezTo>
                  <a:cubicBezTo>
                    <a:pt x="427" y="2148"/>
                    <a:pt x="423" y="2150"/>
                    <a:pt x="421" y="2151"/>
                  </a:cubicBezTo>
                  <a:cubicBezTo>
                    <a:pt x="393" y="2163"/>
                    <a:pt x="364" y="2176"/>
                    <a:pt x="336" y="2189"/>
                  </a:cubicBezTo>
                  <a:cubicBezTo>
                    <a:pt x="336" y="2189"/>
                    <a:pt x="314" y="2137"/>
                    <a:pt x="312" y="2133"/>
                  </a:cubicBezTo>
                  <a:cubicBezTo>
                    <a:pt x="280" y="2146"/>
                    <a:pt x="280" y="2146"/>
                    <a:pt x="280" y="2146"/>
                  </a:cubicBezTo>
                  <a:cubicBezTo>
                    <a:pt x="288" y="2165"/>
                    <a:pt x="297" y="2184"/>
                    <a:pt x="305" y="2203"/>
                  </a:cubicBezTo>
                  <a:cubicBezTo>
                    <a:pt x="243" y="2231"/>
                    <a:pt x="243" y="2231"/>
                    <a:pt x="243" y="2231"/>
                  </a:cubicBezTo>
                  <a:cubicBezTo>
                    <a:pt x="247" y="2240"/>
                    <a:pt x="252" y="2249"/>
                    <a:pt x="256" y="2258"/>
                  </a:cubicBezTo>
                  <a:cubicBezTo>
                    <a:pt x="439" y="2167"/>
                    <a:pt x="439" y="2167"/>
                    <a:pt x="439" y="2167"/>
                  </a:cubicBezTo>
                  <a:cubicBezTo>
                    <a:pt x="477" y="2244"/>
                    <a:pt x="522" y="2318"/>
                    <a:pt x="574" y="2386"/>
                  </a:cubicBezTo>
                  <a:cubicBezTo>
                    <a:pt x="572" y="2388"/>
                    <a:pt x="568" y="2390"/>
                    <a:pt x="566" y="2392"/>
                  </a:cubicBezTo>
                  <a:cubicBezTo>
                    <a:pt x="542" y="2410"/>
                    <a:pt x="517" y="2429"/>
                    <a:pt x="492" y="2447"/>
                  </a:cubicBezTo>
                  <a:cubicBezTo>
                    <a:pt x="491" y="2447"/>
                    <a:pt x="459" y="2402"/>
                    <a:pt x="456" y="2398"/>
                  </a:cubicBezTo>
                  <a:cubicBezTo>
                    <a:pt x="428" y="2417"/>
                    <a:pt x="428" y="2417"/>
                    <a:pt x="428" y="2417"/>
                  </a:cubicBezTo>
                  <a:cubicBezTo>
                    <a:pt x="440" y="2434"/>
                    <a:pt x="452" y="2451"/>
                    <a:pt x="465" y="2467"/>
                  </a:cubicBezTo>
                  <a:cubicBezTo>
                    <a:pt x="410" y="2508"/>
                    <a:pt x="410" y="2508"/>
                    <a:pt x="410" y="2508"/>
                  </a:cubicBezTo>
                  <a:cubicBezTo>
                    <a:pt x="416" y="2516"/>
                    <a:pt x="423" y="2524"/>
                    <a:pt x="429" y="2532"/>
                  </a:cubicBezTo>
                  <a:cubicBezTo>
                    <a:pt x="587" y="2404"/>
                    <a:pt x="587" y="2404"/>
                    <a:pt x="587" y="2404"/>
                  </a:cubicBezTo>
                  <a:cubicBezTo>
                    <a:pt x="642" y="2471"/>
                    <a:pt x="701" y="2533"/>
                    <a:pt x="767" y="2589"/>
                  </a:cubicBezTo>
                  <a:cubicBezTo>
                    <a:pt x="765" y="2591"/>
                    <a:pt x="762" y="2594"/>
                    <a:pt x="760" y="2596"/>
                  </a:cubicBezTo>
                  <a:cubicBezTo>
                    <a:pt x="740" y="2619"/>
                    <a:pt x="720" y="2642"/>
                    <a:pt x="700" y="2666"/>
                  </a:cubicBezTo>
                  <a:cubicBezTo>
                    <a:pt x="699" y="2666"/>
                    <a:pt x="658" y="2629"/>
                    <a:pt x="654" y="2626"/>
                  </a:cubicBezTo>
                  <a:cubicBezTo>
                    <a:pt x="631" y="2650"/>
                    <a:pt x="631" y="2650"/>
                    <a:pt x="631" y="2650"/>
                  </a:cubicBezTo>
                  <a:cubicBezTo>
                    <a:pt x="646" y="2664"/>
                    <a:pt x="662" y="2678"/>
                    <a:pt x="677" y="2691"/>
                  </a:cubicBezTo>
                  <a:cubicBezTo>
                    <a:pt x="633" y="2743"/>
                    <a:pt x="633" y="2743"/>
                    <a:pt x="633" y="2743"/>
                  </a:cubicBezTo>
                  <a:cubicBezTo>
                    <a:pt x="641" y="2749"/>
                    <a:pt x="649" y="2756"/>
                    <a:pt x="656" y="2763"/>
                  </a:cubicBezTo>
                  <a:cubicBezTo>
                    <a:pt x="783" y="2603"/>
                    <a:pt x="783" y="2603"/>
                    <a:pt x="783" y="2603"/>
                  </a:cubicBezTo>
                  <a:cubicBezTo>
                    <a:pt x="851" y="2656"/>
                    <a:pt x="922" y="2705"/>
                    <a:pt x="998" y="2745"/>
                  </a:cubicBezTo>
                  <a:cubicBezTo>
                    <a:pt x="998" y="2748"/>
                    <a:pt x="995" y="2751"/>
                    <a:pt x="994" y="2753"/>
                  </a:cubicBezTo>
                  <a:cubicBezTo>
                    <a:pt x="979" y="2781"/>
                    <a:pt x="964" y="2808"/>
                    <a:pt x="949" y="2835"/>
                  </a:cubicBezTo>
                  <a:cubicBezTo>
                    <a:pt x="949" y="2835"/>
                    <a:pt x="900" y="2808"/>
                    <a:pt x="897" y="2805"/>
                  </a:cubicBezTo>
                  <a:cubicBezTo>
                    <a:pt x="879" y="2834"/>
                    <a:pt x="879" y="2834"/>
                    <a:pt x="879" y="2834"/>
                  </a:cubicBezTo>
                  <a:cubicBezTo>
                    <a:pt x="897" y="2845"/>
                    <a:pt x="915" y="2855"/>
                    <a:pt x="933" y="2865"/>
                  </a:cubicBezTo>
                  <a:cubicBezTo>
                    <a:pt x="901" y="2924"/>
                    <a:pt x="901" y="2924"/>
                    <a:pt x="901" y="2924"/>
                  </a:cubicBezTo>
                  <a:cubicBezTo>
                    <a:pt x="910" y="2929"/>
                    <a:pt x="919" y="2934"/>
                    <a:pt x="928" y="2939"/>
                  </a:cubicBezTo>
                  <a:cubicBezTo>
                    <a:pt x="1018" y="2755"/>
                    <a:pt x="1018" y="2755"/>
                    <a:pt x="1018" y="2755"/>
                  </a:cubicBezTo>
                  <a:cubicBezTo>
                    <a:pt x="1095" y="2793"/>
                    <a:pt x="1175" y="2825"/>
                    <a:pt x="1258" y="2848"/>
                  </a:cubicBezTo>
                  <a:cubicBezTo>
                    <a:pt x="1258" y="2851"/>
                    <a:pt x="1256" y="2855"/>
                    <a:pt x="1255" y="2857"/>
                  </a:cubicBezTo>
                  <a:cubicBezTo>
                    <a:pt x="1247" y="2887"/>
                    <a:pt x="1238" y="2916"/>
                    <a:pt x="1230" y="2946"/>
                  </a:cubicBezTo>
                  <a:cubicBezTo>
                    <a:pt x="1230" y="2947"/>
                    <a:pt x="1176" y="2930"/>
                    <a:pt x="1172" y="2929"/>
                  </a:cubicBezTo>
                  <a:cubicBezTo>
                    <a:pt x="1161" y="2961"/>
                    <a:pt x="1161" y="2961"/>
                    <a:pt x="1161" y="2961"/>
                  </a:cubicBezTo>
                  <a:cubicBezTo>
                    <a:pt x="1181" y="2967"/>
                    <a:pt x="1200" y="2973"/>
                    <a:pt x="1220" y="2979"/>
                  </a:cubicBezTo>
                  <a:cubicBezTo>
                    <a:pt x="1201" y="3044"/>
                    <a:pt x="1201" y="3044"/>
                    <a:pt x="1201" y="3044"/>
                  </a:cubicBezTo>
                  <a:cubicBezTo>
                    <a:pt x="1211" y="3047"/>
                    <a:pt x="1221" y="3049"/>
                    <a:pt x="1231" y="3052"/>
                  </a:cubicBezTo>
                  <a:cubicBezTo>
                    <a:pt x="1279" y="2854"/>
                    <a:pt x="1279" y="2854"/>
                    <a:pt x="1279" y="2854"/>
                  </a:cubicBezTo>
                  <a:cubicBezTo>
                    <a:pt x="1363" y="2874"/>
                    <a:pt x="1448" y="2888"/>
                    <a:pt x="1534" y="2893"/>
                  </a:cubicBezTo>
                  <a:cubicBezTo>
                    <a:pt x="1534" y="2895"/>
                    <a:pt x="1534" y="2899"/>
                    <a:pt x="1533" y="2902"/>
                  </a:cubicBezTo>
                  <a:cubicBezTo>
                    <a:pt x="1531" y="2933"/>
                    <a:pt x="1529" y="2964"/>
                    <a:pt x="1527" y="2994"/>
                  </a:cubicBezTo>
                  <a:cubicBezTo>
                    <a:pt x="1527" y="2995"/>
                    <a:pt x="1472" y="2990"/>
                    <a:pt x="1467" y="2990"/>
                  </a:cubicBezTo>
                  <a:cubicBezTo>
                    <a:pt x="1463" y="3024"/>
                    <a:pt x="1463" y="3024"/>
                    <a:pt x="1463" y="3024"/>
                  </a:cubicBezTo>
                  <a:cubicBezTo>
                    <a:pt x="1484" y="3026"/>
                    <a:pt x="1505" y="3027"/>
                    <a:pt x="1525" y="3028"/>
                  </a:cubicBezTo>
                  <a:cubicBezTo>
                    <a:pt x="1521" y="3096"/>
                    <a:pt x="1521" y="3096"/>
                    <a:pt x="1521" y="3096"/>
                  </a:cubicBezTo>
                  <a:cubicBezTo>
                    <a:pt x="1531" y="3097"/>
                    <a:pt x="1541" y="3097"/>
                    <a:pt x="1552" y="3098"/>
                  </a:cubicBezTo>
                  <a:cubicBezTo>
                    <a:pt x="1556" y="2894"/>
                    <a:pt x="1556" y="2894"/>
                    <a:pt x="1556" y="2894"/>
                  </a:cubicBezTo>
                  <a:cubicBezTo>
                    <a:pt x="1642" y="2896"/>
                    <a:pt x="1728" y="2891"/>
                    <a:pt x="1813" y="2877"/>
                  </a:cubicBezTo>
                  <a:cubicBezTo>
                    <a:pt x="1814" y="2879"/>
                    <a:pt x="1814" y="2884"/>
                    <a:pt x="1815" y="2886"/>
                  </a:cubicBezTo>
                  <a:cubicBezTo>
                    <a:pt x="1819" y="2917"/>
                    <a:pt x="1824" y="2947"/>
                    <a:pt x="1829" y="2978"/>
                  </a:cubicBezTo>
                  <a:cubicBezTo>
                    <a:pt x="1829" y="2979"/>
                    <a:pt x="1773" y="2986"/>
                    <a:pt x="1769" y="2986"/>
                  </a:cubicBezTo>
                  <a:cubicBezTo>
                    <a:pt x="1772" y="3020"/>
                    <a:pt x="1772" y="3020"/>
                    <a:pt x="1772" y="3020"/>
                  </a:cubicBezTo>
                  <a:cubicBezTo>
                    <a:pt x="1793" y="3018"/>
                    <a:pt x="1813" y="3015"/>
                    <a:pt x="1834" y="3011"/>
                  </a:cubicBezTo>
                  <a:cubicBezTo>
                    <a:pt x="1844" y="3079"/>
                    <a:pt x="1844" y="3079"/>
                    <a:pt x="1844" y="3079"/>
                  </a:cubicBezTo>
                  <a:cubicBezTo>
                    <a:pt x="1854" y="3077"/>
                    <a:pt x="1864" y="3075"/>
                    <a:pt x="1874" y="3073"/>
                  </a:cubicBezTo>
                  <a:cubicBezTo>
                    <a:pt x="1835" y="2873"/>
                    <a:pt x="1835" y="2873"/>
                    <a:pt x="1835" y="2873"/>
                  </a:cubicBezTo>
                  <a:cubicBezTo>
                    <a:pt x="1919" y="2857"/>
                    <a:pt x="2002" y="2834"/>
                    <a:pt x="2082" y="2802"/>
                  </a:cubicBezTo>
                  <a:cubicBezTo>
                    <a:pt x="2084" y="2804"/>
                    <a:pt x="2085" y="2808"/>
                    <a:pt x="2086" y="2811"/>
                  </a:cubicBezTo>
                  <a:cubicBezTo>
                    <a:pt x="2097" y="2839"/>
                    <a:pt x="2108" y="2868"/>
                    <a:pt x="2119" y="2897"/>
                  </a:cubicBezTo>
                  <a:cubicBezTo>
                    <a:pt x="2119" y="2898"/>
                    <a:pt x="2067" y="2917"/>
                    <a:pt x="2062" y="2918"/>
                  </a:cubicBezTo>
                  <a:cubicBezTo>
                    <a:pt x="2073" y="2950"/>
                    <a:pt x="2073" y="2950"/>
                    <a:pt x="2073" y="2950"/>
                  </a:cubicBezTo>
                  <a:cubicBezTo>
                    <a:pt x="2093" y="2943"/>
                    <a:pt x="2112" y="2936"/>
                    <a:pt x="2131" y="2929"/>
                  </a:cubicBezTo>
                  <a:cubicBezTo>
                    <a:pt x="2156" y="2992"/>
                    <a:pt x="2156" y="2992"/>
                    <a:pt x="2156" y="2992"/>
                  </a:cubicBezTo>
                  <a:cubicBezTo>
                    <a:pt x="2165" y="2988"/>
                    <a:pt x="2175" y="2984"/>
                    <a:pt x="2184" y="2980"/>
                  </a:cubicBezTo>
                  <a:cubicBezTo>
                    <a:pt x="2103" y="2793"/>
                    <a:pt x="2103" y="2793"/>
                    <a:pt x="2103" y="2793"/>
                  </a:cubicBezTo>
                  <a:cubicBezTo>
                    <a:pt x="2182" y="2759"/>
                    <a:pt x="2258" y="2719"/>
                    <a:pt x="2329" y="2670"/>
                  </a:cubicBezTo>
                  <a:cubicBezTo>
                    <a:pt x="2331" y="2672"/>
                    <a:pt x="2333" y="2676"/>
                    <a:pt x="2334" y="2678"/>
                  </a:cubicBezTo>
                  <a:cubicBezTo>
                    <a:pt x="2351" y="2704"/>
                    <a:pt x="2368" y="2729"/>
                    <a:pt x="2385" y="2755"/>
                  </a:cubicBezTo>
                  <a:cubicBezTo>
                    <a:pt x="2386" y="2756"/>
                    <a:pt x="2338" y="2786"/>
                    <a:pt x="2335" y="2788"/>
                  </a:cubicBezTo>
                  <a:cubicBezTo>
                    <a:pt x="2352" y="2817"/>
                    <a:pt x="2352" y="2817"/>
                    <a:pt x="2352" y="2817"/>
                  </a:cubicBezTo>
                  <a:cubicBezTo>
                    <a:pt x="2370" y="2806"/>
                    <a:pt x="2387" y="2795"/>
                    <a:pt x="2404" y="2784"/>
                  </a:cubicBezTo>
                  <a:cubicBezTo>
                    <a:pt x="2442" y="2840"/>
                    <a:pt x="2442" y="2840"/>
                    <a:pt x="2442" y="2840"/>
                  </a:cubicBezTo>
                  <a:cubicBezTo>
                    <a:pt x="2450" y="2835"/>
                    <a:pt x="2459" y="2829"/>
                    <a:pt x="2467" y="2823"/>
                  </a:cubicBezTo>
                  <a:cubicBezTo>
                    <a:pt x="2347" y="2658"/>
                    <a:pt x="2347" y="2658"/>
                    <a:pt x="2347" y="2658"/>
                  </a:cubicBezTo>
                  <a:cubicBezTo>
                    <a:pt x="2417" y="2607"/>
                    <a:pt x="2483" y="2551"/>
                    <a:pt x="2542" y="2489"/>
                  </a:cubicBezTo>
                  <a:cubicBezTo>
                    <a:pt x="2544" y="2490"/>
                    <a:pt x="2547" y="2493"/>
                    <a:pt x="2549" y="2495"/>
                  </a:cubicBezTo>
                  <a:cubicBezTo>
                    <a:pt x="2571" y="2517"/>
                    <a:pt x="2593" y="2538"/>
                    <a:pt x="2615" y="2560"/>
                  </a:cubicBezTo>
                  <a:cubicBezTo>
                    <a:pt x="2616" y="2560"/>
                    <a:pt x="2576" y="2600"/>
                    <a:pt x="2573" y="2603"/>
                  </a:cubicBezTo>
                  <a:cubicBezTo>
                    <a:pt x="2596" y="2628"/>
                    <a:pt x="2596" y="2628"/>
                    <a:pt x="2596" y="2628"/>
                  </a:cubicBezTo>
                  <a:cubicBezTo>
                    <a:pt x="2611" y="2613"/>
                    <a:pt x="2625" y="2598"/>
                    <a:pt x="2639" y="2583"/>
                  </a:cubicBezTo>
                  <a:cubicBezTo>
                    <a:pt x="2688" y="2631"/>
                    <a:pt x="2688" y="2631"/>
                    <a:pt x="2688" y="2631"/>
                  </a:cubicBezTo>
                  <a:cubicBezTo>
                    <a:pt x="2695" y="2623"/>
                    <a:pt x="2702" y="2616"/>
                    <a:pt x="2709" y="2608"/>
                  </a:cubicBezTo>
                  <a:cubicBezTo>
                    <a:pt x="2557" y="2473"/>
                    <a:pt x="2557" y="2473"/>
                    <a:pt x="2557" y="2473"/>
                  </a:cubicBezTo>
                  <a:cubicBezTo>
                    <a:pt x="2614" y="2408"/>
                    <a:pt x="2666" y="2340"/>
                    <a:pt x="2710" y="2266"/>
                  </a:cubicBezTo>
                  <a:cubicBezTo>
                    <a:pt x="2713" y="2267"/>
                    <a:pt x="2716" y="2269"/>
                    <a:pt x="2718" y="2271"/>
                  </a:cubicBezTo>
                  <a:cubicBezTo>
                    <a:pt x="2745" y="2287"/>
                    <a:pt x="2771" y="2303"/>
                    <a:pt x="2797" y="2319"/>
                  </a:cubicBezTo>
                  <a:cubicBezTo>
                    <a:pt x="2798" y="2320"/>
                    <a:pt x="2767" y="2367"/>
                    <a:pt x="2765" y="2371"/>
                  </a:cubicBezTo>
                  <a:cubicBezTo>
                    <a:pt x="2793" y="2390"/>
                    <a:pt x="2793" y="2390"/>
                    <a:pt x="2793" y="2390"/>
                  </a:cubicBezTo>
                  <a:cubicBezTo>
                    <a:pt x="2805" y="2372"/>
                    <a:pt x="2816" y="2355"/>
                    <a:pt x="2826" y="2337"/>
                  </a:cubicBezTo>
                  <a:cubicBezTo>
                    <a:pt x="2884" y="2373"/>
                    <a:pt x="2884" y="2373"/>
                    <a:pt x="2884" y="2373"/>
                  </a:cubicBezTo>
                  <a:cubicBezTo>
                    <a:pt x="2889" y="2364"/>
                    <a:pt x="2895" y="2355"/>
                    <a:pt x="2900" y="2346"/>
                  </a:cubicBezTo>
                  <a:cubicBezTo>
                    <a:pt x="2722" y="2247"/>
                    <a:pt x="2722" y="2247"/>
                    <a:pt x="2722" y="2247"/>
                  </a:cubicBezTo>
                  <a:cubicBezTo>
                    <a:pt x="2764" y="2172"/>
                    <a:pt x="2800" y="2094"/>
                    <a:pt x="2827" y="2012"/>
                  </a:cubicBezTo>
                  <a:cubicBezTo>
                    <a:pt x="2830" y="2012"/>
                    <a:pt x="2834" y="2014"/>
                    <a:pt x="2836" y="2015"/>
                  </a:cubicBezTo>
                  <a:cubicBezTo>
                    <a:pt x="2865" y="2025"/>
                    <a:pt x="2894" y="2035"/>
                    <a:pt x="2923" y="2046"/>
                  </a:cubicBezTo>
                  <a:cubicBezTo>
                    <a:pt x="2924" y="2046"/>
                    <a:pt x="2905" y="2098"/>
                    <a:pt x="2903" y="2102"/>
                  </a:cubicBezTo>
                  <a:cubicBezTo>
                    <a:pt x="2935" y="2115"/>
                    <a:pt x="2935" y="2115"/>
                    <a:pt x="2935" y="2115"/>
                  </a:cubicBezTo>
                  <a:cubicBezTo>
                    <a:pt x="2942" y="2096"/>
                    <a:pt x="2949" y="2076"/>
                    <a:pt x="2956" y="2057"/>
                  </a:cubicBezTo>
                  <a:cubicBezTo>
                    <a:pt x="3020" y="2079"/>
                    <a:pt x="3020" y="2079"/>
                    <a:pt x="3020" y="2079"/>
                  </a:cubicBezTo>
                  <a:cubicBezTo>
                    <a:pt x="3023" y="2069"/>
                    <a:pt x="3026" y="2060"/>
                    <a:pt x="3029" y="2050"/>
                  </a:cubicBezTo>
                  <a:cubicBezTo>
                    <a:pt x="2834" y="1991"/>
                    <a:pt x="2834" y="1991"/>
                    <a:pt x="2834" y="1991"/>
                  </a:cubicBezTo>
                  <a:cubicBezTo>
                    <a:pt x="2859" y="1908"/>
                    <a:pt x="2878" y="1825"/>
                    <a:pt x="2887" y="1739"/>
                  </a:cubicBezTo>
                  <a:cubicBezTo>
                    <a:pt x="2889" y="1739"/>
                    <a:pt x="2893" y="1740"/>
                    <a:pt x="2896" y="1740"/>
                  </a:cubicBezTo>
                  <a:cubicBezTo>
                    <a:pt x="2927" y="1744"/>
                    <a:pt x="2957" y="1747"/>
                    <a:pt x="2988" y="1751"/>
                  </a:cubicBezTo>
                  <a:cubicBezTo>
                    <a:pt x="2989" y="1751"/>
                    <a:pt x="2981" y="1806"/>
                    <a:pt x="2980" y="1811"/>
                  </a:cubicBezTo>
                  <a:cubicBezTo>
                    <a:pt x="3014" y="1816"/>
                    <a:pt x="3014" y="1816"/>
                    <a:pt x="3014" y="1816"/>
                  </a:cubicBezTo>
                  <a:cubicBezTo>
                    <a:pt x="3017" y="1796"/>
                    <a:pt x="3020" y="1775"/>
                    <a:pt x="3022" y="1755"/>
                  </a:cubicBezTo>
                  <a:cubicBezTo>
                    <a:pt x="3089" y="1763"/>
                    <a:pt x="3089" y="1763"/>
                    <a:pt x="3089" y="1763"/>
                  </a:cubicBezTo>
                  <a:cubicBezTo>
                    <a:pt x="3090" y="1753"/>
                    <a:pt x="3091" y="1742"/>
                    <a:pt x="3092" y="1732"/>
                  </a:cubicBezTo>
                  <a:cubicBezTo>
                    <a:pt x="2889" y="1717"/>
                    <a:pt x="2889" y="1717"/>
                    <a:pt x="2889" y="1717"/>
                  </a:cubicBezTo>
                  <a:cubicBezTo>
                    <a:pt x="2895" y="1631"/>
                    <a:pt x="2896" y="1545"/>
                    <a:pt x="2886" y="1459"/>
                  </a:cubicBezTo>
                  <a:cubicBezTo>
                    <a:pt x="2889" y="1458"/>
                    <a:pt x="2893" y="1459"/>
                    <a:pt x="2896" y="1458"/>
                  </a:cubicBezTo>
                  <a:cubicBezTo>
                    <a:pt x="2926" y="1455"/>
                    <a:pt x="2957" y="1452"/>
                    <a:pt x="2988" y="1449"/>
                  </a:cubicBezTo>
                  <a:cubicBezTo>
                    <a:pt x="2988" y="1449"/>
                    <a:pt x="2993" y="1505"/>
                    <a:pt x="2993" y="1510"/>
                  </a:cubicBezTo>
                  <a:cubicBezTo>
                    <a:pt x="3027" y="1508"/>
                    <a:pt x="3027" y="1508"/>
                    <a:pt x="3027" y="1508"/>
                  </a:cubicBezTo>
                  <a:cubicBezTo>
                    <a:pt x="3026" y="1487"/>
                    <a:pt x="3024" y="1467"/>
                    <a:pt x="3021" y="1446"/>
                  </a:cubicBezTo>
                  <a:cubicBezTo>
                    <a:pt x="3089" y="1439"/>
                    <a:pt x="3089" y="1439"/>
                    <a:pt x="3089" y="1439"/>
                  </a:cubicBezTo>
                  <a:cubicBezTo>
                    <a:pt x="3088" y="1429"/>
                    <a:pt x="3087" y="1419"/>
                    <a:pt x="3086" y="1409"/>
                  </a:cubicBezTo>
                  <a:cubicBezTo>
                    <a:pt x="2884" y="1437"/>
                    <a:pt x="2884" y="1437"/>
                    <a:pt x="2884" y="1437"/>
                  </a:cubicBezTo>
                  <a:cubicBezTo>
                    <a:pt x="2873" y="1359"/>
                    <a:pt x="2856" y="1283"/>
                    <a:pt x="2832" y="1208"/>
                  </a:cubicBezTo>
                  <a:cubicBezTo>
                    <a:pt x="2830" y="1201"/>
                    <a:pt x="2828" y="1193"/>
                    <a:pt x="2825" y="1186"/>
                  </a:cubicBezTo>
                  <a:cubicBezTo>
                    <a:pt x="2828" y="1185"/>
                    <a:pt x="2832" y="1184"/>
                    <a:pt x="2834" y="1183"/>
                  </a:cubicBezTo>
                  <a:cubicBezTo>
                    <a:pt x="2864" y="1174"/>
                    <a:pt x="2893" y="1164"/>
                    <a:pt x="2922" y="1155"/>
                  </a:cubicBezTo>
                  <a:cubicBezTo>
                    <a:pt x="2923" y="1155"/>
                    <a:pt x="2939" y="1208"/>
                    <a:pt x="2941" y="1213"/>
                  </a:cubicBezTo>
                  <a:cubicBezTo>
                    <a:pt x="2973" y="1203"/>
                    <a:pt x="2973" y="1203"/>
                    <a:pt x="2973" y="1203"/>
                  </a:cubicBezTo>
                  <a:cubicBezTo>
                    <a:pt x="2968" y="1184"/>
                    <a:pt x="2961" y="1164"/>
                    <a:pt x="2955" y="1144"/>
                  </a:cubicBezTo>
                  <a:cubicBezTo>
                    <a:pt x="3019" y="1123"/>
                    <a:pt x="3019" y="1123"/>
                    <a:pt x="3019" y="1123"/>
                  </a:cubicBezTo>
                  <a:cubicBezTo>
                    <a:pt x="3016" y="1114"/>
                    <a:pt x="3013" y="1104"/>
                    <a:pt x="3009" y="1094"/>
                  </a:cubicBezTo>
                  <a:cubicBezTo>
                    <a:pt x="2818" y="1166"/>
                    <a:pt x="2818" y="1166"/>
                    <a:pt x="2818" y="1166"/>
                  </a:cubicBezTo>
                  <a:cubicBezTo>
                    <a:pt x="2788" y="1085"/>
                    <a:pt x="2752" y="1007"/>
                    <a:pt x="2707" y="933"/>
                  </a:cubicBezTo>
                  <a:cubicBezTo>
                    <a:pt x="2709" y="931"/>
                    <a:pt x="2713" y="929"/>
                    <a:pt x="2716" y="928"/>
                  </a:cubicBezTo>
                  <a:cubicBezTo>
                    <a:pt x="2742" y="912"/>
                    <a:pt x="2769" y="897"/>
                    <a:pt x="2795" y="881"/>
                  </a:cubicBezTo>
                  <a:cubicBezTo>
                    <a:pt x="2796" y="881"/>
                    <a:pt x="2823" y="930"/>
                    <a:pt x="2826" y="934"/>
                  </a:cubicBezTo>
                  <a:cubicBezTo>
                    <a:pt x="2856" y="918"/>
                    <a:pt x="2856" y="918"/>
                    <a:pt x="2856" y="918"/>
                  </a:cubicBezTo>
                  <a:cubicBezTo>
                    <a:pt x="2846" y="900"/>
                    <a:pt x="2835" y="882"/>
                    <a:pt x="2825" y="864"/>
                  </a:cubicBezTo>
                  <a:cubicBezTo>
                    <a:pt x="2883" y="830"/>
                    <a:pt x="2883" y="830"/>
                    <a:pt x="2883" y="830"/>
                  </a:cubicBezTo>
                  <a:cubicBezTo>
                    <a:pt x="2878" y="821"/>
                    <a:pt x="2873" y="812"/>
                    <a:pt x="2867" y="803"/>
                  </a:cubicBezTo>
                  <a:cubicBezTo>
                    <a:pt x="2696" y="914"/>
                    <a:pt x="2696" y="914"/>
                    <a:pt x="2696" y="914"/>
                  </a:cubicBezTo>
                  <a:cubicBezTo>
                    <a:pt x="2649" y="842"/>
                    <a:pt x="2597" y="773"/>
                    <a:pt x="2538" y="711"/>
                  </a:cubicBezTo>
                  <a:cubicBezTo>
                    <a:pt x="2539" y="709"/>
                    <a:pt x="2543" y="706"/>
                    <a:pt x="2545" y="704"/>
                  </a:cubicBezTo>
                  <a:cubicBezTo>
                    <a:pt x="2567" y="683"/>
                    <a:pt x="2590" y="662"/>
                    <a:pt x="2613" y="641"/>
                  </a:cubicBezTo>
                  <a:cubicBezTo>
                    <a:pt x="2613" y="641"/>
                    <a:pt x="2650" y="683"/>
                    <a:pt x="2653" y="686"/>
                  </a:cubicBezTo>
                  <a:cubicBezTo>
                    <a:pt x="2679" y="664"/>
                    <a:pt x="2679" y="664"/>
                    <a:pt x="2679" y="664"/>
                  </a:cubicBezTo>
                  <a:cubicBezTo>
                    <a:pt x="2666" y="649"/>
                    <a:pt x="2652" y="633"/>
                    <a:pt x="2637" y="618"/>
                  </a:cubicBezTo>
                  <a:cubicBezTo>
                    <a:pt x="2687" y="572"/>
                    <a:pt x="2687" y="572"/>
                    <a:pt x="2687" y="572"/>
                  </a:cubicBezTo>
                  <a:cubicBezTo>
                    <a:pt x="2680" y="565"/>
                    <a:pt x="2673" y="557"/>
                    <a:pt x="2666" y="550"/>
                  </a:cubicBezTo>
                  <a:cubicBezTo>
                    <a:pt x="2522" y="695"/>
                    <a:pt x="2522" y="695"/>
                    <a:pt x="2522" y="695"/>
                  </a:cubicBezTo>
                  <a:cubicBezTo>
                    <a:pt x="2461" y="634"/>
                    <a:pt x="2396" y="579"/>
                    <a:pt x="2324" y="530"/>
                  </a:cubicBezTo>
                  <a:cubicBezTo>
                    <a:pt x="2325" y="528"/>
                    <a:pt x="2328" y="525"/>
                    <a:pt x="2330" y="523"/>
                  </a:cubicBezTo>
                  <a:cubicBezTo>
                    <a:pt x="2347" y="497"/>
                    <a:pt x="2365" y="472"/>
                    <a:pt x="2382" y="447"/>
                  </a:cubicBezTo>
                  <a:cubicBezTo>
                    <a:pt x="2383" y="446"/>
                    <a:pt x="2428" y="479"/>
                    <a:pt x="2432" y="481"/>
                  </a:cubicBezTo>
                  <a:cubicBezTo>
                    <a:pt x="2452" y="454"/>
                    <a:pt x="2452" y="454"/>
                    <a:pt x="2452" y="454"/>
                  </a:cubicBezTo>
                  <a:cubicBezTo>
                    <a:pt x="2436" y="442"/>
                    <a:pt x="2419" y="430"/>
                    <a:pt x="2402" y="419"/>
                  </a:cubicBezTo>
                  <a:cubicBezTo>
                    <a:pt x="2441" y="363"/>
                    <a:pt x="2441" y="363"/>
                    <a:pt x="2441" y="363"/>
                  </a:cubicBezTo>
                  <a:cubicBezTo>
                    <a:pt x="2432" y="357"/>
                    <a:pt x="2423" y="351"/>
                    <a:pt x="2415" y="346"/>
                  </a:cubicBezTo>
                  <a:cubicBezTo>
                    <a:pt x="2306" y="518"/>
                    <a:pt x="2306" y="518"/>
                    <a:pt x="2306" y="518"/>
                  </a:cubicBezTo>
                  <a:cubicBezTo>
                    <a:pt x="2233" y="472"/>
                    <a:pt x="2157" y="432"/>
                    <a:pt x="2077" y="400"/>
                  </a:cubicBezTo>
                  <a:cubicBezTo>
                    <a:pt x="2077" y="397"/>
                    <a:pt x="2080" y="394"/>
                    <a:pt x="2081" y="391"/>
                  </a:cubicBezTo>
                  <a:cubicBezTo>
                    <a:pt x="2092" y="363"/>
                    <a:pt x="2104" y="334"/>
                    <a:pt x="2116" y="306"/>
                  </a:cubicBezTo>
                  <a:cubicBezTo>
                    <a:pt x="2116" y="305"/>
                    <a:pt x="2167" y="327"/>
                    <a:pt x="2172" y="329"/>
                  </a:cubicBezTo>
                  <a:cubicBezTo>
                    <a:pt x="2186" y="298"/>
                    <a:pt x="2186" y="298"/>
                    <a:pt x="2186" y="298"/>
                  </a:cubicBezTo>
                  <a:cubicBezTo>
                    <a:pt x="2167" y="290"/>
                    <a:pt x="2148" y="282"/>
                    <a:pt x="2129" y="274"/>
                  </a:cubicBezTo>
                  <a:cubicBezTo>
                    <a:pt x="2155" y="211"/>
                    <a:pt x="2155" y="211"/>
                    <a:pt x="2155" y="211"/>
                  </a:cubicBezTo>
                  <a:cubicBezTo>
                    <a:pt x="2145" y="207"/>
                    <a:pt x="2135" y="204"/>
                    <a:pt x="2126" y="200"/>
                  </a:cubicBezTo>
                  <a:cubicBezTo>
                    <a:pt x="2056" y="392"/>
                    <a:pt x="2056" y="392"/>
                    <a:pt x="2056" y="392"/>
                  </a:cubicBezTo>
                  <a:cubicBezTo>
                    <a:pt x="1982" y="365"/>
                    <a:pt x="1907" y="344"/>
                    <a:pt x="1829" y="330"/>
                  </a:cubicBezTo>
                  <a:cubicBezTo>
                    <a:pt x="1822" y="328"/>
                    <a:pt x="1815" y="327"/>
                    <a:pt x="1807" y="326"/>
                  </a:cubicBezTo>
                  <a:cubicBezTo>
                    <a:pt x="1807" y="323"/>
                    <a:pt x="1809" y="319"/>
                    <a:pt x="1809" y="316"/>
                  </a:cubicBezTo>
                  <a:cubicBezTo>
                    <a:pt x="1814" y="286"/>
                    <a:pt x="1820" y="256"/>
                    <a:pt x="1825" y="225"/>
                  </a:cubicBezTo>
                  <a:cubicBezTo>
                    <a:pt x="1825" y="225"/>
                    <a:pt x="1880" y="235"/>
                    <a:pt x="1885" y="236"/>
                  </a:cubicBezTo>
                  <a:cubicBezTo>
                    <a:pt x="1892" y="203"/>
                    <a:pt x="1892" y="203"/>
                    <a:pt x="1892" y="203"/>
                  </a:cubicBezTo>
                  <a:cubicBezTo>
                    <a:pt x="1872" y="199"/>
                    <a:pt x="1851" y="195"/>
                    <a:pt x="1831" y="192"/>
                  </a:cubicBezTo>
                  <a:cubicBezTo>
                    <a:pt x="1843" y="125"/>
                    <a:pt x="1843" y="125"/>
                    <a:pt x="1843" y="125"/>
                  </a:cubicBezTo>
                  <a:cubicBezTo>
                    <a:pt x="1832" y="123"/>
                    <a:pt x="1822" y="122"/>
                    <a:pt x="1812" y="120"/>
                  </a:cubicBezTo>
                  <a:cubicBezTo>
                    <a:pt x="1786" y="322"/>
                    <a:pt x="1786" y="322"/>
                    <a:pt x="1786" y="322"/>
                  </a:cubicBezTo>
                  <a:cubicBezTo>
                    <a:pt x="1700" y="311"/>
                    <a:pt x="1614" y="306"/>
                    <a:pt x="1528" y="311"/>
                  </a:cubicBezTo>
                  <a:cubicBezTo>
                    <a:pt x="1528" y="309"/>
                    <a:pt x="1528" y="305"/>
                    <a:pt x="1528" y="302"/>
                  </a:cubicBezTo>
                  <a:cubicBezTo>
                    <a:pt x="1527" y="271"/>
                    <a:pt x="1525" y="240"/>
                    <a:pt x="1524" y="209"/>
                  </a:cubicBezTo>
                  <a:cubicBezTo>
                    <a:pt x="1524" y="209"/>
                    <a:pt x="1580" y="207"/>
                    <a:pt x="1584" y="207"/>
                  </a:cubicBezTo>
                  <a:cubicBezTo>
                    <a:pt x="1584" y="173"/>
                    <a:pt x="1584" y="173"/>
                    <a:pt x="1584" y="173"/>
                  </a:cubicBezTo>
                  <a:cubicBezTo>
                    <a:pt x="1564" y="174"/>
                    <a:pt x="1543" y="174"/>
                    <a:pt x="1522" y="175"/>
                  </a:cubicBezTo>
                  <a:cubicBezTo>
                    <a:pt x="1519" y="107"/>
                    <a:pt x="1519" y="107"/>
                    <a:pt x="1519" y="107"/>
                  </a:cubicBezTo>
                  <a:cubicBezTo>
                    <a:pt x="1509" y="108"/>
                    <a:pt x="1499" y="109"/>
                    <a:pt x="1489" y="109"/>
                  </a:cubicBezTo>
                  <a:cubicBezTo>
                    <a:pt x="1506" y="313"/>
                    <a:pt x="1506" y="313"/>
                    <a:pt x="1506" y="313"/>
                  </a:cubicBezTo>
                  <a:cubicBezTo>
                    <a:pt x="1421" y="320"/>
                    <a:pt x="1336" y="334"/>
                    <a:pt x="1253" y="357"/>
                  </a:cubicBezTo>
                  <a:cubicBezTo>
                    <a:pt x="1252" y="355"/>
                    <a:pt x="1252" y="350"/>
                    <a:pt x="1251" y="348"/>
                  </a:cubicBezTo>
                  <a:cubicBezTo>
                    <a:pt x="1243" y="318"/>
                    <a:pt x="1235" y="288"/>
                    <a:pt x="1227" y="258"/>
                  </a:cubicBezTo>
                  <a:cubicBezTo>
                    <a:pt x="1227" y="258"/>
                    <a:pt x="1281" y="244"/>
                    <a:pt x="1286" y="243"/>
                  </a:cubicBezTo>
                  <a:cubicBezTo>
                    <a:pt x="1279" y="210"/>
                    <a:pt x="1279" y="210"/>
                    <a:pt x="1279" y="210"/>
                  </a:cubicBezTo>
                  <a:cubicBezTo>
                    <a:pt x="1258" y="215"/>
                    <a:pt x="1238" y="220"/>
                    <a:pt x="1218" y="226"/>
                  </a:cubicBezTo>
                  <a:cubicBezTo>
                    <a:pt x="1201" y="160"/>
                    <a:pt x="1201" y="160"/>
                    <a:pt x="1201" y="160"/>
                  </a:cubicBezTo>
                  <a:cubicBezTo>
                    <a:pt x="1191" y="163"/>
                    <a:pt x="1181" y="165"/>
                    <a:pt x="1171" y="168"/>
                  </a:cubicBezTo>
                  <a:cubicBezTo>
                    <a:pt x="1232" y="363"/>
                    <a:pt x="1232" y="363"/>
                    <a:pt x="1232" y="363"/>
                  </a:cubicBezTo>
                  <a:cubicBezTo>
                    <a:pt x="1150" y="389"/>
                    <a:pt x="1070" y="420"/>
                    <a:pt x="994" y="461"/>
                  </a:cubicBezTo>
                  <a:close/>
                  <a:moveTo>
                    <a:pt x="782" y="269"/>
                  </a:moveTo>
                  <a:cubicBezTo>
                    <a:pt x="891" y="441"/>
                    <a:pt x="891" y="441"/>
                    <a:pt x="891" y="441"/>
                  </a:cubicBezTo>
                  <a:cubicBezTo>
                    <a:pt x="865" y="458"/>
                    <a:pt x="839" y="475"/>
                    <a:pt x="813" y="493"/>
                  </a:cubicBezTo>
                  <a:cubicBezTo>
                    <a:pt x="775" y="437"/>
                    <a:pt x="775" y="437"/>
                    <a:pt x="775" y="437"/>
                  </a:cubicBezTo>
                  <a:cubicBezTo>
                    <a:pt x="767" y="442"/>
                    <a:pt x="759" y="448"/>
                    <a:pt x="751" y="454"/>
                  </a:cubicBezTo>
                  <a:cubicBezTo>
                    <a:pt x="765" y="472"/>
                    <a:pt x="779" y="490"/>
                    <a:pt x="792" y="508"/>
                  </a:cubicBezTo>
                  <a:cubicBezTo>
                    <a:pt x="776" y="520"/>
                    <a:pt x="761" y="532"/>
                    <a:pt x="746" y="544"/>
                  </a:cubicBezTo>
                  <a:cubicBezTo>
                    <a:pt x="767" y="570"/>
                    <a:pt x="767" y="570"/>
                    <a:pt x="767" y="570"/>
                  </a:cubicBezTo>
                  <a:cubicBezTo>
                    <a:pt x="818" y="529"/>
                    <a:pt x="872" y="492"/>
                    <a:pt x="928" y="459"/>
                  </a:cubicBezTo>
                  <a:cubicBezTo>
                    <a:pt x="827" y="282"/>
                    <a:pt x="827" y="282"/>
                    <a:pt x="827" y="282"/>
                  </a:cubicBezTo>
                  <a:cubicBezTo>
                    <a:pt x="831" y="279"/>
                    <a:pt x="836" y="276"/>
                    <a:pt x="840" y="274"/>
                  </a:cubicBezTo>
                  <a:cubicBezTo>
                    <a:pt x="865" y="260"/>
                    <a:pt x="890" y="246"/>
                    <a:pt x="915" y="234"/>
                  </a:cubicBezTo>
                  <a:cubicBezTo>
                    <a:pt x="946" y="294"/>
                    <a:pt x="946" y="294"/>
                    <a:pt x="946" y="294"/>
                  </a:cubicBezTo>
                  <a:cubicBezTo>
                    <a:pt x="955" y="290"/>
                    <a:pt x="964" y="285"/>
                    <a:pt x="973" y="281"/>
                  </a:cubicBezTo>
                  <a:cubicBezTo>
                    <a:pt x="944" y="220"/>
                    <a:pt x="944" y="220"/>
                    <a:pt x="944" y="220"/>
                  </a:cubicBezTo>
                  <a:cubicBezTo>
                    <a:pt x="964" y="210"/>
                    <a:pt x="985" y="201"/>
                    <a:pt x="1006" y="192"/>
                  </a:cubicBezTo>
                  <a:cubicBezTo>
                    <a:pt x="993" y="160"/>
                    <a:pt x="993" y="160"/>
                    <a:pt x="993" y="160"/>
                  </a:cubicBezTo>
                  <a:cubicBezTo>
                    <a:pt x="920" y="191"/>
                    <a:pt x="850" y="227"/>
                    <a:pt x="782" y="269"/>
                  </a:cubicBezTo>
                  <a:close/>
                  <a:moveTo>
                    <a:pt x="515" y="476"/>
                  </a:moveTo>
                  <a:cubicBezTo>
                    <a:pt x="658" y="621"/>
                    <a:pt x="658" y="621"/>
                    <a:pt x="658" y="621"/>
                  </a:cubicBezTo>
                  <a:cubicBezTo>
                    <a:pt x="636" y="643"/>
                    <a:pt x="614" y="665"/>
                    <a:pt x="593" y="688"/>
                  </a:cubicBezTo>
                  <a:cubicBezTo>
                    <a:pt x="543" y="642"/>
                    <a:pt x="543" y="642"/>
                    <a:pt x="543" y="642"/>
                  </a:cubicBezTo>
                  <a:cubicBezTo>
                    <a:pt x="537" y="649"/>
                    <a:pt x="531" y="656"/>
                    <a:pt x="524" y="663"/>
                  </a:cubicBezTo>
                  <a:cubicBezTo>
                    <a:pt x="541" y="678"/>
                    <a:pt x="559" y="693"/>
                    <a:pt x="576" y="708"/>
                  </a:cubicBezTo>
                  <a:cubicBezTo>
                    <a:pt x="563" y="722"/>
                    <a:pt x="550" y="738"/>
                    <a:pt x="538" y="753"/>
                  </a:cubicBezTo>
                  <a:cubicBezTo>
                    <a:pt x="565" y="774"/>
                    <a:pt x="565" y="774"/>
                    <a:pt x="565" y="774"/>
                  </a:cubicBezTo>
                  <a:cubicBezTo>
                    <a:pt x="606" y="723"/>
                    <a:pt x="650" y="675"/>
                    <a:pt x="698" y="630"/>
                  </a:cubicBezTo>
                  <a:cubicBezTo>
                    <a:pt x="652" y="580"/>
                    <a:pt x="607" y="529"/>
                    <a:pt x="561" y="479"/>
                  </a:cubicBezTo>
                  <a:cubicBezTo>
                    <a:pt x="565" y="476"/>
                    <a:pt x="569" y="472"/>
                    <a:pt x="573" y="468"/>
                  </a:cubicBezTo>
                  <a:cubicBezTo>
                    <a:pt x="593" y="450"/>
                    <a:pt x="615" y="431"/>
                    <a:pt x="637" y="413"/>
                  </a:cubicBezTo>
                  <a:cubicBezTo>
                    <a:pt x="680" y="466"/>
                    <a:pt x="680" y="466"/>
                    <a:pt x="680" y="466"/>
                  </a:cubicBezTo>
                  <a:cubicBezTo>
                    <a:pt x="688" y="459"/>
                    <a:pt x="696" y="453"/>
                    <a:pt x="703" y="447"/>
                  </a:cubicBezTo>
                  <a:cubicBezTo>
                    <a:pt x="662" y="393"/>
                    <a:pt x="662" y="393"/>
                    <a:pt x="662" y="393"/>
                  </a:cubicBezTo>
                  <a:cubicBezTo>
                    <a:pt x="680" y="379"/>
                    <a:pt x="698" y="366"/>
                    <a:pt x="717" y="353"/>
                  </a:cubicBezTo>
                  <a:cubicBezTo>
                    <a:pt x="697" y="325"/>
                    <a:pt x="697" y="325"/>
                    <a:pt x="697" y="325"/>
                  </a:cubicBezTo>
                  <a:cubicBezTo>
                    <a:pt x="633" y="371"/>
                    <a:pt x="572" y="421"/>
                    <a:pt x="515" y="476"/>
                  </a:cubicBezTo>
                  <a:close/>
                  <a:moveTo>
                    <a:pt x="298" y="736"/>
                  </a:moveTo>
                  <a:cubicBezTo>
                    <a:pt x="469" y="847"/>
                    <a:pt x="469" y="847"/>
                    <a:pt x="469" y="847"/>
                  </a:cubicBezTo>
                  <a:cubicBezTo>
                    <a:pt x="452" y="873"/>
                    <a:pt x="436" y="899"/>
                    <a:pt x="420" y="926"/>
                  </a:cubicBezTo>
                  <a:cubicBezTo>
                    <a:pt x="362" y="892"/>
                    <a:pt x="362" y="892"/>
                    <a:pt x="362" y="892"/>
                  </a:cubicBezTo>
                  <a:cubicBezTo>
                    <a:pt x="357" y="900"/>
                    <a:pt x="352" y="909"/>
                    <a:pt x="348" y="917"/>
                  </a:cubicBezTo>
                  <a:cubicBezTo>
                    <a:pt x="368" y="928"/>
                    <a:pt x="388" y="938"/>
                    <a:pt x="408" y="949"/>
                  </a:cubicBezTo>
                  <a:cubicBezTo>
                    <a:pt x="398" y="966"/>
                    <a:pt x="389" y="984"/>
                    <a:pt x="380" y="1001"/>
                  </a:cubicBezTo>
                  <a:cubicBezTo>
                    <a:pt x="411" y="1016"/>
                    <a:pt x="411" y="1016"/>
                    <a:pt x="411" y="1016"/>
                  </a:cubicBezTo>
                  <a:cubicBezTo>
                    <a:pt x="440" y="957"/>
                    <a:pt x="473" y="901"/>
                    <a:pt x="510" y="847"/>
                  </a:cubicBezTo>
                  <a:cubicBezTo>
                    <a:pt x="344" y="729"/>
                    <a:pt x="344" y="729"/>
                    <a:pt x="344" y="729"/>
                  </a:cubicBezTo>
                  <a:cubicBezTo>
                    <a:pt x="347" y="725"/>
                    <a:pt x="350" y="720"/>
                    <a:pt x="353" y="716"/>
                  </a:cubicBezTo>
                  <a:cubicBezTo>
                    <a:pt x="369" y="693"/>
                    <a:pt x="386" y="671"/>
                    <a:pt x="404" y="648"/>
                  </a:cubicBezTo>
                  <a:cubicBezTo>
                    <a:pt x="458" y="690"/>
                    <a:pt x="458" y="690"/>
                    <a:pt x="458" y="690"/>
                  </a:cubicBezTo>
                  <a:cubicBezTo>
                    <a:pt x="464" y="683"/>
                    <a:pt x="470" y="675"/>
                    <a:pt x="476" y="667"/>
                  </a:cubicBezTo>
                  <a:cubicBezTo>
                    <a:pt x="424" y="623"/>
                    <a:pt x="424" y="623"/>
                    <a:pt x="424" y="623"/>
                  </a:cubicBezTo>
                  <a:cubicBezTo>
                    <a:pt x="439" y="606"/>
                    <a:pt x="454" y="589"/>
                    <a:pt x="469" y="572"/>
                  </a:cubicBezTo>
                  <a:cubicBezTo>
                    <a:pt x="444" y="549"/>
                    <a:pt x="444" y="549"/>
                    <a:pt x="444" y="549"/>
                  </a:cubicBezTo>
                  <a:cubicBezTo>
                    <a:pt x="391" y="608"/>
                    <a:pt x="342" y="670"/>
                    <a:pt x="298" y="736"/>
                  </a:cubicBezTo>
                  <a:close/>
                  <a:moveTo>
                    <a:pt x="142" y="1036"/>
                  </a:moveTo>
                  <a:cubicBezTo>
                    <a:pt x="333" y="1108"/>
                    <a:pt x="333" y="1108"/>
                    <a:pt x="333" y="1108"/>
                  </a:cubicBezTo>
                  <a:cubicBezTo>
                    <a:pt x="322" y="1137"/>
                    <a:pt x="312" y="1166"/>
                    <a:pt x="303" y="1196"/>
                  </a:cubicBezTo>
                  <a:cubicBezTo>
                    <a:pt x="238" y="1175"/>
                    <a:pt x="238" y="1175"/>
                    <a:pt x="238" y="1175"/>
                  </a:cubicBezTo>
                  <a:cubicBezTo>
                    <a:pt x="235" y="1184"/>
                    <a:pt x="232" y="1193"/>
                    <a:pt x="230" y="1203"/>
                  </a:cubicBezTo>
                  <a:cubicBezTo>
                    <a:pt x="252" y="1209"/>
                    <a:pt x="273" y="1215"/>
                    <a:pt x="295" y="1221"/>
                  </a:cubicBezTo>
                  <a:cubicBezTo>
                    <a:pt x="290" y="1240"/>
                    <a:pt x="285" y="1259"/>
                    <a:pt x="280" y="1278"/>
                  </a:cubicBezTo>
                  <a:cubicBezTo>
                    <a:pt x="313" y="1286"/>
                    <a:pt x="313" y="1286"/>
                    <a:pt x="313" y="1286"/>
                  </a:cubicBezTo>
                  <a:cubicBezTo>
                    <a:pt x="329" y="1222"/>
                    <a:pt x="349" y="1160"/>
                    <a:pt x="374" y="1099"/>
                  </a:cubicBezTo>
                  <a:cubicBezTo>
                    <a:pt x="186" y="1020"/>
                    <a:pt x="186" y="1020"/>
                    <a:pt x="186" y="1020"/>
                  </a:cubicBezTo>
                  <a:cubicBezTo>
                    <a:pt x="188" y="1015"/>
                    <a:pt x="190" y="1010"/>
                    <a:pt x="192" y="1005"/>
                  </a:cubicBezTo>
                  <a:cubicBezTo>
                    <a:pt x="203" y="979"/>
                    <a:pt x="215" y="954"/>
                    <a:pt x="227" y="928"/>
                  </a:cubicBezTo>
                  <a:cubicBezTo>
                    <a:pt x="288" y="957"/>
                    <a:pt x="288" y="957"/>
                    <a:pt x="288" y="957"/>
                  </a:cubicBezTo>
                  <a:cubicBezTo>
                    <a:pt x="293" y="949"/>
                    <a:pt x="297" y="940"/>
                    <a:pt x="302" y="931"/>
                  </a:cubicBezTo>
                  <a:cubicBezTo>
                    <a:pt x="242" y="899"/>
                    <a:pt x="242" y="899"/>
                    <a:pt x="242" y="899"/>
                  </a:cubicBezTo>
                  <a:cubicBezTo>
                    <a:pt x="252" y="879"/>
                    <a:pt x="263" y="859"/>
                    <a:pt x="274" y="840"/>
                  </a:cubicBezTo>
                  <a:cubicBezTo>
                    <a:pt x="245" y="823"/>
                    <a:pt x="245" y="823"/>
                    <a:pt x="245" y="823"/>
                  </a:cubicBezTo>
                  <a:cubicBezTo>
                    <a:pt x="205" y="891"/>
                    <a:pt x="171" y="963"/>
                    <a:pt x="142" y="1036"/>
                  </a:cubicBezTo>
                  <a:close/>
                  <a:moveTo>
                    <a:pt x="55" y="1363"/>
                  </a:moveTo>
                  <a:cubicBezTo>
                    <a:pt x="257" y="1392"/>
                    <a:pt x="257" y="1392"/>
                    <a:pt x="257" y="1392"/>
                  </a:cubicBezTo>
                  <a:cubicBezTo>
                    <a:pt x="252" y="1423"/>
                    <a:pt x="249" y="1454"/>
                    <a:pt x="246" y="1485"/>
                  </a:cubicBezTo>
                  <a:cubicBezTo>
                    <a:pt x="178" y="1478"/>
                    <a:pt x="178" y="1478"/>
                    <a:pt x="178" y="1478"/>
                  </a:cubicBezTo>
                  <a:cubicBezTo>
                    <a:pt x="177" y="1488"/>
                    <a:pt x="177" y="1497"/>
                    <a:pt x="176" y="1507"/>
                  </a:cubicBezTo>
                  <a:cubicBezTo>
                    <a:pt x="199" y="1508"/>
                    <a:pt x="221" y="1509"/>
                    <a:pt x="244" y="1511"/>
                  </a:cubicBezTo>
                  <a:cubicBezTo>
                    <a:pt x="242" y="1530"/>
                    <a:pt x="242" y="1550"/>
                    <a:pt x="241" y="1570"/>
                  </a:cubicBezTo>
                  <a:cubicBezTo>
                    <a:pt x="275" y="1570"/>
                    <a:pt x="275" y="1570"/>
                    <a:pt x="275" y="1570"/>
                  </a:cubicBezTo>
                  <a:cubicBezTo>
                    <a:pt x="277" y="1505"/>
                    <a:pt x="283" y="1440"/>
                    <a:pt x="294" y="1375"/>
                  </a:cubicBezTo>
                  <a:cubicBezTo>
                    <a:pt x="94" y="1338"/>
                    <a:pt x="94" y="1338"/>
                    <a:pt x="94" y="1338"/>
                  </a:cubicBezTo>
                  <a:cubicBezTo>
                    <a:pt x="95" y="1333"/>
                    <a:pt x="95" y="1327"/>
                    <a:pt x="96" y="1322"/>
                  </a:cubicBezTo>
                  <a:cubicBezTo>
                    <a:pt x="102" y="1295"/>
                    <a:pt x="108" y="1267"/>
                    <a:pt x="114" y="1239"/>
                  </a:cubicBezTo>
                  <a:cubicBezTo>
                    <a:pt x="181" y="1255"/>
                    <a:pt x="181" y="1255"/>
                    <a:pt x="181" y="1255"/>
                  </a:cubicBezTo>
                  <a:cubicBezTo>
                    <a:pt x="183" y="1245"/>
                    <a:pt x="185" y="1236"/>
                    <a:pt x="188" y="1226"/>
                  </a:cubicBezTo>
                  <a:cubicBezTo>
                    <a:pt x="122" y="1208"/>
                    <a:pt x="122" y="1208"/>
                    <a:pt x="122" y="1208"/>
                  </a:cubicBezTo>
                  <a:cubicBezTo>
                    <a:pt x="128" y="1186"/>
                    <a:pt x="134" y="1165"/>
                    <a:pt x="141" y="1143"/>
                  </a:cubicBezTo>
                  <a:cubicBezTo>
                    <a:pt x="109" y="1133"/>
                    <a:pt x="109" y="1133"/>
                    <a:pt x="109" y="1133"/>
                  </a:cubicBezTo>
                  <a:cubicBezTo>
                    <a:pt x="85" y="1208"/>
                    <a:pt x="67" y="1285"/>
                    <a:pt x="55" y="1363"/>
                  </a:cubicBezTo>
                  <a:close/>
                  <a:moveTo>
                    <a:pt x="40" y="1701"/>
                  </a:moveTo>
                  <a:cubicBezTo>
                    <a:pt x="243" y="1686"/>
                    <a:pt x="243" y="1686"/>
                    <a:pt x="243" y="1686"/>
                  </a:cubicBezTo>
                  <a:cubicBezTo>
                    <a:pt x="245" y="1717"/>
                    <a:pt x="248" y="1748"/>
                    <a:pt x="252" y="1779"/>
                  </a:cubicBezTo>
                  <a:cubicBezTo>
                    <a:pt x="185" y="1787"/>
                    <a:pt x="185" y="1787"/>
                    <a:pt x="185" y="1787"/>
                  </a:cubicBezTo>
                  <a:cubicBezTo>
                    <a:pt x="186" y="1796"/>
                    <a:pt x="187" y="1806"/>
                    <a:pt x="189" y="1816"/>
                  </a:cubicBezTo>
                  <a:cubicBezTo>
                    <a:pt x="211" y="1812"/>
                    <a:pt x="234" y="1808"/>
                    <a:pt x="256" y="1805"/>
                  </a:cubicBezTo>
                  <a:cubicBezTo>
                    <a:pt x="259" y="1824"/>
                    <a:pt x="262" y="1843"/>
                    <a:pt x="266" y="1863"/>
                  </a:cubicBezTo>
                  <a:cubicBezTo>
                    <a:pt x="299" y="1856"/>
                    <a:pt x="299" y="1856"/>
                    <a:pt x="299" y="1856"/>
                  </a:cubicBezTo>
                  <a:cubicBezTo>
                    <a:pt x="287" y="1792"/>
                    <a:pt x="279" y="1727"/>
                    <a:pt x="276" y="1662"/>
                  </a:cubicBezTo>
                  <a:cubicBezTo>
                    <a:pt x="72" y="1668"/>
                    <a:pt x="72" y="1668"/>
                    <a:pt x="72" y="1668"/>
                  </a:cubicBezTo>
                  <a:cubicBezTo>
                    <a:pt x="72" y="1663"/>
                    <a:pt x="72" y="1658"/>
                    <a:pt x="71" y="1652"/>
                  </a:cubicBezTo>
                  <a:cubicBezTo>
                    <a:pt x="71" y="1624"/>
                    <a:pt x="70" y="1596"/>
                    <a:pt x="71" y="1568"/>
                  </a:cubicBezTo>
                  <a:cubicBezTo>
                    <a:pt x="139" y="1568"/>
                    <a:pt x="139" y="1568"/>
                    <a:pt x="139" y="1568"/>
                  </a:cubicBezTo>
                  <a:cubicBezTo>
                    <a:pt x="139" y="1559"/>
                    <a:pt x="140" y="1549"/>
                    <a:pt x="140" y="1539"/>
                  </a:cubicBezTo>
                  <a:cubicBezTo>
                    <a:pt x="72" y="1535"/>
                    <a:pt x="72" y="1535"/>
                    <a:pt x="72" y="1535"/>
                  </a:cubicBezTo>
                  <a:cubicBezTo>
                    <a:pt x="73" y="1513"/>
                    <a:pt x="75" y="1490"/>
                    <a:pt x="77" y="1468"/>
                  </a:cubicBezTo>
                  <a:cubicBezTo>
                    <a:pt x="43" y="1464"/>
                    <a:pt x="43" y="1464"/>
                    <a:pt x="43" y="1464"/>
                  </a:cubicBezTo>
                  <a:cubicBezTo>
                    <a:pt x="36" y="1543"/>
                    <a:pt x="35" y="1622"/>
                    <a:pt x="40" y="1701"/>
                  </a:cubicBezTo>
                  <a:close/>
                  <a:moveTo>
                    <a:pt x="98" y="2035"/>
                  </a:moveTo>
                  <a:cubicBezTo>
                    <a:pt x="293" y="1976"/>
                    <a:pt x="293" y="1976"/>
                    <a:pt x="293" y="1976"/>
                  </a:cubicBezTo>
                  <a:cubicBezTo>
                    <a:pt x="302" y="2006"/>
                    <a:pt x="311" y="2035"/>
                    <a:pt x="322" y="2065"/>
                  </a:cubicBezTo>
                  <a:cubicBezTo>
                    <a:pt x="258" y="2087"/>
                    <a:pt x="258" y="2087"/>
                    <a:pt x="258" y="2087"/>
                  </a:cubicBezTo>
                  <a:cubicBezTo>
                    <a:pt x="261" y="2096"/>
                    <a:pt x="264" y="2105"/>
                    <a:pt x="268" y="2114"/>
                  </a:cubicBezTo>
                  <a:cubicBezTo>
                    <a:pt x="289" y="2106"/>
                    <a:pt x="310" y="2097"/>
                    <a:pt x="331" y="2089"/>
                  </a:cubicBezTo>
                  <a:cubicBezTo>
                    <a:pt x="338" y="2107"/>
                    <a:pt x="345" y="2126"/>
                    <a:pt x="353" y="2144"/>
                  </a:cubicBezTo>
                  <a:cubicBezTo>
                    <a:pt x="384" y="2130"/>
                    <a:pt x="384" y="2130"/>
                    <a:pt x="384" y="2130"/>
                  </a:cubicBezTo>
                  <a:cubicBezTo>
                    <a:pt x="358" y="2070"/>
                    <a:pt x="337" y="2008"/>
                    <a:pt x="320" y="1945"/>
                  </a:cubicBezTo>
                  <a:cubicBezTo>
                    <a:pt x="122" y="1995"/>
                    <a:pt x="122" y="1995"/>
                    <a:pt x="122" y="1995"/>
                  </a:cubicBezTo>
                  <a:cubicBezTo>
                    <a:pt x="121" y="1990"/>
                    <a:pt x="119" y="1985"/>
                    <a:pt x="118" y="1980"/>
                  </a:cubicBezTo>
                  <a:cubicBezTo>
                    <a:pt x="111" y="1953"/>
                    <a:pt x="105" y="1925"/>
                    <a:pt x="100" y="1897"/>
                  </a:cubicBezTo>
                  <a:cubicBezTo>
                    <a:pt x="166" y="1884"/>
                    <a:pt x="166" y="1884"/>
                    <a:pt x="166" y="1884"/>
                  </a:cubicBezTo>
                  <a:cubicBezTo>
                    <a:pt x="164" y="1874"/>
                    <a:pt x="162" y="1864"/>
                    <a:pt x="161" y="1855"/>
                  </a:cubicBezTo>
                  <a:cubicBezTo>
                    <a:pt x="94" y="1866"/>
                    <a:pt x="94" y="1866"/>
                    <a:pt x="94" y="1866"/>
                  </a:cubicBezTo>
                  <a:cubicBezTo>
                    <a:pt x="90" y="1843"/>
                    <a:pt x="86" y="1821"/>
                    <a:pt x="83" y="1799"/>
                  </a:cubicBezTo>
                  <a:cubicBezTo>
                    <a:pt x="50" y="1803"/>
                    <a:pt x="50" y="1803"/>
                    <a:pt x="50" y="1803"/>
                  </a:cubicBezTo>
                  <a:cubicBezTo>
                    <a:pt x="60" y="1881"/>
                    <a:pt x="76" y="1959"/>
                    <a:pt x="98" y="2035"/>
                  </a:cubicBezTo>
                  <a:close/>
                  <a:moveTo>
                    <a:pt x="226" y="2348"/>
                  </a:moveTo>
                  <a:cubicBezTo>
                    <a:pt x="404" y="2249"/>
                    <a:pt x="404" y="2249"/>
                    <a:pt x="404" y="2249"/>
                  </a:cubicBezTo>
                  <a:cubicBezTo>
                    <a:pt x="419" y="2276"/>
                    <a:pt x="435" y="2303"/>
                    <a:pt x="451" y="2329"/>
                  </a:cubicBezTo>
                  <a:cubicBezTo>
                    <a:pt x="393" y="2365"/>
                    <a:pt x="393" y="2365"/>
                    <a:pt x="393" y="2365"/>
                  </a:cubicBezTo>
                  <a:cubicBezTo>
                    <a:pt x="399" y="2373"/>
                    <a:pt x="404" y="2381"/>
                    <a:pt x="409" y="2389"/>
                  </a:cubicBezTo>
                  <a:cubicBezTo>
                    <a:pt x="428" y="2376"/>
                    <a:pt x="447" y="2364"/>
                    <a:pt x="465" y="2351"/>
                  </a:cubicBezTo>
                  <a:cubicBezTo>
                    <a:pt x="476" y="2367"/>
                    <a:pt x="487" y="2383"/>
                    <a:pt x="499" y="2399"/>
                  </a:cubicBezTo>
                  <a:cubicBezTo>
                    <a:pt x="526" y="2379"/>
                    <a:pt x="526" y="2379"/>
                    <a:pt x="526" y="2379"/>
                  </a:cubicBezTo>
                  <a:cubicBezTo>
                    <a:pt x="488" y="2326"/>
                    <a:pt x="454" y="2270"/>
                    <a:pt x="424" y="2213"/>
                  </a:cubicBezTo>
                  <a:cubicBezTo>
                    <a:pt x="241" y="2304"/>
                    <a:pt x="241" y="2304"/>
                    <a:pt x="241" y="2304"/>
                  </a:cubicBezTo>
                  <a:cubicBezTo>
                    <a:pt x="239" y="2300"/>
                    <a:pt x="236" y="2295"/>
                    <a:pt x="234" y="2290"/>
                  </a:cubicBezTo>
                  <a:cubicBezTo>
                    <a:pt x="221" y="2265"/>
                    <a:pt x="209" y="2239"/>
                    <a:pt x="198" y="2213"/>
                  </a:cubicBezTo>
                  <a:cubicBezTo>
                    <a:pt x="260" y="2186"/>
                    <a:pt x="260" y="2186"/>
                    <a:pt x="260" y="2186"/>
                  </a:cubicBezTo>
                  <a:cubicBezTo>
                    <a:pt x="256" y="2177"/>
                    <a:pt x="253" y="2168"/>
                    <a:pt x="249" y="2158"/>
                  </a:cubicBezTo>
                  <a:cubicBezTo>
                    <a:pt x="186" y="2184"/>
                    <a:pt x="186" y="2184"/>
                    <a:pt x="186" y="2184"/>
                  </a:cubicBezTo>
                  <a:cubicBezTo>
                    <a:pt x="177" y="2163"/>
                    <a:pt x="169" y="2142"/>
                    <a:pt x="161" y="2121"/>
                  </a:cubicBezTo>
                  <a:cubicBezTo>
                    <a:pt x="129" y="2132"/>
                    <a:pt x="129" y="2132"/>
                    <a:pt x="129" y="2132"/>
                  </a:cubicBezTo>
                  <a:cubicBezTo>
                    <a:pt x="156" y="2206"/>
                    <a:pt x="188" y="2278"/>
                    <a:pt x="226" y="2348"/>
                  </a:cubicBezTo>
                  <a:close/>
                  <a:moveTo>
                    <a:pt x="418" y="2626"/>
                  </a:moveTo>
                  <a:cubicBezTo>
                    <a:pt x="571" y="2491"/>
                    <a:pt x="571" y="2491"/>
                    <a:pt x="571" y="2491"/>
                  </a:cubicBezTo>
                  <a:cubicBezTo>
                    <a:pt x="592" y="2514"/>
                    <a:pt x="613" y="2537"/>
                    <a:pt x="635" y="2559"/>
                  </a:cubicBezTo>
                  <a:cubicBezTo>
                    <a:pt x="586" y="2606"/>
                    <a:pt x="586" y="2606"/>
                    <a:pt x="586" y="2606"/>
                  </a:cubicBezTo>
                  <a:cubicBezTo>
                    <a:pt x="592" y="2613"/>
                    <a:pt x="599" y="2620"/>
                    <a:pt x="606" y="2627"/>
                  </a:cubicBezTo>
                  <a:cubicBezTo>
                    <a:pt x="622" y="2610"/>
                    <a:pt x="637" y="2594"/>
                    <a:pt x="653" y="2577"/>
                  </a:cubicBezTo>
                  <a:cubicBezTo>
                    <a:pt x="667" y="2591"/>
                    <a:pt x="682" y="2605"/>
                    <a:pt x="696" y="2618"/>
                  </a:cubicBezTo>
                  <a:cubicBezTo>
                    <a:pt x="719" y="2592"/>
                    <a:pt x="719" y="2592"/>
                    <a:pt x="719" y="2592"/>
                  </a:cubicBezTo>
                  <a:cubicBezTo>
                    <a:pt x="670" y="2549"/>
                    <a:pt x="624" y="2502"/>
                    <a:pt x="582" y="2451"/>
                  </a:cubicBezTo>
                  <a:cubicBezTo>
                    <a:pt x="424" y="2580"/>
                    <a:pt x="424" y="2580"/>
                    <a:pt x="424" y="2580"/>
                  </a:cubicBezTo>
                  <a:cubicBezTo>
                    <a:pt x="421" y="2576"/>
                    <a:pt x="417" y="2572"/>
                    <a:pt x="414" y="2568"/>
                  </a:cubicBezTo>
                  <a:cubicBezTo>
                    <a:pt x="396" y="2546"/>
                    <a:pt x="379" y="2524"/>
                    <a:pt x="362" y="2501"/>
                  </a:cubicBezTo>
                  <a:cubicBezTo>
                    <a:pt x="417" y="2460"/>
                    <a:pt x="417" y="2460"/>
                    <a:pt x="417" y="2460"/>
                  </a:cubicBezTo>
                  <a:cubicBezTo>
                    <a:pt x="411" y="2452"/>
                    <a:pt x="406" y="2444"/>
                    <a:pt x="400" y="2436"/>
                  </a:cubicBezTo>
                  <a:cubicBezTo>
                    <a:pt x="344" y="2474"/>
                    <a:pt x="344" y="2474"/>
                    <a:pt x="344" y="2474"/>
                  </a:cubicBezTo>
                  <a:cubicBezTo>
                    <a:pt x="331" y="2456"/>
                    <a:pt x="318" y="2437"/>
                    <a:pt x="306" y="2418"/>
                  </a:cubicBezTo>
                  <a:cubicBezTo>
                    <a:pt x="277" y="2436"/>
                    <a:pt x="277" y="2436"/>
                    <a:pt x="277" y="2436"/>
                  </a:cubicBezTo>
                  <a:cubicBezTo>
                    <a:pt x="320" y="2503"/>
                    <a:pt x="367" y="2566"/>
                    <a:pt x="418" y="2626"/>
                  </a:cubicBezTo>
                  <a:close/>
                  <a:moveTo>
                    <a:pt x="666" y="2857"/>
                  </a:moveTo>
                  <a:cubicBezTo>
                    <a:pt x="786" y="2692"/>
                    <a:pt x="786" y="2692"/>
                    <a:pt x="786" y="2692"/>
                  </a:cubicBezTo>
                  <a:cubicBezTo>
                    <a:pt x="811" y="2710"/>
                    <a:pt x="837" y="2728"/>
                    <a:pt x="863" y="2745"/>
                  </a:cubicBezTo>
                  <a:cubicBezTo>
                    <a:pt x="825" y="2801"/>
                    <a:pt x="825" y="2801"/>
                    <a:pt x="825" y="2801"/>
                  </a:cubicBezTo>
                  <a:cubicBezTo>
                    <a:pt x="833" y="2807"/>
                    <a:pt x="842" y="2812"/>
                    <a:pt x="850" y="2817"/>
                  </a:cubicBezTo>
                  <a:cubicBezTo>
                    <a:pt x="862" y="2797"/>
                    <a:pt x="873" y="2778"/>
                    <a:pt x="885" y="2759"/>
                  </a:cubicBezTo>
                  <a:cubicBezTo>
                    <a:pt x="902" y="2769"/>
                    <a:pt x="919" y="2779"/>
                    <a:pt x="936" y="2789"/>
                  </a:cubicBezTo>
                  <a:cubicBezTo>
                    <a:pt x="952" y="2759"/>
                    <a:pt x="952" y="2759"/>
                    <a:pt x="952" y="2759"/>
                  </a:cubicBezTo>
                  <a:cubicBezTo>
                    <a:pt x="895" y="2727"/>
                    <a:pt x="841" y="2691"/>
                    <a:pt x="789" y="2651"/>
                  </a:cubicBezTo>
                  <a:cubicBezTo>
                    <a:pt x="662" y="2810"/>
                    <a:pt x="662" y="2810"/>
                    <a:pt x="662" y="2810"/>
                  </a:cubicBezTo>
                  <a:cubicBezTo>
                    <a:pt x="658" y="2807"/>
                    <a:pt x="654" y="2804"/>
                    <a:pt x="650" y="2801"/>
                  </a:cubicBezTo>
                  <a:cubicBezTo>
                    <a:pt x="627" y="2783"/>
                    <a:pt x="606" y="2765"/>
                    <a:pt x="585" y="2746"/>
                  </a:cubicBezTo>
                  <a:cubicBezTo>
                    <a:pt x="629" y="2695"/>
                    <a:pt x="629" y="2695"/>
                    <a:pt x="629" y="2695"/>
                  </a:cubicBezTo>
                  <a:cubicBezTo>
                    <a:pt x="622" y="2688"/>
                    <a:pt x="615" y="2682"/>
                    <a:pt x="607" y="2675"/>
                  </a:cubicBezTo>
                  <a:cubicBezTo>
                    <a:pt x="561" y="2724"/>
                    <a:pt x="561" y="2724"/>
                    <a:pt x="561" y="2724"/>
                  </a:cubicBezTo>
                  <a:cubicBezTo>
                    <a:pt x="544" y="2709"/>
                    <a:pt x="528" y="2693"/>
                    <a:pt x="512" y="2677"/>
                  </a:cubicBezTo>
                  <a:cubicBezTo>
                    <a:pt x="488" y="2701"/>
                    <a:pt x="488" y="2701"/>
                    <a:pt x="488" y="2701"/>
                  </a:cubicBezTo>
                  <a:cubicBezTo>
                    <a:pt x="543" y="2757"/>
                    <a:pt x="603" y="2809"/>
                    <a:pt x="666" y="2857"/>
                  </a:cubicBezTo>
                  <a:close/>
                  <a:moveTo>
                    <a:pt x="958" y="3028"/>
                  </a:moveTo>
                  <a:cubicBezTo>
                    <a:pt x="1040" y="2841"/>
                    <a:pt x="1040" y="2841"/>
                    <a:pt x="1040" y="2841"/>
                  </a:cubicBezTo>
                  <a:cubicBezTo>
                    <a:pt x="1068" y="2854"/>
                    <a:pt x="1097" y="2866"/>
                    <a:pt x="1126" y="2877"/>
                  </a:cubicBezTo>
                  <a:cubicBezTo>
                    <a:pt x="1101" y="2940"/>
                    <a:pt x="1101" y="2940"/>
                    <a:pt x="1101" y="2940"/>
                  </a:cubicBezTo>
                  <a:cubicBezTo>
                    <a:pt x="1110" y="2943"/>
                    <a:pt x="1119" y="2947"/>
                    <a:pt x="1129" y="2950"/>
                  </a:cubicBezTo>
                  <a:cubicBezTo>
                    <a:pt x="1136" y="2928"/>
                    <a:pt x="1143" y="2907"/>
                    <a:pt x="1150" y="2886"/>
                  </a:cubicBezTo>
                  <a:cubicBezTo>
                    <a:pt x="1169" y="2892"/>
                    <a:pt x="1188" y="2898"/>
                    <a:pt x="1207" y="2904"/>
                  </a:cubicBezTo>
                  <a:cubicBezTo>
                    <a:pt x="1216" y="2871"/>
                    <a:pt x="1216" y="2871"/>
                    <a:pt x="1216" y="2871"/>
                  </a:cubicBezTo>
                  <a:cubicBezTo>
                    <a:pt x="1154" y="2852"/>
                    <a:pt x="1092" y="2829"/>
                    <a:pt x="1033" y="2801"/>
                  </a:cubicBezTo>
                  <a:cubicBezTo>
                    <a:pt x="944" y="2984"/>
                    <a:pt x="944" y="2984"/>
                    <a:pt x="944" y="2984"/>
                  </a:cubicBezTo>
                  <a:cubicBezTo>
                    <a:pt x="939" y="2982"/>
                    <a:pt x="934" y="2980"/>
                    <a:pt x="930" y="2977"/>
                  </a:cubicBezTo>
                  <a:cubicBezTo>
                    <a:pt x="904" y="2965"/>
                    <a:pt x="879" y="2952"/>
                    <a:pt x="855" y="2938"/>
                  </a:cubicBezTo>
                  <a:cubicBezTo>
                    <a:pt x="887" y="2878"/>
                    <a:pt x="887" y="2878"/>
                    <a:pt x="887" y="2878"/>
                  </a:cubicBezTo>
                  <a:cubicBezTo>
                    <a:pt x="878" y="2873"/>
                    <a:pt x="870" y="2869"/>
                    <a:pt x="861" y="2864"/>
                  </a:cubicBezTo>
                  <a:cubicBezTo>
                    <a:pt x="826" y="2922"/>
                    <a:pt x="826" y="2922"/>
                    <a:pt x="826" y="2922"/>
                  </a:cubicBezTo>
                  <a:cubicBezTo>
                    <a:pt x="807" y="2910"/>
                    <a:pt x="788" y="2899"/>
                    <a:pt x="769" y="2886"/>
                  </a:cubicBezTo>
                  <a:cubicBezTo>
                    <a:pt x="750" y="2915"/>
                    <a:pt x="750" y="2915"/>
                    <a:pt x="750" y="2915"/>
                  </a:cubicBezTo>
                  <a:cubicBezTo>
                    <a:pt x="816" y="2958"/>
                    <a:pt x="886" y="2996"/>
                    <a:pt x="958" y="3028"/>
                  </a:cubicBezTo>
                  <a:close/>
                  <a:moveTo>
                    <a:pt x="1280" y="3133"/>
                  </a:moveTo>
                  <a:cubicBezTo>
                    <a:pt x="1319" y="2933"/>
                    <a:pt x="1319" y="2933"/>
                    <a:pt x="1319" y="2933"/>
                  </a:cubicBezTo>
                  <a:cubicBezTo>
                    <a:pt x="1350" y="2939"/>
                    <a:pt x="1380" y="2945"/>
                    <a:pt x="1411" y="2949"/>
                  </a:cubicBezTo>
                  <a:cubicBezTo>
                    <a:pt x="1401" y="3016"/>
                    <a:pt x="1401" y="3016"/>
                    <a:pt x="1401" y="3016"/>
                  </a:cubicBezTo>
                  <a:cubicBezTo>
                    <a:pt x="1410" y="3018"/>
                    <a:pt x="1420" y="3019"/>
                    <a:pt x="1430" y="3020"/>
                  </a:cubicBezTo>
                  <a:cubicBezTo>
                    <a:pt x="1432" y="2998"/>
                    <a:pt x="1434" y="2975"/>
                    <a:pt x="1437" y="2952"/>
                  </a:cubicBezTo>
                  <a:cubicBezTo>
                    <a:pt x="1456" y="2955"/>
                    <a:pt x="1476" y="2957"/>
                    <a:pt x="1496" y="2958"/>
                  </a:cubicBezTo>
                  <a:cubicBezTo>
                    <a:pt x="1498" y="2924"/>
                    <a:pt x="1498" y="2924"/>
                    <a:pt x="1498" y="2924"/>
                  </a:cubicBezTo>
                  <a:cubicBezTo>
                    <a:pt x="1433" y="2919"/>
                    <a:pt x="1368" y="2909"/>
                    <a:pt x="1304" y="2895"/>
                  </a:cubicBezTo>
                  <a:cubicBezTo>
                    <a:pt x="1256" y="3093"/>
                    <a:pt x="1256" y="3093"/>
                    <a:pt x="1256" y="3093"/>
                  </a:cubicBezTo>
                  <a:cubicBezTo>
                    <a:pt x="1251" y="3092"/>
                    <a:pt x="1246" y="3091"/>
                    <a:pt x="1241" y="3090"/>
                  </a:cubicBezTo>
                  <a:cubicBezTo>
                    <a:pt x="1214" y="3083"/>
                    <a:pt x="1186" y="3075"/>
                    <a:pt x="1159" y="3067"/>
                  </a:cubicBezTo>
                  <a:cubicBezTo>
                    <a:pt x="1178" y="3002"/>
                    <a:pt x="1178" y="3002"/>
                    <a:pt x="1178" y="3002"/>
                  </a:cubicBezTo>
                  <a:cubicBezTo>
                    <a:pt x="1169" y="2999"/>
                    <a:pt x="1159" y="2996"/>
                    <a:pt x="1150" y="2993"/>
                  </a:cubicBezTo>
                  <a:cubicBezTo>
                    <a:pt x="1128" y="3058"/>
                    <a:pt x="1128" y="3058"/>
                    <a:pt x="1128" y="3058"/>
                  </a:cubicBezTo>
                  <a:cubicBezTo>
                    <a:pt x="1107" y="3051"/>
                    <a:pt x="1086" y="3043"/>
                    <a:pt x="1064" y="3035"/>
                  </a:cubicBezTo>
                  <a:cubicBezTo>
                    <a:pt x="1052" y="3067"/>
                    <a:pt x="1052" y="3067"/>
                    <a:pt x="1052" y="3067"/>
                  </a:cubicBezTo>
                  <a:cubicBezTo>
                    <a:pt x="1126" y="3095"/>
                    <a:pt x="1202" y="3117"/>
                    <a:pt x="1280" y="3133"/>
                  </a:cubicBezTo>
                  <a:close/>
                  <a:moveTo>
                    <a:pt x="1616" y="3167"/>
                  </a:moveTo>
                  <a:cubicBezTo>
                    <a:pt x="1612" y="2963"/>
                    <a:pt x="1612" y="2963"/>
                    <a:pt x="1612" y="2963"/>
                  </a:cubicBezTo>
                  <a:cubicBezTo>
                    <a:pt x="1643" y="2962"/>
                    <a:pt x="1674" y="2961"/>
                    <a:pt x="1705" y="2958"/>
                  </a:cubicBezTo>
                  <a:cubicBezTo>
                    <a:pt x="1710" y="3026"/>
                    <a:pt x="1710" y="3026"/>
                    <a:pt x="1710" y="3026"/>
                  </a:cubicBezTo>
                  <a:cubicBezTo>
                    <a:pt x="1719" y="3026"/>
                    <a:pt x="1729" y="3025"/>
                    <a:pt x="1738" y="3024"/>
                  </a:cubicBezTo>
                  <a:cubicBezTo>
                    <a:pt x="1736" y="3001"/>
                    <a:pt x="1734" y="2979"/>
                    <a:pt x="1731" y="2956"/>
                  </a:cubicBezTo>
                  <a:cubicBezTo>
                    <a:pt x="1751" y="2954"/>
                    <a:pt x="1770" y="2952"/>
                    <a:pt x="1790" y="2949"/>
                  </a:cubicBezTo>
                  <a:cubicBezTo>
                    <a:pt x="1785" y="2916"/>
                    <a:pt x="1785" y="2916"/>
                    <a:pt x="1785" y="2916"/>
                  </a:cubicBezTo>
                  <a:cubicBezTo>
                    <a:pt x="1720" y="2925"/>
                    <a:pt x="1655" y="2929"/>
                    <a:pt x="1589" y="2928"/>
                  </a:cubicBezTo>
                  <a:cubicBezTo>
                    <a:pt x="1585" y="3133"/>
                    <a:pt x="1585" y="3133"/>
                    <a:pt x="1585" y="3133"/>
                  </a:cubicBezTo>
                  <a:cubicBezTo>
                    <a:pt x="1580" y="3132"/>
                    <a:pt x="1574" y="3132"/>
                    <a:pt x="1569" y="3132"/>
                  </a:cubicBezTo>
                  <a:cubicBezTo>
                    <a:pt x="1541" y="3132"/>
                    <a:pt x="1513" y="3130"/>
                    <a:pt x="1485" y="3128"/>
                  </a:cubicBezTo>
                  <a:cubicBezTo>
                    <a:pt x="1489" y="3060"/>
                    <a:pt x="1489" y="3060"/>
                    <a:pt x="1489" y="3060"/>
                  </a:cubicBezTo>
                  <a:cubicBezTo>
                    <a:pt x="1479" y="3059"/>
                    <a:pt x="1469" y="3059"/>
                    <a:pt x="1460" y="3058"/>
                  </a:cubicBezTo>
                  <a:cubicBezTo>
                    <a:pt x="1452" y="3125"/>
                    <a:pt x="1452" y="3125"/>
                    <a:pt x="1452" y="3125"/>
                  </a:cubicBezTo>
                  <a:cubicBezTo>
                    <a:pt x="1430" y="3123"/>
                    <a:pt x="1408" y="3120"/>
                    <a:pt x="1385" y="3117"/>
                  </a:cubicBezTo>
                  <a:cubicBezTo>
                    <a:pt x="1380" y="3151"/>
                    <a:pt x="1380" y="3151"/>
                    <a:pt x="1380" y="3151"/>
                  </a:cubicBezTo>
                  <a:cubicBezTo>
                    <a:pt x="1458" y="3162"/>
                    <a:pt x="1537" y="3167"/>
                    <a:pt x="1616" y="3167"/>
                  </a:cubicBezTo>
                  <a:close/>
                  <a:moveTo>
                    <a:pt x="1952" y="3127"/>
                  </a:moveTo>
                  <a:cubicBezTo>
                    <a:pt x="1904" y="2928"/>
                    <a:pt x="1904" y="2928"/>
                    <a:pt x="1904" y="2928"/>
                  </a:cubicBezTo>
                  <a:cubicBezTo>
                    <a:pt x="1935" y="2921"/>
                    <a:pt x="1965" y="2913"/>
                    <a:pt x="1994" y="2904"/>
                  </a:cubicBezTo>
                  <a:cubicBezTo>
                    <a:pt x="2013" y="2970"/>
                    <a:pt x="2013" y="2970"/>
                    <a:pt x="2013" y="2970"/>
                  </a:cubicBezTo>
                  <a:cubicBezTo>
                    <a:pt x="2023" y="2967"/>
                    <a:pt x="2032" y="2964"/>
                    <a:pt x="2041" y="2961"/>
                  </a:cubicBezTo>
                  <a:cubicBezTo>
                    <a:pt x="2034" y="2940"/>
                    <a:pt x="2027" y="2918"/>
                    <a:pt x="2019" y="2897"/>
                  </a:cubicBezTo>
                  <a:cubicBezTo>
                    <a:pt x="2038" y="2891"/>
                    <a:pt x="2057" y="2884"/>
                    <a:pt x="2075" y="2877"/>
                  </a:cubicBezTo>
                  <a:cubicBezTo>
                    <a:pt x="2063" y="2846"/>
                    <a:pt x="2063" y="2846"/>
                    <a:pt x="2063" y="2846"/>
                  </a:cubicBezTo>
                  <a:cubicBezTo>
                    <a:pt x="2002" y="2868"/>
                    <a:pt x="1939" y="2887"/>
                    <a:pt x="1875" y="2900"/>
                  </a:cubicBezTo>
                  <a:cubicBezTo>
                    <a:pt x="1914" y="3100"/>
                    <a:pt x="1914" y="3100"/>
                    <a:pt x="1914" y="3100"/>
                  </a:cubicBezTo>
                  <a:cubicBezTo>
                    <a:pt x="1909" y="3101"/>
                    <a:pt x="1904" y="3102"/>
                    <a:pt x="1899" y="3103"/>
                  </a:cubicBezTo>
                  <a:cubicBezTo>
                    <a:pt x="1871" y="3109"/>
                    <a:pt x="1843" y="3114"/>
                    <a:pt x="1815" y="3117"/>
                  </a:cubicBezTo>
                  <a:cubicBezTo>
                    <a:pt x="1805" y="3050"/>
                    <a:pt x="1805" y="3050"/>
                    <a:pt x="1805" y="3050"/>
                  </a:cubicBezTo>
                  <a:cubicBezTo>
                    <a:pt x="1795" y="3052"/>
                    <a:pt x="1786" y="3053"/>
                    <a:pt x="1776" y="3054"/>
                  </a:cubicBezTo>
                  <a:cubicBezTo>
                    <a:pt x="1783" y="3122"/>
                    <a:pt x="1783" y="3122"/>
                    <a:pt x="1783" y="3122"/>
                  </a:cubicBezTo>
                  <a:cubicBezTo>
                    <a:pt x="1761" y="3124"/>
                    <a:pt x="1739" y="3127"/>
                    <a:pt x="1716" y="3128"/>
                  </a:cubicBezTo>
                  <a:cubicBezTo>
                    <a:pt x="1718" y="3162"/>
                    <a:pt x="1718" y="3162"/>
                    <a:pt x="1718" y="3162"/>
                  </a:cubicBezTo>
                  <a:cubicBezTo>
                    <a:pt x="1797" y="3156"/>
                    <a:pt x="1875" y="3144"/>
                    <a:pt x="1952" y="3127"/>
                  </a:cubicBezTo>
                  <a:close/>
                  <a:moveTo>
                    <a:pt x="2272" y="3016"/>
                  </a:moveTo>
                  <a:cubicBezTo>
                    <a:pt x="2183" y="2832"/>
                    <a:pt x="2183" y="2832"/>
                    <a:pt x="2183" y="2832"/>
                  </a:cubicBezTo>
                  <a:cubicBezTo>
                    <a:pt x="2211" y="2819"/>
                    <a:pt x="2238" y="2805"/>
                    <a:pt x="2265" y="2790"/>
                  </a:cubicBezTo>
                  <a:cubicBezTo>
                    <a:pt x="2298" y="2849"/>
                    <a:pt x="2298" y="2849"/>
                    <a:pt x="2298" y="2849"/>
                  </a:cubicBezTo>
                  <a:cubicBezTo>
                    <a:pt x="2306" y="2845"/>
                    <a:pt x="2315" y="2840"/>
                    <a:pt x="2323" y="2835"/>
                  </a:cubicBezTo>
                  <a:cubicBezTo>
                    <a:pt x="2311" y="2815"/>
                    <a:pt x="2300" y="2796"/>
                    <a:pt x="2288" y="2777"/>
                  </a:cubicBezTo>
                  <a:cubicBezTo>
                    <a:pt x="2305" y="2767"/>
                    <a:pt x="2322" y="2756"/>
                    <a:pt x="2338" y="2746"/>
                  </a:cubicBezTo>
                  <a:cubicBezTo>
                    <a:pt x="2319" y="2717"/>
                    <a:pt x="2319" y="2717"/>
                    <a:pt x="2319" y="2717"/>
                  </a:cubicBezTo>
                  <a:cubicBezTo>
                    <a:pt x="2265" y="2753"/>
                    <a:pt x="2207" y="2784"/>
                    <a:pt x="2148" y="2811"/>
                  </a:cubicBezTo>
                  <a:cubicBezTo>
                    <a:pt x="2229" y="2998"/>
                    <a:pt x="2229" y="2998"/>
                    <a:pt x="2229" y="2998"/>
                  </a:cubicBezTo>
                  <a:cubicBezTo>
                    <a:pt x="2224" y="3000"/>
                    <a:pt x="2220" y="3002"/>
                    <a:pt x="2215" y="3004"/>
                  </a:cubicBezTo>
                  <a:cubicBezTo>
                    <a:pt x="2189" y="3016"/>
                    <a:pt x="2163" y="3026"/>
                    <a:pt x="2136" y="3036"/>
                  </a:cubicBezTo>
                  <a:cubicBezTo>
                    <a:pt x="2112" y="2973"/>
                    <a:pt x="2112" y="2973"/>
                    <a:pt x="2112" y="2973"/>
                  </a:cubicBezTo>
                  <a:cubicBezTo>
                    <a:pt x="2103" y="2976"/>
                    <a:pt x="2093" y="2979"/>
                    <a:pt x="2084" y="2983"/>
                  </a:cubicBezTo>
                  <a:cubicBezTo>
                    <a:pt x="2106" y="3047"/>
                    <a:pt x="2106" y="3047"/>
                    <a:pt x="2106" y="3047"/>
                  </a:cubicBezTo>
                  <a:cubicBezTo>
                    <a:pt x="2085" y="3055"/>
                    <a:pt x="2063" y="3061"/>
                    <a:pt x="2042" y="3068"/>
                  </a:cubicBezTo>
                  <a:cubicBezTo>
                    <a:pt x="2051" y="3101"/>
                    <a:pt x="2051" y="3101"/>
                    <a:pt x="2051" y="3101"/>
                  </a:cubicBezTo>
                  <a:cubicBezTo>
                    <a:pt x="2127" y="3078"/>
                    <a:pt x="2201" y="3049"/>
                    <a:pt x="2272" y="3016"/>
                  </a:cubicBezTo>
                  <a:close/>
                  <a:moveTo>
                    <a:pt x="2560" y="2838"/>
                  </a:moveTo>
                  <a:cubicBezTo>
                    <a:pt x="2433" y="2679"/>
                    <a:pt x="2433" y="2679"/>
                    <a:pt x="2433" y="2679"/>
                  </a:cubicBezTo>
                  <a:cubicBezTo>
                    <a:pt x="2458" y="2659"/>
                    <a:pt x="2482" y="2640"/>
                    <a:pt x="2505" y="2619"/>
                  </a:cubicBezTo>
                  <a:cubicBezTo>
                    <a:pt x="2550" y="2670"/>
                    <a:pt x="2550" y="2670"/>
                    <a:pt x="2550" y="2670"/>
                  </a:cubicBezTo>
                  <a:cubicBezTo>
                    <a:pt x="2557" y="2664"/>
                    <a:pt x="2564" y="2657"/>
                    <a:pt x="2571" y="2651"/>
                  </a:cubicBezTo>
                  <a:cubicBezTo>
                    <a:pt x="2556" y="2634"/>
                    <a:pt x="2540" y="2618"/>
                    <a:pt x="2524" y="2602"/>
                  </a:cubicBezTo>
                  <a:cubicBezTo>
                    <a:pt x="2539" y="2588"/>
                    <a:pt x="2553" y="2574"/>
                    <a:pt x="2567" y="2561"/>
                  </a:cubicBezTo>
                  <a:cubicBezTo>
                    <a:pt x="2542" y="2537"/>
                    <a:pt x="2542" y="2537"/>
                    <a:pt x="2542" y="2537"/>
                  </a:cubicBezTo>
                  <a:cubicBezTo>
                    <a:pt x="2497" y="2583"/>
                    <a:pt x="2447" y="2626"/>
                    <a:pt x="2395" y="2665"/>
                  </a:cubicBezTo>
                  <a:cubicBezTo>
                    <a:pt x="2515" y="2830"/>
                    <a:pt x="2515" y="2830"/>
                    <a:pt x="2515" y="2830"/>
                  </a:cubicBezTo>
                  <a:cubicBezTo>
                    <a:pt x="2510" y="2833"/>
                    <a:pt x="2506" y="2837"/>
                    <a:pt x="2502" y="2840"/>
                  </a:cubicBezTo>
                  <a:cubicBezTo>
                    <a:pt x="2479" y="2856"/>
                    <a:pt x="2456" y="2872"/>
                    <a:pt x="2432" y="2887"/>
                  </a:cubicBezTo>
                  <a:cubicBezTo>
                    <a:pt x="2395" y="2831"/>
                    <a:pt x="2395" y="2831"/>
                    <a:pt x="2395" y="2831"/>
                  </a:cubicBezTo>
                  <a:cubicBezTo>
                    <a:pt x="2386" y="2836"/>
                    <a:pt x="2378" y="2841"/>
                    <a:pt x="2370" y="2847"/>
                  </a:cubicBezTo>
                  <a:cubicBezTo>
                    <a:pt x="2405" y="2905"/>
                    <a:pt x="2405" y="2905"/>
                    <a:pt x="2405" y="2905"/>
                  </a:cubicBezTo>
                  <a:cubicBezTo>
                    <a:pt x="2386" y="2917"/>
                    <a:pt x="2366" y="2928"/>
                    <a:pt x="2346" y="2939"/>
                  </a:cubicBezTo>
                  <a:cubicBezTo>
                    <a:pt x="2363" y="2969"/>
                    <a:pt x="2363" y="2969"/>
                    <a:pt x="2363" y="2969"/>
                  </a:cubicBezTo>
                  <a:cubicBezTo>
                    <a:pt x="2432" y="2930"/>
                    <a:pt x="2498" y="2887"/>
                    <a:pt x="2560" y="2838"/>
                  </a:cubicBezTo>
                  <a:close/>
                  <a:moveTo>
                    <a:pt x="2804" y="2603"/>
                  </a:moveTo>
                  <a:cubicBezTo>
                    <a:pt x="2645" y="2474"/>
                    <a:pt x="2645" y="2474"/>
                    <a:pt x="2645" y="2474"/>
                  </a:cubicBezTo>
                  <a:cubicBezTo>
                    <a:pt x="2665" y="2451"/>
                    <a:pt x="2684" y="2426"/>
                    <a:pt x="2703" y="2401"/>
                  </a:cubicBezTo>
                  <a:cubicBezTo>
                    <a:pt x="2757" y="2442"/>
                    <a:pt x="2757" y="2442"/>
                    <a:pt x="2757" y="2442"/>
                  </a:cubicBezTo>
                  <a:cubicBezTo>
                    <a:pt x="2763" y="2434"/>
                    <a:pt x="2768" y="2426"/>
                    <a:pt x="2774" y="2418"/>
                  </a:cubicBezTo>
                  <a:cubicBezTo>
                    <a:pt x="2755" y="2405"/>
                    <a:pt x="2736" y="2392"/>
                    <a:pt x="2718" y="2380"/>
                  </a:cubicBezTo>
                  <a:cubicBezTo>
                    <a:pt x="2729" y="2364"/>
                    <a:pt x="2740" y="2347"/>
                    <a:pt x="2750" y="2331"/>
                  </a:cubicBezTo>
                  <a:cubicBezTo>
                    <a:pt x="2721" y="2313"/>
                    <a:pt x="2721" y="2313"/>
                    <a:pt x="2721" y="2313"/>
                  </a:cubicBezTo>
                  <a:cubicBezTo>
                    <a:pt x="2687" y="2368"/>
                    <a:pt x="2647" y="2420"/>
                    <a:pt x="2605" y="2470"/>
                  </a:cubicBezTo>
                  <a:cubicBezTo>
                    <a:pt x="2757" y="2605"/>
                    <a:pt x="2757" y="2605"/>
                    <a:pt x="2757" y="2605"/>
                  </a:cubicBezTo>
                  <a:cubicBezTo>
                    <a:pt x="2754" y="2609"/>
                    <a:pt x="2750" y="2613"/>
                    <a:pt x="2747" y="2617"/>
                  </a:cubicBezTo>
                  <a:cubicBezTo>
                    <a:pt x="2728" y="2638"/>
                    <a:pt x="2709" y="2659"/>
                    <a:pt x="2689" y="2679"/>
                  </a:cubicBezTo>
                  <a:cubicBezTo>
                    <a:pt x="2640" y="2631"/>
                    <a:pt x="2640" y="2631"/>
                    <a:pt x="2640" y="2631"/>
                  </a:cubicBezTo>
                  <a:cubicBezTo>
                    <a:pt x="2633" y="2638"/>
                    <a:pt x="2626" y="2645"/>
                    <a:pt x="2619" y="2652"/>
                  </a:cubicBezTo>
                  <a:cubicBezTo>
                    <a:pt x="2666" y="2702"/>
                    <a:pt x="2666" y="2702"/>
                    <a:pt x="2666" y="2702"/>
                  </a:cubicBezTo>
                  <a:cubicBezTo>
                    <a:pt x="2650" y="2717"/>
                    <a:pt x="2633" y="2733"/>
                    <a:pt x="2616" y="2748"/>
                  </a:cubicBezTo>
                  <a:cubicBezTo>
                    <a:pt x="2639" y="2773"/>
                    <a:pt x="2639" y="2773"/>
                    <a:pt x="2639" y="2773"/>
                  </a:cubicBezTo>
                  <a:cubicBezTo>
                    <a:pt x="2698" y="2721"/>
                    <a:pt x="2753" y="2664"/>
                    <a:pt x="2804" y="2603"/>
                  </a:cubicBezTo>
                  <a:close/>
                  <a:moveTo>
                    <a:pt x="2991" y="2321"/>
                  </a:moveTo>
                  <a:cubicBezTo>
                    <a:pt x="2809" y="2230"/>
                    <a:pt x="2809" y="2230"/>
                    <a:pt x="2809" y="2230"/>
                  </a:cubicBezTo>
                  <a:cubicBezTo>
                    <a:pt x="2823" y="2202"/>
                    <a:pt x="2836" y="2174"/>
                    <a:pt x="2849" y="2145"/>
                  </a:cubicBezTo>
                  <a:cubicBezTo>
                    <a:pt x="2911" y="2173"/>
                    <a:pt x="2911" y="2173"/>
                    <a:pt x="2911" y="2173"/>
                  </a:cubicBezTo>
                  <a:cubicBezTo>
                    <a:pt x="2915" y="2165"/>
                    <a:pt x="2918" y="2156"/>
                    <a:pt x="2922" y="2147"/>
                  </a:cubicBezTo>
                  <a:cubicBezTo>
                    <a:pt x="2901" y="2138"/>
                    <a:pt x="2880" y="2130"/>
                    <a:pt x="2859" y="2122"/>
                  </a:cubicBezTo>
                  <a:cubicBezTo>
                    <a:pt x="2866" y="2103"/>
                    <a:pt x="2873" y="2085"/>
                    <a:pt x="2880" y="2066"/>
                  </a:cubicBezTo>
                  <a:cubicBezTo>
                    <a:pt x="2848" y="2055"/>
                    <a:pt x="2848" y="2055"/>
                    <a:pt x="2848" y="2055"/>
                  </a:cubicBezTo>
                  <a:cubicBezTo>
                    <a:pt x="2826" y="2117"/>
                    <a:pt x="2799" y="2176"/>
                    <a:pt x="2768" y="2234"/>
                  </a:cubicBezTo>
                  <a:cubicBezTo>
                    <a:pt x="2946" y="2333"/>
                    <a:pt x="2946" y="2333"/>
                    <a:pt x="2946" y="2333"/>
                  </a:cubicBezTo>
                  <a:cubicBezTo>
                    <a:pt x="2943" y="2337"/>
                    <a:pt x="2941" y="2342"/>
                    <a:pt x="2939" y="2347"/>
                  </a:cubicBezTo>
                  <a:cubicBezTo>
                    <a:pt x="2925" y="2372"/>
                    <a:pt x="2910" y="2396"/>
                    <a:pt x="2895" y="2420"/>
                  </a:cubicBezTo>
                  <a:cubicBezTo>
                    <a:pt x="2837" y="2384"/>
                    <a:pt x="2837" y="2384"/>
                    <a:pt x="2837" y="2384"/>
                  </a:cubicBezTo>
                  <a:cubicBezTo>
                    <a:pt x="2832" y="2392"/>
                    <a:pt x="2827" y="2401"/>
                    <a:pt x="2821" y="2409"/>
                  </a:cubicBezTo>
                  <a:cubicBezTo>
                    <a:pt x="2878" y="2447"/>
                    <a:pt x="2878" y="2447"/>
                    <a:pt x="2878" y="2447"/>
                  </a:cubicBezTo>
                  <a:cubicBezTo>
                    <a:pt x="2865" y="2466"/>
                    <a:pt x="2852" y="2484"/>
                    <a:pt x="2839" y="2502"/>
                  </a:cubicBezTo>
                  <a:cubicBezTo>
                    <a:pt x="2866" y="2523"/>
                    <a:pt x="2866" y="2523"/>
                    <a:pt x="2866" y="2523"/>
                  </a:cubicBezTo>
                  <a:cubicBezTo>
                    <a:pt x="2913" y="2459"/>
                    <a:pt x="2955" y="2392"/>
                    <a:pt x="2991" y="2321"/>
                  </a:cubicBezTo>
                  <a:close/>
                  <a:moveTo>
                    <a:pt x="3113" y="2006"/>
                  </a:moveTo>
                  <a:cubicBezTo>
                    <a:pt x="2915" y="1955"/>
                    <a:pt x="2915" y="1955"/>
                    <a:pt x="2915" y="1955"/>
                  </a:cubicBezTo>
                  <a:cubicBezTo>
                    <a:pt x="2923" y="1925"/>
                    <a:pt x="2930" y="1895"/>
                    <a:pt x="2936" y="1865"/>
                  </a:cubicBezTo>
                  <a:cubicBezTo>
                    <a:pt x="3003" y="1879"/>
                    <a:pt x="3003" y="1879"/>
                    <a:pt x="3003" y="1879"/>
                  </a:cubicBezTo>
                  <a:cubicBezTo>
                    <a:pt x="3005" y="1869"/>
                    <a:pt x="3007" y="1860"/>
                    <a:pt x="3008" y="1850"/>
                  </a:cubicBezTo>
                  <a:cubicBezTo>
                    <a:pt x="2986" y="1846"/>
                    <a:pt x="2964" y="1843"/>
                    <a:pt x="2941" y="1839"/>
                  </a:cubicBezTo>
                  <a:cubicBezTo>
                    <a:pt x="2945" y="1820"/>
                    <a:pt x="2948" y="1800"/>
                    <a:pt x="2950" y="1781"/>
                  </a:cubicBezTo>
                  <a:cubicBezTo>
                    <a:pt x="2916" y="1777"/>
                    <a:pt x="2916" y="1777"/>
                    <a:pt x="2916" y="1777"/>
                  </a:cubicBezTo>
                  <a:cubicBezTo>
                    <a:pt x="2908" y="1841"/>
                    <a:pt x="2894" y="1905"/>
                    <a:pt x="2876" y="1968"/>
                  </a:cubicBezTo>
                  <a:cubicBezTo>
                    <a:pt x="3072" y="2027"/>
                    <a:pt x="3072" y="2027"/>
                    <a:pt x="3072" y="2027"/>
                  </a:cubicBezTo>
                  <a:cubicBezTo>
                    <a:pt x="3070" y="2032"/>
                    <a:pt x="3069" y="2037"/>
                    <a:pt x="3067" y="2042"/>
                  </a:cubicBezTo>
                  <a:cubicBezTo>
                    <a:pt x="3059" y="2069"/>
                    <a:pt x="3050" y="2096"/>
                    <a:pt x="3041" y="2122"/>
                  </a:cubicBezTo>
                  <a:cubicBezTo>
                    <a:pt x="2977" y="2100"/>
                    <a:pt x="2977" y="2100"/>
                    <a:pt x="2977" y="2100"/>
                  </a:cubicBezTo>
                  <a:cubicBezTo>
                    <a:pt x="2973" y="2109"/>
                    <a:pt x="2970" y="2118"/>
                    <a:pt x="2966" y="2128"/>
                  </a:cubicBezTo>
                  <a:cubicBezTo>
                    <a:pt x="3029" y="2153"/>
                    <a:pt x="3029" y="2153"/>
                    <a:pt x="3029" y="2153"/>
                  </a:cubicBezTo>
                  <a:cubicBezTo>
                    <a:pt x="3021" y="2174"/>
                    <a:pt x="3013" y="2195"/>
                    <a:pt x="3004" y="2215"/>
                  </a:cubicBezTo>
                  <a:cubicBezTo>
                    <a:pt x="3035" y="2229"/>
                    <a:pt x="3035" y="2229"/>
                    <a:pt x="3035" y="2229"/>
                  </a:cubicBezTo>
                  <a:cubicBezTo>
                    <a:pt x="3066" y="2157"/>
                    <a:pt x="3093" y="2082"/>
                    <a:pt x="3113" y="2006"/>
                  </a:cubicBezTo>
                  <a:close/>
                  <a:moveTo>
                    <a:pt x="3165" y="1671"/>
                  </a:moveTo>
                  <a:cubicBezTo>
                    <a:pt x="2961" y="1665"/>
                    <a:pt x="2961" y="1665"/>
                    <a:pt x="2961" y="1665"/>
                  </a:cubicBezTo>
                  <a:cubicBezTo>
                    <a:pt x="2962" y="1634"/>
                    <a:pt x="2962" y="1602"/>
                    <a:pt x="2962" y="1571"/>
                  </a:cubicBezTo>
                  <a:cubicBezTo>
                    <a:pt x="3030" y="1571"/>
                    <a:pt x="3030" y="1571"/>
                    <a:pt x="3030" y="1571"/>
                  </a:cubicBezTo>
                  <a:cubicBezTo>
                    <a:pt x="3029" y="1561"/>
                    <a:pt x="3029" y="1551"/>
                    <a:pt x="3029" y="1542"/>
                  </a:cubicBezTo>
                  <a:cubicBezTo>
                    <a:pt x="3006" y="1543"/>
                    <a:pt x="2983" y="1544"/>
                    <a:pt x="2961" y="1545"/>
                  </a:cubicBezTo>
                  <a:cubicBezTo>
                    <a:pt x="2960" y="1526"/>
                    <a:pt x="2959" y="1506"/>
                    <a:pt x="2957" y="1486"/>
                  </a:cubicBezTo>
                  <a:cubicBezTo>
                    <a:pt x="2923" y="1490"/>
                    <a:pt x="2923" y="1490"/>
                    <a:pt x="2923" y="1490"/>
                  </a:cubicBezTo>
                  <a:cubicBezTo>
                    <a:pt x="2929" y="1555"/>
                    <a:pt x="2929" y="1620"/>
                    <a:pt x="2925" y="1685"/>
                  </a:cubicBezTo>
                  <a:cubicBezTo>
                    <a:pt x="2993" y="1691"/>
                    <a:pt x="3061" y="1696"/>
                    <a:pt x="3129" y="1701"/>
                  </a:cubicBezTo>
                  <a:cubicBezTo>
                    <a:pt x="3128" y="1706"/>
                    <a:pt x="3128" y="1711"/>
                    <a:pt x="3128" y="1717"/>
                  </a:cubicBezTo>
                  <a:cubicBezTo>
                    <a:pt x="3126" y="1745"/>
                    <a:pt x="3123" y="1773"/>
                    <a:pt x="3119" y="1801"/>
                  </a:cubicBezTo>
                  <a:cubicBezTo>
                    <a:pt x="3051" y="1793"/>
                    <a:pt x="3051" y="1793"/>
                    <a:pt x="3051" y="1793"/>
                  </a:cubicBezTo>
                  <a:cubicBezTo>
                    <a:pt x="3050" y="1802"/>
                    <a:pt x="3049" y="1812"/>
                    <a:pt x="3047" y="1822"/>
                  </a:cubicBezTo>
                  <a:cubicBezTo>
                    <a:pt x="3114" y="1833"/>
                    <a:pt x="3114" y="1833"/>
                    <a:pt x="3114" y="1833"/>
                  </a:cubicBezTo>
                  <a:cubicBezTo>
                    <a:pt x="3111" y="1855"/>
                    <a:pt x="3107" y="1877"/>
                    <a:pt x="3103" y="1900"/>
                  </a:cubicBezTo>
                  <a:cubicBezTo>
                    <a:pt x="3136" y="1907"/>
                    <a:pt x="3136" y="1907"/>
                    <a:pt x="3136" y="1907"/>
                  </a:cubicBezTo>
                  <a:cubicBezTo>
                    <a:pt x="3152" y="1829"/>
                    <a:pt x="3161" y="1750"/>
                    <a:pt x="3165" y="1671"/>
                  </a:cubicBezTo>
                  <a:close/>
                  <a:moveTo>
                    <a:pt x="3143" y="1334"/>
                  </a:moveTo>
                  <a:cubicBezTo>
                    <a:pt x="2942" y="1371"/>
                    <a:pt x="2942" y="1371"/>
                    <a:pt x="2942" y="1371"/>
                  </a:cubicBezTo>
                  <a:cubicBezTo>
                    <a:pt x="2937" y="1340"/>
                    <a:pt x="2931" y="1310"/>
                    <a:pt x="2923" y="1280"/>
                  </a:cubicBezTo>
                  <a:cubicBezTo>
                    <a:pt x="2990" y="1264"/>
                    <a:pt x="2990" y="1264"/>
                    <a:pt x="2990" y="1264"/>
                  </a:cubicBezTo>
                  <a:cubicBezTo>
                    <a:pt x="2987" y="1255"/>
                    <a:pt x="2985" y="1246"/>
                    <a:pt x="2982" y="1236"/>
                  </a:cubicBezTo>
                  <a:cubicBezTo>
                    <a:pt x="2961" y="1242"/>
                    <a:pt x="2939" y="1248"/>
                    <a:pt x="2917" y="1254"/>
                  </a:cubicBezTo>
                  <a:cubicBezTo>
                    <a:pt x="2912" y="1235"/>
                    <a:pt x="2906" y="1217"/>
                    <a:pt x="2901" y="1198"/>
                  </a:cubicBezTo>
                  <a:cubicBezTo>
                    <a:pt x="2868" y="1208"/>
                    <a:pt x="2868" y="1208"/>
                    <a:pt x="2868" y="1208"/>
                  </a:cubicBezTo>
                  <a:cubicBezTo>
                    <a:pt x="2888" y="1271"/>
                    <a:pt x="2902" y="1334"/>
                    <a:pt x="2912" y="1399"/>
                  </a:cubicBezTo>
                  <a:cubicBezTo>
                    <a:pt x="2980" y="1389"/>
                    <a:pt x="3047" y="1380"/>
                    <a:pt x="3115" y="1370"/>
                  </a:cubicBezTo>
                  <a:cubicBezTo>
                    <a:pt x="3115" y="1375"/>
                    <a:pt x="3116" y="1381"/>
                    <a:pt x="3117" y="1386"/>
                  </a:cubicBezTo>
                  <a:cubicBezTo>
                    <a:pt x="3121" y="1414"/>
                    <a:pt x="3124" y="1442"/>
                    <a:pt x="3126" y="1470"/>
                  </a:cubicBezTo>
                  <a:cubicBezTo>
                    <a:pt x="3059" y="1477"/>
                    <a:pt x="3059" y="1477"/>
                    <a:pt x="3059" y="1477"/>
                  </a:cubicBezTo>
                  <a:cubicBezTo>
                    <a:pt x="3059" y="1486"/>
                    <a:pt x="3060" y="1496"/>
                    <a:pt x="3061" y="1506"/>
                  </a:cubicBezTo>
                  <a:cubicBezTo>
                    <a:pt x="3129" y="1502"/>
                    <a:pt x="3129" y="1502"/>
                    <a:pt x="3129" y="1502"/>
                  </a:cubicBezTo>
                  <a:cubicBezTo>
                    <a:pt x="3130" y="1525"/>
                    <a:pt x="3131" y="1547"/>
                    <a:pt x="3132" y="1570"/>
                  </a:cubicBezTo>
                  <a:cubicBezTo>
                    <a:pt x="3166" y="1569"/>
                    <a:pt x="3166" y="1569"/>
                    <a:pt x="3166" y="1569"/>
                  </a:cubicBezTo>
                  <a:cubicBezTo>
                    <a:pt x="3164" y="1490"/>
                    <a:pt x="3157" y="1412"/>
                    <a:pt x="3143" y="1334"/>
                  </a:cubicBezTo>
                  <a:close/>
                  <a:moveTo>
                    <a:pt x="3049" y="1008"/>
                  </a:moveTo>
                  <a:cubicBezTo>
                    <a:pt x="2861" y="1088"/>
                    <a:pt x="2861" y="1088"/>
                    <a:pt x="2861" y="1088"/>
                  </a:cubicBezTo>
                  <a:cubicBezTo>
                    <a:pt x="2849" y="1059"/>
                    <a:pt x="2837" y="1031"/>
                    <a:pt x="2823" y="1003"/>
                  </a:cubicBezTo>
                  <a:cubicBezTo>
                    <a:pt x="2885" y="974"/>
                    <a:pt x="2885" y="974"/>
                    <a:pt x="2885" y="974"/>
                  </a:cubicBezTo>
                  <a:cubicBezTo>
                    <a:pt x="2880" y="965"/>
                    <a:pt x="2876" y="957"/>
                    <a:pt x="2872" y="948"/>
                  </a:cubicBezTo>
                  <a:cubicBezTo>
                    <a:pt x="2851" y="959"/>
                    <a:pt x="2831" y="969"/>
                    <a:pt x="2811" y="980"/>
                  </a:cubicBezTo>
                  <a:cubicBezTo>
                    <a:pt x="2802" y="962"/>
                    <a:pt x="2793" y="945"/>
                    <a:pt x="2783" y="928"/>
                  </a:cubicBezTo>
                  <a:cubicBezTo>
                    <a:pt x="2754" y="945"/>
                    <a:pt x="2754" y="945"/>
                    <a:pt x="2754" y="945"/>
                  </a:cubicBezTo>
                  <a:cubicBezTo>
                    <a:pt x="2786" y="1002"/>
                    <a:pt x="2814" y="1061"/>
                    <a:pt x="2838" y="1122"/>
                  </a:cubicBezTo>
                  <a:cubicBezTo>
                    <a:pt x="3029" y="1050"/>
                    <a:pt x="3029" y="1050"/>
                    <a:pt x="3029" y="1050"/>
                  </a:cubicBezTo>
                  <a:cubicBezTo>
                    <a:pt x="3031" y="1055"/>
                    <a:pt x="3033" y="1060"/>
                    <a:pt x="3035" y="1065"/>
                  </a:cubicBezTo>
                  <a:cubicBezTo>
                    <a:pt x="3045" y="1091"/>
                    <a:pt x="3054" y="1118"/>
                    <a:pt x="3062" y="1145"/>
                  </a:cubicBezTo>
                  <a:cubicBezTo>
                    <a:pt x="2998" y="1166"/>
                    <a:pt x="2998" y="1166"/>
                    <a:pt x="2998" y="1166"/>
                  </a:cubicBezTo>
                  <a:cubicBezTo>
                    <a:pt x="3001" y="1176"/>
                    <a:pt x="3003" y="1185"/>
                    <a:pt x="3006" y="1194"/>
                  </a:cubicBezTo>
                  <a:cubicBezTo>
                    <a:pt x="3072" y="1176"/>
                    <a:pt x="3072" y="1176"/>
                    <a:pt x="3072" y="1176"/>
                  </a:cubicBezTo>
                  <a:cubicBezTo>
                    <a:pt x="3078" y="1198"/>
                    <a:pt x="3084" y="1220"/>
                    <a:pt x="3089" y="1241"/>
                  </a:cubicBezTo>
                  <a:cubicBezTo>
                    <a:pt x="3122" y="1234"/>
                    <a:pt x="3122" y="1234"/>
                    <a:pt x="3122" y="1234"/>
                  </a:cubicBezTo>
                  <a:cubicBezTo>
                    <a:pt x="3104" y="1157"/>
                    <a:pt x="3079" y="1082"/>
                    <a:pt x="3049" y="1008"/>
                  </a:cubicBezTo>
                  <a:close/>
                  <a:moveTo>
                    <a:pt x="2888" y="711"/>
                  </a:moveTo>
                  <a:cubicBezTo>
                    <a:pt x="2721" y="829"/>
                    <a:pt x="2721" y="829"/>
                    <a:pt x="2721" y="829"/>
                  </a:cubicBezTo>
                  <a:cubicBezTo>
                    <a:pt x="2704" y="804"/>
                    <a:pt x="2685" y="779"/>
                    <a:pt x="2666" y="754"/>
                  </a:cubicBezTo>
                  <a:cubicBezTo>
                    <a:pt x="2720" y="713"/>
                    <a:pt x="2720" y="713"/>
                    <a:pt x="2720" y="713"/>
                  </a:cubicBezTo>
                  <a:cubicBezTo>
                    <a:pt x="2714" y="705"/>
                    <a:pt x="2707" y="698"/>
                    <a:pt x="2701" y="690"/>
                  </a:cubicBezTo>
                  <a:cubicBezTo>
                    <a:pt x="2684" y="705"/>
                    <a:pt x="2667" y="719"/>
                    <a:pt x="2649" y="734"/>
                  </a:cubicBezTo>
                  <a:cubicBezTo>
                    <a:pt x="2637" y="719"/>
                    <a:pt x="2624" y="704"/>
                    <a:pt x="2611" y="689"/>
                  </a:cubicBezTo>
                  <a:cubicBezTo>
                    <a:pt x="2586" y="713"/>
                    <a:pt x="2586" y="713"/>
                    <a:pt x="2586" y="713"/>
                  </a:cubicBezTo>
                  <a:cubicBezTo>
                    <a:pt x="2630" y="761"/>
                    <a:pt x="2670" y="813"/>
                    <a:pt x="2706" y="867"/>
                  </a:cubicBezTo>
                  <a:cubicBezTo>
                    <a:pt x="2877" y="756"/>
                    <a:pt x="2877" y="756"/>
                    <a:pt x="2877" y="756"/>
                  </a:cubicBezTo>
                  <a:cubicBezTo>
                    <a:pt x="2880" y="761"/>
                    <a:pt x="2883" y="765"/>
                    <a:pt x="2886" y="769"/>
                  </a:cubicBezTo>
                  <a:cubicBezTo>
                    <a:pt x="2901" y="793"/>
                    <a:pt x="2916" y="817"/>
                    <a:pt x="2930" y="842"/>
                  </a:cubicBezTo>
                  <a:cubicBezTo>
                    <a:pt x="2871" y="876"/>
                    <a:pt x="2871" y="876"/>
                    <a:pt x="2871" y="876"/>
                  </a:cubicBezTo>
                  <a:cubicBezTo>
                    <a:pt x="2876" y="885"/>
                    <a:pt x="2881" y="893"/>
                    <a:pt x="2886" y="902"/>
                  </a:cubicBezTo>
                  <a:cubicBezTo>
                    <a:pt x="2946" y="870"/>
                    <a:pt x="2946" y="870"/>
                    <a:pt x="2946" y="870"/>
                  </a:cubicBezTo>
                  <a:cubicBezTo>
                    <a:pt x="2957" y="890"/>
                    <a:pt x="2967" y="910"/>
                    <a:pt x="2977" y="930"/>
                  </a:cubicBezTo>
                  <a:cubicBezTo>
                    <a:pt x="3008" y="916"/>
                    <a:pt x="3008" y="916"/>
                    <a:pt x="3008" y="916"/>
                  </a:cubicBezTo>
                  <a:cubicBezTo>
                    <a:pt x="2973" y="844"/>
                    <a:pt x="2933" y="776"/>
                    <a:pt x="2888" y="711"/>
                  </a:cubicBezTo>
                  <a:close/>
                  <a:moveTo>
                    <a:pt x="2666" y="455"/>
                  </a:moveTo>
                  <a:cubicBezTo>
                    <a:pt x="2529" y="606"/>
                    <a:pt x="2529" y="606"/>
                    <a:pt x="2529" y="606"/>
                  </a:cubicBezTo>
                  <a:cubicBezTo>
                    <a:pt x="2506" y="585"/>
                    <a:pt x="2483" y="565"/>
                    <a:pt x="2459" y="545"/>
                  </a:cubicBezTo>
                  <a:cubicBezTo>
                    <a:pt x="2502" y="493"/>
                    <a:pt x="2502" y="493"/>
                    <a:pt x="2502" y="493"/>
                  </a:cubicBezTo>
                  <a:cubicBezTo>
                    <a:pt x="2495" y="487"/>
                    <a:pt x="2487" y="481"/>
                    <a:pt x="2480" y="475"/>
                  </a:cubicBezTo>
                  <a:cubicBezTo>
                    <a:pt x="2466" y="493"/>
                    <a:pt x="2452" y="511"/>
                    <a:pt x="2438" y="529"/>
                  </a:cubicBezTo>
                  <a:cubicBezTo>
                    <a:pt x="2423" y="517"/>
                    <a:pt x="2407" y="505"/>
                    <a:pt x="2391" y="494"/>
                  </a:cubicBezTo>
                  <a:cubicBezTo>
                    <a:pt x="2372" y="522"/>
                    <a:pt x="2372" y="522"/>
                    <a:pt x="2372" y="522"/>
                  </a:cubicBezTo>
                  <a:cubicBezTo>
                    <a:pt x="2425" y="560"/>
                    <a:pt x="2475" y="601"/>
                    <a:pt x="2522" y="647"/>
                  </a:cubicBezTo>
                  <a:cubicBezTo>
                    <a:pt x="2570" y="598"/>
                    <a:pt x="2618" y="550"/>
                    <a:pt x="2666" y="502"/>
                  </a:cubicBezTo>
                  <a:cubicBezTo>
                    <a:pt x="2669" y="505"/>
                    <a:pt x="2673" y="509"/>
                    <a:pt x="2677" y="513"/>
                  </a:cubicBezTo>
                  <a:cubicBezTo>
                    <a:pt x="2697" y="533"/>
                    <a:pt x="2717" y="553"/>
                    <a:pt x="2735" y="574"/>
                  </a:cubicBezTo>
                  <a:cubicBezTo>
                    <a:pt x="2686" y="620"/>
                    <a:pt x="2686" y="620"/>
                    <a:pt x="2686" y="620"/>
                  </a:cubicBezTo>
                  <a:cubicBezTo>
                    <a:pt x="2692" y="627"/>
                    <a:pt x="2699" y="635"/>
                    <a:pt x="2705" y="642"/>
                  </a:cubicBezTo>
                  <a:cubicBezTo>
                    <a:pt x="2757" y="598"/>
                    <a:pt x="2757" y="598"/>
                    <a:pt x="2757" y="598"/>
                  </a:cubicBezTo>
                  <a:cubicBezTo>
                    <a:pt x="2772" y="615"/>
                    <a:pt x="2786" y="632"/>
                    <a:pt x="2800" y="650"/>
                  </a:cubicBezTo>
                  <a:cubicBezTo>
                    <a:pt x="2827" y="629"/>
                    <a:pt x="2827" y="629"/>
                    <a:pt x="2827" y="629"/>
                  </a:cubicBezTo>
                  <a:cubicBezTo>
                    <a:pt x="2778" y="567"/>
                    <a:pt x="2724" y="509"/>
                    <a:pt x="2666" y="455"/>
                  </a:cubicBezTo>
                  <a:close/>
                  <a:moveTo>
                    <a:pt x="2395" y="253"/>
                  </a:moveTo>
                  <a:cubicBezTo>
                    <a:pt x="2293" y="430"/>
                    <a:pt x="2293" y="430"/>
                    <a:pt x="2293" y="430"/>
                  </a:cubicBezTo>
                  <a:cubicBezTo>
                    <a:pt x="2267" y="415"/>
                    <a:pt x="2239" y="400"/>
                    <a:pt x="2212" y="386"/>
                  </a:cubicBezTo>
                  <a:cubicBezTo>
                    <a:pt x="2243" y="325"/>
                    <a:pt x="2243" y="325"/>
                    <a:pt x="2243" y="325"/>
                  </a:cubicBezTo>
                  <a:cubicBezTo>
                    <a:pt x="2234" y="321"/>
                    <a:pt x="2225" y="317"/>
                    <a:pt x="2217" y="313"/>
                  </a:cubicBezTo>
                  <a:cubicBezTo>
                    <a:pt x="2207" y="333"/>
                    <a:pt x="2198" y="354"/>
                    <a:pt x="2188" y="374"/>
                  </a:cubicBezTo>
                  <a:cubicBezTo>
                    <a:pt x="2170" y="366"/>
                    <a:pt x="2152" y="358"/>
                    <a:pt x="2134" y="350"/>
                  </a:cubicBezTo>
                  <a:cubicBezTo>
                    <a:pt x="2121" y="381"/>
                    <a:pt x="2121" y="381"/>
                    <a:pt x="2121" y="381"/>
                  </a:cubicBezTo>
                  <a:cubicBezTo>
                    <a:pt x="2181" y="407"/>
                    <a:pt x="2240" y="437"/>
                    <a:pt x="2295" y="471"/>
                  </a:cubicBezTo>
                  <a:cubicBezTo>
                    <a:pt x="2332" y="414"/>
                    <a:pt x="2368" y="356"/>
                    <a:pt x="2404" y="299"/>
                  </a:cubicBezTo>
                  <a:cubicBezTo>
                    <a:pt x="2408" y="302"/>
                    <a:pt x="2413" y="304"/>
                    <a:pt x="2418" y="307"/>
                  </a:cubicBezTo>
                  <a:cubicBezTo>
                    <a:pt x="2441" y="322"/>
                    <a:pt x="2465" y="338"/>
                    <a:pt x="2488" y="354"/>
                  </a:cubicBezTo>
                  <a:cubicBezTo>
                    <a:pt x="2449" y="410"/>
                    <a:pt x="2449" y="410"/>
                    <a:pt x="2449" y="410"/>
                  </a:cubicBezTo>
                  <a:cubicBezTo>
                    <a:pt x="2457" y="416"/>
                    <a:pt x="2465" y="421"/>
                    <a:pt x="2473" y="427"/>
                  </a:cubicBezTo>
                  <a:cubicBezTo>
                    <a:pt x="2514" y="373"/>
                    <a:pt x="2514" y="373"/>
                    <a:pt x="2514" y="373"/>
                  </a:cubicBezTo>
                  <a:cubicBezTo>
                    <a:pt x="2532" y="387"/>
                    <a:pt x="2550" y="400"/>
                    <a:pt x="2568" y="415"/>
                  </a:cubicBezTo>
                  <a:cubicBezTo>
                    <a:pt x="2589" y="388"/>
                    <a:pt x="2589" y="388"/>
                    <a:pt x="2589" y="388"/>
                  </a:cubicBezTo>
                  <a:cubicBezTo>
                    <a:pt x="2528" y="339"/>
                    <a:pt x="2463" y="293"/>
                    <a:pt x="2395" y="253"/>
                  </a:cubicBezTo>
                  <a:close/>
                  <a:moveTo>
                    <a:pt x="2086" y="114"/>
                  </a:moveTo>
                  <a:cubicBezTo>
                    <a:pt x="2025" y="309"/>
                    <a:pt x="2025" y="309"/>
                    <a:pt x="2025" y="309"/>
                  </a:cubicBezTo>
                  <a:cubicBezTo>
                    <a:pt x="1996" y="299"/>
                    <a:pt x="1966" y="291"/>
                    <a:pt x="1936" y="283"/>
                  </a:cubicBezTo>
                  <a:cubicBezTo>
                    <a:pt x="1953" y="217"/>
                    <a:pt x="1953" y="217"/>
                    <a:pt x="1953" y="217"/>
                  </a:cubicBezTo>
                  <a:cubicBezTo>
                    <a:pt x="1944" y="215"/>
                    <a:pt x="1935" y="213"/>
                    <a:pt x="1925" y="210"/>
                  </a:cubicBezTo>
                  <a:cubicBezTo>
                    <a:pt x="1920" y="233"/>
                    <a:pt x="1915" y="255"/>
                    <a:pt x="1911" y="277"/>
                  </a:cubicBezTo>
                  <a:cubicBezTo>
                    <a:pt x="1891" y="272"/>
                    <a:pt x="1872" y="268"/>
                    <a:pt x="1853" y="265"/>
                  </a:cubicBezTo>
                  <a:cubicBezTo>
                    <a:pt x="1847" y="298"/>
                    <a:pt x="1847" y="298"/>
                    <a:pt x="1847" y="298"/>
                  </a:cubicBezTo>
                  <a:cubicBezTo>
                    <a:pt x="1911" y="310"/>
                    <a:pt x="1974" y="327"/>
                    <a:pt x="2036" y="348"/>
                  </a:cubicBezTo>
                  <a:cubicBezTo>
                    <a:pt x="2059" y="284"/>
                    <a:pt x="2082" y="220"/>
                    <a:pt x="2105" y="156"/>
                  </a:cubicBezTo>
                  <a:cubicBezTo>
                    <a:pt x="2110" y="158"/>
                    <a:pt x="2115" y="160"/>
                    <a:pt x="2120" y="162"/>
                  </a:cubicBezTo>
                  <a:cubicBezTo>
                    <a:pt x="2147" y="171"/>
                    <a:pt x="2173" y="182"/>
                    <a:pt x="2199" y="193"/>
                  </a:cubicBezTo>
                  <a:cubicBezTo>
                    <a:pt x="2173" y="256"/>
                    <a:pt x="2173" y="256"/>
                    <a:pt x="2173" y="256"/>
                  </a:cubicBezTo>
                  <a:cubicBezTo>
                    <a:pt x="2182" y="259"/>
                    <a:pt x="2191" y="263"/>
                    <a:pt x="2200" y="267"/>
                  </a:cubicBezTo>
                  <a:cubicBezTo>
                    <a:pt x="2229" y="206"/>
                    <a:pt x="2229" y="206"/>
                    <a:pt x="2229" y="206"/>
                  </a:cubicBezTo>
                  <a:cubicBezTo>
                    <a:pt x="2249" y="215"/>
                    <a:pt x="2270" y="225"/>
                    <a:pt x="2290" y="235"/>
                  </a:cubicBezTo>
                  <a:cubicBezTo>
                    <a:pt x="2305" y="204"/>
                    <a:pt x="2305" y="204"/>
                    <a:pt x="2305" y="204"/>
                  </a:cubicBezTo>
                  <a:cubicBezTo>
                    <a:pt x="2235" y="169"/>
                    <a:pt x="2161" y="139"/>
                    <a:pt x="2086" y="114"/>
                  </a:cubicBezTo>
                  <a:close/>
                  <a:moveTo>
                    <a:pt x="1755" y="45"/>
                  </a:moveTo>
                  <a:cubicBezTo>
                    <a:pt x="1737" y="248"/>
                    <a:pt x="1737" y="248"/>
                    <a:pt x="1737" y="248"/>
                  </a:cubicBezTo>
                  <a:cubicBezTo>
                    <a:pt x="1706" y="245"/>
                    <a:pt x="1675" y="243"/>
                    <a:pt x="1644" y="242"/>
                  </a:cubicBezTo>
                  <a:cubicBezTo>
                    <a:pt x="1647" y="174"/>
                    <a:pt x="1647" y="174"/>
                    <a:pt x="1647" y="174"/>
                  </a:cubicBezTo>
                  <a:cubicBezTo>
                    <a:pt x="1638" y="174"/>
                    <a:pt x="1628" y="173"/>
                    <a:pt x="1618" y="173"/>
                  </a:cubicBezTo>
                  <a:cubicBezTo>
                    <a:pt x="1618" y="196"/>
                    <a:pt x="1618" y="219"/>
                    <a:pt x="1618" y="241"/>
                  </a:cubicBezTo>
                  <a:cubicBezTo>
                    <a:pt x="1599" y="241"/>
                    <a:pt x="1579" y="241"/>
                    <a:pt x="1559" y="242"/>
                  </a:cubicBezTo>
                  <a:cubicBezTo>
                    <a:pt x="1561" y="276"/>
                    <a:pt x="1561" y="276"/>
                    <a:pt x="1561" y="276"/>
                  </a:cubicBezTo>
                  <a:cubicBezTo>
                    <a:pt x="1626" y="274"/>
                    <a:pt x="1691" y="277"/>
                    <a:pt x="1756" y="284"/>
                  </a:cubicBezTo>
                  <a:cubicBezTo>
                    <a:pt x="1783" y="82"/>
                    <a:pt x="1783" y="82"/>
                    <a:pt x="1783" y="82"/>
                  </a:cubicBezTo>
                  <a:cubicBezTo>
                    <a:pt x="1788" y="83"/>
                    <a:pt x="1793" y="83"/>
                    <a:pt x="1798" y="84"/>
                  </a:cubicBezTo>
                  <a:cubicBezTo>
                    <a:pt x="1826" y="88"/>
                    <a:pt x="1854" y="92"/>
                    <a:pt x="1882" y="97"/>
                  </a:cubicBezTo>
                  <a:cubicBezTo>
                    <a:pt x="1870" y="164"/>
                    <a:pt x="1870" y="164"/>
                    <a:pt x="1870" y="164"/>
                  </a:cubicBezTo>
                  <a:cubicBezTo>
                    <a:pt x="1880" y="166"/>
                    <a:pt x="1890" y="168"/>
                    <a:pt x="1899" y="170"/>
                  </a:cubicBezTo>
                  <a:cubicBezTo>
                    <a:pt x="1914" y="103"/>
                    <a:pt x="1914" y="103"/>
                    <a:pt x="1914" y="103"/>
                  </a:cubicBezTo>
                  <a:cubicBezTo>
                    <a:pt x="1936" y="108"/>
                    <a:pt x="1958" y="113"/>
                    <a:pt x="1980" y="119"/>
                  </a:cubicBezTo>
                  <a:cubicBezTo>
                    <a:pt x="1988" y="86"/>
                    <a:pt x="1988" y="86"/>
                    <a:pt x="1988" y="86"/>
                  </a:cubicBezTo>
                  <a:cubicBezTo>
                    <a:pt x="1912" y="66"/>
                    <a:pt x="1834" y="52"/>
                    <a:pt x="1755" y="45"/>
                  </a:cubicBezTo>
                  <a:close/>
                </a:path>
              </a:pathLst>
            </a:custGeom>
            <a:solidFill>
              <a:srgbClr val="B703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07"/>
            <p:cNvSpPr>
              <a:spLocks noEditPoints="1"/>
            </p:cNvSpPr>
            <p:nvPr/>
          </p:nvSpPr>
          <p:spPr bwMode="auto">
            <a:xfrm>
              <a:off x="2168525" y="1908176"/>
              <a:ext cx="2411413" cy="2411413"/>
            </a:xfrm>
            <a:custGeom>
              <a:avLst/>
              <a:gdLst>
                <a:gd name="T0" fmla="*/ 1467 w 2104"/>
                <a:gd name="T1" fmla="*/ 277 h 2104"/>
                <a:gd name="T2" fmla="*/ 1611 w 2104"/>
                <a:gd name="T3" fmla="*/ 259 h 2104"/>
                <a:gd name="T4" fmla="*/ 1827 w 2104"/>
                <a:gd name="T5" fmla="*/ 602 h 2104"/>
                <a:gd name="T6" fmla="*/ 2018 w 2104"/>
                <a:gd name="T7" fmla="*/ 962 h 2104"/>
                <a:gd name="T8" fmla="*/ 1935 w 2104"/>
                <a:gd name="T9" fmla="*/ 1178 h 2104"/>
                <a:gd name="T10" fmla="*/ 1719 w 2104"/>
                <a:gd name="T11" fmla="*/ 1683 h 2104"/>
                <a:gd name="T12" fmla="*/ 1683 w 2104"/>
                <a:gd name="T13" fmla="*/ 1789 h 2104"/>
                <a:gd name="T14" fmla="*/ 1286 w 2104"/>
                <a:gd name="T15" fmla="*/ 1935 h 2104"/>
                <a:gd name="T16" fmla="*/ 746 w 2104"/>
                <a:gd name="T17" fmla="*/ 1972 h 2104"/>
                <a:gd name="T18" fmla="*/ 602 w 2104"/>
                <a:gd name="T19" fmla="*/ 1899 h 2104"/>
                <a:gd name="T20" fmla="*/ 313 w 2104"/>
                <a:gd name="T21" fmla="*/ 1610 h 2104"/>
                <a:gd name="T22" fmla="*/ 175 w 2104"/>
                <a:gd name="T23" fmla="*/ 1467 h 2104"/>
                <a:gd name="T24" fmla="*/ 170 w 2104"/>
                <a:gd name="T25" fmla="*/ 962 h 2104"/>
                <a:gd name="T26" fmla="*/ 205 w 2104"/>
                <a:gd name="T27" fmla="*/ 579 h 2104"/>
                <a:gd name="T28" fmla="*/ 386 w 2104"/>
                <a:gd name="T29" fmla="*/ 385 h 2104"/>
                <a:gd name="T30" fmla="*/ 638 w 2104"/>
                <a:gd name="T31" fmla="*/ 175 h 2104"/>
                <a:gd name="T32" fmla="*/ 962 w 2104"/>
                <a:gd name="T33" fmla="*/ 169 h 2104"/>
                <a:gd name="T34" fmla="*/ 1251 w 2104"/>
                <a:gd name="T35" fmla="*/ 1718 h 2104"/>
                <a:gd name="T36" fmla="*/ 710 w 2104"/>
                <a:gd name="T37" fmla="*/ 1718 h 2104"/>
                <a:gd name="T38" fmla="*/ 854 w 2104"/>
                <a:gd name="T39" fmla="*/ 1826 h 2104"/>
                <a:gd name="T40" fmla="*/ 386 w 2104"/>
                <a:gd name="T41" fmla="*/ 1070 h 2104"/>
                <a:gd name="T42" fmla="*/ 386 w 2104"/>
                <a:gd name="T43" fmla="*/ 637 h 2104"/>
                <a:gd name="T44" fmla="*/ 1791 w 2104"/>
                <a:gd name="T45" fmla="*/ 1286 h 2104"/>
                <a:gd name="T46" fmla="*/ 1719 w 2104"/>
                <a:gd name="T47" fmla="*/ 1250 h 2104"/>
                <a:gd name="T48" fmla="*/ 1791 w 2104"/>
                <a:gd name="T49" fmla="*/ 818 h 2104"/>
                <a:gd name="T50" fmla="*/ 1286 w 2104"/>
                <a:gd name="T51" fmla="*/ 385 h 2104"/>
                <a:gd name="T52" fmla="*/ 1251 w 2104"/>
                <a:gd name="T53" fmla="*/ 313 h 2104"/>
                <a:gd name="T54" fmla="*/ 746 w 2104"/>
                <a:gd name="T55" fmla="*/ 313 h 2104"/>
                <a:gd name="T56" fmla="*/ 1611 w 2104"/>
                <a:gd name="T57" fmla="*/ 710 h 2104"/>
                <a:gd name="T58" fmla="*/ 1611 w 2104"/>
                <a:gd name="T59" fmla="*/ 1467 h 2104"/>
                <a:gd name="T60" fmla="*/ 1683 w 2104"/>
                <a:gd name="T61" fmla="*/ 602 h 2104"/>
                <a:gd name="T62" fmla="*/ 1683 w 2104"/>
                <a:gd name="T63" fmla="*/ 1070 h 2104"/>
                <a:gd name="T64" fmla="*/ 421 w 2104"/>
                <a:gd name="T65" fmla="*/ 818 h 2104"/>
                <a:gd name="T66" fmla="*/ 494 w 2104"/>
                <a:gd name="T67" fmla="*/ 602 h 2104"/>
                <a:gd name="T68" fmla="*/ 494 w 2104"/>
                <a:gd name="T69" fmla="*/ 962 h 2104"/>
                <a:gd name="T70" fmla="*/ 818 w 2104"/>
                <a:gd name="T71" fmla="*/ 1610 h 2104"/>
                <a:gd name="T72" fmla="*/ 1070 w 2104"/>
                <a:gd name="T73" fmla="*/ 1683 h 2104"/>
                <a:gd name="T74" fmla="*/ 818 w 2104"/>
                <a:gd name="T75" fmla="*/ 494 h 2104"/>
                <a:gd name="T76" fmla="*/ 854 w 2104"/>
                <a:gd name="T77" fmla="*/ 494 h 2104"/>
                <a:gd name="T78" fmla="*/ 710 w 2104"/>
                <a:gd name="T79" fmla="*/ 1575 h 2104"/>
                <a:gd name="T80" fmla="*/ 638 w 2104"/>
                <a:gd name="T81" fmla="*/ 529 h 2104"/>
                <a:gd name="T82" fmla="*/ 638 w 2104"/>
                <a:gd name="T83" fmla="*/ 1034 h 2104"/>
                <a:gd name="T84" fmla="*/ 638 w 2104"/>
                <a:gd name="T85" fmla="*/ 926 h 2104"/>
                <a:gd name="T86" fmla="*/ 1395 w 2104"/>
                <a:gd name="T87" fmla="*/ 1575 h 2104"/>
                <a:gd name="T88" fmla="*/ 1575 w 2104"/>
                <a:gd name="T89" fmla="*/ 529 h 2104"/>
                <a:gd name="T90" fmla="*/ 1467 w 2104"/>
                <a:gd name="T91" fmla="*/ 1286 h 2104"/>
                <a:gd name="T92" fmla="*/ 1395 w 2104"/>
                <a:gd name="T93" fmla="*/ 745 h 2104"/>
                <a:gd name="T94" fmla="*/ 962 w 2104"/>
                <a:gd name="T95" fmla="*/ 1394 h 2104"/>
                <a:gd name="T96" fmla="*/ 1178 w 2104"/>
                <a:gd name="T97" fmla="*/ 1467 h 2104"/>
                <a:gd name="T98" fmla="*/ 1035 w 2104"/>
                <a:gd name="T99" fmla="*/ 637 h 2104"/>
                <a:gd name="T100" fmla="*/ 926 w 2104"/>
                <a:gd name="T101" fmla="*/ 529 h 2104"/>
                <a:gd name="T102" fmla="*/ 1251 w 2104"/>
                <a:gd name="T103" fmla="*/ 529 h 2104"/>
                <a:gd name="T104" fmla="*/ 818 w 2104"/>
                <a:gd name="T105" fmla="*/ 1178 h 2104"/>
                <a:gd name="T106" fmla="*/ 1070 w 2104"/>
                <a:gd name="T107" fmla="*/ 745 h 2104"/>
                <a:gd name="T108" fmla="*/ 1286 w 2104"/>
                <a:gd name="T109" fmla="*/ 818 h 2104"/>
                <a:gd name="T110" fmla="*/ 1359 w 2104"/>
                <a:gd name="T111" fmla="*/ 1070 h 2104"/>
                <a:gd name="T112" fmla="*/ 1143 w 2104"/>
                <a:gd name="T113" fmla="*/ 1250 h 2104"/>
                <a:gd name="T114" fmla="*/ 926 w 2104"/>
                <a:gd name="T115" fmla="*/ 1250 h 2104"/>
                <a:gd name="T116" fmla="*/ 926 w 2104"/>
                <a:gd name="T117" fmla="*/ 853 h 2104"/>
                <a:gd name="T118" fmla="*/ 0 w 2104"/>
                <a:gd name="T119" fmla="*/ 1052 h 2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04" h="2104">
                  <a:moveTo>
                    <a:pt x="1070" y="82"/>
                  </a:moveTo>
                  <a:cubicBezTo>
                    <a:pt x="1095" y="82"/>
                    <a:pt x="1119" y="84"/>
                    <a:pt x="1143" y="86"/>
                  </a:cubicBezTo>
                  <a:cubicBezTo>
                    <a:pt x="1143" y="169"/>
                    <a:pt x="1143" y="169"/>
                    <a:pt x="1143" y="169"/>
                  </a:cubicBezTo>
                  <a:cubicBezTo>
                    <a:pt x="1070" y="169"/>
                    <a:pt x="1070" y="169"/>
                    <a:pt x="1070" y="169"/>
                  </a:cubicBezTo>
                  <a:cubicBezTo>
                    <a:pt x="1070" y="82"/>
                    <a:pt x="1070" y="82"/>
                    <a:pt x="1070" y="82"/>
                  </a:cubicBezTo>
                  <a:close/>
                  <a:moveTo>
                    <a:pt x="1178" y="90"/>
                  </a:moveTo>
                  <a:cubicBezTo>
                    <a:pt x="1241" y="98"/>
                    <a:pt x="1301" y="112"/>
                    <a:pt x="1359" y="131"/>
                  </a:cubicBezTo>
                  <a:cubicBezTo>
                    <a:pt x="1359" y="277"/>
                    <a:pt x="1359" y="277"/>
                    <a:pt x="1359" y="277"/>
                  </a:cubicBezTo>
                  <a:cubicBezTo>
                    <a:pt x="1286" y="277"/>
                    <a:pt x="1286" y="277"/>
                    <a:pt x="1286" y="277"/>
                  </a:cubicBezTo>
                  <a:cubicBezTo>
                    <a:pt x="1286" y="169"/>
                    <a:pt x="1286" y="169"/>
                    <a:pt x="1286" y="169"/>
                  </a:cubicBezTo>
                  <a:cubicBezTo>
                    <a:pt x="1178" y="169"/>
                    <a:pt x="1178" y="169"/>
                    <a:pt x="1178" y="169"/>
                  </a:cubicBezTo>
                  <a:cubicBezTo>
                    <a:pt x="1178" y="90"/>
                    <a:pt x="1178" y="90"/>
                    <a:pt x="1178" y="90"/>
                  </a:cubicBezTo>
                  <a:close/>
                  <a:moveTo>
                    <a:pt x="1395" y="144"/>
                  </a:moveTo>
                  <a:cubicBezTo>
                    <a:pt x="1419" y="153"/>
                    <a:pt x="1443" y="164"/>
                    <a:pt x="1467" y="175"/>
                  </a:cubicBezTo>
                  <a:cubicBezTo>
                    <a:pt x="1467" y="277"/>
                    <a:pt x="1467" y="277"/>
                    <a:pt x="1467" y="277"/>
                  </a:cubicBezTo>
                  <a:cubicBezTo>
                    <a:pt x="1395" y="277"/>
                    <a:pt x="1395" y="277"/>
                    <a:pt x="1395" y="277"/>
                  </a:cubicBezTo>
                  <a:cubicBezTo>
                    <a:pt x="1395" y="144"/>
                    <a:pt x="1395" y="144"/>
                    <a:pt x="1395" y="144"/>
                  </a:cubicBezTo>
                  <a:close/>
                  <a:moveTo>
                    <a:pt x="1525" y="205"/>
                  </a:moveTo>
                  <a:cubicBezTo>
                    <a:pt x="1542" y="214"/>
                    <a:pt x="1559" y="224"/>
                    <a:pt x="1575" y="235"/>
                  </a:cubicBezTo>
                  <a:cubicBezTo>
                    <a:pt x="1575" y="277"/>
                    <a:pt x="1575" y="277"/>
                    <a:pt x="1575" y="277"/>
                  </a:cubicBezTo>
                  <a:cubicBezTo>
                    <a:pt x="1503" y="277"/>
                    <a:pt x="1503" y="277"/>
                    <a:pt x="1503" y="277"/>
                  </a:cubicBezTo>
                  <a:cubicBezTo>
                    <a:pt x="1503" y="205"/>
                    <a:pt x="1503" y="205"/>
                    <a:pt x="1503" y="205"/>
                  </a:cubicBezTo>
                  <a:cubicBezTo>
                    <a:pt x="1525" y="205"/>
                    <a:pt x="1525" y="205"/>
                    <a:pt x="1525" y="205"/>
                  </a:cubicBezTo>
                  <a:close/>
                  <a:moveTo>
                    <a:pt x="1611" y="259"/>
                  </a:moveTo>
                  <a:cubicBezTo>
                    <a:pt x="1636" y="276"/>
                    <a:pt x="1660" y="295"/>
                    <a:pt x="1683" y="315"/>
                  </a:cubicBezTo>
                  <a:cubicBezTo>
                    <a:pt x="1683" y="385"/>
                    <a:pt x="1683" y="385"/>
                    <a:pt x="1683" y="385"/>
                  </a:cubicBezTo>
                  <a:cubicBezTo>
                    <a:pt x="1503" y="385"/>
                    <a:pt x="1503" y="385"/>
                    <a:pt x="1503" y="385"/>
                  </a:cubicBezTo>
                  <a:cubicBezTo>
                    <a:pt x="1503" y="313"/>
                    <a:pt x="1503" y="313"/>
                    <a:pt x="1503" y="313"/>
                  </a:cubicBezTo>
                  <a:cubicBezTo>
                    <a:pt x="1611" y="313"/>
                    <a:pt x="1611" y="313"/>
                    <a:pt x="1611" y="313"/>
                  </a:cubicBezTo>
                  <a:cubicBezTo>
                    <a:pt x="1611" y="259"/>
                    <a:pt x="1611" y="259"/>
                    <a:pt x="1611" y="259"/>
                  </a:cubicBezTo>
                  <a:close/>
                  <a:moveTo>
                    <a:pt x="1719" y="347"/>
                  </a:moveTo>
                  <a:cubicBezTo>
                    <a:pt x="1732" y="360"/>
                    <a:pt x="1745" y="372"/>
                    <a:pt x="1757" y="385"/>
                  </a:cubicBezTo>
                  <a:cubicBezTo>
                    <a:pt x="1719" y="385"/>
                    <a:pt x="1719" y="385"/>
                    <a:pt x="1719" y="385"/>
                  </a:cubicBezTo>
                  <a:cubicBezTo>
                    <a:pt x="1719" y="347"/>
                    <a:pt x="1719" y="347"/>
                    <a:pt x="1719" y="347"/>
                  </a:cubicBezTo>
                  <a:close/>
                  <a:moveTo>
                    <a:pt x="1789" y="421"/>
                  </a:moveTo>
                  <a:cubicBezTo>
                    <a:pt x="1809" y="444"/>
                    <a:pt x="1828" y="468"/>
                    <a:pt x="1846" y="494"/>
                  </a:cubicBezTo>
                  <a:cubicBezTo>
                    <a:pt x="1791" y="494"/>
                    <a:pt x="1791" y="494"/>
                    <a:pt x="1791" y="494"/>
                  </a:cubicBezTo>
                  <a:cubicBezTo>
                    <a:pt x="1791" y="602"/>
                    <a:pt x="1791" y="602"/>
                    <a:pt x="1791" y="602"/>
                  </a:cubicBezTo>
                  <a:cubicBezTo>
                    <a:pt x="1719" y="602"/>
                    <a:pt x="1719" y="602"/>
                    <a:pt x="1719" y="602"/>
                  </a:cubicBezTo>
                  <a:cubicBezTo>
                    <a:pt x="1719" y="421"/>
                    <a:pt x="1719" y="421"/>
                    <a:pt x="1719" y="421"/>
                  </a:cubicBezTo>
                  <a:cubicBezTo>
                    <a:pt x="1789" y="421"/>
                    <a:pt x="1789" y="421"/>
                    <a:pt x="1789" y="421"/>
                  </a:cubicBezTo>
                  <a:close/>
                  <a:moveTo>
                    <a:pt x="1870" y="529"/>
                  </a:moveTo>
                  <a:cubicBezTo>
                    <a:pt x="1880" y="545"/>
                    <a:pt x="1890" y="562"/>
                    <a:pt x="1899" y="579"/>
                  </a:cubicBezTo>
                  <a:cubicBezTo>
                    <a:pt x="1899" y="602"/>
                    <a:pt x="1899" y="602"/>
                    <a:pt x="1899" y="602"/>
                  </a:cubicBezTo>
                  <a:cubicBezTo>
                    <a:pt x="1827" y="602"/>
                    <a:pt x="1827" y="602"/>
                    <a:pt x="1827" y="602"/>
                  </a:cubicBezTo>
                  <a:cubicBezTo>
                    <a:pt x="1827" y="529"/>
                    <a:pt x="1827" y="529"/>
                    <a:pt x="1827" y="529"/>
                  </a:cubicBezTo>
                  <a:cubicBezTo>
                    <a:pt x="1870" y="529"/>
                    <a:pt x="1870" y="529"/>
                    <a:pt x="1870" y="529"/>
                  </a:cubicBezTo>
                  <a:close/>
                  <a:moveTo>
                    <a:pt x="1929" y="637"/>
                  </a:moveTo>
                  <a:cubicBezTo>
                    <a:pt x="1941" y="661"/>
                    <a:pt x="1951" y="685"/>
                    <a:pt x="1960" y="710"/>
                  </a:cubicBezTo>
                  <a:cubicBezTo>
                    <a:pt x="1827" y="710"/>
                    <a:pt x="1827" y="710"/>
                    <a:pt x="1827" y="710"/>
                  </a:cubicBezTo>
                  <a:cubicBezTo>
                    <a:pt x="1827" y="637"/>
                    <a:pt x="1827" y="637"/>
                    <a:pt x="1827" y="637"/>
                  </a:cubicBezTo>
                  <a:cubicBezTo>
                    <a:pt x="1929" y="637"/>
                    <a:pt x="1929" y="637"/>
                    <a:pt x="1929" y="637"/>
                  </a:cubicBezTo>
                  <a:close/>
                  <a:moveTo>
                    <a:pt x="1973" y="745"/>
                  </a:moveTo>
                  <a:cubicBezTo>
                    <a:pt x="1992" y="803"/>
                    <a:pt x="2006" y="864"/>
                    <a:pt x="2014" y="926"/>
                  </a:cubicBezTo>
                  <a:cubicBezTo>
                    <a:pt x="1935" y="926"/>
                    <a:pt x="1935" y="926"/>
                    <a:pt x="1935" y="926"/>
                  </a:cubicBezTo>
                  <a:cubicBezTo>
                    <a:pt x="1935" y="818"/>
                    <a:pt x="1935" y="818"/>
                    <a:pt x="1935" y="818"/>
                  </a:cubicBezTo>
                  <a:cubicBezTo>
                    <a:pt x="1827" y="818"/>
                    <a:pt x="1827" y="818"/>
                    <a:pt x="1827" y="818"/>
                  </a:cubicBezTo>
                  <a:cubicBezTo>
                    <a:pt x="1827" y="745"/>
                    <a:pt x="1827" y="745"/>
                    <a:pt x="1827" y="745"/>
                  </a:cubicBezTo>
                  <a:cubicBezTo>
                    <a:pt x="1973" y="745"/>
                    <a:pt x="1973" y="745"/>
                    <a:pt x="1973" y="745"/>
                  </a:cubicBezTo>
                  <a:close/>
                  <a:moveTo>
                    <a:pt x="2018" y="962"/>
                  </a:moveTo>
                  <a:cubicBezTo>
                    <a:pt x="2020" y="986"/>
                    <a:pt x="2022" y="1010"/>
                    <a:pt x="2022" y="1034"/>
                  </a:cubicBezTo>
                  <a:cubicBezTo>
                    <a:pt x="1935" y="1034"/>
                    <a:pt x="1935" y="1034"/>
                    <a:pt x="1935" y="1034"/>
                  </a:cubicBezTo>
                  <a:cubicBezTo>
                    <a:pt x="1935" y="962"/>
                    <a:pt x="1935" y="962"/>
                    <a:pt x="1935" y="962"/>
                  </a:cubicBezTo>
                  <a:cubicBezTo>
                    <a:pt x="2018" y="962"/>
                    <a:pt x="2018" y="962"/>
                    <a:pt x="2018" y="962"/>
                  </a:cubicBezTo>
                  <a:close/>
                  <a:moveTo>
                    <a:pt x="2022" y="1070"/>
                  </a:moveTo>
                  <a:cubicBezTo>
                    <a:pt x="2022" y="1094"/>
                    <a:pt x="2020" y="1118"/>
                    <a:pt x="2018" y="1142"/>
                  </a:cubicBezTo>
                  <a:cubicBezTo>
                    <a:pt x="1935" y="1142"/>
                    <a:pt x="1935" y="1142"/>
                    <a:pt x="1935" y="1142"/>
                  </a:cubicBezTo>
                  <a:cubicBezTo>
                    <a:pt x="1935" y="1070"/>
                    <a:pt x="1935" y="1070"/>
                    <a:pt x="1935" y="1070"/>
                  </a:cubicBezTo>
                  <a:cubicBezTo>
                    <a:pt x="2022" y="1070"/>
                    <a:pt x="2022" y="1070"/>
                    <a:pt x="2022" y="1070"/>
                  </a:cubicBezTo>
                  <a:close/>
                  <a:moveTo>
                    <a:pt x="2014" y="1178"/>
                  </a:moveTo>
                  <a:cubicBezTo>
                    <a:pt x="2006" y="1240"/>
                    <a:pt x="1992" y="1300"/>
                    <a:pt x="1973" y="1358"/>
                  </a:cubicBezTo>
                  <a:cubicBezTo>
                    <a:pt x="1827" y="1358"/>
                    <a:pt x="1827" y="1358"/>
                    <a:pt x="1827" y="1358"/>
                  </a:cubicBezTo>
                  <a:cubicBezTo>
                    <a:pt x="1827" y="1286"/>
                    <a:pt x="1827" y="1286"/>
                    <a:pt x="1827" y="1286"/>
                  </a:cubicBezTo>
                  <a:cubicBezTo>
                    <a:pt x="1935" y="1286"/>
                    <a:pt x="1935" y="1286"/>
                    <a:pt x="1935" y="1286"/>
                  </a:cubicBezTo>
                  <a:cubicBezTo>
                    <a:pt x="1935" y="1178"/>
                    <a:pt x="1935" y="1178"/>
                    <a:pt x="1935" y="1178"/>
                  </a:cubicBezTo>
                  <a:cubicBezTo>
                    <a:pt x="2014" y="1178"/>
                    <a:pt x="2014" y="1178"/>
                    <a:pt x="2014" y="1178"/>
                  </a:cubicBezTo>
                  <a:close/>
                  <a:moveTo>
                    <a:pt x="1960" y="1394"/>
                  </a:moveTo>
                  <a:cubicBezTo>
                    <a:pt x="1951" y="1419"/>
                    <a:pt x="1941" y="1443"/>
                    <a:pt x="1929" y="1467"/>
                  </a:cubicBezTo>
                  <a:cubicBezTo>
                    <a:pt x="1827" y="1467"/>
                    <a:pt x="1827" y="1467"/>
                    <a:pt x="1827" y="1467"/>
                  </a:cubicBezTo>
                  <a:cubicBezTo>
                    <a:pt x="1827" y="1394"/>
                    <a:pt x="1827" y="1394"/>
                    <a:pt x="1827" y="1394"/>
                  </a:cubicBezTo>
                  <a:cubicBezTo>
                    <a:pt x="1960" y="1394"/>
                    <a:pt x="1960" y="1394"/>
                    <a:pt x="1960" y="1394"/>
                  </a:cubicBezTo>
                  <a:close/>
                  <a:moveTo>
                    <a:pt x="1899" y="1525"/>
                  </a:moveTo>
                  <a:cubicBezTo>
                    <a:pt x="1890" y="1542"/>
                    <a:pt x="1880" y="1558"/>
                    <a:pt x="1870" y="1575"/>
                  </a:cubicBezTo>
                  <a:cubicBezTo>
                    <a:pt x="1827" y="1575"/>
                    <a:pt x="1827" y="1575"/>
                    <a:pt x="1827" y="1575"/>
                  </a:cubicBezTo>
                  <a:cubicBezTo>
                    <a:pt x="1827" y="1502"/>
                    <a:pt x="1827" y="1502"/>
                    <a:pt x="1827" y="1502"/>
                  </a:cubicBezTo>
                  <a:cubicBezTo>
                    <a:pt x="1899" y="1502"/>
                    <a:pt x="1899" y="1502"/>
                    <a:pt x="1899" y="1502"/>
                  </a:cubicBezTo>
                  <a:cubicBezTo>
                    <a:pt x="1899" y="1525"/>
                    <a:pt x="1899" y="1525"/>
                    <a:pt x="1899" y="1525"/>
                  </a:cubicBezTo>
                  <a:close/>
                  <a:moveTo>
                    <a:pt x="1846" y="1610"/>
                  </a:moveTo>
                  <a:cubicBezTo>
                    <a:pt x="1828" y="1635"/>
                    <a:pt x="1809" y="1660"/>
                    <a:pt x="1789" y="1683"/>
                  </a:cubicBezTo>
                  <a:cubicBezTo>
                    <a:pt x="1719" y="1683"/>
                    <a:pt x="1719" y="1683"/>
                    <a:pt x="1719" y="1683"/>
                  </a:cubicBezTo>
                  <a:cubicBezTo>
                    <a:pt x="1719" y="1502"/>
                    <a:pt x="1719" y="1502"/>
                    <a:pt x="1719" y="1502"/>
                  </a:cubicBezTo>
                  <a:cubicBezTo>
                    <a:pt x="1791" y="1502"/>
                    <a:pt x="1791" y="1502"/>
                    <a:pt x="1791" y="1502"/>
                  </a:cubicBezTo>
                  <a:cubicBezTo>
                    <a:pt x="1791" y="1610"/>
                    <a:pt x="1791" y="1610"/>
                    <a:pt x="1791" y="1610"/>
                  </a:cubicBezTo>
                  <a:cubicBezTo>
                    <a:pt x="1846" y="1610"/>
                    <a:pt x="1846" y="1610"/>
                    <a:pt x="1846" y="1610"/>
                  </a:cubicBezTo>
                  <a:close/>
                  <a:moveTo>
                    <a:pt x="1757" y="1718"/>
                  </a:moveTo>
                  <a:cubicBezTo>
                    <a:pt x="1745" y="1731"/>
                    <a:pt x="1732" y="1744"/>
                    <a:pt x="1719" y="1757"/>
                  </a:cubicBezTo>
                  <a:cubicBezTo>
                    <a:pt x="1719" y="1718"/>
                    <a:pt x="1719" y="1718"/>
                    <a:pt x="1719" y="1718"/>
                  </a:cubicBezTo>
                  <a:cubicBezTo>
                    <a:pt x="1757" y="1718"/>
                    <a:pt x="1757" y="1718"/>
                    <a:pt x="1757" y="1718"/>
                  </a:cubicBezTo>
                  <a:close/>
                  <a:moveTo>
                    <a:pt x="1683" y="1789"/>
                  </a:moveTo>
                  <a:cubicBezTo>
                    <a:pt x="1660" y="1809"/>
                    <a:pt x="1636" y="1827"/>
                    <a:pt x="1611" y="1845"/>
                  </a:cubicBezTo>
                  <a:cubicBezTo>
                    <a:pt x="1611" y="1791"/>
                    <a:pt x="1611" y="1791"/>
                    <a:pt x="1611" y="1791"/>
                  </a:cubicBezTo>
                  <a:cubicBezTo>
                    <a:pt x="1503" y="1791"/>
                    <a:pt x="1503" y="1791"/>
                    <a:pt x="1503" y="1791"/>
                  </a:cubicBezTo>
                  <a:cubicBezTo>
                    <a:pt x="1503" y="1718"/>
                    <a:pt x="1503" y="1718"/>
                    <a:pt x="1503" y="1718"/>
                  </a:cubicBezTo>
                  <a:cubicBezTo>
                    <a:pt x="1683" y="1718"/>
                    <a:pt x="1683" y="1718"/>
                    <a:pt x="1683" y="1718"/>
                  </a:cubicBezTo>
                  <a:cubicBezTo>
                    <a:pt x="1683" y="1789"/>
                    <a:pt x="1683" y="1789"/>
                    <a:pt x="1683" y="1789"/>
                  </a:cubicBezTo>
                  <a:close/>
                  <a:moveTo>
                    <a:pt x="1575" y="1869"/>
                  </a:moveTo>
                  <a:cubicBezTo>
                    <a:pt x="1559" y="1880"/>
                    <a:pt x="1542" y="1890"/>
                    <a:pt x="1525" y="1899"/>
                  </a:cubicBezTo>
                  <a:cubicBezTo>
                    <a:pt x="1503" y="1899"/>
                    <a:pt x="1503" y="1899"/>
                    <a:pt x="1503" y="1899"/>
                  </a:cubicBezTo>
                  <a:cubicBezTo>
                    <a:pt x="1503" y="1826"/>
                    <a:pt x="1503" y="1826"/>
                    <a:pt x="1503" y="1826"/>
                  </a:cubicBezTo>
                  <a:cubicBezTo>
                    <a:pt x="1575" y="1826"/>
                    <a:pt x="1575" y="1826"/>
                    <a:pt x="1575" y="1826"/>
                  </a:cubicBezTo>
                  <a:cubicBezTo>
                    <a:pt x="1575" y="1869"/>
                    <a:pt x="1575" y="1869"/>
                    <a:pt x="1575" y="1869"/>
                  </a:cubicBezTo>
                  <a:close/>
                  <a:moveTo>
                    <a:pt x="1467" y="1929"/>
                  </a:moveTo>
                  <a:cubicBezTo>
                    <a:pt x="1443" y="1940"/>
                    <a:pt x="1419" y="1951"/>
                    <a:pt x="1395" y="1960"/>
                  </a:cubicBezTo>
                  <a:cubicBezTo>
                    <a:pt x="1395" y="1826"/>
                    <a:pt x="1395" y="1826"/>
                    <a:pt x="1395" y="1826"/>
                  </a:cubicBezTo>
                  <a:cubicBezTo>
                    <a:pt x="1467" y="1826"/>
                    <a:pt x="1467" y="1826"/>
                    <a:pt x="1467" y="1826"/>
                  </a:cubicBezTo>
                  <a:cubicBezTo>
                    <a:pt x="1467" y="1929"/>
                    <a:pt x="1467" y="1929"/>
                    <a:pt x="1467" y="1929"/>
                  </a:cubicBezTo>
                  <a:close/>
                  <a:moveTo>
                    <a:pt x="1359" y="1972"/>
                  </a:moveTo>
                  <a:cubicBezTo>
                    <a:pt x="1301" y="1992"/>
                    <a:pt x="1241" y="2006"/>
                    <a:pt x="1178" y="2014"/>
                  </a:cubicBezTo>
                  <a:cubicBezTo>
                    <a:pt x="1178" y="1935"/>
                    <a:pt x="1178" y="1935"/>
                    <a:pt x="1178" y="1935"/>
                  </a:cubicBezTo>
                  <a:cubicBezTo>
                    <a:pt x="1286" y="1935"/>
                    <a:pt x="1286" y="1935"/>
                    <a:pt x="1286" y="1935"/>
                  </a:cubicBezTo>
                  <a:cubicBezTo>
                    <a:pt x="1286" y="1826"/>
                    <a:pt x="1286" y="1826"/>
                    <a:pt x="1286" y="1826"/>
                  </a:cubicBezTo>
                  <a:cubicBezTo>
                    <a:pt x="1359" y="1826"/>
                    <a:pt x="1359" y="1826"/>
                    <a:pt x="1359" y="1826"/>
                  </a:cubicBezTo>
                  <a:cubicBezTo>
                    <a:pt x="1359" y="1972"/>
                    <a:pt x="1359" y="1972"/>
                    <a:pt x="1359" y="1972"/>
                  </a:cubicBezTo>
                  <a:close/>
                  <a:moveTo>
                    <a:pt x="1143" y="2018"/>
                  </a:moveTo>
                  <a:cubicBezTo>
                    <a:pt x="1119" y="2020"/>
                    <a:pt x="1095" y="2021"/>
                    <a:pt x="1070" y="2022"/>
                  </a:cubicBezTo>
                  <a:cubicBezTo>
                    <a:pt x="1070" y="1935"/>
                    <a:pt x="1070" y="1935"/>
                    <a:pt x="1070" y="1935"/>
                  </a:cubicBezTo>
                  <a:cubicBezTo>
                    <a:pt x="1143" y="1935"/>
                    <a:pt x="1143" y="1935"/>
                    <a:pt x="1143" y="1935"/>
                  </a:cubicBezTo>
                  <a:cubicBezTo>
                    <a:pt x="1143" y="2018"/>
                    <a:pt x="1143" y="2018"/>
                    <a:pt x="1143" y="2018"/>
                  </a:cubicBezTo>
                  <a:close/>
                  <a:moveTo>
                    <a:pt x="1035" y="2022"/>
                  </a:moveTo>
                  <a:cubicBezTo>
                    <a:pt x="1010" y="2021"/>
                    <a:pt x="986" y="2020"/>
                    <a:pt x="962" y="2018"/>
                  </a:cubicBezTo>
                  <a:cubicBezTo>
                    <a:pt x="962" y="1935"/>
                    <a:pt x="962" y="1935"/>
                    <a:pt x="962" y="1935"/>
                  </a:cubicBezTo>
                  <a:cubicBezTo>
                    <a:pt x="1035" y="1935"/>
                    <a:pt x="1035" y="1935"/>
                    <a:pt x="1035" y="1935"/>
                  </a:cubicBezTo>
                  <a:cubicBezTo>
                    <a:pt x="1035" y="2022"/>
                    <a:pt x="1035" y="2022"/>
                    <a:pt x="1035" y="2022"/>
                  </a:cubicBezTo>
                  <a:close/>
                  <a:moveTo>
                    <a:pt x="926" y="2014"/>
                  </a:moveTo>
                  <a:cubicBezTo>
                    <a:pt x="864" y="2006"/>
                    <a:pt x="804" y="1992"/>
                    <a:pt x="746" y="1972"/>
                  </a:cubicBezTo>
                  <a:cubicBezTo>
                    <a:pt x="746" y="1826"/>
                    <a:pt x="746" y="1826"/>
                    <a:pt x="746" y="1826"/>
                  </a:cubicBezTo>
                  <a:cubicBezTo>
                    <a:pt x="818" y="1826"/>
                    <a:pt x="818" y="1826"/>
                    <a:pt x="818" y="1826"/>
                  </a:cubicBezTo>
                  <a:cubicBezTo>
                    <a:pt x="818" y="1935"/>
                    <a:pt x="818" y="1935"/>
                    <a:pt x="818" y="1935"/>
                  </a:cubicBezTo>
                  <a:cubicBezTo>
                    <a:pt x="926" y="1935"/>
                    <a:pt x="926" y="1935"/>
                    <a:pt x="926" y="1935"/>
                  </a:cubicBezTo>
                  <a:cubicBezTo>
                    <a:pt x="926" y="2014"/>
                    <a:pt x="926" y="2014"/>
                    <a:pt x="926" y="2014"/>
                  </a:cubicBezTo>
                  <a:close/>
                  <a:moveTo>
                    <a:pt x="710" y="1960"/>
                  </a:moveTo>
                  <a:cubicBezTo>
                    <a:pt x="686" y="1951"/>
                    <a:pt x="661" y="1940"/>
                    <a:pt x="638" y="1929"/>
                  </a:cubicBezTo>
                  <a:cubicBezTo>
                    <a:pt x="638" y="1826"/>
                    <a:pt x="638" y="1826"/>
                    <a:pt x="638" y="1826"/>
                  </a:cubicBezTo>
                  <a:cubicBezTo>
                    <a:pt x="710" y="1826"/>
                    <a:pt x="710" y="1826"/>
                    <a:pt x="710" y="1826"/>
                  </a:cubicBezTo>
                  <a:cubicBezTo>
                    <a:pt x="710" y="1960"/>
                    <a:pt x="710" y="1960"/>
                    <a:pt x="710" y="1960"/>
                  </a:cubicBezTo>
                  <a:close/>
                  <a:moveTo>
                    <a:pt x="580" y="1899"/>
                  </a:moveTo>
                  <a:cubicBezTo>
                    <a:pt x="563" y="1890"/>
                    <a:pt x="546" y="1880"/>
                    <a:pt x="530" y="1869"/>
                  </a:cubicBezTo>
                  <a:cubicBezTo>
                    <a:pt x="530" y="1826"/>
                    <a:pt x="530" y="1826"/>
                    <a:pt x="530" y="1826"/>
                  </a:cubicBezTo>
                  <a:cubicBezTo>
                    <a:pt x="602" y="1826"/>
                    <a:pt x="602" y="1826"/>
                    <a:pt x="602" y="1826"/>
                  </a:cubicBezTo>
                  <a:cubicBezTo>
                    <a:pt x="602" y="1899"/>
                    <a:pt x="602" y="1899"/>
                    <a:pt x="602" y="1899"/>
                  </a:cubicBezTo>
                  <a:cubicBezTo>
                    <a:pt x="580" y="1899"/>
                    <a:pt x="580" y="1899"/>
                    <a:pt x="580" y="1899"/>
                  </a:cubicBezTo>
                  <a:close/>
                  <a:moveTo>
                    <a:pt x="494" y="1845"/>
                  </a:moveTo>
                  <a:cubicBezTo>
                    <a:pt x="469" y="1827"/>
                    <a:pt x="445" y="1809"/>
                    <a:pt x="421" y="1789"/>
                  </a:cubicBezTo>
                  <a:cubicBezTo>
                    <a:pt x="421" y="1718"/>
                    <a:pt x="421" y="1718"/>
                    <a:pt x="421" y="1718"/>
                  </a:cubicBezTo>
                  <a:cubicBezTo>
                    <a:pt x="602" y="1718"/>
                    <a:pt x="602" y="1718"/>
                    <a:pt x="602" y="1718"/>
                  </a:cubicBezTo>
                  <a:cubicBezTo>
                    <a:pt x="602" y="1791"/>
                    <a:pt x="602" y="1791"/>
                    <a:pt x="602" y="1791"/>
                  </a:cubicBezTo>
                  <a:cubicBezTo>
                    <a:pt x="494" y="1791"/>
                    <a:pt x="494" y="1791"/>
                    <a:pt x="494" y="1791"/>
                  </a:cubicBezTo>
                  <a:cubicBezTo>
                    <a:pt x="494" y="1845"/>
                    <a:pt x="494" y="1845"/>
                    <a:pt x="494" y="1845"/>
                  </a:cubicBezTo>
                  <a:close/>
                  <a:moveTo>
                    <a:pt x="386" y="1757"/>
                  </a:moveTo>
                  <a:cubicBezTo>
                    <a:pt x="373" y="1744"/>
                    <a:pt x="360" y="1731"/>
                    <a:pt x="348" y="1718"/>
                  </a:cubicBezTo>
                  <a:cubicBezTo>
                    <a:pt x="386" y="1718"/>
                    <a:pt x="386" y="1718"/>
                    <a:pt x="386" y="1718"/>
                  </a:cubicBezTo>
                  <a:cubicBezTo>
                    <a:pt x="386" y="1757"/>
                    <a:pt x="386" y="1757"/>
                    <a:pt x="386" y="1757"/>
                  </a:cubicBezTo>
                  <a:close/>
                  <a:moveTo>
                    <a:pt x="316" y="1683"/>
                  </a:moveTo>
                  <a:cubicBezTo>
                    <a:pt x="296" y="1660"/>
                    <a:pt x="277" y="1635"/>
                    <a:pt x="259" y="1610"/>
                  </a:cubicBezTo>
                  <a:cubicBezTo>
                    <a:pt x="313" y="1610"/>
                    <a:pt x="313" y="1610"/>
                    <a:pt x="313" y="1610"/>
                  </a:cubicBezTo>
                  <a:cubicBezTo>
                    <a:pt x="313" y="1502"/>
                    <a:pt x="313" y="1502"/>
                    <a:pt x="313" y="1502"/>
                  </a:cubicBezTo>
                  <a:cubicBezTo>
                    <a:pt x="386" y="1502"/>
                    <a:pt x="386" y="1502"/>
                    <a:pt x="386" y="1502"/>
                  </a:cubicBezTo>
                  <a:cubicBezTo>
                    <a:pt x="386" y="1683"/>
                    <a:pt x="386" y="1683"/>
                    <a:pt x="386" y="1683"/>
                  </a:cubicBezTo>
                  <a:cubicBezTo>
                    <a:pt x="316" y="1683"/>
                    <a:pt x="316" y="1683"/>
                    <a:pt x="316" y="1683"/>
                  </a:cubicBezTo>
                  <a:close/>
                  <a:moveTo>
                    <a:pt x="235" y="1575"/>
                  </a:moveTo>
                  <a:cubicBezTo>
                    <a:pt x="225" y="1558"/>
                    <a:pt x="215" y="1542"/>
                    <a:pt x="205" y="1525"/>
                  </a:cubicBezTo>
                  <a:cubicBezTo>
                    <a:pt x="205" y="1502"/>
                    <a:pt x="205" y="1502"/>
                    <a:pt x="205" y="1502"/>
                  </a:cubicBezTo>
                  <a:cubicBezTo>
                    <a:pt x="278" y="1502"/>
                    <a:pt x="278" y="1502"/>
                    <a:pt x="278" y="1502"/>
                  </a:cubicBezTo>
                  <a:cubicBezTo>
                    <a:pt x="278" y="1575"/>
                    <a:pt x="278" y="1575"/>
                    <a:pt x="278" y="1575"/>
                  </a:cubicBezTo>
                  <a:cubicBezTo>
                    <a:pt x="235" y="1575"/>
                    <a:pt x="235" y="1575"/>
                    <a:pt x="235" y="1575"/>
                  </a:cubicBezTo>
                  <a:close/>
                  <a:moveTo>
                    <a:pt x="175" y="1467"/>
                  </a:moveTo>
                  <a:cubicBezTo>
                    <a:pt x="164" y="1443"/>
                    <a:pt x="154" y="1419"/>
                    <a:pt x="144" y="1394"/>
                  </a:cubicBezTo>
                  <a:cubicBezTo>
                    <a:pt x="278" y="1394"/>
                    <a:pt x="278" y="1394"/>
                    <a:pt x="278" y="1394"/>
                  </a:cubicBezTo>
                  <a:cubicBezTo>
                    <a:pt x="278" y="1467"/>
                    <a:pt x="278" y="1467"/>
                    <a:pt x="278" y="1467"/>
                  </a:cubicBezTo>
                  <a:cubicBezTo>
                    <a:pt x="175" y="1467"/>
                    <a:pt x="175" y="1467"/>
                    <a:pt x="175" y="1467"/>
                  </a:cubicBezTo>
                  <a:close/>
                  <a:moveTo>
                    <a:pt x="132" y="1358"/>
                  </a:moveTo>
                  <a:cubicBezTo>
                    <a:pt x="112" y="1301"/>
                    <a:pt x="99" y="1240"/>
                    <a:pt x="90" y="1178"/>
                  </a:cubicBezTo>
                  <a:cubicBezTo>
                    <a:pt x="170" y="1178"/>
                    <a:pt x="170" y="1178"/>
                    <a:pt x="170" y="1178"/>
                  </a:cubicBezTo>
                  <a:cubicBezTo>
                    <a:pt x="170" y="1286"/>
                    <a:pt x="170" y="1286"/>
                    <a:pt x="170" y="1286"/>
                  </a:cubicBezTo>
                  <a:cubicBezTo>
                    <a:pt x="278" y="1286"/>
                    <a:pt x="278" y="1286"/>
                    <a:pt x="278" y="1286"/>
                  </a:cubicBezTo>
                  <a:cubicBezTo>
                    <a:pt x="278" y="1358"/>
                    <a:pt x="278" y="1358"/>
                    <a:pt x="278" y="1358"/>
                  </a:cubicBezTo>
                  <a:cubicBezTo>
                    <a:pt x="132" y="1358"/>
                    <a:pt x="132" y="1358"/>
                    <a:pt x="132" y="1358"/>
                  </a:cubicBezTo>
                  <a:close/>
                  <a:moveTo>
                    <a:pt x="87" y="1142"/>
                  </a:moveTo>
                  <a:cubicBezTo>
                    <a:pt x="84" y="1118"/>
                    <a:pt x="83" y="1094"/>
                    <a:pt x="83" y="1070"/>
                  </a:cubicBezTo>
                  <a:cubicBezTo>
                    <a:pt x="170" y="1070"/>
                    <a:pt x="170" y="1070"/>
                    <a:pt x="170" y="1070"/>
                  </a:cubicBezTo>
                  <a:cubicBezTo>
                    <a:pt x="170" y="1142"/>
                    <a:pt x="170" y="1142"/>
                    <a:pt x="170" y="1142"/>
                  </a:cubicBezTo>
                  <a:cubicBezTo>
                    <a:pt x="87" y="1142"/>
                    <a:pt x="87" y="1142"/>
                    <a:pt x="87" y="1142"/>
                  </a:cubicBezTo>
                  <a:close/>
                  <a:moveTo>
                    <a:pt x="83" y="1034"/>
                  </a:moveTo>
                  <a:cubicBezTo>
                    <a:pt x="83" y="1010"/>
                    <a:pt x="84" y="986"/>
                    <a:pt x="87" y="962"/>
                  </a:cubicBezTo>
                  <a:cubicBezTo>
                    <a:pt x="170" y="962"/>
                    <a:pt x="170" y="962"/>
                    <a:pt x="170" y="962"/>
                  </a:cubicBezTo>
                  <a:cubicBezTo>
                    <a:pt x="170" y="1034"/>
                    <a:pt x="170" y="1034"/>
                    <a:pt x="170" y="1034"/>
                  </a:cubicBezTo>
                  <a:cubicBezTo>
                    <a:pt x="83" y="1034"/>
                    <a:pt x="83" y="1034"/>
                    <a:pt x="83" y="1034"/>
                  </a:cubicBezTo>
                  <a:close/>
                  <a:moveTo>
                    <a:pt x="90" y="926"/>
                  </a:moveTo>
                  <a:cubicBezTo>
                    <a:pt x="98" y="864"/>
                    <a:pt x="113" y="803"/>
                    <a:pt x="132" y="745"/>
                  </a:cubicBezTo>
                  <a:cubicBezTo>
                    <a:pt x="278" y="745"/>
                    <a:pt x="278" y="745"/>
                    <a:pt x="278" y="745"/>
                  </a:cubicBezTo>
                  <a:cubicBezTo>
                    <a:pt x="278" y="818"/>
                    <a:pt x="278" y="818"/>
                    <a:pt x="278" y="818"/>
                  </a:cubicBezTo>
                  <a:cubicBezTo>
                    <a:pt x="170" y="818"/>
                    <a:pt x="170" y="818"/>
                    <a:pt x="170" y="818"/>
                  </a:cubicBezTo>
                  <a:cubicBezTo>
                    <a:pt x="170" y="926"/>
                    <a:pt x="170" y="926"/>
                    <a:pt x="170" y="926"/>
                  </a:cubicBezTo>
                  <a:cubicBezTo>
                    <a:pt x="90" y="926"/>
                    <a:pt x="90" y="926"/>
                    <a:pt x="90" y="926"/>
                  </a:cubicBezTo>
                  <a:close/>
                  <a:moveTo>
                    <a:pt x="144" y="710"/>
                  </a:moveTo>
                  <a:cubicBezTo>
                    <a:pt x="154" y="685"/>
                    <a:pt x="164" y="661"/>
                    <a:pt x="175" y="637"/>
                  </a:cubicBezTo>
                  <a:cubicBezTo>
                    <a:pt x="278" y="637"/>
                    <a:pt x="278" y="637"/>
                    <a:pt x="278" y="637"/>
                  </a:cubicBezTo>
                  <a:cubicBezTo>
                    <a:pt x="278" y="710"/>
                    <a:pt x="278" y="710"/>
                    <a:pt x="278" y="710"/>
                  </a:cubicBezTo>
                  <a:cubicBezTo>
                    <a:pt x="144" y="710"/>
                    <a:pt x="144" y="710"/>
                    <a:pt x="144" y="710"/>
                  </a:cubicBezTo>
                  <a:close/>
                  <a:moveTo>
                    <a:pt x="205" y="579"/>
                  </a:moveTo>
                  <a:cubicBezTo>
                    <a:pt x="215" y="562"/>
                    <a:pt x="225" y="545"/>
                    <a:pt x="235" y="529"/>
                  </a:cubicBezTo>
                  <a:cubicBezTo>
                    <a:pt x="278" y="529"/>
                    <a:pt x="278" y="529"/>
                    <a:pt x="278" y="529"/>
                  </a:cubicBezTo>
                  <a:cubicBezTo>
                    <a:pt x="278" y="602"/>
                    <a:pt x="278" y="602"/>
                    <a:pt x="278" y="602"/>
                  </a:cubicBezTo>
                  <a:cubicBezTo>
                    <a:pt x="205" y="602"/>
                    <a:pt x="205" y="602"/>
                    <a:pt x="205" y="602"/>
                  </a:cubicBezTo>
                  <a:cubicBezTo>
                    <a:pt x="205" y="579"/>
                    <a:pt x="205" y="579"/>
                    <a:pt x="205" y="579"/>
                  </a:cubicBezTo>
                  <a:close/>
                  <a:moveTo>
                    <a:pt x="259" y="494"/>
                  </a:moveTo>
                  <a:cubicBezTo>
                    <a:pt x="277" y="468"/>
                    <a:pt x="296" y="444"/>
                    <a:pt x="316" y="421"/>
                  </a:cubicBezTo>
                  <a:cubicBezTo>
                    <a:pt x="386" y="421"/>
                    <a:pt x="386" y="421"/>
                    <a:pt x="386" y="421"/>
                  </a:cubicBezTo>
                  <a:cubicBezTo>
                    <a:pt x="386" y="602"/>
                    <a:pt x="386" y="602"/>
                    <a:pt x="386" y="602"/>
                  </a:cubicBezTo>
                  <a:cubicBezTo>
                    <a:pt x="313" y="602"/>
                    <a:pt x="313" y="602"/>
                    <a:pt x="313" y="602"/>
                  </a:cubicBezTo>
                  <a:cubicBezTo>
                    <a:pt x="313" y="494"/>
                    <a:pt x="313" y="494"/>
                    <a:pt x="313" y="494"/>
                  </a:cubicBezTo>
                  <a:cubicBezTo>
                    <a:pt x="259" y="494"/>
                    <a:pt x="259" y="494"/>
                    <a:pt x="259" y="494"/>
                  </a:cubicBezTo>
                  <a:close/>
                  <a:moveTo>
                    <a:pt x="348" y="385"/>
                  </a:moveTo>
                  <a:cubicBezTo>
                    <a:pt x="360" y="372"/>
                    <a:pt x="373" y="360"/>
                    <a:pt x="386" y="347"/>
                  </a:cubicBezTo>
                  <a:cubicBezTo>
                    <a:pt x="386" y="385"/>
                    <a:pt x="386" y="385"/>
                    <a:pt x="386" y="385"/>
                  </a:cubicBezTo>
                  <a:cubicBezTo>
                    <a:pt x="348" y="385"/>
                    <a:pt x="348" y="385"/>
                    <a:pt x="348" y="385"/>
                  </a:cubicBezTo>
                  <a:close/>
                  <a:moveTo>
                    <a:pt x="421" y="315"/>
                  </a:moveTo>
                  <a:cubicBezTo>
                    <a:pt x="445" y="295"/>
                    <a:pt x="469" y="276"/>
                    <a:pt x="494" y="259"/>
                  </a:cubicBezTo>
                  <a:cubicBezTo>
                    <a:pt x="494" y="313"/>
                    <a:pt x="494" y="313"/>
                    <a:pt x="494" y="313"/>
                  </a:cubicBezTo>
                  <a:cubicBezTo>
                    <a:pt x="602" y="313"/>
                    <a:pt x="602" y="313"/>
                    <a:pt x="602" y="313"/>
                  </a:cubicBezTo>
                  <a:cubicBezTo>
                    <a:pt x="602" y="385"/>
                    <a:pt x="602" y="385"/>
                    <a:pt x="602" y="385"/>
                  </a:cubicBezTo>
                  <a:cubicBezTo>
                    <a:pt x="421" y="385"/>
                    <a:pt x="421" y="385"/>
                    <a:pt x="421" y="385"/>
                  </a:cubicBezTo>
                  <a:cubicBezTo>
                    <a:pt x="421" y="315"/>
                    <a:pt x="421" y="315"/>
                    <a:pt x="421" y="315"/>
                  </a:cubicBezTo>
                  <a:close/>
                  <a:moveTo>
                    <a:pt x="530" y="235"/>
                  </a:moveTo>
                  <a:cubicBezTo>
                    <a:pt x="546" y="224"/>
                    <a:pt x="563" y="214"/>
                    <a:pt x="580" y="205"/>
                  </a:cubicBezTo>
                  <a:cubicBezTo>
                    <a:pt x="602" y="205"/>
                    <a:pt x="602" y="205"/>
                    <a:pt x="602" y="205"/>
                  </a:cubicBezTo>
                  <a:cubicBezTo>
                    <a:pt x="602" y="277"/>
                    <a:pt x="602" y="277"/>
                    <a:pt x="602" y="277"/>
                  </a:cubicBezTo>
                  <a:cubicBezTo>
                    <a:pt x="530" y="277"/>
                    <a:pt x="530" y="277"/>
                    <a:pt x="530" y="277"/>
                  </a:cubicBezTo>
                  <a:cubicBezTo>
                    <a:pt x="530" y="235"/>
                    <a:pt x="530" y="235"/>
                    <a:pt x="530" y="235"/>
                  </a:cubicBezTo>
                  <a:close/>
                  <a:moveTo>
                    <a:pt x="638" y="175"/>
                  </a:moveTo>
                  <a:cubicBezTo>
                    <a:pt x="661" y="164"/>
                    <a:pt x="686" y="153"/>
                    <a:pt x="710" y="144"/>
                  </a:cubicBezTo>
                  <a:cubicBezTo>
                    <a:pt x="710" y="277"/>
                    <a:pt x="710" y="277"/>
                    <a:pt x="710" y="277"/>
                  </a:cubicBezTo>
                  <a:cubicBezTo>
                    <a:pt x="638" y="277"/>
                    <a:pt x="638" y="277"/>
                    <a:pt x="638" y="277"/>
                  </a:cubicBezTo>
                  <a:cubicBezTo>
                    <a:pt x="638" y="175"/>
                    <a:pt x="638" y="175"/>
                    <a:pt x="638" y="175"/>
                  </a:cubicBezTo>
                  <a:close/>
                  <a:moveTo>
                    <a:pt x="746" y="131"/>
                  </a:moveTo>
                  <a:cubicBezTo>
                    <a:pt x="804" y="112"/>
                    <a:pt x="864" y="98"/>
                    <a:pt x="926" y="90"/>
                  </a:cubicBezTo>
                  <a:cubicBezTo>
                    <a:pt x="926" y="169"/>
                    <a:pt x="926" y="169"/>
                    <a:pt x="926" y="169"/>
                  </a:cubicBezTo>
                  <a:cubicBezTo>
                    <a:pt x="818" y="169"/>
                    <a:pt x="818" y="169"/>
                    <a:pt x="818" y="169"/>
                  </a:cubicBezTo>
                  <a:cubicBezTo>
                    <a:pt x="818" y="277"/>
                    <a:pt x="818" y="277"/>
                    <a:pt x="818" y="277"/>
                  </a:cubicBezTo>
                  <a:cubicBezTo>
                    <a:pt x="746" y="277"/>
                    <a:pt x="746" y="277"/>
                    <a:pt x="746" y="277"/>
                  </a:cubicBezTo>
                  <a:cubicBezTo>
                    <a:pt x="746" y="131"/>
                    <a:pt x="746" y="131"/>
                    <a:pt x="746" y="131"/>
                  </a:cubicBezTo>
                  <a:close/>
                  <a:moveTo>
                    <a:pt x="962" y="86"/>
                  </a:moveTo>
                  <a:cubicBezTo>
                    <a:pt x="986" y="84"/>
                    <a:pt x="1010" y="82"/>
                    <a:pt x="1035" y="82"/>
                  </a:cubicBezTo>
                  <a:cubicBezTo>
                    <a:pt x="1035" y="169"/>
                    <a:pt x="1035" y="169"/>
                    <a:pt x="1035" y="169"/>
                  </a:cubicBezTo>
                  <a:cubicBezTo>
                    <a:pt x="962" y="169"/>
                    <a:pt x="962" y="169"/>
                    <a:pt x="962" y="169"/>
                  </a:cubicBezTo>
                  <a:cubicBezTo>
                    <a:pt x="962" y="86"/>
                    <a:pt x="962" y="86"/>
                    <a:pt x="962" y="86"/>
                  </a:cubicBezTo>
                  <a:close/>
                  <a:moveTo>
                    <a:pt x="1467" y="1791"/>
                  </a:moveTo>
                  <a:cubicBezTo>
                    <a:pt x="1467" y="1718"/>
                    <a:pt x="1467" y="1718"/>
                    <a:pt x="1467" y="1718"/>
                  </a:cubicBezTo>
                  <a:cubicBezTo>
                    <a:pt x="1395" y="1718"/>
                    <a:pt x="1395" y="1718"/>
                    <a:pt x="1395" y="1718"/>
                  </a:cubicBezTo>
                  <a:cubicBezTo>
                    <a:pt x="1395" y="1791"/>
                    <a:pt x="1395" y="1791"/>
                    <a:pt x="1395" y="1791"/>
                  </a:cubicBezTo>
                  <a:cubicBezTo>
                    <a:pt x="1467" y="1791"/>
                    <a:pt x="1467" y="1791"/>
                    <a:pt x="1467" y="1791"/>
                  </a:cubicBezTo>
                  <a:close/>
                  <a:moveTo>
                    <a:pt x="1359" y="1791"/>
                  </a:moveTo>
                  <a:cubicBezTo>
                    <a:pt x="1359" y="1718"/>
                    <a:pt x="1359" y="1718"/>
                    <a:pt x="1359" y="1718"/>
                  </a:cubicBezTo>
                  <a:cubicBezTo>
                    <a:pt x="1286" y="1718"/>
                    <a:pt x="1286" y="1718"/>
                    <a:pt x="1286" y="1718"/>
                  </a:cubicBezTo>
                  <a:cubicBezTo>
                    <a:pt x="1286" y="1791"/>
                    <a:pt x="1286" y="1791"/>
                    <a:pt x="1286" y="1791"/>
                  </a:cubicBezTo>
                  <a:cubicBezTo>
                    <a:pt x="1359" y="1791"/>
                    <a:pt x="1359" y="1791"/>
                    <a:pt x="1359" y="1791"/>
                  </a:cubicBezTo>
                  <a:close/>
                  <a:moveTo>
                    <a:pt x="1143" y="1899"/>
                  </a:moveTo>
                  <a:cubicBezTo>
                    <a:pt x="1143" y="1791"/>
                    <a:pt x="1143" y="1791"/>
                    <a:pt x="1143" y="1791"/>
                  </a:cubicBezTo>
                  <a:cubicBezTo>
                    <a:pt x="1251" y="1791"/>
                    <a:pt x="1251" y="1791"/>
                    <a:pt x="1251" y="1791"/>
                  </a:cubicBezTo>
                  <a:cubicBezTo>
                    <a:pt x="1251" y="1718"/>
                    <a:pt x="1251" y="1718"/>
                    <a:pt x="1251" y="1718"/>
                  </a:cubicBezTo>
                  <a:cubicBezTo>
                    <a:pt x="1070" y="1718"/>
                    <a:pt x="1070" y="1718"/>
                    <a:pt x="1070" y="1718"/>
                  </a:cubicBezTo>
                  <a:cubicBezTo>
                    <a:pt x="1070" y="1899"/>
                    <a:pt x="1070" y="1899"/>
                    <a:pt x="1070" y="1899"/>
                  </a:cubicBezTo>
                  <a:cubicBezTo>
                    <a:pt x="1143" y="1899"/>
                    <a:pt x="1143" y="1899"/>
                    <a:pt x="1143" y="1899"/>
                  </a:cubicBezTo>
                  <a:close/>
                  <a:moveTo>
                    <a:pt x="1178" y="1899"/>
                  </a:moveTo>
                  <a:cubicBezTo>
                    <a:pt x="1251" y="1899"/>
                    <a:pt x="1251" y="1899"/>
                    <a:pt x="1251" y="1899"/>
                  </a:cubicBezTo>
                  <a:cubicBezTo>
                    <a:pt x="1251" y="1826"/>
                    <a:pt x="1251" y="1826"/>
                    <a:pt x="1251" y="1826"/>
                  </a:cubicBezTo>
                  <a:cubicBezTo>
                    <a:pt x="1178" y="1826"/>
                    <a:pt x="1178" y="1826"/>
                    <a:pt x="1178" y="1826"/>
                  </a:cubicBezTo>
                  <a:cubicBezTo>
                    <a:pt x="1178" y="1899"/>
                    <a:pt x="1178" y="1899"/>
                    <a:pt x="1178" y="1899"/>
                  </a:cubicBezTo>
                  <a:close/>
                  <a:moveTo>
                    <a:pt x="818" y="1791"/>
                  </a:moveTo>
                  <a:cubicBezTo>
                    <a:pt x="818" y="1718"/>
                    <a:pt x="818" y="1718"/>
                    <a:pt x="818" y="1718"/>
                  </a:cubicBezTo>
                  <a:cubicBezTo>
                    <a:pt x="746" y="1718"/>
                    <a:pt x="746" y="1718"/>
                    <a:pt x="746" y="1718"/>
                  </a:cubicBezTo>
                  <a:cubicBezTo>
                    <a:pt x="746" y="1791"/>
                    <a:pt x="746" y="1791"/>
                    <a:pt x="746" y="1791"/>
                  </a:cubicBezTo>
                  <a:cubicBezTo>
                    <a:pt x="818" y="1791"/>
                    <a:pt x="818" y="1791"/>
                    <a:pt x="818" y="1791"/>
                  </a:cubicBezTo>
                  <a:close/>
                  <a:moveTo>
                    <a:pt x="710" y="1791"/>
                  </a:moveTo>
                  <a:cubicBezTo>
                    <a:pt x="710" y="1718"/>
                    <a:pt x="710" y="1718"/>
                    <a:pt x="710" y="1718"/>
                  </a:cubicBezTo>
                  <a:cubicBezTo>
                    <a:pt x="638" y="1718"/>
                    <a:pt x="638" y="1718"/>
                    <a:pt x="638" y="1718"/>
                  </a:cubicBezTo>
                  <a:cubicBezTo>
                    <a:pt x="638" y="1791"/>
                    <a:pt x="638" y="1791"/>
                    <a:pt x="638" y="1791"/>
                  </a:cubicBezTo>
                  <a:cubicBezTo>
                    <a:pt x="710" y="1791"/>
                    <a:pt x="710" y="1791"/>
                    <a:pt x="710" y="1791"/>
                  </a:cubicBezTo>
                  <a:close/>
                  <a:moveTo>
                    <a:pt x="854" y="1791"/>
                  </a:moveTo>
                  <a:cubicBezTo>
                    <a:pt x="962" y="1791"/>
                    <a:pt x="962" y="1791"/>
                    <a:pt x="962" y="1791"/>
                  </a:cubicBezTo>
                  <a:cubicBezTo>
                    <a:pt x="962" y="1899"/>
                    <a:pt x="962" y="1899"/>
                    <a:pt x="962" y="1899"/>
                  </a:cubicBezTo>
                  <a:cubicBezTo>
                    <a:pt x="1035" y="1899"/>
                    <a:pt x="1035" y="1899"/>
                    <a:pt x="1035" y="1899"/>
                  </a:cubicBezTo>
                  <a:cubicBezTo>
                    <a:pt x="1035" y="1718"/>
                    <a:pt x="1035" y="1718"/>
                    <a:pt x="1035" y="1718"/>
                  </a:cubicBezTo>
                  <a:cubicBezTo>
                    <a:pt x="854" y="1718"/>
                    <a:pt x="854" y="1718"/>
                    <a:pt x="854" y="1718"/>
                  </a:cubicBezTo>
                  <a:cubicBezTo>
                    <a:pt x="854" y="1791"/>
                    <a:pt x="854" y="1791"/>
                    <a:pt x="854" y="1791"/>
                  </a:cubicBezTo>
                  <a:close/>
                  <a:moveTo>
                    <a:pt x="854" y="1826"/>
                  </a:moveTo>
                  <a:cubicBezTo>
                    <a:pt x="854" y="1899"/>
                    <a:pt x="854" y="1899"/>
                    <a:pt x="854" y="1899"/>
                  </a:cubicBezTo>
                  <a:cubicBezTo>
                    <a:pt x="926" y="1899"/>
                    <a:pt x="926" y="1899"/>
                    <a:pt x="926" y="1899"/>
                  </a:cubicBezTo>
                  <a:cubicBezTo>
                    <a:pt x="926" y="1826"/>
                    <a:pt x="926" y="1826"/>
                    <a:pt x="926" y="1826"/>
                  </a:cubicBezTo>
                  <a:cubicBezTo>
                    <a:pt x="854" y="1826"/>
                    <a:pt x="854" y="1826"/>
                    <a:pt x="854" y="1826"/>
                  </a:cubicBezTo>
                  <a:close/>
                  <a:moveTo>
                    <a:pt x="313" y="1467"/>
                  </a:moveTo>
                  <a:cubicBezTo>
                    <a:pt x="386" y="1467"/>
                    <a:pt x="386" y="1467"/>
                    <a:pt x="386" y="1467"/>
                  </a:cubicBezTo>
                  <a:cubicBezTo>
                    <a:pt x="386" y="1394"/>
                    <a:pt x="386" y="1394"/>
                    <a:pt x="386" y="1394"/>
                  </a:cubicBezTo>
                  <a:cubicBezTo>
                    <a:pt x="313" y="1394"/>
                    <a:pt x="313" y="1394"/>
                    <a:pt x="313" y="1394"/>
                  </a:cubicBezTo>
                  <a:cubicBezTo>
                    <a:pt x="313" y="1467"/>
                    <a:pt x="313" y="1467"/>
                    <a:pt x="313" y="1467"/>
                  </a:cubicBezTo>
                  <a:close/>
                  <a:moveTo>
                    <a:pt x="313" y="1358"/>
                  </a:moveTo>
                  <a:cubicBezTo>
                    <a:pt x="386" y="1358"/>
                    <a:pt x="386" y="1358"/>
                    <a:pt x="386" y="1358"/>
                  </a:cubicBezTo>
                  <a:cubicBezTo>
                    <a:pt x="386" y="1286"/>
                    <a:pt x="386" y="1286"/>
                    <a:pt x="386" y="1286"/>
                  </a:cubicBezTo>
                  <a:cubicBezTo>
                    <a:pt x="313" y="1286"/>
                    <a:pt x="313" y="1286"/>
                    <a:pt x="313" y="1286"/>
                  </a:cubicBezTo>
                  <a:cubicBezTo>
                    <a:pt x="313" y="1358"/>
                    <a:pt x="313" y="1358"/>
                    <a:pt x="313" y="1358"/>
                  </a:cubicBezTo>
                  <a:close/>
                  <a:moveTo>
                    <a:pt x="205" y="1142"/>
                  </a:moveTo>
                  <a:cubicBezTo>
                    <a:pt x="313" y="1142"/>
                    <a:pt x="313" y="1142"/>
                    <a:pt x="313" y="1142"/>
                  </a:cubicBezTo>
                  <a:cubicBezTo>
                    <a:pt x="313" y="1250"/>
                    <a:pt x="313" y="1250"/>
                    <a:pt x="313" y="1250"/>
                  </a:cubicBezTo>
                  <a:cubicBezTo>
                    <a:pt x="386" y="1250"/>
                    <a:pt x="386" y="1250"/>
                    <a:pt x="386" y="1250"/>
                  </a:cubicBezTo>
                  <a:cubicBezTo>
                    <a:pt x="386" y="1070"/>
                    <a:pt x="386" y="1070"/>
                    <a:pt x="386" y="1070"/>
                  </a:cubicBezTo>
                  <a:cubicBezTo>
                    <a:pt x="205" y="1070"/>
                    <a:pt x="205" y="1070"/>
                    <a:pt x="205" y="1070"/>
                  </a:cubicBezTo>
                  <a:cubicBezTo>
                    <a:pt x="205" y="1142"/>
                    <a:pt x="205" y="1142"/>
                    <a:pt x="205" y="1142"/>
                  </a:cubicBezTo>
                  <a:close/>
                  <a:moveTo>
                    <a:pt x="205" y="1178"/>
                  </a:moveTo>
                  <a:cubicBezTo>
                    <a:pt x="205" y="1250"/>
                    <a:pt x="205" y="1250"/>
                    <a:pt x="205" y="1250"/>
                  </a:cubicBezTo>
                  <a:cubicBezTo>
                    <a:pt x="278" y="1250"/>
                    <a:pt x="278" y="1250"/>
                    <a:pt x="278" y="1250"/>
                  </a:cubicBezTo>
                  <a:cubicBezTo>
                    <a:pt x="278" y="1178"/>
                    <a:pt x="278" y="1178"/>
                    <a:pt x="278" y="1178"/>
                  </a:cubicBezTo>
                  <a:cubicBezTo>
                    <a:pt x="205" y="1178"/>
                    <a:pt x="205" y="1178"/>
                    <a:pt x="205" y="1178"/>
                  </a:cubicBezTo>
                  <a:close/>
                  <a:moveTo>
                    <a:pt x="313" y="818"/>
                  </a:moveTo>
                  <a:cubicBezTo>
                    <a:pt x="386" y="818"/>
                    <a:pt x="386" y="818"/>
                    <a:pt x="386" y="818"/>
                  </a:cubicBezTo>
                  <a:cubicBezTo>
                    <a:pt x="386" y="745"/>
                    <a:pt x="386" y="745"/>
                    <a:pt x="386" y="745"/>
                  </a:cubicBezTo>
                  <a:cubicBezTo>
                    <a:pt x="313" y="745"/>
                    <a:pt x="313" y="745"/>
                    <a:pt x="313" y="745"/>
                  </a:cubicBezTo>
                  <a:cubicBezTo>
                    <a:pt x="313" y="818"/>
                    <a:pt x="313" y="818"/>
                    <a:pt x="313" y="818"/>
                  </a:cubicBezTo>
                  <a:close/>
                  <a:moveTo>
                    <a:pt x="313" y="710"/>
                  </a:moveTo>
                  <a:cubicBezTo>
                    <a:pt x="386" y="710"/>
                    <a:pt x="386" y="710"/>
                    <a:pt x="386" y="710"/>
                  </a:cubicBezTo>
                  <a:cubicBezTo>
                    <a:pt x="386" y="637"/>
                    <a:pt x="386" y="637"/>
                    <a:pt x="386" y="637"/>
                  </a:cubicBezTo>
                  <a:cubicBezTo>
                    <a:pt x="313" y="637"/>
                    <a:pt x="313" y="637"/>
                    <a:pt x="313" y="637"/>
                  </a:cubicBezTo>
                  <a:cubicBezTo>
                    <a:pt x="313" y="710"/>
                    <a:pt x="313" y="710"/>
                    <a:pt x="313" y="710"/>
                  </a:cubicBezTo>
                  <a:close/>
                  <a:moveTo>
                    <a:pt x="313" y="853"/>
                  </a:moveTo>
                  <a:cubicBezTo>
                    <a:pt x="313" y="962"/>
                    <a:pt x="313" y="962"/>
                    <a:pt x="313" y="962"/>
                  </a:cubicBezTo>
                  <a:cubicBezTo>
                    <a:pt x="205" y="962"/>
                    <a:pt x="205" y="962"/>
                    <a:pt x="205" y="962"/>
                  </a:cubicBezTo>
                  <a:cubicBezTo>
                    <a:pt x="205" y="1034"/>
                    <a:pt x="205" y="1034"/>
                    <a:pt x="205" y="1034"/>
                  </a:cubicBezTo>
                  <a:cubicBezTo>
                    <a:pt x="386" y="1034"/>
                    <a:pt x="386" y="1034"/>
                    <a:pt x="386" y="1034"/>
                  </a:cubicBezTo>
                  <a:cubicBezTo>
                    <a:pt x="386" y="853"/>
                    <a:pt x="386" y="853"/>
                    <a:pt x="386" y="853"/>
                  </a:cubicBezTo>
                  <a:cubicBezTo>
                    <a:pt x="313" y="853"/>
                    <a:pt x="313" y="853"/>
                    <a:pt x="313" y="853"/>
                  </a:cubicBezTo>
                  <a:close/>
                  <a:moveTo>
                    <a:pt x="278" y="853"/>
                  </a:moveTo>
                  <a:cubicBezTo>
                    <a:pt x="205" y="853"/>
                    <a:pt x="205" y="853"/>
                    <a:pt x="205" y="853"/>
                  </a:cubicBezTo>
                  <a:cubicBezTo>
                    <a:pt x="205" y="926"/>
                    <a:pt x="205" y="926"/>
                    <a:pt x="205" y="926"/>
                  </a:cubicBezTo>
                  <a:cubicBezTo>
                    <a:pt x="278" y="926"/>
                    <a:pt x="278" y="926"/>
                    <a:pt x="278" y="926"/>
                  </a:cubicBezTo>
                  <a:cubicBezTo>
                    <a:pt x="278" y="853"/>
                    <a:pt x="278" y="853"/>
                    <a:pt x="278" y="853"/>
                  </a:cubicBezTo>
                  <a:close/>
                  <a:moveTo>
                    <a:pt x="1791" y="1286"/>
                  </a:moveTo>
                  <a:cubicBezTo>
                    <a:pt x="1719" y="1286"/>
                    <a:pt x="1719" y="1286"/>
                    <a:pt x="1719" y="1286"/>
                  </a:cubicBezTo>
                  <a:cubicBezTo>
                    <a:pt x="1719" y="1358"/>
                    <a:pt x="1719" y="1358"/>
                    <a:pt x="1719" y="1358"/>
                  </a:cubicBezTo>
                  <a:cubicBezTo>
                    <a:pt x="1791" y="1358"/>
                    <a:pt x="1791" y="1358"/>
                    <a:pt x="1791" y="1358"/>
                  </a:cubicBezTo>
                  <a:cubicBezTo>
                    <a:pt x="1791" y="1286"/>
                    <a:pt x="1791" y="1286"/>
                    <a:pt x="1791" y="1286"/>
                  </a:cubicBezTo>
                  <a:close/>
                  <a:moveTo>
                    <a:pt x="1791" y="1394"/>
                  </a:moveTo>
                  <a:cubicBezTo>
                    <a:pt x="1719" y="1394"/>
                    <a:pt x="1719" y="1394"/>
                    <a:pt x="1719" y="1394"/>
                  </a:cubicBezTo>
                  <a:cubicBezTo>
                    <a:pt x="1719" y="1467"/>
                    <a:pt x="1719" y="1467"/>
                    <a:pt x="1719" y="1467"/>
                  </a:cubicBezTo>
                  <a:cubicBezTo>
                    <a:pt x="1791" y="1467"/>
                    <a:pt x="1791" y="1467"/>
                    <a:pt x="1791" y="1467"/>
                  </a:cubicBezTo>
                  <a:cubicBezTo>
                    <a:pt x="1791" y="1394"/>
                    <a:pt x="1791" y="1394"/>
                    <a:pt x="1791" y="1394"/>
                  </a:cubicBezTo>
                  <a:close/>
                  <a:moveTo>
                    <a:pt x="1791" y="1250"/>
                  </a:moveTo>
                  <a:cubicBezTo>
                    <a:pt x="1791" y="1142"/>
                    <a:pt x="1791" y="1142"/>
                    <a:pt x="1791" y="1142"/>
                  </a:cubicBezTo>
                  <a:cubicBezTo>
                    <a:pt x="1899" y="1142"/>
                    <a:pt x="1899" y="1142"/>
                    <a:pt x="1899" y="1142"/>
                  </a:cubicBezTo>
                  <a:cubicBezTo>
                    <a:pt x="1899" y="1070"/>
                    <a:pt x="1899" y="1070"/>
                    <a:pt x="1899" y="1070"/>
                  </a:cubicBezTo>
                  <a:cubicBezTo>
                    <a:pt x="1719" y="1070"/>
                    <a:pt x="1719" y="1070"/>
                    <a:pt x="1719" y="1070"/>
                  </a:cubicBezTo>
                  <a:cubicBezTo>
                    <a:pt x="1719" y="1250"/>
                    <a:pt x="1719" y="1250"/>
                    <a:pt x="1719" y="1250"/>
                  </a:cubicBezTo>
                  <a:cubicBezTo>
                    <a:pt x="1791" y="1250"/>
                    <a:pt x="1791" y="1250"/>
                    <a:pt x="1791" y="1250"/>
                  </a:cubicBezTo>
                  <a:close/>
                  <a:moveTo>
                    <a:pt x="1827" y="1250"/>
                  </a:moveTo>
                  <a:cubicBezTo>
                    <a:pt x="1899" y="1250"/>
                    <a:pt x="1899" y="1250"/>
                    <a:pt x="1899" y="1250"/>
                  </a:cubicBezTo>
                  <a:cubicBezTo>
                    <a:pt x="1899" y="1178"/>
                    <a:pt x="1899" y="1178"/>
                    <a:pt x="1899" y="1178"/>
                  </a:cubicBezTo>
                  <a:cubicBezTo>
                    <a:pt x="1827" y="1178"/>
                    <a:pt x="1827" y="1178"/>
                    <a:pt x="1827" y="1178"/>
                  </a:cubicBezTo>
                  <a:cubicBezTo>
                    <a:pt x="1827" y="1250"/>
                    <a:pt x="1827" y="1250"/>
                    <a:pt x="1827" y="1250"/>
                  </a:cubicBezTo>
                  <a:close/>
                  <a:moveTo>
                    <a:pt x="1791" y="637"/>
                  </a:moveTo>
                  <a:cubicBezTo>
                    <a:pt x="1719" y="637"/>
                    <a:pt x="1719" y="637"/>
                    <a:pt x="1719" y="637"/>
                  </a:cubicBezTo>
                  <a:cubicBezTo>
                    <a:pt x="1719" y="710"/>
                    <a:pt x="1719" y="710"/>
                    <a:pt x="1719" y="710"/>
                  </a:cubicBezTo>
                  <a:cubicBezTo>
                    <a:pt x="1791" y="710"/>
                    <a:pt x="1791" y="710"/>
                    <a:pt x="1791" y="710"/>
                  </a:cubicBezTo>
                  <a:cubicBezTo>
                    <a:pt x="1791" y="637"/>
                    <a:pt x="1791" y="637"/>
                    <a:pt x="1791" y="637"/>
                  </a:cubicBezTo>
                  <a:close/>
                  <a:moveTo>
                    <a:pt x="1791" y="745"/>
                  </a:moveTo>
                  <a:cubicBezTo>
                    <a:pt x="1719" y="745"/>
                    <a:pt x="1719" y="745"/>
                    <a:pt x="1719" y="745"/>
                  </a:cubicBezTo>
                  <a:cubicBezTo>
                    <a:pt x="1719" y="818"/>
                    <a:pt x="1719" y="818"/>
                    <a:pt x="1719" y="818"/>
                  </a:cubicBezTo>
                  <a:cubicBezTo>
                    <a:pt x="1791" y="818"/>
                    <a:pt x="1791" y="818"/>
                    <a:pt x="1791" y="818"/>
                  </a:cubicBezTo>
                  <a:cubicBezTo>
                    <a:pt x="1791" y="745"/>
                    <a:pt x="1791" y="745"/>
                    <a:pt x="1791" y="745"/>
                  </a:cubicBezTo>
                  <a:close/>
                  <a:moveTo>
                    <a:pt x="1899" y="962"/>
                  </a:moveTo>
                  <a:cubicBezTo>
                    <a:pt x="1791" y="962"/>
                    <a:pt x="1791" y="962"/>
                    <a:pt x="1791" y="962"/>
                  </a:cubicBezTo>
                  <a:cubicBezTo>
                    <a:pt x="1791" y="853"/>
                    <a:pt x="1791" y="853"/>
                    <a:pt x="1791" y="853"/>
                  </a:cubicBezTo>
                  <a:cubicBezTo>
                    <a:pt x="1719" y="853"/>
                    <a:pt x="1719" y="853"/>
                    <a:pt x="1719" y="853"/>
                  </a:cubicBezTo>
                  <a:cubicBezTo>
                    <a:pt x="1719" y="1034"/>
                    <a:pt x="1719" y="1034"/>
                    <a:pt x="1719" y="1034"/>
                  </a:cubicBezTo>
                  <a:cubicBezTo>
                    <a:pt x="1899" y="1034"/>
                    <a:pt x="1899" y="1034"/>
                    <a:pt x="1899" y="1034"/>
                  </a:cubicBezTo>
                  <a:cubicBezTo>
                    <a:pt x="1899" y="962"/>
                    <a:pt x="1899" y="962"/>
                    <a:pt x="1899" y="962"/>
                  </a:cubicBezTo>
                  <a:close/>
                  <a:moveTo>
                    <a:pt x="1899" y="926"/>
                  </a:moveTo>
                  <a:cubicBezTo>
                    <a:pt x="1899" y="853"/>
                    <a:pt x="1899" y="853"/>
                    <a:pt x="1899" y="853"/>
                  </a:cubicBezTo>
                  <a:cubicBezTo>
                    <a:pt x="1827" y="853"/>
                    <a:pt x="1827" y="853"/>
                    <a:pt x="1827" y="853"/>
                  </a:cubicBezTo>
                  <a:cubicBezTo>
                    <a:pt x="1827" y="926"/>
                    <a:pt x="1827" y="926"/>
                    <a:pt x="1827" y="926"/>
                  </a:cubicBezTo>
                  <a:cubicBezTo>
                    <a:pt x="1899" y="926"/>
                    <a:pt x="1899" y="926"/>
                    <a:pt x="1899" y="926"/>
                  </a:cubicBezTo>
                  <a:close/>
                  <a:moveTo>
                    <a:pt x="1286" y="313"/>
                  </a:moveTo>
                  <a:cubicBezTo>
                    <a:pt x="1286" y="385"/>
                    <a:pt x="1286" y="385"/>
                    <a:pt x="1286" y="385"/>
                  </a:cubicBezTo>
                  <a:cubicBezTo>
                    <a:pt x="1359" y="385"/>
                    <a:pt x="1359" y="385"/>
                    <a:pt x="1359" y="385"/>
                  </a:cubicBezTo>
                  <a:cubicBezTo>
                    <a:pt x="1359" y="313"/>
                    <a:pt x="1359" y="313"/>
                    <a:pt x="1359" y="313"/>
                  </a:cubicBezTo>
                  <a:cubicBezTo>
                    <a:pt x="1286" y="313"/>
                    <a:pt x="1286" y="313"/>
                    <a:pt x="1286" y="313"/>
                  </a:cubicBezTo>
                  <a:close/>
                  <a:moveTo>
                    <a:pt x="1395" y="313"/>
                  </a:moveTo>
                  <a:cubicBezTo>
                    <a:pt x="1395" y="385"/>
                    <a:pt x="1395" y="385"/>
                    <a:pt x="1395" y="385"/>
                  </a:cubicBezTo>
                  <a:cubicBezTo>
                    <a:pt x="1467" y="385"/>
                    <a:pt x="1467" y="385"/>
                    <a:pt x="1467" y="385"/>
                  </a:cubicBezTo>
                  <a:cubicBezTo>
                    <a:pt x="1467" y="313"/>
                    <a:pt x="1467" y="313"/>
                    <a:pt x="1467" y="313"/>
                  </a:cubicBezTo>
                  <a:cubicBezTo>
                    <a:pt x="1395" y="313"/>
                    <a:pt x="1395" y="313"/>
                    <a:pt x="1395" y="313"/>
                  </a:cubicBezTo>
                  <a:close/>
                  <a:moveTo>
                    <a:pt x="1251" y="313"/>
                  </a:moveTo>
                  <a:cubicBezTo>
                    <a:pt x="1143" y="313"/>
                    <a:pt x="1143" y="313"/>
                    <a:pt x="1143" y="313"/>
                  </a:cubicBezTo>
                  <a:cubicBezTo>
                    <a:pt x="1143" y="205"/>
                    <a:pt x="1143" y="205"/>
                    <a:pt x="1143" y="205"/>
                  </a:cubicBezTo>
                  <a:cubicBezTo>
                    <a:pt x="1070" y="205"/>
                    <a:pt x="1070" y="205"/>
                    <a:pt x="1070" y="205"/>
                  </a:cubicBezTo>
                  <a:cubicBezTo>
                    <a:pt x="1070" y="385"/>
                    <a:pt x="1070" y="385"/>
                    <a:pt x="1070" y="385"/>
                  </a:cubicBezTo>
                  <a:cubicBezTo>
                    <a:pt x="1251" y="385"/>
                    <a:pt x="1251" y="385"/>
                    <a:pt x="1251" y="385"/>
                  </a:cubicBezTo>
                  <a:cubicBezTo>
                    <a:pt x="1251" y="313"/>
                    <a:pt x="1251" y="313"/>
                    <a:pt x="1251" y="313"/>
                  </a:cubicBezTo>
                  <a:close/>
                  <a:moveTo>
                    <a:pt x="1251" y="277"/>
                  </a:moveTo>
                  <a:cubicBezTo>
                    <a:pt x="1251" y="205"/>
                    <a:pt x="1251" y="205"/>
                    <a:pt x="1251" y="205"/>
                  </a:cubicBezTo>
                  <a:cubicBezTo>
                    <a:pt x="1178" y="205"/>
                    <a:pt x="1178" y="205"/>
                    <a:pt x="1178" y="205"/>
                  </a:cubicBezTo>
                  <a:cubicBezTo>
                    <a:pt x="1178" y="277"/>
                    <a:pt x="1178" y="277"/>
                    <a:pt x="1178" y="277"/>
                  </a:cubicBezTo>
                  <a:cubicBezTo>
                    <a:pt x="1251" y="277"/>
                    <a:pt x="1251" y="277"/>
                    <a:pt x="1251" y="277"/>
                  </a:cubicBezTo>
                  <a:close/>
                  <a:moveTo>
                    <a:pt x="638" y="313"/>
                  </a:moveTo>
                  <a:cubicBezTo>
                    <a:pt x="638" y="385"/>
                    <a:pt x="638" y="385"/>
                    <a:pt x="638" y="385"/>
                  </a:cubicBezTo>
                  <a:cubicBezTo>
                    <a:pt x="710" y="385"/>
                    <a:pt x="710" y="385"/>
                    <a:pt x="710" y="385"/>
                  </a:cubicBezTo>
                  <a:cubicBezTo>
                    <a:pt x="710" y="313"/>
                    <a:pt x="710" y="313"/>
                    <a:pt x="710" y="313"/>
                  </a:cubicBezTo>
                  <a:cubicBezTo>
                    <a:pt x="638" y="313"/>
                    <a:pt x="638" y="313"/>
                    <a:pt x="638" y="313"/>
                  </a:cubicBezTo>
                  <a:close/>
                  <a:moveTo>
                    <a:pt x="746" y="313"/>
                  </a:moveTo>
                  <a:cubicBezTo>
                    <a:pt x="746" y="385"/>
                    <a:pt x="746" y="385"/>
                    <a:pt x="746" y="385"/>
                  </a:cubicBezTo>
                  <a:cubicBezTo>
                    <a:pt x="818" y="385"/>
                    <a:pt x="818" y="385"/>
                    <a:pt x="818" y="385"/>
                  </a:cubicBezTo>
                  <a:cubicBezTo>
                    <a:pt x="818" y="313"/>
                    <a:pt x="818" y="313"/>
                    <a:pt x="818" y="313"/>
                  </a:cubicBezTo>
                  <a:cubicBezTo>
                    <a:pt x="746" y="313"/>
                    <a:pt x="746" y="313"/>
                    <a:pt x="746" y="313"/>
                  </a:cubicBezTo>
                  <a:close/>
                  <a:moveTo>
                    <a:pt x="962" y="205"/>
                  </a:moveTo>
                  <a:cubicBezTo>
                    <a:pt x="962" y="313"/>
                    <a:pt x="962" y="313"/>
                    <a:pt x="962" y="313"/>
                  </a:cubicBezTo>
                  <a:cubicBezTo>
                    <a:pt x="854" y="313"/>
                    <a:pt x="854" y="313"/>
                    <a:pt x="854" y="313"/>
                  </a:cubicBezTo>
                  <a:cubicBezTo>
                    <a:pt x="854" y="385"/>
                    <a:pt x="854" y="385"/>
                    <a:pt x="854" y="385"/>
                  </a:cubicBezTo>
                  <a:cubicBezTo>
                    <a:pt x="1035" y="385"/>
                    <a:pt x="1035" y="385"/>
                    <a:pt x="1035" y="385"/>
                  </a:cubicBezTo>
                  <a:cubicBezTo>
                    <a:pt x="1035" y="205"/>
                    <a:pt x="1035" y="205"/>
                    <a:pt x="1035" y="205"/>
                  </a:cubicBezTo>
                  <a:cubicBezTo>
                    <a:pt x="962" y="205"/>
                    <a:pt x="962" y="205"/>
                    <a:pt x="962" y="205"/>
                  </a:cubicBezTo>
                  <a:close/>
                  <a:moveTo>
                    <a:pt x="926" y="205"/>
                  </a:moveTo>
                  <a:cubicBezTo>
                    <a:pt x="854" y="205"/>
                    <a:pt x="854" y="205"/>
                    <a:pt x="854" y="205"/>
                  </a:cubicBezTo>
                  <a:cubicBezTo>
                    <a:pt x="854" y="277"/>
                    <a:pt x="854" y="277"/>
                    <a:pt x="854" y="277"/>
                  </a:cubicBezTo>
                  <a:cubicBezTo>
                    <a:pt x="926" y="277"/>
                    <a:pt x="926" y="277"/>
                    <a:pt x="926" y="277"/>
                  </a:cubicBezTo>
                  <a:cubicBezTo>
                    <a:pt x="926" y="205"/>
                    <a:pt x="926" y="205"/>
                    <a:pt x="926" y="205"/>
                  </a:cubicBezTo>
                  <a:close/>
                  <a:moveTo>
                    <a:pt x="1683" y="637"/>
                  </a:moveTo>
                  <a:cubicBezTo>
                    <a:pt x="1611" y="637"/>
                    <a:pt x="1611" y="637"/>
                    <a:pt x="1611" y="637"/>
                  </a:cubicBezTo>
                  <a:cubicBezTo>
                    <a:pt x="1611" y="710"/>
                    <a:pt x="1611" y="710"/>
                    <a:pt x="1611" y="710"/>
                  </a:cubicBezTo>
                  <a:cubicBezTo>
                    <a:pt x="1683" y="710"/>
                    <a:pt x="1683" y="710"/>
                    <a:pt x="1683" y="710"/>
                  </a:cubicBezTo>
                  <a:cubicBezTo>
                    <a:pt x="1683" y="637"/>
                    <a:pt x="1683" y="637"/>
                    <a:pt x="1683" y="637"/>
                  </a:cubicBezTo>
                  <a:close/>
                  <a:moveTo>
                    <a:pt x="1683" y="745"/>
                  </a:moveTo>
                  <a:cubicBezTo>
                    <a:pt x="1611" y="745"/>
                    <a:pt x="1611" y="745"/>
                    <a:pt x="1611" y="745"/>
                  </a:cubicBezTo>
                  <a:cubicBezTo>
                    <a:pt x="1611" y="818"/>
                    <a:pt x="1611" y="818"/>
                    <a:pt x="1611" y="818"/>
                  </a:cubicBezTo>
                  <a:cubicBezTo>
                    <a:pt x="1683" y="818"/>
                    <a:pt x="1683" y="818"/>
                    <a:pt x="1683" y="818"/>
                  </a:cubicBezTo>
                  <a:cubicBezTo>
                    <a:pt x="1683" y="745"/>
                    <a:pt x="1683" y="745"/>
                    <a:pt x="1683" y="745"/>
                  </a:cubicBezTo>
                  <a:close/>
                  <a:moveTo>
                    <a:pt x="1683" y="1286"/>
                  </a:moveTo>
                  <a:cubicBezTo>
                    <a:pt x="1611" y="1286"/>
                    <a:pt x="1611" y="1286"/>
                    <a:pt x="1611" y="1286"/>
                  </a:cubicBezTo>
                  <a:cubicBezTo>
                    <a:pt x="1611" y="1358"/>
                    <a:pt x="1611" y="1358"/>
                    <a:pt x="1611" y="1358"/>
                  </a:cubicBezTo>
                  <a:cubicBezTo>
                    <a:pt x="1683" y="1358"/>
                    <a:pt x="1683" y="1358"/>
                    <a:pt x="1683" y="1358"/>
                  </a:cubicBezTo>
                  <a:cubicBezTo>
                    <a:pt x="1683" y="1286"/>
                    <a:pt x="1683" y="1286"/>
                    <a:pt x="1683" y="1286"/>
                  </a:cubicBezTo>
                  <a:close/>
                  <a:moveTo>
                    <a:pt x="1683" y="1394"/>
                  </a:moveTo>
                  <a:cubicBezTo>
                    <a:pt x="1611" y="1394"/>
                    <a:pt x="1611" y="1394"/>
                    <a:pt x="1611" y="1394"/>
                  </a:cubicBezTo>
                  <a:cubicBezTo>
                    <a:pt x="1611" y="1467"/>
                    <a:pt x="1611" y="1467"/>
                    <a:pt x="1611" y="1467"/>
                  </a:cubicBezTo>
                  <a:cubicBezTo>
                    <a:pt x="1683" y="1467"/>
                    <a:pt x="1683" y="1467"/>
                    <a:pt x="1683" y="1467"/>
                  </a:cubicBezTo>
                  <a:cubicBezTo>
                    <a:pt x="1683" y="1394"/>
                    <a:pt x="1683" y="1394"/>
                    <a:pt x="1683" y="1394"/>
                  </a:cubicBezTo>
                  <a:close/>
                  <a:moveTo>
                    <a:pt x="1683" y="1683"/>
                  </a:moveTo>
                  <a:cubicBezTo>
                    <a:pt x="1683" y="1502"/>
                    <a:pt x="1683" y="1502"/>
                    <a:pt x="1683" y="1502"/>
                  </a:cubicBezTo>
                  <a:cubicBezTo>
                    <a:pt x="1611" y="1502"/>
                    <a:pt x="1611" y="1502"/>
                    <a:pt x="1611" y="1502"/>
                  </a:cubicBezTo>
                  <a:cubicBezTo>
                    <a:pt x="1611" y="1610"/>
                    <a:pt x="1611" y="1610"/>
                    <a:pt x="1611" y="1610"/>
                  </a:cubicBezTo>
                  <a:cubicBezTo>
                    <a:pt x="1503" y="1610"/>
                    <a:pt x="1503" y="1610"/>
                    <a:pt x="1503" y="1610"/>
                  </a:cubicBezTo>
                  <a:cubicBezTo>
                    <a:pt x="1503" y="1683"/>
                    <a:pt x="1503" y="1683"/>
                    <a:pt x="1503" y="1683"/>
                  </a:cubicBezTo>
                  <a:cubicBezTo>
                    <a:pt x="1683" y="1683"/>
                    <a:pt x="1683" y="1683"/>
                    <a:pt x="1683" y="1683"/>
                  </a:cubicBezTo>
                  <a:close/>
                  <a:moveTo>
                    <a:pt x="1683" y="421"/>
                  </a:moveTo>
                  <a:cubicBezTo>
                    <a:pt x="1503" y="421"/>
                    <a:pt x="1503" y="421"/>
                    <a:pt x="1503" y="421"/>
                  </a:cubicBezTo>
                  <a:cubicBezTo>
                    <a:pt x="1503" y="494"/>
                    <a:pt x="1503" y="494"/>
                    <a:pt x="1503" y="494"/>
                  </a:cubicBezTo>
                  <a:cubicBezTo>
                    <a:pt x="1611" y="494"/>
                    <a:pt x="1611" y="494"/>
                    <a:pt x="1611" y="494"/>
                  </a:cubicBezTo>
                  <a:cubicBezTo>
                    <a:pt x="1611" y="602"/>
                    <a:pt x="1611" y="602"/>
                    <a:pt x="1611" y="602"/>
                  </a:cubicBezTo>
                  <a:cubicBezTo>
                    <a:pt x="1683" y="602"/>
                    <a:pt x="1683" y="602"/>
                    <a:pt x="1683" y="602"/>
                  </a:cubicBezTo>
                  <a:cubicBezTo>
                    <a:pt x="1683" y="421"/>
                    <a:pt x="1683" y="421"/>
                    <a:pt x="1683" y="421"/>
                  </a:cubicBezTo>
                  <a:close/>
                  <a:moveTo>
                    <a:pt x="1683" y="1034"/>
                  </a:moveTo>
                  <a:cubicBezTo>
                    <a:pt x="1683" y="853"/>
                    <a:pt x="1683" y="853"/>
                    <a:pt x="1683" y="853"/>
                  </a:cubicBezTo>
                  <a:cubicBezTo>
                    <a:pt x="1611" y="853"/>
                    <a:pt x="1611" y="853"/>
                    <a:pt x="1611" y="853"/>
                  </a:cubicBezTo>
                  <a:cubicBezTo>
                    <a:pt x="1611" y="962"/>
                    <a:pt x="1611" y="962"/>
                    <a:pt x="1611" y="962"/>
                  </a:cubicBezTo>
                  <a:cubicBezTo>
                    <a:pt x="1503" y="962"/>
                    <a:pt x="1503" y="962"/>
                    <a:pt x="1503" y="962"/>
                  </a:cubicBezTo>
                  <a:cubicBezTo>
                    <a:pt x="1503" y="1034"/>
                    <a:pt x="1503" y="1034"/>
                    <a:pt x="1503" y="1034"/>
                  </a:cubicBezTo>
                  <a:cubicBezTo>
                    <a:pt x="1683" y="1034"/>
                    <a:pt x="1683" y="1034"/>
                    <a:pt x="1683" y="1034"/>
                  </a:cubicBezTo>
                  <a:close/>
                  <a:moveTo>
                    <a:pt x="1683" y="1070"/>
                  </a:moveTo>
                  <a:cubicBezTo>
                    <a:pt x="1503" y="1070"/>
                    <a:pt x="1503" y="1070"/>
                    <a:pt x="1503" y="1070"/>
                  </a:cubicBezTo>
                  <a:cubicBezTo>
                    <a:pt x="1503" y="1142"/>
                    <a:pt x="1503" y="1142"/>
                    <a:pt x="1503" y="1142"/>
                  </a:cubicBezTo>
                  <a:cubicBezTo>
                    <a:pt x="1611" y="1142"/>
                    <a:pt x="1611" y="1142"/>
                    <a:pt x="1611" y="1142"/>
                  </a:cubicBezTo>
                  <a:cubicBezTo>
                    <a:pt x="1611" y="1250"/>
                    <a:pt x="1611" y="1250"/>
                    <a:pt x="1611" y="1250"/>
                  </a:cubicBezTo>
                  <a:cubicBezTo>
                    <a:pt x="1683" y="1250"/>
                    <a:pt x="1683" y="1250"/>
                    <a:pt x="1683" y="1250"/>
                  </a:cubicBezTo>
                  <a:cubicBezTo>
                    <a:pt x="1683" y="1070"/>
                    <a:pt x="1683" y="1070"/>
                    <a:pt x="1683" y="1070"/>
                  </a:cubicBezTo>
                  <a:close/>
                  <a:moveTo>
                    <a:pt x="421" y="1467"/>
                  </a:moveTo>
                  <a:cubicBezTo>
                    <a:pt x="494" y="1467"/>
                    <a:pt x="494" y="1467"/>
                    <a:pt x="494" y="1467"/>
                  </a:cubicBezTo>
                  <a:cubicBezTo>
                    <a:pt x="494" y="1394"/>
                    <a:pt x="494" y="1394"/>
                    <a:pt x="494" y="1394"/>
                  </a:cubicBezTo>
                  <a:cubicBezTo>
                    <a:pt x="421" y="1394"/>
                    <a:pt x="421" y="1394"/>
                    <a:pt x="421" y="1394"/>
                  </a:cubicBezTo>
                  <a:cubicBezTo>
                    <a:pt x="421" y="1467"/>
                    <a:pt x="421" y="1467"/>
                    <a:pt x="421" y="1467"/>
                  </a:cubicBezTo>
                  <a:close/>
                  <a:moveTo>
                    <a:pt x="421" y="1358"/>
                  </a:moveTo>
                  <a:cubicBezTo>
                    <a:pt x="494" y="1358"/>
                    <a:pt x="494" y="1358"/>
                    <a:pt x="494" y="1358"/>
                  </a:cubicBezTo>
                  <a:cubicBezTo>
                    <a:pt x="494" y="1286"/>
                    <a:pt x="494" y="1286"/>
                    <a:pt x="494" y="1286"/>
                  </a:cubicBezTo>
                  <a:cubicBezTo>
                    <a:pt x="421" y="1286"/>
                    <a:pt x="421" y="1286"/>
                    <a:pt x="421" y="1286"/>
                  </a:cubicBezTo>
                  <a:cubicBezTo>
                    <a:pt x="421" y="1358"/>
                    <a:pt x="421" y="1358"/>
                    <a:pt x="421" y="1358"/>
                  </a:cubicBezTo>
                  <a:close/>
                  <a:moveTo>
                    <a:pt x="421" y="818"/>
                  </a:moveTo>
                  <a:cubicBezTo>
                    <a:pt x="494" y="818"/>
                    <a:pt x="494" y="818"/>
                    <a:pt x="494" y="818"/>
                  </a:cubicBezTo>
                  <a:cubicBezTo>
                    <a:pt x="494" y="745"/>
                    <a:pt x="494" y="745"/>
                    <a:pt x="494" y="745"/>
                  </a:cubicBezTo>
                  <a:cubicBezTo>
                    <a:pt x="421" y="745"/>
                    <a:pt x="421" y="745"/>
                    <a:pt x="421" y="745"/>
                  </a:cubicBezTo>
                  <a:cubicBezTo>
                    <a:pt x="421" y="818"/>
                    <a:pt x="421" y="818"/>
                    <a:pt x="421" y="818"/>
                  </a:cubicBezTo>
                  <a:close/>
                  <a:moveTo>
                    <a:pt x="421" y="710"/>
                  </a:moveTo>
                  <a:cubicBezTo>
                    <a:pt x="494" y="710"/>
                    <a:pt x="494" y="710"/>
                    <a:pt x="494" y="710"/>
                  </a:cubicBezTo>
                  <a:cubicBezTo>
                    <a:pt x="494" y="637"/>
                    <a:pt x="494" y="637"/>
                    <a:pt x="494" y="637"/>
                  </a:cubicBezTo>
                  <a:cubicBezTo>
                    <a:pt x="421" y="637"/>
                    <a:pt x="421" y="637"/>
                    <a:pt x="421" y="637"/>
                  </a:cubicBezTo>
                  <a:cubicBezTo>
                    <a:pt x="421" y="710"/>
                    <a:pt x="421" y="710"/>
                    <a:pt x="421" y="710"/>
                  </a:cubicBezTo>
                  <a:close/>
                  <a:moveTo>
                    <a:pt x="421" y="1683"/>
                  </a:moveTo>
                  <a:cubicBezTo>
                    <a:pt x="602" y="1683"/>
                    <a:pt x="602" y="1683"/>
                    <a:pt x="602" y="1683"/>
                  </a:cubicBezTo>
                  <a:cubicBezTo>
                    <a:pt x="602" y="1610"/>
                    <a:pt x="602" y="1610"/>
                    <a:pt x="602" y="1610"/>
                  </a:cubicBezTo>
                  <a:cubicBezTo>
                    <a:pt x="494" y="1610"/>
                    <a:pt x="494" y="1610"/>
                    <a:pt x="494" y="1610"/>
                  </a:cubicBezTo>
                  <a:cubicBezTo>
                    <a:pt x="494" y="1502"/>
                    <a:pt x="494" y="1502"/>
                    <a:pt x="494" y="1502"/>
                  </a:cubicBezTo>
                  <a:cubicBezTo>
                    <a:pt x="421" y="1502"/>
                    <a:pt x="421" y="1502"/>
                    <a:pt x="421" y="1502"/>
                  </a:cubicBezTo>
                  <a:cubicBezTo>
                    <a:pt x="421" y="1683"/>
                    <a:pt x="421" y="1683"/>
                    <a:pt x="421" y="1683"/>
                  </a:cubicBezTo>
                  <a:close/>
                  <a:moveTo>
                    <a:pt x="421" y="421"/>
                  </a:moveTo>
                  <a:cubicBezTo>
                    <a:pt x="421" y="602"/>
                    <a:pt x="421" y="602"/>
                    <a:pt x="421" y="602"/>
                  </a:cubicBezTo>
                  <a:cubicBezTo>
                    <a:pt x="494" y="602"/>
                    <a:pt x="494" y="602"/>
                    <a:pt x="494" y="602"/>
                  </a:cubicBezTo>
                  <a:cubicBezTo>
                    <a:pt x="494" y="494"/>
                    <a:pt x="494" y="494"/>
                    <a:pt x="494" y="494"/>
                  </a:cubicBezTo>
                  <a:cubicBezTo>
                    <a:pt x="602" y="494"/>
                    <a:pt x="602" y="494"/>
                    <a:pt x="602" y="494"/>
                  </a:cubicBezTo>
                  <a:cubicBezTo>
                    <a:pt x="602" y="421"/>
                    <a:pt x="602" y="421"/>
                    <a:pt x="602" y="421"/>
                  </a:cubicBezTo>
                  <a:cubicBezTo>
                    <a:pt x="421" y="421"/>
                    <a:pt x="421" y="421"/>
                    <a:pt x="421" y="421"/>
                  </a:cubicBezTo>
                  <a:close/>
                  <a:moveTo>
                    <a:pt x="421" y="1070"/>
                  </a:moveTo>
                  <a:cubicBezTo>
                    <a:pt x="421" y="1250"/>
                    <a:pt x="421" y="1250"/>
                    <a:pt x="421" y="1250"/>
                  </a:cubicBezTo>
                  <a:cubicBezTo>
                    <a:pt x="494" y="1250"/>
                    <a:pt x="494" y="1250"/>
                    <a:pt x="494" y="1250"/>
                  </a:cubicBezTo>
                  <a:cubicBezTo>
                    <a:pt x="494" y="1142"/>
                    <a:pt x="494" y="1142"/>
                    <a:pt x="494" y="1142"/>
                  </a:cubicBezTo>
                  <a:cubicBezTo>
                    <a:pt x="602" y="1142"/>
                    <a:pt x="602" y="1142"/>
                    <a:pt x="602" y="1142"/>
                  </a:cubicBezTo>
                  <a:cubicBezTo>
                    <a:pt x="602" y="1070"/>
                    <a:pt x="602" y="1070"/>
                    <a:pt x="602" y="1070"/>
                  </a:cubicBezTo>
                  <a:cubicBezTo>
                    <a:pt x="421" y="1070"/>
                    <a:pt x="421" y="1070"/>
                    <a:pt x="421" y="1070"/>
                  </a:cubicBezTo>
                  <a:close/>
                  <a:moveTo>
                    <a:pt x="421" y="1034"/>
                  </a:moveTo>
                  <a:cubicBezTo>
                    <a:pt x="602" y="1034"/>
                    <a:pt x="602" y="1034"/>
                    <a:pt x="602" y="1034"/>
                  </a:cubicBezTo>
                  <a:cubicBezTo>
                    <a:pt x="602" y="962"/>
                    <a:pt x="602" y="962"/>
                    <a:pt x="602" y="962"/>
                  </a:cubicBezTo>
                  <a:cubicBezTo>
                    <a:pt x="494" y="962"/>
                    <a:pt x="494" y="962"/>
                    <a:pt x="494" y="962"/>
                  </a:cubicBezTo>
                  <a:cubicBezTo>
                    <a:pt x="494" y="853"/>
                    <a:pt x="494" y="853"/>
                    <a:pt x="494" y="853"/>
                  </a:cubicBezTo>
                  <a:cubicBezTo>
                    <a:pt x="421" y="853"/>
                    <a:pt x="421" y="853"/>
                    <a:pt x="421" y="853"/>
                  </a:cubicBezTo>
                  <a:cubicBezTo>
                    <a:pt x="421" y="1034"/>
                    <a:pt x="421" y="1034"/>
                    <a:pt x="421" y="1034"/>
                  </a:cubicBezTo>
                  <a:close/>
                  <a:moveTo>
                    <a:pt x="1467" y="1683"/>
                  </a:moveTo>
                  <a:cubicBezTo>
                    <a:pt x="1467" y="1610"/>
                    <a:pt x="1467" y="1610"/>
                    <a:pt x="1467" y="1610"/>
                  </a:cubicBezTo>
                  <a:cubicBezTo>
                    <a:pt x="1395" y="1610"/>
                    <a:pt x="1395" y="1610"/>
                    <a:pt x="1395" y="1610"/>
                  </a:cubicBezTo>
                  <a:cubicBezTo>
                    <a:pt x="1395" y="1683"/>
                    <a:pt x="1395" y="1683"/>
                    <a:pt x="1395" y="1683"/>
                  </a:cubicBezTo>
                  <a:cubicBezTo>
                    <a:pt x="1467" y="1683"/>
                    <a:pt x="1467" y="1683"/>
                    <a:pt x="1467" y="1683"/>
                  </a:cubicBezTo>
                  <a:close/>
                  <a:moveTo>
                    <a:pt x="1359" y="1683"/>
                  </a:moveTo>
                  <a:cubicBezTo>
                    <a:pt x="1359" y="1610"/>
                    <a:pt x="1359" y="1610"/>
                    <a:pt x="1359" y="1610"/>
                  </a:cubicBezTo>
                  <a:cubicBezTo>
                    <a:pt x="1286" y="1610"/>
                    <a:pt x="1286" y="1610"/>
                    <a:pt x="1286" y="1610"/>
                  </a:cubicBezTo>
                  <a:cubicBezTo>
                    <a:pt x="1286" y="1683"/>
                    <a:pt x="1286" y="1683"/>
                    <a:pt x="1286" y="1683"/>
                  </a:cubicBezTo>
                  <a:cubicBezTo>
                    <a:pt x="1359" y="1683"/>
                    <a:pt x="1359" y="1683"/>
                    <a:pt x="1359" y="1683"/>
                  </a:cubicBezTo>
                  <a:close/>
                  <a:moveTo>
                    <a:pt x="818" y="1683"/>
                  </a:moveTo>
                  <a:cubicBezTo>
                    <a:pt x="818" y="1610"/>
                    <a:pt x="818" y="1610"/>
                    <a:pt x="818" y="1610"/>
                  </a:cubicBezTo>
                  <a:cubicBezTo>
                    <a:pt x="746" y="1610"/>
                    <a:pt x="746" y="1610"/>
                    <a:pt x="746" y="1610"/>
                  </a:cubicBezTo>
                  <a:cubicBezTo>
                    <a:pt x="746" y="1683"/>
                    <a:pt x="746" y="1683"/>
                    <a:pt x="746" y="1683"/>
                  </a:cubicBezTo>
                  <a:cubicBezTo>
                    <a:pt x="818" y="1683"/>
                    <a:pt x="818" y="1683"/>
                    <a:pt x="818" y="1683"/>
                  </a:cubicBezTo>
                  <a:close/>
                  <a:moveTo>
                    <a:pt x="710" y="1683"/>
                  </a:moveTo>
                  <a:cubicBezTo>
                    <a:pt x="710" y="1610"/>
                    <a:pt x="710" y="1610"/>
                    <a:pt x="710" y="1610"/>
                  </a:cubicBezTo>
                  <a:cubicBezTo>
                    <a:pt x="638" y="1610"/>
                    <a:pt x="638" y="1610"/>
                    <a:pt x="638" y="1610"/>
                  </a:cubicBezTo>
                  <a:cubicBezTo>
                    <a:pt x="638" y="1683"/>
                    <a:pt x="638" y="1683"/>
                    <a:pt x="638" y="1683"/>
                  </a:cubicBezTo>
                  <a:cubicBezTo>
                    <a:pt x="710" y="1683"/>
                    <a:pt x="710" y="1683"/>
                    <a:pt x="710" y="1683"/>
                  </a:cubicBezTo>
                  <a:close/>
                  <a:moveTo>
                    <a:pt x="1070" y="1683"/>
                  </a:moveTo>
                  <a:cubicBezTo>
                    <a:pt x="1251" y="1683"/>
                    <a:pt x="1251" y="1683"/>
                    <a:pt x="1251" y="1683"/>
                  </a:cubicBezTo>
                  <a:cubicBezTo>
                    <a:pt x="1251" y="1610"/>
                    <a:pt x="1251" y="1610"/>
                    <a:pt x="1251" y="1610"/>
                  </a:cubicBezTo>
                  <a:cubicBezTo>
                    <a:pt x="1143" y="1610"/>
                    <a:pt x="1143" y="1610"/>
                    <a:pt x="1143" y="1610"/>
                  </a:cubicBezTo>
                  <a:cubicBezTo>
                    <a:pt x="1143" y="1502"/>
                    <a:pt x="1143" y="1502"/>
                    <a:pt x="1143" y="1502"/>
                  </a:cubicBezTo>
                  <a:cubicBezTo>
                    <a:pt x="1070" y="1502"/>
                    <a:pt x="1070" y="1502"/>
                    <a:pt x="1070" y="1502"/>
                  </a:cubicBezTo>
                  <a:cubicBezTo>
                    <a:pt x="1070" y="1683"/>
                    <a:pt x="1070" y="1683"/>
                    <a:pt x="1070" y="1683"/>
                  </a:cubicBezTo>
                  <a:close/>
                  <a:moveTo>
                    <a:pt x="1035" y="1683"/>
                  </a:moveTo>
                  <a:cubicBezTo>
                    <a:pt x="1035" y="1502"/>
                    <a:pt x="1035" y="1502"/>
                    <a:pt x="1035" y="1502"/>
                  </a:cubicBezTo>
                  <a:cubicBezTo>
                    <a:pt x="962" y="1502"/>
                    <a:pt x="962" y="1502"/>
                    <a:pt x="962" y="1502"/>
                  </a:cubicBezTo>
                  <a:cubicBezTo>
                    <a:pt x="962" y="1610"/>
                    <a:pt x="962" y="1610"/>
                    <a:pt x="962" y="1610"/>
                  </a:cubicBezTo>
                  <a:cubicBezTo>
                    <a:pt x="854" y="1610"/>
                    <a:pt x="854" y="1610"/>
                    <a:pt x="854" y="1610"/>
                  </a:cubicBezTo>
                  <a:cubicBezTo>
                    <a:pt x="854" y="1683"/>
                    <a:pt x="854" y="1683"/>
                    <a:pt x="854" y="1683"/>
                  </a:cubicBezTo>
                  <a:cubicBezTo>
                    <a:pt x="1035" y="1683"/>
                    <a:pt x="1035" y="1683"/>
                    <a:pt x="1035" y="1683"/>
                  </a:cubicBezTo>
                  <a:close/>
                  <a:moveTo>
                    <a:pt x="638" y="421"/>
                  </a:moveTo>
                  <a:cubicBezTo>
                    <a:pt x="638" y="494"/>
                    <a:pt x="638" y="494"/>
                    <a:pt x="638" y="494"/>
                  </a:cubicBezTo>
                  <a:cubicBezTo>
                    <a:pt x="710" y="494"/>
                    <a:pt x="710" y="494"/>
                    <a:pt x="710" y="494"/>
                  </a:cubicBezTo>
                  <a:cubicBezTo>
                    <a:pt x="710" y="421"/>
                    <a:pt x="710" y="421"/>
                    <a:pt x="710" y="421"/>
                  </a:cubicBezTo>
                  <a:cubicBezTo>
                    <a:pt x="638" y="421"/>
                    <a:pt x="638" y="421"/>
                    <a:pt x="638" y="421"/>
                  </a:cubicBezTo>
                  <a:close/>
                  <a:moveTo>
                    <a:pt x="746" y="421"/>
                  </a:moveTo>
                  <a:cubicBezTo>
                    <a:pt x="746" y="494"/>
                    <a:pt x="746" y="494"/>
                    <a:pt x="746" y="494"/>
                  </a:cubicBezTo>
                  <a:cubicBezTo>
                    <a:pt x="818" y="494"/>
                    <a:pt x="818" y="494"/>
                    <a:pt x="818" y="494"/>
                  </a:cubicBezTo>
                  <a:cubicBezTo>
                    <a:pt x="818" y="421"/>
                    <a:pt x="818" y="421"/>
                    <a:pt x="818" y="421"/>
                  </a:cubicBezTo>
                  <a:cubicBezTo>
                    <a:pt x="746" y="421"/>
                    <a:pt x="746" y="421"/>
                    <a:pt x="746" y="421"/>
                  </a:cubicBezTo>
                  <a:close/>
                  <a:moveTo>
                    <a:pt x="1286" y="421"/>
                  </a:moveTo>
                  <a:cubicBezTo>
                    <a:pt x="1286" y="494"/>
                    <a:pt x="1286" y="494"/>
                    <a:pt x="1286" y="494"/>
                  </a:cubicBezTo>
                  <a:cubicBezTo>
                    <a:pt x="1359" y="494"/>
                    <a:pt x="1359" y="494"/>
                    <a:pt x="1359" y="494"/>
                  </a:cubicBezTo>
                  <a:cubicBezTo>
                    <a:pt x="1359" y="421"/>
                    <a:pt x="1359" y="421"/>
                    <a:pt x="1359" y="421"/>
                  </a:cubicBezTo>
                  <a:cubicBezTo>
                    <a:pt x="1286" y="421"/>
                    <a:pt x="1286" y="421"/>
                    <a:pt x="1286" y="421"/>
                  </a:cubicBezTo>
                  <a:close/>
                  <a:moveTo>
                    <a:pt x="1395" y="421"/>
                  </a:moveTo>
                  <a:cubicBezTo>
                    <a:pt x="1395" y="494"/>
                    <a:pt x="1395" y="494"/>
                    <a:pt x="1395" y="494"/>
                  </a:cubicBezTo>
                  <a:cubicBezTo>
                    <a:pt x="1467" y="494"/>
                    <a:pt x="1467" y="494"/>
                    <a:pt x="1467" y="494"/>
                  </a:cubicBezTo>
                  <a:cubicBezTo>
                    <a:pt x="1467" y="421"/>
                    <a:pt x="1467" y="421"/>
                    <a:pt x="1467" y="421"/>
                  </a:cubicBezTo>
                  <a:cubicBezTo>
                    <a:pt x="1395" y="421"/>
                    <a:pt x="1395" y="421"/>
                    <a:pt x="1395" y="421"/>
                  </a:cubicBezTo>
                  <a:close/>
                  <a:moveTo>
                    <a:pt x="1035" y="421"/>
                  </a:moveTo>
                  <a:cubicBezTo>
                    <a:pt x="854" y="421"/>
                    <a:pt x="854" y="421"/>
                    <a:pt x="854" y="421"/>
                  </a:cubicBezTo>
                  <a:cubicBezTo>
                    <a:pt x="854" y="494"/>
                    <a:pt x="854" y="494"/>
                    <a:pt x="854" y="494"/>
                  </a:cubicBezTo>
                  <a:cubicBezTo>
                    <a:pt x="962" y="494"/>
                    <a:pt x="962" y="494"/>
                    <a:pt x="962" y="494"/>
                  </a:cubicBezTo>
                  <a:cubicBezTo>
                    <a:pt x="962" y="602"/>
                    <a:pt x="962" y="602"/>
                    <a:pt x="962" y="602"/>
                  </a:cubicBezTo>
                  <a:cubicBezTo>
                    <a:pt x="1035" y="602"/>
                    <a:pt x="1035" y="602"/>
                    <a:pt x="1035" y="602"/>
                  </a:cubicBezTo>
                  <a:cubicBezTo>
                    <a:pt x="1035" y="421"/>
                    <a:pt x="1035" y="421"/>
                    <a:pt x="1035" y="421"/>
                  </a:cubicBezTo>
                  <a:close/>
                  <a:moveTo>
                    <a:pt x="1070" y="421"/>
                  </a:moveTo>
                  <a:cubicBezTo>
                    <a:pt x="1070" y="602"/>
                    <a:pt x="1070" y="602"/>
                    <a:pt x="1070" y="602"/>
                  </a:cubicBezTo>
                  <a:cubicBezTo>
                    <a:pt x="1143" y="602"/>
                    <a:pt x="1143" y="602"/>
                    <a:pt x="1143" y="602"/>
                  </a:cubicBezTo>
                  <a:cubicBezTo>
                    <a:pt x="1143" y="494"/>
                    <a:pt x="1143" y="494"/>
                    <a:pt x="1143" y="494"/>
                  </a:cubicBezTo>
                  <a:cubicBezTo>
                    <a:pt x="1251" y="494"/>
                    <a:pt x="1251" y="494"/>
                    <a:pt x="1251" y="494"/>
                  </a:cubicBezTo>
                  <a:cubicBezTo>
                    <a:pt x="1251" y="421"/>
                    <a:pt x="1251" y="421"/>
                    <a:pt x="1251" y="421"/>
                  </a:cubicBezTo>
                  <a:cubicBezTo>
                    <a:pt x="1070" y="421"/>
                    <a:pt x="1070" y="421"/>
                    <a:pt x="1070" y="421"/>
                  </a:cubicBezTo>
                  <a:close/>
                  <a:moveTo>
                    <a:pt x="530" y="1467"/>
                  </a:moveTo>
                  <a:cubicBezTo>
                    <a:pt x="638" y="1467"/>
                    <a:pt x="638" y="1467"/>
                    <a:pt x="638" y="1467"/>
                  </a:cubicBezTo>
                  <a:cubicBezTo>
                    <a:pt x="638" y="1575"/>
                    <a:pt x="638" y="1575"/>
                    <a:pt x="638" y="1575"/>
                  </a:cubicBezTo>
                  <a:cubicBezTo>
                    <a:pt x="710" y="1575"/>
                    <a:pt x="710" y="1575"/>
                    <a:pt x="710" y="1575"/>
                  </a:cubicBezTo>
                  <a:cubicBezTo>
                    <a:pt x="710" y="1394"/>
                    <a:pt x="710" y="1394"/>
                    <a:pt x="710" y="1394"/>
                  </a:cubicBezTo>
                  <a:cubicBezTo>
                    <a:pt x="530" y="1394"/>
                    <a:pt x="530" y="1394"/>
                    <a:pt x="530" y="1394"/>
                  </a:cubicBezTo>
                  <a:cubicBezTo>
                    <a:pt x="530" y="1467"/>
                    <a:pt x="530" y="1467"/>
                    <a:pt x="530" y="1467"/>
                  </a:cubicBezTo>
                  <a:close/>
                  <a:moveTo>
                    <a:pt x="530" y="1502"/>
                  </a:moveTo>
                  <a:cubicBezTo>
                    <a:pt x="530" y="1575"/>
                    <a:pt x="530" y="1575"/>
                    <a:pt x="530" y="1575"/>
                  </a:cubicBezTo>
                  <a:cubicBezTo>
                    <a:pt x="602" y="1575"/>
                    <a:pt x="602" y="1575"/>
                    <a:pt x="602" y="1575"/>
                  </a:cubicBezTo>
                  <a:cubicBezTo>
                    <a:pt x="602" y="1502"/>
                    <a:pt x="602" y="1502"/>
                    <a:pt x="602" y="1502"/>
                  </a:cubicBezTo>
                  <a:cubicBezTo>
                    <a:pt x="530" y="1502"/>
                    <a:pt x="530" y="1502"/>
                    <a:pt x="530" y="1502"/>
                  </a:cubicBezTo>
                  <a:close/>
                  <a:moveTo>
                    <a:pt x="638" y="529"/>
                  </a:moveTo>
                  <a:cubicBezTo>
                    <a:pt x="638" y="637"/>
                    <a:pt x="638" y="637"/>
                    <a:pt x="638" y="637"/>
                  </a:cubicBezTo>
                  <a:cubicBezTo>
                    <a:pt x="530" y="637"/>
                    <a:pt x="530" y="637"/>
                    <a:pt x="530" y="637"/>
                  </a:cubicBezTo>
                  <a:cubicBezTo>
                    <a:pt x="530" y="710"/>
                    <a:pt x="530" y="710"/>
                    <a:pt x="530" y="710"/>
                  </a:cubicBezTo>
                  <a:cubicBezTo>
                    <a:pt x="710" y="710"/>
                    <a:pt x="710" y="710"/>
                    <a:pt x="710" y="710"/>
                  </a:cubicBezTo>
                  <a:cubicBezTo>
                    <a:pt x="710" y="529"/>
                    <a:pt x="710" y="529"/>
                    <a:pt x="710" y="529"/>
                  </a:cubicBezTo>
                  <a:cubicBezTo>
                    <a:pt x="638" y="529"/>
                    <a:pt x="638" y="529"/>
                    <a:pt x="638" y="529"/>
                  </a:cubicBezTo>
                  <a:close/>
                  <a:moveTo>
                    <a:pt x="602" y="529"/>
                  </a:moveTo>
                  <a:cubicBezTo>
                    <a:pt x="530" y="529"/>
                    <a:pt x="530" y="529"/>
                    <a:pt x="530" y="529"/>
                  </a:cubicBezTo>
                  <a:cubicBezTo>
                    <a:pt x="530" y="602"/>
                    <a:pt x="530" y="602"/>
                    <a:pt x="530" y="602"/>
                  </a:cubicBezTo>
                  <a:cubicBezTo>
                    <a:pt x="602" y="602"/>
                    <a:pt x="602" y="602"/>
                    <a:pt x="602" y="602"/>
                  </a:cubicBezTo>
                  <a:cubicBezTo>
                    <a:pt x="602" y="529"/>
                    <a:pt x="602" y="529"/>
                    <a:pt x="602" y="529"/>
                  </a:cubicBezTo>
                  <a:close/>
                  <a:moveTo>
                    <a:pt x="638" y="1142"/>
                  </a:moveTo>
                  <a:cubicBezTo>
                    <a:pt x="710" y="1142"/>
                    <a:pt x="710" y="1142"/>
                    <a:pt x="710" y="1142"/>
                  </a:cubicBezTo>
                  <a:cubicBezTo>
                    <a:pt x="710" y="1070"/>
                    <a:pt x="710" y="1070"/>
                    <a:pt x="710" y="1070"/>
                  </a:cubicBezTo>
                  <a:cubicBezTo>
                    <a:pt x="638" y="1070"/>
                    <a:pt x="638" y="1070"/>
                    <a:pt x="638" y="1070"/>
                  </a:cubicBezTo>
                  <a:cubicBezTo>
                    <a:pt x="638" y="1142"/>
                    <a:pt x="638" y="1142"/>
                    <a:pt x="638" y="1142"/>
                  </a:cubicBezTo>
                  <a:close/>
                  <a:moveTo>
                    <a:pt x="638" y="1034"/>
                  </a:moveTo>
                  <a:cubicBezTo>
                    <a:pt x="710" y="1034"/>
                    <a:pt x="710" y="1034"/>
                    <a:pt x="710" y="1034"/>
                  </a:cubicBezTo>
                  <a:cubicBezTo>
                    <a:pt x="710" y="962"/>
                    <a:pt x="710" y="962"/>
                    <a:pt x="710" y="962"/>
                  </a:cubicBezTo>
                  <a:cubicBezTo>
                    <a:pt x="638" y="962"/>
                    <a:pt x="638" y="962"/>
                    <a:pt x="638" y="962"/>
                  </a:cubicBezTo>
                  <a:cubicBezTo>
                    <a:pt x="638" y="1034"/>
                    <a:pt x="638" y="1034"/>
                    <a:pt x="638" y="1034"/>
                  </a:cubicBezTo>
                  <a:close/>
                  <a:moveTo>
                    <a:pt x="638" y="1178"/>
                  </a:moveTo>
                  <a:cubicBezTo>
                    <a:pt x="638" y="1286"/>
                    <a:pt x="638" y="1286"/>
                    <a:pt x="638" y="1286"/>
                  </a:cubicBezTo>
                  <a:cubicBezTo>
                    <a:pt x="530" y="1286"/>
                    <a:pt x="530" y="1286"/>
                    <a:pt x="530" y="1286"/>
                  </a:cubicBezTo>
                  <a:cubicBezTo>
                    <a:pt x="530" y="1358"/>
                    <a:pt x="530" y="1358"/>
                    <a:pt x="530" y="1358"/>
                  </a:cubicBezTo>
                  <a:cubicBezTo>
                    <a:pt x="710" y="1358"/>
                    <a:pt x="710" y="1358"/>
                    <a:pt x="710" y="1358"/>
                  </a:cubicBezTo>
                  <a:cubicBezTo>
                    <a:pt x="710" y="1178"/>
                    <a:pt x="710" y="1178"/>
                    <a:pt x="710" y="1178"/>
                  </a:cubicBezTo>
                  <a:cubicBezTo>
                    <a:pt x="638" y="1178"/>
                    <a:pt x="638" y="1178"/>
                    <a:pt x="638" y="1178"/>
                  </a:cubicBezTo>
                  <a:close/>
                  <a:moveTo>
                    <a:pt x="602" y="1178"/>
                  </a:moveTo>
                  <a:cubicBezTo>
                    <a:pt x="530" y="1178"/>
                    <a:pt x="530" y="1178"/>
                    <a:pt x="530" y="1178"/>
                  </a:cubicBezTo>
                  <a:cubicBezTo>
                    <a:pt x="530" y="1250"/>
                    <a:pt x="530" y="1250"/>
                    <a:pt x="530" y="1250"/>
                  </a:cubicBezTo>
                  <a:cubicBezTo>
                    <a:pt x="602" y="1250"/>
                    <a:pt x="602" y="1250"/>
                    <a:pt x="602" y="1250"/>
                  </a:cubicBezTo>
                  <a:cubicBezTo>
                    <a:pt x="602" y="1178"/>
                    <a:pt x="602" y="1178"/>
                    <a:pt x="602" y="1178"/>
                  </a:cubicBezTo>
                  <a:close/>
                  <a:moveTo>
                    <a:pt x="530" y="818"/>
                  </a:moveTo>
                  <a:cubicBezTo>
                    <a:pt x="638" y="818"/>
                    <a:pt x="638" y="818"/>
                    <a:pt x="638" y="818"/>
                  </a:cubicBezTo>
                  <a:cubicBezTo>
                    <a:pt x="638" y="926"/>
                    <a:pt x="638" y="926"/>
                    <a:pt x="638" y="926"/>
                  </a:cubicBezTo>
                  <a:cubicBezTo>
                    <a:pt x="710" y="926"/>
                    <a:pt x="710" y="926"/>
                    <a:pt x="710" y="926"/>
                  </a:cubicBezTo>
                  <a:cubicBezTo>
                    <a:pt x="710" y="745"/>
                    <a:pt x="710" y="745"/>
                    <a:pt x="710" y="745"/>
                  </a:cubicBezTo>
                  <a:cubicBezTo>
                    <a:pt x="530" y="745"/>
                    <a:pt x="530" y="745"/>
                    <a:pt x="530" y="745"/>
                  </a:cubicBezTo>
                  <a:cubicBezTo>
                    <a:pt x="530" y="818"/>
                    <a:pt x="530" y="818"/>
                    <a:pt x="530" y="818"/>
                  </a:cubicBezTo>
                  <a:close/>
                  <a:moveTo>
                    <a:pt x="530" y="853"/>
                  </a:moveTo>
                  <a:cubicBezTo>
                    <a:pt x="530" y="926"/>
                    <a:pt x="530" y="926"/>
                    <a:pt x="530" y="926"/>
                  </a:cubicBezTo>
                  <a:cubicBezTo>
                    <a:pt x="602" y="926"/>
                    <a:pt x="602" y="926"/>
                    <a:pt x="602" y="926"/>
                  </a:cubicBezTo>
                  <a:cubicBezTo>
                    <a:pt x="602" y="853"/>
                    <a:pt x="602" y="853"/>
                    <a:pt x="602" y="853"/>
                  </a:cubicBezTo>
                  <a:cubicBezTo>
                    <a:pt x="530" y="853"/>
                    <a:pt x="530" y="853"/>
                    <a:pt x="530" y="853"/>
                  </a:cubicBezTo>
                  <a:close/>
                  <a:moveTo>
                    <a:pt x="1467" y="1575"/>
                  </a:moveTo>
                  <a:cubicBezTo>
                    <a:pt x="1467" y="1467"/>
                    <a:pt x="1467" y="1467"/>
                    <a:pt x="1467" y="1467"/>
                  </a:cubicBezTo>
                  <a:cubicBezTo>
                    <a:pt x="1575" y="1467"/>
                    <a:pt x="1575" y="1467"/>
                    <a:pt x="1575" y="1467"/>
                  </a:cubicBezTo>
                  <a:cubicBezTo>
                    <a:pt x="1575" y="1394"/>
                    <a:pt x="1575" y="1394"/>
                    <a:pt x="1575" y="1394"/>
                  </a:cubicBezTo>
                  <a:cubicBezTo>
                    <a:pt x="1395" y="1394"/>
                    <a:pt x="1395" y="1394"/>
                    <a:pt x="1395" y="1394"/>
                  </a:cubicBezTo>
                  <a:cubicBezTo>
                    <a:pt x="1395" y="1575"/>
                    <a:pt x="1395" y="1575"/>
                    <a:pt x="1395" y="1575"/>
                  </a:cubicBezTo>
                  <a:cubicBezTo>
                    <a:pt x="1467" y="1575"/>
                    <a:pt x="1467" y="1575"/>
                    <a:pt x="1467" y="1575"/>
                  </a:cubicBezTo>
                  <a:close/>
                  <a:moveTo>
                    <a:pt x="1503" y="1575"/>
                  </a:moveTo>
                  <a:cubicBezTo>
                    <a:pt x="1575" y="1575"/>
                    <a:pt x="1575" y="1575"/>
                    <a:pt x="1575" y="1575"/>
                  </a:cubicBezTo>
                  <a:cubicBezTo>
                    <a:pt x="1575" y="1502"/>
                    <a:pt x="1575" y="1502"/>
                    <a:pt x="1575" y="1502"/>
                  </a:cubicBezTo>
                  <a:cubicBezTo>
                    <a:pt x="1503" y="1502"/>
                    <a:pt x="1503" y="1502"/>
                    <a:pt x="1503" y="1502"/>
                  </a:cubicBezTo>
                  <a:cubicBezTo>
                    <a:pt x="1503" y="1575"/>
                    <a:pt x="1503" y="1575"/>
                    <a:pt x="1503" y="1575"/>
                  </a:cubicBezTo>
                  <a:close/>
                  <a:moveTo>
                    <a:pt x="1575" y="637"/>
                  </a:moveTo>
                  <a:cubicBezTo>
                    <a:pt x="1467" y="637"/>
                    <a:pt x="1467" y="637"/>
                    <a:pt x="1467" y="637"/>
                  </a:cubicBezTo>
                  <a:cubicBezTo>
                    <a:pt x="1467" y="529"/>
                    <a:pt x="1467" y="529"/>
                    <a:pt x="1467" y="529"/>
                  </a:cubicBezTo>
                  <a:cubicBezTo>
                    <a:pt x="1395" y="529"/>
                    <a:pt x="1395" y="529"/>
                    <a:pt x="1395" y="529"/>
                  </a:cubicBezTo>
                  <a:cubicBezTo>
                    <a:pt x="1395" y="710"/>
                    <a:pt x="1395" y="710"/>
                    <a:pt x="1395" y="710"/>
                  </a:cubicBezTo>
                  <a:cubicBezTo>
                    <a:pt x="1575" y="710"/>
                    <a:pt x="1575" y="710"/>
                    <a:pt x="1575" y="710"/>
                  </a:cubicBezTo>
                  <a:cubicBezTo>
                    <a:pt x="1575" y="637"/>
                    <a:pt x="1575" y="637"/>
                    <a:pt x="1575" y="637"/>
                  </a:cubicBezTo>
                  <a:close/>
                  <a:moveTo>
                    <a:pt x="1575" y="602"/>
                  </a:moveTo>
                  <a:cubicBezTo>
                    <a:pt x="1575" y="529"/>
                    <a:pt x="1575" y="529"/>
                    <a:pt x="1575" y="529"/>
                  </a:cubicBezTo>
                  <a:cubicBezTo>
                    <a:pt x="1503" y="529"/>
                    <a:pt x="1503" y="529"/>
                    <a:pt x="1503" y="529"/>
                  </a:cubicBezTo>
                  <a:cubicBezTo>
                    <a:pt x="1503" y="602"/>
                    <a:pt x="1503" y="602"/>
                    <a:pt x="1503" y="602"/>
                  </a:cubicBezTo>
                  <a:cubicBezTo>
                    <a:pt x="1575" y="602"/>
                    <a:pt x="1575" y="602"/>
                    <a:pt x="1575" y="602"/>
                  </a:cubicBezTo>
                  <a:close/>
                  <a:moveTo>
                    <a:pt x="1467" y="962"/>
                  </a:moveTo>
                  <a:cubicBezTo>
                    <a:pt x="1395" y="962"/>
                    <a:pt x="1395" y="962"/>
                    <a:pt x="1395" y="962"/>
                  </a:cubicBezTo>
                  <a:cubicBezTo>
                    <a:pt x="1395" y="1034"/>
                    <a:pt x="1395" y="1034"/>
                    <a:pt x="1395" y="1034"/>
                  </a:cubicBezTo>
                  <a:cubicBezTo>
                    <a:pt x="1467" y="1034"/>
                    <a:pt x="1467" y="1034"/>
                    <a:pt x="1467" y="1034"/>
                  </a:cubicBezTo>
                  <a:cubicBezTo>
                    <a:pt x="1467" y="962"/>
                    <a:pt x="1467" y="962"/>
                    <a:pt x="1467" y="962"/>
                  </a:cubicBezTo>
                  <a:close/>
                  <a:moveTo>
                    <a:pt x="1467" y="1070"/>
                  </a:moveTo>
                  <a:cubicBezTo>
                    <a:pt x="1395" y="1070"/>
                    <a:pt x="1395" y="1070"/>
                    <a:pt x="1395" y="1070"/>
                  </a:cubicBezTo>
                  <a:cubicBezTo>
                    <a:pt x="1395" y="1142"/>
                    <a:pt x="1395" y="1142"/>
                    <a:pt x="1395" y="1142"/>
                  </a:cubicBezTo>
                  <a:cubicBezTo>
                    <a:pt x="1467" y="1142"/>
                    <a:pt x="1467" y="1142"/>
                    <a:pt x="1467" y="1142"/>
                  </a:cubicBezTo>
                  <a:cubicBezTo>
                    <a:pt x="1467" y="1070"/>
                    <a:pt x="1467" y="1070"/>
                    <a:pt x="1467" y="1070"/>
                  </a:cubicBezTo>
                  <a:close/>
                  <a:moveTo>
                    <a:pt x="1575" y="1286"/>
                  </a:moveTo>
                  <a:cubicBezTo>
                    <a:pt x="1467" y="1286"/>
                    <a:pt x="1467" y="1286"/>
                    <a:pt x="1467" y="1286"/>
                  </a:cubicBezTo>
                  <a:cubicBezTo>
                    <a:pt x="1467" y="1178"/>
                    <a:pt x="1467" y="1178"/>
                    <a:pt x="1467" y="1178"/>
                  </a:cubicBezTo>
                  <a:cubicBezTo>
                    <a:pt x="1395" y="1178"/>
                    <a:pt x="1395" y="1178"/>
                    <a:pt x="1395" y="1178"/>
                  </a:cubicBezTo>
                  <a:cubicBezTo>
                    <a:pt x="1395" y="1358"/>
                    <a:pt x="1395" y="1358"/>
                    <a:pt x="1395" y="1358"/>
                  </a:cubicBezTo>
                  <a:cubicBezTo>
                    <a:pt x="1575" y="1358"/>
                    <a:pt x="1575" y="1358"/>
                    <a:pt x="1575" y="1358"/>
                  </a:cubicBezTo>
                  <a:cubicBezTo>
                    <a:pt x="1575" y="1286"/>
                    <a:pt x="1575" y="1286"/>
                    <a:pt x="1575" y="1286"/>
                  </a:cubicBezTo>
                  <a:close/>
                  <a:moveTo>
                    <a:pt x="1575" y="1250"/>
                  </a:moveTo>
                  <a:cubicBezTo>
                    <a:pt x="1575" y="1178"/>
                    <a:pt x="1575" y="1178"/>
                    <a:pt x="1575" y="1178"/>
                  </a:cubicBezTo>
                  <a:cubicBezTo>
                    <a:pt x="1503" y="1178"/>
                    <a:pt x="1503" y="1178"/>
                    <a:pt x="1503" y="1178"/>
                  </a:cubicBezTo>
                  <a:cubicBezTo>
                    <a:pt x="1503" y="1250"/>
                    <a:pt x="1503" y="1250"/>
                    <a:pt x="1503" y="1250"/>
                  </a:cubicBezTo>
                  <a:cubicBezTo>
                    <a:pt x="1575" y="1250"/>
                    <a:pt x="1575" y="1250"/>
                    <a:pt x="1575" y="1250"/>
                  </a:cubicBezTo>
                  <a:close/>
                  <a:moveTo>
                    <a:pt x="1467" y="926"/>
                  </a:moveTo>
                  <a:cubicBezTo>
                    <a:pt x="1467" y="818"/>
                    <a:pt x="1467" y="818"/>
                    <a:pt x="1467" y="818"/>
                  </a:cubicBezTo>
                  <a:cubicBezTo>
                    <a:pt x="1575" y="818"/>
                    <a:pt x="1575" y="818"/>
                    <a:pt x="1575" y="818"/>
                  </a:cubicBezTo>
                  <a:cubicBezTo>
                    <a:pt x="1575" y="745"/>
                    <a:pt x="1575" y="745"/>
                    <a:pt x="1575" y="745"/>
                  </a:cubicBezTo>
                  <a:cubicBezTo>
                    <a:pt x="1395" y="745"/>
                    <a:pt x="1395" y="745"/>
                    <a:pt x="1395" y="745"/>
                  </a:cubicBezTo>
                  <a:cubicBezTo>
                    <a:pt x="1395" y="926"/>
                    <a:pt x="1395" y="926"/>
                    <a:pt x="1395" y="926"/>
                  </a:cubicBezTo>
                  <a:cubicBezTo>
                    <a:pt x="1467" y="926"/>
                    <a:pt x="1467" y="926"/>
                    <a:pt x="1467" y="926"/>
                  </a:cubicBezTo>
                  <a:close/>
                  <a:moveTo>
                    <a:pt x="1503" y="926"/>
                  </a:moveTo>
                  <a:cubicBezTo>
                    <a:pt x="1575" y="926"/>
                    <a:pt x="1575" y="926"/>
                    <a:pt x="1575" y="926"/>
                  </a:cubicBezTo>
                  <a:cubicBezTo>
                    <a:pt x="1575" y="853"/>
                    <a:pt x="1575" y="853"/>
                    <a:pt x="1575" y="853"/>
                  </a:cubicBezTo>
                  <a:cubicBezTo>
                    <a:pt x="1503" y="853"/>
                    <a:pt x="1503" y="853"/>
                    <a:pt x="1503" y="853"/>
                  </a:cubicBezTo>
                  <a:cubicBezTo>
                    <a:pt x="1503" y="926"/>
                    <a:pt x="1503" y="926"/>
                    <a:pt x="1503" y="926"/>
                  </a:cubicBezTo>
                  <a:close/>
                  <a:moveTo>
                    <a:pt x="1143" y="1467"/>
                  </a:moveTo>
                  <a:cubicBezTo>
                    <a:pt x="1143" y="1394"/>
                    <a:pt x="1143" y="1394"/>
                    <a:pt x="1143" y="1394"/>
                  </a:cubicBezTo>
                  <a:cubicBezTo>
                    <a:pt x="1070" y="1394"/>
                    <a:pt x="1070" y="1394"/>
                    <a:pt x="1070" y="1394"/>
                  </a:cubicBezTo>
                  <a:cubicBezTo>
                    <a:pt x="1070" y="1467"/>
                    <a:pt x="1070" y="1467"/>
                    <a:pt x="1070" y="1467"/>
                  </a:cubicBezTo>
                  <a:cubicBezTo>
                    <a:pt x="1143" y="1467"/>
                    <a:pt x="1143" y="1467"/>
                    <a:pt x="1143" y="1467"/>
                  </a:cubicBezTo>
                  <a:close/>
                  <a:moveTo>
                    <a:pt x="1035" y="1467"/>
                  </a:moveTo>
                  <a:cubicBezTo>
                    <a:pt x="1035" y="1394"/>
                    <a:pt x="1035" y="1394"/>
                    <a:pt x="1035" y="1394"/>
                  </a:cubicBezTo>
                  <a:cubicBezTo>
                    <a:pt x="962" y="1394"/>
                    <a:pt x="962" y="1394"/>
                    <a:pt x="962" y="1394"/>
                  </a:cubicBezTo>
                  <a:cubicBezTo>
                    <a:pt x="962" y="1467"/>
                    <a:pt x="962" y="1467"/>
                    <a:pt x="962" y="1467"/>
                  </a:cubicBezTo>
                  <a:cubicBezTo>
                    <a:pt x="1035" y="1467"/>
                    <a:pt x="1035" y="1467"/>
                    <a:pt x="1035" y="1467"/>
                  </a:cubicBezTo>
                  <a:close/>
                  <a:moveTo>
                    <a:pt x="818" y="1575"/>
                  </a:moveTo>
                  <a:cubicBezTo>
                    <a:pt x="818" y="1467"/>
                    <a:pt x="818" y="1467"/>
                    <a:pt x="818" y="1467"/>
                  </a:cubicBezTo>
                  <a:cubicBezTo>
                    <a:pt x="926" y="1467"/>
                    <a:pt x="926" y="1467"/>
                    <a:pt x="926" y="1467"/>
                  </a:cubicBezTo>
                  <a:cubicBezTo>
                    <a:pt x="926" y="1394"/>
                    <a:pt x="926" y="1394"/>
                    <a:pt x="926" y="1394"/>
                  </a:cubicBezTo>
                  <a:cubicBezTo>
                    <a:pt x="746" y="1394"/>
                    <a:pt x="746" y="1394"/>
                    <a:pt x="746" y="1394"/>
                  </a:cubicBezTo>
                  <a:cubicBezTo>
                    <a:pt x="746" y="1575"/>
                    <a:pt x="746" y="1575"/>
                    <a:pt x="746" y="1575"/>
                  </a:cubicBezTo>
                  <a:cubicBezTo>
                    <a:pt x="818" y="1575"/>
                    <a:pt x="818" y="1575"/>
                    <a:pt x="818" y="1575"/>
                  </a:cubicBezTo>
                  <a:close/>
                  <a:moveTo>
                    <a:pt x="854" y="1575"/>
                  </a:moveTo>
                  <a:cubicBezTo>
                    <a:pt x="926" y="1575"/>
                    <a:pt x="926" y="1575"/>
                    <a:pt x="926" y="1575"/>
                  </a:cubicBezTo>
                  <a:cubicBezTo>
                    <a:pt x="926" y="1502"/>
                    <a:pt x="926" y="1502"/>
                    <a:pt x="926" y="1502"/>
                  </a:cubicBezTo>
                  <a:cubicBezTo>
                    <a:pt x="854" y="1502"/>
                    <a:pt x="854" y="1502"/>
                    <a:pt x="854" y="1502"/>
                  </a:cubicBezTo>
                  <a:cubicBezTo>
                    <a:pt x="854" y="1575"/>
                    <a:pt x="854" y="1575"/>
                    <a:pt x="854" y="1575"/>
                  </a:cubicBezTo>
                  <a:close/>
                  <a:moveTo>
                    <a:pt x="1178" y="1467"/>
                  </a:moveTo>
                  <a:cubicBezTo>
                    <a:pt x="1286" y="1467"/>
                    <a:pt x="1286" y="1467"/>
                    <a:pt x="1286" y="1467"/>
                  </a:cubicBezTo>
                  <a:cubicBezTo>
                    <a:pt x="1286" y="1575"/>
                    <a:pt x="1286" y="1575"/>
                    <a:pt x="1286" y="1575"/>
                  </a:cubicBezTo>
                  <a:cubicBezTo>
                    <a:pt x="1359" y="1575"/>
                    <a:pt x="1359" y="1575"/>
                    <a:pt x="1359" y="1575"/>
                  </a:cubicBezTo>
                  <a:cubicBezTo>
                    <a:pt x="1359" y="1394"/>
                    <a:pt x="1359" y="1394"/>
                    <a:pt x="1359" y="1394"/>
                  </a:cubicBezTo>
                  <a:cubicBezTo>
                    <a:pt x="1178" y="1394"/>
                    <a:pt x="1178" y="1394"/>
                    <a:pt x="1178" y="1394"/>
                  </a:cubicBezTo>
                  <a:cubicBezTo>
                    <a:pt x="1178" y="1467"/>
                    <a:pt x="1178" y="1467"/>
                    <a:pt x="1178" y="1467"/>
                  </a:cubicBezTo>
                  <a:close/>
                  <a:moveTo>
                    <a:pt x="1178" y="1502"/>
                  </a:moveTo>
                  <a:cubicBezTo>
                    <a:pt x="1178" y="1575"/>
                    <a:pt x="1178" y="1575"/>
                    <a:pt x="1178" y="1575"/>
                  </a:cubicBezTo>
                  <a:cubicBezTo>
                    <a:pt x="1251" y="1575"/>
                    <a:pt x="1251" y="1575"/>
                    <a:pt x="1251" y="1575"/>
                  </a:cubicBezTo>
                  <a:cubicBezTo>
                    <a:pt x="1251" y="1502"/>
                    <a:pt x="1251" y="1502"/>
                    <a:pt x="1251" y="1502"/>
                  </a:cubicBezTo>
                  <a:cubicBezTo>
                    <a:pt x="1178" y="1502"/>
                    <a:pt x="1178" y="1502"/>
                    <a:pt x="1178" y="1502"/>
                  </a:cubicBezTo>
                  <a:close/>
                  <a:moveTo>
                    <a:pt x="962" y="637"/>
                  </a:moveTo>
                  <a:cubicBezTo>
                    <a:pt x="962" y="710"/>
                    <a:pt x="962" y="710"/>
                    <a:pt x="962" y="710"/>
                  </a:cubicBezTo>
                  <a:cubicBezTo>
                    <a:pt x="1035" y="710"/>
                    <a:pt x="1035" y="710"/>
                    <a:pt x="1035" y="710"/>
                  </a:cubicBezTo>
                  <a:cubicBezTo>
                    <a:pt x="1035" y="637"/>
                    <a:pt x="1035" y="637"/>
                    <a:pt x="1035" y="637"/>
                  </a:cubicBezTo>
                  <a:cubicBezTo>
                    <a:pt x="962" y="637"/>
                    <a:pt x="962" y="637"/>
                    <a:pt x="962" y="637"/>
                  </a:cubicBezTo>
                  <a:close/>
                  <a:moveTo>
                    <a:pt x="1070" y="637"/>
                  </a:moveTo>
                  <a:cubicBezTo>
                    <a:pt x="1070" y="710"/>
                    <a:pt x="1070" y="710"/>
                    <a:pt x="1070" y="710"/>
                  </a:cubicBezTo>
                  <a:cubicBezTo>
                    <a:pt x="1143" y="710"/>
                    <a:pt x="1143" y="710"/>
                    <a:pt x="1143" y="710"/>
                  </a:cubicBezTo>
                  <a:cubicBezTo>
                    <a:pt x="1143" y="637"/>
                    <a:pt x="1143" y="637"/>
                    <a:pt x="1143" y="637"/>
                  </a:cubicBezTo>
                  <a:cubicBezTo>
                    <a:pt x="1070" y="637"/>
                    <a:pt x="1070" y="637"/>
                    <a:pt x="1070" y="637"/>
                  </a:cubicBezTo>
                  <a:close/>
                  <a:moveTo>
                    <a:pt x="926" y="637"/>
                  </a:moveTo>
                  <a:cubicBezTo>
                    <a:pt x="818" y="637"/>
                    <a:pt x="818" y="637"/>
                    <a:pt x="818" y="637"/>
                  </a:cubicBezTo>
                  <a:cubicBezTo>
                    <a:pt x="818" y="529"/>
                    <a:pt x="818" y="529"/>
                    <a:pt x="818" y="529"/>
                  </a:cubicBezTo>
                  <a:cubicBezTo>
                    <a:pt x="746" y="529"/>
                    <a:pt x="746" y="529"/>
                    <a:pt x="746" y="529"/>
                  </a:cubicBezTo>
                  <a:cubicBezTo>
                    <a:pt x="746" y="710"/>
                    <a:pt x="746" y="710"/>
                    <a:pt x="746" y="710"/>
                  </a:cubicBezTo>
                  <a:cubicBezTo>
                    <a:pt x="926" y="710"/>
                    <a:pt x="926" y="710"/>
                    <a:pt x="926" y="710"/>
                  </a:cubicBezTo>
                  <a:cubicBezTo>
                    <a:pt x="926" y="637"/>
                    <a:pt x="926" y="637"/>
                    <a:pt x="926" y="637"/>
                  </a:cubicBezTo>
                  <a:close/>
                  <a:moveTo>
                    <a:pt x="926" y="602"/>
                  </a:moveTo>
                  <a:cubicBezTo>
                    <a:pt x="926" y="529"/>
                    <a:pt x="926" y="529"/>
                    <a:pt x="926" y="529"/>
                  </a:cubicBezTo>
                  <a:cubicBezTo>
                    <a:pt x="854" y="529"/>
                    <a:pt x="854" y="529"/>
                    <a:pt x="854" y="529"/>
                  </a:cubicBezTo>
                  <a:cubicBezTo>
                    <a:pt x="854" y="602"/>
                    <a:pt x="854" y="602"/>
                    <a:pt x="854" y="602"/>
                  </a:cubicBezTo>
                  <a:cubicBezTo>
                    <a:pt x="926" y="602"/>
                    <a:pt x="926" y="602"/>
                    <a:pt x="926" y="602"/>
                  </a:cubicBezTo>
                  <a:close/>
                  <a:moveTo>
                    <a:pt x="1286" y="529"/>
                  </a:moveTo>
                  <a:cubicBezTo>
                    <a:pt x="1286" y="637"/>
                    <a:pt x="1286" y="637"/>
                    <a:pt x="1286" y="637"/>
                  </a:cubicBezTo>
                  <a:cubicBezTo>
                    <a:pt x="1178" y="637"/>
                    <a:pt x="1178" y="637"/>
                    <a:pt x="1178" y="637"/>
                  </a:cubicBezTo>
                  <a:cubicBezTo>
                    <a:pt x="1178" y="710"/>
                    <a:pt x="1178" y="710"/>
                    <a:pt x="1178" y="710"/>
                  </a:cubicBezTo>
                  <a:cubicBezTo>
                    <a:pt x="1359" y="710"/>
                    <a:pt x="1359" y="710"/>
                    <a:pt x="1359" y="710"/>
                  </a:cubicBezTo>
                  <a:cubicBezTo>
                    <a:pt x="1359" y="529"/>
                    <a:pt x="1359" y="529"/>
                    <a:pt x="1359" y="529"/>
                  </a:cubicBezTo>
                  <a:cubicBezTo>
                    <a:pt x="1286" y="529"/>
                    <a:pt x="1286" y="529"/>
                    <a:pt x="1286" y="529"/>
                  </a:cubicBezTo>
                  <a:close/>
                  <a:moveTo>
                    <a:pt x="1251" y="529"/>
                  </a:moveTo>
                  <a:cubicBezTo>
                    <a:pt x="1178" y="529"/>
                    <a:pt x="1178" y="529"/>
                    <a:pt x="1178" y="529"/>
                  </a:cubicBezTo>
                  <a:cubicBezTo>
                    <a:pt x="1178" y="602"/>
                    <a:pt x="1178" y="602"/>
                    <a:pt x="1178" y="602"/>
                  </a:cubicBezTo>
                  <a:cubicBezTo>
                    <a:pt x="1251" y="602"/>
                    <a:pt x="1251" y="602"/>
                    <a:pt x="1251" y="602"/>
                  </a:cubicBezTo>
                  <a:cubicBezTo>
                    <a:pt x="1251" y="529"/>
                    <a:pt x="1251" y="529"/>
                    <a:pt x="1251" y="529"/>
                  </a:cubicBezTo>
                  <a:close/>
                  <a:moveTo>
                    <a:pt x="1143" y="1358"/>
                  </a:moveTo>
                  <a:cubicBezTo>
                    <a:pt x="1143" y="1286"/>
                    <a:pt x="1143" y="1286"/>
                    <a:pt x="1143" y="1286"/>
                  </a:cubicBezTo>
                  <a:cubicBezTo>
                    <a:pt x="1070" y="1286"/>
                    <a:pt x="1070" y="1286"/>
                    <a:pt x="1070" y="1286"/>
                  </a:cubicBezTo>
                  <a:cubicBezTo>
                    <a:pt x="1070" y="1358"/>
                    <a:pt x="1070" y="1358"/>
                    <a:pt x="1070" y="1358"/>
                  </a:cubicBezTo>
                  <a:cubicBezTo>
                    <a:pt x="1143" y="1358"/>
                    <a:pt x="1143" y="1358"/>
                    <a:pt x="1143" y="1358"/>
                  </a:cubicBezTo>
                  <a:close/>
                  <a:moveTo>
                    <a:pt x="1035" y="1358"/>
                  </a:moveTo>
                  <a:cubicBezTo>
                    <a:pt x="1035" y="1286"/>
                    <a:pt x="1035" y="1286"/>
                    <a:pt x="1035" y="1286"/>
                  </a:cubicBezTo>
                  <a:cubicBezTo>
                    <a:pt x="962" y="1286"/>
                    <a:pt x="962" y="1286"/>
                    <a:pt x="962" y="1286"/>
                  </a:cubicBezTo>
                  <a:cubicBezTo>
                    <a:pt x="962" y="1358"/>
                    <a:pt x="962" y="1358"/>
                    <a:pt x="962" y="1358"/>
                  </a:cubicBezTo>
                  <a:cubicBezTo>
                    <a:pt x="1035" y="1358"/>
                    <a:pt x="1035" y="1358"/>
                    <a:pt x="1035" y="1358"/>
                  </a:cubicBezTo>
                  <a:close/>
                  <a:moveTo>
                    <a:pt x="746" y="1358"/>
                  </a:moveTo>
                  <a:cubicBezTo>
                    <a:pt x="926" y="1358"/>
                    <a:pt x="926" y="1358"/>
                    <a:pt x="926" y="1358"/>
                  </a:cubicBezTo>
                  <a:cubicBezTo>
                    <a:pt x="926" y="1286"/>
                    <a:pt x="926" y="1286"/>
                    <a:pt x="926" y="1286"/>
                  </a:cubicBezTo>
                  <a:cubicBezTo>
                    <a:pt x="818" y="1286"/>
                    <a:pt x="818" y="1286"/>
                    <a:pt x="818" y="1286"/>
                  </a:cubicBezTo>
                  <a:cubicBezTo>
                    <a:pt x="818" y="1178"/>
                    <a:pt x="818" y="1178"/>
                    <a:pt x="818" y="1178"/>
                  </a:cubicBezTo>
                  <a:cubicBezTo>
                    <a:pt x="746" y="1178"/>
                    <a:pt x="746" y="1178"/>
                    <a:pt x="746" y="1178"/>
                  </a:cubicBezTo>
                  <a:cubicBezTo>
                    <a:pt x="746" y="1358"/>
                    <a:pt x="746" y="1358"/>
                    <a:pt x="746" y="1358"/>
                  </a:cubicBezTo>
                  <a:close/>
                  <a:moveTo>
                    <a:pt x="1359" y="1358"/>
                  </a:moveTo>
                  <a:cubicBezTo>
                    <a:pt x="1359" y="1178"/>
                    <a:pt x="1359" y="1178"/>
                    <a:pt x="1359" y="1178"/>
                  </a:cubicBezTo>
                  <a:cubicBezTo>
                    <a:pt x="1286" y="1178"/>
                    <a:pt x="1286" y="1178"/>
                    <a:pt x="1286" y="1178"/>
                  </a:cubicBezTo>
                  <a:cubicBezTo>
                    <a:pt x="1286" y="1286"/>
                    <a:pt x="1286" y="1286"/>
                    <a:pt x="1286" y="1286"/>
                  </a:cubicBezTo>
                  <a:cubicBezTo>
                    <a:pt x="1178" y="1286"/>
                    <a:pt x="1178" y="1286"/>
                    <a:pt x="1178" y="1286"/>
                  </a:cubicBezTo>
                  <a:cubicBezTo>
                    <a:pt x="1178" y="1358"/>
                    <a:pt x="1178" y="1358"/>
                    <a:pt x="1178" y="1358"/>
                  </a:cubicBezTo>
                  <a:cubicBezTo>
                    <a:pt x="1359" y="1358"/>
                    <a:pt x="1359" y="1358"/>
                    <a:pt x="1359" y="1358"/>
                  </a:cubicBezTo>
                  <a:close/>
                  <a:moveTo>
                    <a:pt x="962" y="745"/>
                  </a:moveTo>
                  <a:cubicBezTo>
                    <a:pt x="962" y="818"/>
                    <a:pt x="962" y="818"/>
                    <a:pt x="962" y="818"/>
                  </a:cubicBezTo>
                  <a:cubicBezTo>
                    <a:pt x="1035" y="818"/>
                    <a:pt x="1035" y="818"/>
                    <a:pt x="1035" y="818"/>
                  </a:cubicBezTo>
                  <a:cubicBezTo>
                    <a:pt x="1035" y="745"/>
                    <a:pt x="1035" y="745"/>
                    <a:pt x="1035" y="745"/>
                  </a:cubicBezTo>
                  <a:cubicBezTo>
                    <a:pt x="962" y="745"/>
                    <a:pt x="962" y="745"/>
                    <a:pt x="962" y="745"/>
                  </a:cubicBezTo>
                  <a:close/>
                  <a:moveTo>
                    <a:pt x="1070" y="745"/>
                  </a:moveTo>
                  <a:cubicBezTo>
                    <a:pt x="1070" y="818"/>
                    <a:pt x="1070" y="818"/>
                    <a:pt x="1070" y="818"/>
                  </a:cubicBezTo>
                  <a:cubicBezTo>
                    <a:pt x="1143" y="818"/>
                    <a:pt x="1143" y="818"/>
                    <a:pt x="1143" y="818"/>
                  </a:cubicBezTo>
                  <a:cubicBezTo>
                    <a:pt x="1143" y="745"/>
                    <a:pt x="1143" y="745"/>
                    <a:pt x="1143" y="745"/>
                  </a:cubicBezTo>
                  <a:cubicBezTo>
                    <a:pt x="1070" y="745"/>
                    <a:pt x="1070" y="745"/>
                    <a:pt x="1070" y="745"/>
                  </a:cubicBezTo>
                  <a:close/>
                  <a:moveTo>
                    <a:pt x="746" y="745"/>
                  </a:moveTo>
                  <a:cubicBezTo>
                    <a:pt x="746" y="926"/>
                    <a:pt x="746" y="926"/>
                    <a:pt x="746" y="926"/>
                  </a:cubicBezTo>
                  <a:cubicBezTo>
                    <a:pt x="818" y="926"/>
                    <a:pt x="818" y="926"/>
                    <a:pt x="818" y="926"/>
                  </a:cubicBezTo>
                  <a:cubicBezTo>
                    <a:pt x="818" y="818"/>
                    <a:pt x="818" y="818"/>
                    <a:pt x="818" y="818"/>
                  </a:cubicBezTo>
                  <a:cubicBezTo>
                    <a:pt x="926" y="818"/>
                    <a:pt x="926" y="818"/>
                    <a:pt x="926" y="818"/>
                  </a:cubicBezTo>
                  <a:cubicBezTo>
                    <a:pt x="926" y="745"/>
                    <a:pt x="926" y="745"/>
                    <a:pt x="926" y="745"/>
                  </a:cubicBezTo>
                  <a:cubicBezTo>
                    <a:pt x="746" y="745"/>
                    <a:pt x="746" y="745"/>
                    <a:pt x="746" y="745"/>
                  </a:cubicBezTo>
                  <a:close/>
                  <a:moveTo>
                    <a:pt x="1359" y="745"/>
                  </a:moveTo>
                  <a:cubicBezTo>
                    <a:pt x="1178" y="745"/>
                    <a:pt x="1178" y="745"/>
                    <a:pt x="1178" y="745"/>
                  </a:cubicBezTo>
                  <a:cubicBezTo>
                    <a:pt x="1178" y="818"/>
                    <a:pt x="1178" y="818"/>
                    <a:pt x="1178" y="818"/>
                  </a:cubicBezTo>
                  <a:cubicBezTo>
                    <a:pt x="1286" y="818"/>
                    <a:pt x="1286" y="818"/>
                    <a:pt x="1286" y="818"/>
                  </a:cubicBezTo>
                  <a:cubicBezTo>
                    <a:pt x="1286" y="926"/>
                    <a:pt x="1286" y="926"/>
                    <a:pt x="1286" y="926"/>
                  </a:cubicBezTo>
                  <a:cubicBezTo>
                    <a:pt x="1359" y="926"/>
                    <a:pt x="1359" y="926"/>
                    <a:pt x="1359" y="926"/>
                  </a:cubicBezTo>
                  <a:cubicBezTo>
                    <a:pt x="1359" y="745"/>
                    <a:pt x="1359" y="745"/>
                    <a:pt x="1359" y="745"/>
                  </a:cubicBezTo>
                  <a:close/>
                  <a:moveTo>
                    <a:pt x="746" y="1142"/>
                  </a:moveTo>
                  <a:cubicBezTo>
                    <a:pt x="818" y="1142"/>
                    <a:pt x="818" y="1142"/>
                    <a:pt x="818" y="1142"/>
                  </a:cubicBezTo>
                  <a:cubicBezTo>
                    <a:pt x="818" y="1070"/>
                    <a:pt x="818" y="1070"/>
                    <a:pt x="818" y="1070"/>
                  </a:cubicBezTo>
                  <a:cubicBezTo>
                    <a:pt x="746" y="1070"/>
                    <a:pt x="746" y="1070"/>
                    <a:pt x="746" y="1070"/>
                  </a:cubicBezTo>
                  <a:cubicBezTo>
                    <a:pt x="746" y="1142"/>
                    <a:pt x="746" y="1142"/>
                    <a:pt x="746" y="1142"/>
                  </a:cubicBezTo>
                  <a:close/>
                  <a:moveTo>
                    <a:pt x="746" y="1034"/>
                  </a:moveTo>
                  <a:cubicBezTo>
                    <a:pt x="818" y="1034"/>
                    <a:pt x="818" y="1034"/>
                    <a:pt x="818" y="1034"/>
                  </a:cubicBezTo>
                  <a:cubicBezTo>
                    <a:pt x="818" y="962"/>
                    <a:pt x="818" y="962"/>
                    <a:pt x="818" y="962"/>
                  </a:cubicBezTo>
                  <a:cubicBezTo>
                    <a:pt x="746" y="962"/>
                    <a:pt x="746" y="962"/>
                    <a:pt x="746" y="962"/>
                  </a:cubicBezTo>
                  <a:cubicBezTo>
                    <a:pt x="746" y="1034"/>
                    <a:pt x="746" y="1034"/>
                    <a:pt x="746" y="1034"/>
                  </a:cubicBezTo>
                  <a:close/>
                  <a:moveTo>
                    <a:pt x="1359" y="1142"/>
                  </a:moveTo>
                  <a:cubicBezTo>
                    <a:pt x="1359" y="1070"/>
                    <a:pt x="1359" y="1070"/>
                    <a:pt x="1359" y="1070"/>
                  </a:cubicBezTo>
                  <a:cubicBezTo>
                    <a:pt x="1286" y="1070"/>
                    <a:pt x="1286" y="1070"/>
                    <a:pt x="1286" y="1070"/>
                  </a:cubicBezTo>
                  <a:cubicBezTo>
                    <a:pt x="1286" y="1142"/>
                    <a:pt x="1286" y="1142"/>
                    <a:pt x="1286" y="1142"/>
                  </a:cubicBezTo>
                  <a:cubicBezTo>
                    <a:pt x="1359" y="1142"/>
                    <a:pt x="1359" y="1142"/>
                    <a:pt x="1359" y="1142"/>
                  </a:cubicBezTo>
                  <a:close/>
                  <a:moveTo>
                    <a:pt x="1359" y="962"/>
                  </a:moveTo>
                  <a:cubicBezTo>
                    <a:pt x="1286" y="962"/>
                    <a:pt x="1286" y="962"/>
                    <a:pt x="1286" y="962"/>
                  </a:cubicBezTo>
                  <a:cubicBezTo>
                    <a:pt x="1286" y="1034"/>
                    <a:pt x="1286" y="1034"/>
                    <a:pt x="1286" y="1034"/>
                  </a:cubicBezTo>
                  <a:cubicBezTo>
                    <a:pt x="1359" y="1034"/>
                    <a:pt x="1359" y="1034"/>
                    <a:pt x="1359" y="1034"/>
                  </a:cubicBezTo>
                  <a:cubicBezTo>
                    <a:pt x="1359" y="962"/>
                    <a:pt x="1359" y="962"/>
                    <a:pt x="1359" y="962"/>
                  </a:cubicBezTo>
                  <a:close/>
                  <a:moveTo>
                    <a:pt x="1143" y="1250"/>
                  </a:moveTo>
                  <a:cubicBezTo>
                    <a:pt x="1143" y="1142"/>
                    <a:pt x="1143" y="1142"/>
                    <a:pt x="1143" y="1142"/>
                  </a:cubicBezTo>
                  <a:cubicBezTo>
                    <a:pt x="1251" y="1142"/>
                    <a:pt x="1251" y="1142"/>
                    <a:pt x="1251" y="1142"/>
                  </a:cubicBezTo>
                  <a:cubicBezTo>
                    <a:pt x="1251" y="1070"/>
                    <a:pt x="1251" y="1070"/>
                    <a:pt x="1251" y="1070"/>
                  </a:cubicBezTo>
                  <a:cubicBezTo>
                    <a:pt x="1070" y="1070"/>
                    <a:pt x="1070" y="1070"/>
                    <a:pt x="1070" y="1070"/>
                  </a:cubicBezTo>
                  <a:cubicBezTo>
                    <a:pt x="1070" y="1250"/>
                    <a:pt x="1070" y="1250"/>
                    <a:pt x="1070" y="1250"/>
                  </a:cubicBezTo>
                  <a:cubicBezTo>
                    <a:pt x="1143" y="1250"/>
                    <a:pt x="1143" y="1250"/>
                    <a:pt x="1143" y="1250"/>
                  </a:cubicBezTo>
                  <a:close/>
                  <a:moveTo>
                    <a:pt x="1178" y="1250"/>
                  </a:moveTo>
                  <a:cubicBezTo>
                    <a:pt x="1251" y="1250"/>
                    <a:pt x="1251" y="1250"/>
                    <a:pt x="1251" y="1250"/>
                  </a:cubicBezTo>
                  <a:cubicBezTo>
                    <a:pt x="1251" y="1178"/>
                    <a:pt x="1251" y="1178"/>
                    <a:pt x="1251" y="1178"/>
                  </a:cubicBezTo>
                  <a:cubicBezTo>
                    <a:pt x="1178" y="1178"/>
                    <a:pt x="1178" y="1178"/>
                    <a:pt x="1178" y="1178"/>
                  </a:cubicBezTo>
                  <a:cubicBezTo>
                    <a:pt x="1178" y="1250"/>
                    <a:pt x="1178" y="1250"/>
                    <a:pt x="1178" y="1250"/>
                  </a:cubicBezTo>
                  <a:close/>
                  <a:moveTo>
                    <a:pt x="854" y="1142"/>
                  </a:moveTo>
                  <a:cubicBezTo>
                    <a:pt x="962" y="1142"/>
                    <a:pt x="962" y="1142"/>
                    <a:pt x="962" y="1142"/>
                  </a:cubicBezTo>
                  <a:cubicBezTo>
                    <a:pt x="962" y="1250"/>
                    <a:pt x="962" y="1250"/>
                    <a:pt x="962" y="1250"/>
                  </a:cubicBezTo>
                  <a:cubicBezTo>
                    <a:pt x="1035" y="1250"/>
                    <a:pt x="1035" y="1250"/>
                    <a:pt x="1035" y="1250"/>
                  </a:cubicBezTo>
                  <a:cubicBezTo>
                    <a:pt x="1035" y="1070"/>
                    <a:pt x="1035" y="1070"/>
                    <a:pt x="1035" y="1070"/>
                  </a:cubicBezTo>
                  <a:cubicBezTo>
                    <a:pt x="854" y="1070"/>
                    <a:pt x="854" y="1070"/>
                    <a:pt x="854" y="1070"/>
                  </a:cubicBezTo>
                  <a:cubicBezTo>
                    <a:pt x="854" y="1142"/>
                    <a:pt x="854" y="1142"/>
                    <a:pt x="854" y="1142"/>
                  </a:cubicBezTo>
                  <a:close/>
                  <a:moveTo>
                    <a:pt x="854" y="1178"/>
                  </a:moveTo>
                  <a:cubicBezTo>
                    <a:pt x="854" y="1250"/>
                    <a:pt x="854" y="1250"/>
                    <a:pt x="854" y="1250"/>
                  </a:cubicBezTo>
                  <a:cubicBezTo>
                    <a:pt x="926" y="1250"/>
                    <a:pt x="926" y="1250"/>
                    <a:pt x="926" y="1250"/>
                  </a:cubicBezTo>
                  <a:cubicBezTo>
                    <a:pt x="926" y="1178"/>
                    <a:pt x="926" y="1178"/>
                    <a:pt x="926" y="1178"/>
                  </a:cubicBezTo>
                  <a:cubicBezTo>
                    <a:pt x="854" y="1178"/>
                    <a:pt x="854" y="1178"/>
                    <a:pt x="854" y="1178"/>
                  </a:cubicBezTo>
                  <a:close/>
                  <a:moveTo>
                    <a:pt x="1251" y="962"/>
                  </a:moveTo>
                  <a:cubicBezTo>
                    <a:pt x="1143" y="962"/>
                    <a:pt x="1143" y="962"/>
                    <a:pt x="1143" y="962"/>
                  </a:cubicBezTo>
                  <a:cubicBezTo>
                    <a:pt x="1143" y="853"/>
                    <a:pt x="1143" y="853"/>
                    <a:pt x="1143" y="853"/>
                  </a:cubicBezTo>
                  <a:cubicBezTo>
                    <a:pt x="1070" y="853"/>
                    <a:pt x="1070" y="853"/>
                    <a:pt x="1070" y="853"/>
                  </a:cubicBezTo>
                  <a:cubicBezTo>
                    <a:pt x="1070" y="1034"/>
                    <a:pt x="1070" y="1034"/>
                    <a:pt x="1070" y="1034"/>
                  </a:cubicBezTo>
                  <a:cubicBezTo>
                    <a:pt x="1251" y="1034"/>
                    <a:pt x="1251" y="1034"/>
                    <a:pt x="1251" y="1034"/>
                  </a:cubicBezTo>
                  <a:cubicBezTo>
                    <a:pt x="1251" y="962"/>
                    <a:pt x="1251" y="962"/>
                    <a:pt x="1251" y="962"/>
                  </a:cubicBezTo>
                  <a:close/>
                  <a:moveTo>
                    <a:pt x="1251" y="926"/>
                  </a:moveTo>
                  <a:cubicBezTo>
                    <a:pt x="1251" y="853"/>
                    <a:pt x="1251" y="853"/>
                    <a:pt x="1251" y="853"/>
                  </a:cubicBezTo>
                  <a:cubicBezTo>
                    <a:pt x="1178" y="853"/>
                    <a:pt x="1178" y="853"/>
                    <a:pt x="1178" y="853"/>
                  </a:cubicBezTo>
                  <a:cubicBezTo>
                    <a:pt x="1178" y="926"/>
                    <a:pt x="1178" y="926"/>
                    <a:pt x="1178" y="926"/>
                  </a:cubicBezTo>
                  <a:cubicBezTo>
                    <a:pt x="1251" y="926"/>
                    <a:pt x="1251" y="926"/>
                    <a:pt x="1251" y="926"/>
                  </a:cubicBezTo>
                  <a:close/>
                  <a:moveTo>
                    <a:pt x="926" y="853"/>
                  </a:moveTo>
                  <a:cubicBezTo>
                    <a:pt x="854" y="853"/>
                    <a:pt x="854" y="853"/>
                    <a:pt x="854" y="853"/>
                  </a:cubicBezTo>
                  <a:cubicBezTo>
                    <a:pt x="854" y="926"/>
                    <a:pt x="854" y="926"/>
                    <a:pt x="854" y="926"/>
                  </a:cubicBezTo>
                  <a:cubicBezTo>
                    <a:pt x="926" y="926"/>
                    <a:pt x="926" y="926"/>
                    <a:pt x="926" y="926"/>
                  </a:cubicBezTo>
                  <a:cubicBezTo>
                    <a:pt x="926" y="853"/>
                    <a:pt x="926" y="853"/>
                    <a:pt x="926" y="853"/>
                  </a:cubicBezTo>
                  <a:close/>
                  <a:moveTo>
                    <a:pt x="962" y="853"/>
                  </a:moveTo>
                  <a:cubicBezTo>
                    <a:pt x="962" y="962"/>
                    <a:pt x="962" y="962"/>
                    <a:pt x="962" y="962"/>
                  </a:cubicBezTo>
                  <a:cubicBezTo>
                    <a:pt x="854" y="962"/>
                    <a:pt x="854" y="962"/>
                    <a:pt x="854" y="962"/>
                  </a:cubicBezTo>
                  <a:cubicBezTo>
                    <a:pt x="854" y="1034"/>
                    <a:pt x="854" y="1034"/>
                    <a:pt x="854" y="1034"/>
                  </a:cubicBezTo>
                  <a:cubicBezTo>
                    <a:pt x="1035" y="1034"/>
                    <a:pt x="1035" y="1034"/>
                    <a:pt x="1035" y="1034"/>
                  </a:cubicBezTo>
                  <a:cubicBezTo>
                    <a:pt x="1035" y="853"/>
                    <a:pt x="1035" y="853"/>
                    <a:pt x="1035" y="853"/>
                  </a:cubicBezTo>
                  <a:cubicBezTo>
                    <a:pt x="962" y="853"/>
                    <a:pt x="962" y="853"/>
                    <a:pt x="962" y="853"/>
                  </a:cubicBezTo>
                  <a:close/>
                  <a:moveTo>
                    <a:pt x="1052" y="0"/>
                  </a:moveTo>
                  <a:cubicBezTo>
                    <a:pt x="1633" y="0"/>
                    <a:pt x="2104" y="471"/>
                    <a:pt x="2104" y="1052"/>
                  </a:cubicBezTo>
                  <a:cubicBezTo>
                    <a:pt x="2104" y="1633"/>
                    <a:pt x="1633" y="2104"/>
                    <a:pt x="1052" y="2104"/>
                  </a:cubicBezTo>
                  <a:cubicBezTo>
                    <a:pt x="471" y="2104"/>
                    <a:pt x="0" y="1633"/>
                    <a:pt x="0" y="1052"/>
                  </a:cubicBezTo>
                  <a:cubicBezTo>
                    <a:pt x="0" y="471"/>
                    <a:pt x="471" y="0"/>
                    <a:pt x="1052" y="0"/>
                  </a:cubicBezTo>
                  <a:close/>
                </a:path>
              </a:pathLst>
            </a:custGeom>
            <a:solidFill>
              <a:srgbClr val="CF71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a:off x="-68671" y="1576649"/>
            <a:ext cx="5310890" cy="2341887"/>
            <a:chOff x="5702405" y="614144"/>
            <a:chExt cx="5310890" cy="2341887"/>
          </a:xfrm>
        </p:grpSpPr>
        <p:sp>
          <p:nvSpPr>
            <p:cNvPr id="24" name="文本框 23"/>
            <p:cNvSpPr txBox="1"/>
            <p:nvPr/>
          </p:nvSpPr>
          <p:spPr>
            <a:xfrm>
              <a:off x="6489595" y="1017039"/>
              <a:ext cx="4523700" cy="1938992"/>
            </a:xfrm>
            <a:prstGeom prst="rect">
              <a:avLst/>
            </a:prstGeom>
            <a:noFill/>
          </p:spPr>
          <p:txBody>
            <a:bodyPr wrap="square" rtlCol="0">
              <a:spAutoFit/>
            </a:bodyPr>
            <a:lstStyle/>
            <a:p>
              <a:pPr algn="just"/>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形势</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下，我们党面临着许多严峻考验，党内存在着许多亟待解决的问题。尤其是一些党员干部中发生的贪污腐败、脱离群众、形式主义、官僚主义等问题，必须下大力气解决。全党必须警醒起来，</a:t>
              </a:r>
              <a:r>
                <a:rPr lang="zh-CN" altLang="en-US" sz="2000" dirty="0">
                  <a:solidFill>
                    <a:srgbClr val="B70321"/>
                  </a:solidFill>
                  <a:latin typeface="叶根友唐楷简" panose="02010601030101010101" pitchFamily="2" charset="-122"/>
                  <a:ea typeface="叶根友唐楷简" panose="02010601030101010101" pitchFamily="2" charset="-122"/>
                </a:rPr>
                <a:t>打铁还需自身硬。</a:t>
              </a:r>
            </a:p>
          </p:txBody>
        </p:sp>
        <p:sp>
          <p:nvSpPr>
            <p:cNvPr id="25" name="文本框 24"/>
            <p:cNvSpPr txBox="1"/>
            <p:nvPr/>
          </p:nvSpPr>
          <p:spPr>
            <a:xfrm>
              <a:off x="5702405" y="614144"/>
              <a:ext cx="930063" cy="1015663"/>
            </a:xfrm>
            <a:prstGeom prst="rect">
              <a:avLst/>
            </a:prstGeom>
            <a:noFill/>
          </p:spPr>
          <p:txBody>
            <a:bodyPr wrap="none" rtlCol="0">
              <a:spAutoFit/>
            </a:bodyPr>
            <a:lstStyle/>
            <a:p>
              <a:r>
                <a:rPr lang="zh-CN" altLang="en-US" sz="6000" b="1" dirty="0" smtClean="0">
                  <a:solidFill>
                    <a:srgbClr val="B70321"/>
                  </a:solidFill>
                  <a:latin typeface="叶根友唐楷简" panose="02010601030101010101" pitchFamily="2" charset="-122"/>
                  <a:ea typeface="叶根友唐楷简" panose="02010601030101010101" pitchFamily="2" charset="-122"/>
                </a:rPr>
                <a:t>新</a:t>
              </a:r>
              <a:endParaRPr lang="zh-CN" altLang="en-US" sz="6000" b="1" dirty="0">
                <a:solidFill>
                  <a:srgbClr val="B70321"/>
                </a:solidFill>
                <a:latin typeface="叶根友唐楷简" panose="02010601030101010101" pitchFamily="2" charset="-122"/>
                <a:ea typeface="叶根友唐楷简" panose="02010601030101010101" pitchFamily="2" charset="-122"/>
              </a:endParaRPr>
            </a:p>
          </p:txBody>
        </p:sp>
      </p:grpSp>
      <p:grpSp>
        <p:nvGrpSpPr>
          <p:cNvPr id="27" name="组合 26"/>
          <p:cNvGrpSpPr/>
          <p:nvPr/>
        </p:nvGrpSpPr>
        <p:grpSpPr>
          <a:xfrm>
            <a:off x="-68671" y="4004441"/>
            <a:ext cx="5310890" cy="1726334"/>
            <a:chOff x="5702405" y="614144"/>
            <a:chExt cx="5310890" cy="1726334"/>
          </a:xfrm>
        </p:grpSpPr>
        <p:sp>
          <p:nvSpPr>
            <p:cNvPr id="28" name="文本框 27"/>
            <p:cNvSpPr txBox="1"/>
            <p:nvPr/>
          </p:nvSpPr>
          <p:spPr>
            <a:xfrm>
              <a:off x="6489594" y="1017039"/>
              <a:ext cx="4523701" cy="1323439"/>
            </a:xfrm>
            <a:prstGeom prst="rect">
              <a:avLst/>
            </a:prstGeom>
            <a:noFill/>
          </p:spPr>
          <p:txBody>
            <a:bodyPr wrap="square" rtlCol="0">
              <a:spAutoFit/>
            </a:bodyPr>
            <a:lstStyle/>
            <a:p>
              <a:pPr algn="just"/>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八大到</a:t>
              </a:r>
              <a:r>
                <a:rPr lang="en-US" altLang="zh-CN"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2014</a:t>
              </a:r>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年被打的</a:t>
              </a:r>
              <a:r>
                <a:rPr lang="en-US" altLang="zh-CN"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88</a:t>
              </a:r>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只打老虎中，包括等副国级及以上官员，另外被查的军级</a:t>
              </a:r>
              <a:r>
                <a:rPr lang="zh-CN" altLang="en-US" sz="2000" dirty="0">
                  <a:solidFill>
                    <a:srgbClr val="B70321"/>
                  </a:solidFill>
                  <a:latin typeface="叶根友唐楷简" panose="02010601030101010101" pitchFamily="2" charset="-122"/>
                  <a:ea typeface="叶根友唐楷简" panose="02010601030101010101" pitchFamily="2" charset="-122"/>
                </a:rPr>
                <a:t>苏荣</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a:t>
              </a:r>
              <a:r>
                <a:rPr lang="zh-CN" altLang="en-US" sz="2000" dirty="0">
                  <a:solidFill>
                    <a:srgbClr val="B70321"/>
                  </a:solidFill>
                  <a:latin typeface="叶根友唐楷简" panose="02010601030101010101" pitchFamily="2" charset="-122"/>
                  <a:ea typeface="叶根友唐楷简" panose="02010601030101010101" pitchFamily="2" charset="-122"/>
                </a:rPr>
                <a:t>徐才厚</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a:t>
              </a:r>
              <a:r>
                <a:rPr lang="zh-CN" altLang="en-US" sz="2000" dirty="0">
                  <a:solidFill>
                    <a:srgbClr val="B70321"/>
                  </a:solidFill>
                  <a:latin typeface="叶根友唐楷简" panose="02010601030101010101" pitchFamily="2" charset="-122"/>
                  <a:ea typeface="叶根友唐楷简" panose="02010601030101010101" pitchFamily="2" charset="-122"/>
                </a:rPr>
                <a:t>周永康</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a:t>
              </a:r>
              <a:r>
                <a:rPr lang="zh-CN" altLang="en-US" sz="2000" dirty="0">
                  <a:solidFill>
                    <a:srgbClr val="B70321"/>
                  </a:solidFill>
                  <a:latin typeface="叶根友唐楷简" panose="02010601030101010101" pitchFamily="2" charset="-122"/>
                  <a:ea typeface="叶根友唐楷简" panose="02010601030101010101" pitchFamily="2" charset="-122"/>
                </a:rPr>
                <a:t>令计划</a:t>
              </a:r>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以上军官</a:t>
              </a:r>
              <a:r>
                <a:rPr lang="en-US" altLang="zh-CN"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30</a:t>
              </a:r>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名，省级官员</a:t>
              </a:r>
              <a:r>
                <a:rPr lang="en-US" altLang="zh-CN"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36</a:t>
              </a:r>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名。</a:t>
              </a:r>
              <a:endPar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endParaRPr>
            </a:p>
          </p:txBody>
        </p:sp>
        <p:sp>
          <p:nvSpPr>
            <p:cNvPr id="29" name="文本框 28"/>
            <p:cNvSpPr txBox="1"/>
            <p:nvPr/>
          </p:nvSpPr>
          <p:spPr>
            <a:xfrm>
              <a:off x="5702405" y="614144"/>
              <a:ext cx="939681" cy="1015663"/>
            </a:xfrm>
            <a:prstGeom prst="rect">
              <a:avLst/>
            </a:prstGeom>
            <a:noFill/>
          </p:spPr>
          <p:txBody>
            <a:bodyPr wrap="none" rtlCol="0">
              <a:spAutoFit/>
            </a:bodyPr>
            <a:lstStyle/>
            <a:p>
              <a:r>
                <a:rPr lang="zh-CN" altLang="en-US" sz="6000" b="1" dirty="0" smtClean="0">
                  <a:solidFill>
                    <a:srgbClr val="B70321"/>
                  </a:solidFill>
                  <a:latin typeface="叶根友唐楷简" panose="02010601030101010101" pitchFamily="2" charset="-122"/>
                  <a:ea typeface="叶根友唐楷简" panose="02010601030101010101" pitchFamily="2" charset="-122"/>
                </a:rPr>
                <a:t>十</a:t>
              </a:r>
              <a:endParaRPr lang="zh-CN" altLang="en-US" sz="6000" b="1" dirty="0">
                <a:solidFill>
                  <a:srgbClr val="B70321"/>
                </a:solidFill>
                <a:latin typeface="叶根友唐楷简" panose="02010601030101010101" pitchFamily="2" charset="-122"/>
                <a:ea typeface="叶根友唐楷简" panose="02010601030101010101" pitchFamily="2" charset="-122"/>
              </a:endParaRPr>
            </a:p>
          </p:txBody>
        </p:sp>
      </p:grpSp>
      <p:grpSp>
        <p:nvGrpSpPr>
          <p:cNvPr id="30" name="组合 29"/>
          <p:cNvGrpSpPr/>
          <p:nvPr/>
        </p:nvGrpSpPr>
        <p:grpSpPr>
          <a:xfrm>
            <a:off x="6376371" y="1576649"/>
            <a:ext cx="5405212" cy="2341887"/>
            <a:chOff x="5702405" y="614144"/>
            <a:chExt cx="5405212" cy="2341887"/>
          </a:xfrm>
        </p:grpSpPr>
        <p:sp>
          <p:nvSpPr>
            <p:cNvPr id="31" name="文本框 30"/>
            <p:cNvSpPr txBox="1"/>
            <p:nvPr/>
          </p:nvSpPr>
          <p:spPr>
            <a:xfrm>
              <a:off x="6489595" y="1017039"/>
              <a:ext cx="4618022" cy="1938992"/>
            </a:xfrm>
            <a:prstGeom prst="rect">
              <a:avLst/>
            </a:prstGeom>
            <a:noFill/>
          </p:spPr>
          <p:txBody>
            <a:bodyPr wrap="square" rtlCol="0">
              <a:spAutoFit/>
            </a:bodyPr>
            <a:lstStyle/>
            <a:p>
              <a:pPr algn="just"/>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岐山</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指出，面对依然严峻复杂的党风廉政建设和反腐败斗争形势，党员领导干部要牢记自己的政治面貌和党内职务所赋予的党要管党、从严治党的责任，其中包括</a:t>
              </a:r>
              <a:r>
                <a:rPr lang="zh-CN" altLang="en-US" sz="2000" dirty="0">
                  <a:solidFill>
                    <a:srgbClr val="B70321"/>
                  </a:solidFill>
                  <a:latin typeface="叶根友唐楷简" panose="02010601030101010101" pitchFamily="2" charset="-122"/>
                  <a:ea typeface="叶根友唐楷简" panose="02010601030101010101" pitchFamily="2" charset="-122"/>
                </a:rPr>
                <a:t>严以律己</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a:t>
              </a:r>
              <a:r>
                <a:rPr lang="zh-CN" altLang="en-US" sz="2000" dirty="0">
                  <a:solidFill>
                    <a:srgbClr val="B70321"/>
                  </a:solidFill>
                  <a:latin typeface="叶根友唐楷简" panose="02010601030101010101" pitchFamily="2" charset="-122"/>
                  <a:ea typeface="叶根友唐楷简" panose="02010601030101010101" pitchFamily="2" charset="-122"/>
                </a:rPr>
                <a:t>清正廉洁</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a:t>
              </a:r>
              <a:r>
                <a:rPr lang="zh-CN" altLang="en-US" sz="2000" dirty="0">
                  <a:solidFill>
                    <a:srgbClr val="B70321"/>
                  </a:solidFill>
                  <a:latin typeface="叶根友唐楷简" panose="02010601030101010101" pitchFamily="2" charset="-122"/>
                  <a:ea typeface="叶根友唐楷简" panose="02010601030101010101" pitchFamily="2" charset="-122"/>
                </a:rPr>
                <a:t>耐得住寂寞</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a:t>
              </a:r>
              <a:r>
                <a:rPr lang="zh-CN" altLang="en-US" sz="2000" dirty="0">
                  <a:solidFill>
                    <a:srgbClr val="B70321"/>
                  </a:solidFill>
                  <a:latin typeface="叶根友唐楷简" panose="02010601030101010101" pitchFamily="2" charset="-122"/>
                  <a:ea typeface="叶根友唐楷简" panose="02010601030101010101" pitchFamily="2" charset="-122"/>
                </a:rPr>
                <a:t>经得起诱惑</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，永葆共产党人的政治本色。</a:t>
              </a:r>
              <a:endParaRPr lang="zh-CN" altLang="en-US" sz="2000" dirty="0">
                <a:solidFill>
                  <a:srgbClr val="B70321"/>
                </a:solidFill>
                <a:latin typeface="叶根友唐楷简" panose="02010601030101010101" pitchFamily="2" charset="-122"/>
                <a:ea typeface="叶根友唐楷简" panose="02010601030101010101" pitchFamily="2" charset="-122"/>
              </a:endParaRPr>
            </a:p>
          </p:txBody>
        </p:sp>
        <p:sp>
          <p:nvSpPr>
            <p:cNvPr id="32" name="文本框 31"/>
            <p:cNvSpPr txBox="1"/>
            <p:nvPr/>
          </p:nvSpPr>
          <p:spPr>
            <a:xfrm>
              <a:off x="5702405" y="614144"/>
              <a:ext cx="942887" cy="1015663"/>
            </a:xfrm>
            <a:prstGeom prst="rect">
              <a:avLst/>
            </a:prstGeom>
            <a:noFill/>
          </p:spPr>
          <p:txBody>
            <a:bodyPr wrap="none" rtlCol="0">
              <a:spAutoFit/>
            </a:bodyPr>
            <a:lstStyle/>
            <a:p>
              <a:r>
                <a:rPr lang="zh-CN" altLang="en-US" sz="6000" b="1" dirty="0" smtClean="0">
                  <a:solidFill>
                    <a:srgbClr val="B70321"/>
                  </a:solidFill>
                  <a:latin typeface="叶根友唐楷简" panose="02010601030101010101" pitchFamily="2" charset="-122"/>
                  <a:ea typeface="叶根友唐楷简" panose="02010601030101010101" pitchFamily="2" charset="-122"/>
                </a:rPr>
                <a:t>王</a:t>
              </a:r>
              <a:endParaRPr lang="zh-CN" altLang="en-US" sz="6000" b="1" dirty="0">
                <a:solidFill>
                  <a:srgbClr val="B70321"/>
                </a:solidFill>
                <a:latin typeface="叶根友唐楷简" panose="02010601030101010101" pitchFamily="2" charset="-122"/>
                <a:ea typeface="叶根友唐楷简" panose="02010601030101010101" pitchFamily="2" charset="-122"/>
              </a:endParaRPr>
            </a:p>
          </p:txBody>
        </p:sp>
      </p:grpSp>
      <p:grpSp>
        <p:nvGrpSpPr>
          <p:cNvPr id="33" name="组合 32"/>
          <p:cNvGrpSpPr/>
          <p:nvPr/>
        </p:nvGrpSpPr>
        <p:grpSpPr>
          <a:xfrm>
            <a:off x="6376371" y="4004441"/>
            <a:ext cx="5405212" cy="2034111"/>
            <a:chOff x="5702405" y="614144"/>
            <a:chExt cx="5405212" cy="2034111"/>
          </a:xfrm>
        </p:grpSpPr>
        <p:sp>
          <p:nvSpPr>
            <p:cNvPr id="34" name="文本框 33"/>
            <p:cNvSpPr txBox="1"/>
            <p:nvPr/>
          </p:nvSpPr>
          <p:spPr>
            <a:xfrm>
              <a:off x="6489595" y="1017039"/>
              <a:ext cx="4618022" cy="1631216"/>
            </a:xfrm>
            <a:prstGeom prst="rect">
              <a:avLst/>
            </a:prstGeom>
            <a:noFill/>
          </p:spPr>
          <p:txBody>
            <a:bodyPr wrap="square" rtlCol="0">
              <a:spAutoFit/>
            </a:bodyPr>
            <a:lstStyle/>
            <a:p>
              <a:pPr algn="just"/>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零一五中央反腐再出重拳，</a:t>
              </a:r>
              <a:r>
                <a:rPr lang="zh-CN" altLang="en-US" sz="2000" dirty="0" smtClean="0">
                  <a:solidFill>
                    <a:srgbClr val="B70321"/>
                  </a:solidFill>
                  <a:latin typeface="叶根友唐楷简" panose="02010601030101010101" pitchFamily="2" charset="-122"/>
                  <a:ea typeface="叶根友唐楷简" panose="02010601030101010101" pitchFamily="2" charset="-122"/>
                </a:rPr>
                <a:t>国企领域渐成反腐主战场之一</a:t>
              </a:r>
              <a:r>
                <a:rPr lang="zh-CN" altLang="en-US" sz="2000" dirty="0" smtClean="0">
                  <a:solidFill>
                    <a:schemeClr val="tx1">
                      <a:lumMod val="85000"/>
                      <a:lumOff val="15000"/>
                    </a:schemeClr>
                  </a:solidFill>
                  <a:latin typeface="叶根友唐楷简" panose="02010601030101010101" pitchFamily="2" charset="-122"/>
                  <a:ea typeface="叶根友唐楷简" panose="02010601030101010101" pitchFamily="2" charset="-122"/>
                </a:rPr>
                <a:t>，先后落马六名官员，包括中石化总经理王天普、中石油总经理廖永远，让躲在暗中的基层、高层腐败无处遁形。</a:t>
              </a:r>
              <a:endPar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endParaRPr>
            </a:p>
          </p:txBody>
        </p:sp>
        <p:sp>
          <p:nvSpPr>
            <p:cNvPr id="35" name="文本框 34"/>
            <p:cNvSpPr txBox="1"/>
            <p:nvPr/>
          </p:nvSpPr>
          <p:spPr>
            <a:xfrm>
              <a:off x="5702405" y="614144"/>
              <a:ext cx="936475" cy="1015663"/>
            </a:xfrm>
            <a:prstGeom prst="rect">
              <a:avLst/>
            </a:prstGeom>
            <a:noFill/>
          </p:spPr>
          <p:txBody>
            <a:bodyPr wrap="none" rtlCol="0">
              <a:spAutoFit/>
            </a:bodyPr>
            <a:lstStyle/>
            <a:p>
              <a:r>
                <a:rPr lang="zh-CN" altLang="en-US" sz="6000" b="1" dirty="0" smtClean="0">
                  <a:solidFill>
                    <a:srgbClr val="B70321"/>
                  </a:solidFill>
                  <a:latin typeface="叶根友唐楷简" panose="02010601030101010101" pitchFamily="2" charset="-122"/>
                  <a:ea typeface="叶根友唐楷简" panose="02010601030101010101" pitchFamily="2" charset="-122"/>
                </a:rPr>
                <a:t>二</a:t>
              </a:r>
              <a:endParaRPr lang="zh-CN" altLang="en-US" sz="6000" b="1" dirty="0">
                <a:solidFill>
                  <a:srgbClr val="B70321"/>
                </a:solidFill>
                <a:latin typeface="叶根友唐楷简" panose="02010601030101010101" pitchFamily="2" charset="-122"/>
                <a:ea typeface="叶根友唐楷简" panose="02010601030101010101" pitchFamily="2" charset="-122"/>
              </a:endParaRPr>
            </a:p>
          </p:txBody>
        </p:sp>
      </p:grpSp>
    </p:spTree>
    <p:extLst>
      <p:ext uri="{BB962C8B-B14F-4D97-AF65-F5344CB8AC3E}">
        <p14:creationId xmlns:p14="http://schemas.microsoft.com/office/powerpoint/2010/main" val="1651615256"/>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3942260" cy="380195"/>
            <a:chOff x="0" y="0"/>
            <a:chExt cx="13942260" cy="380195"/>
          </a:xfrm>
        </p:grpSpPr>
        <p:sp>
          <p:nvSpPr>
            <p:cNvPr id="3"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0" y="6477805"/>
            <a:ext cx="13942260" cy="380195"/>
            <a:chOff x="0" y="0"/>
            <a:chExt cx="13942260" cy="380195"/>
          </a:xfrm>
        </p:grpSpPr>
        <p:sp>
          <p:nvSpPr>
            <p:cNvPr id="10"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6" name="文本框 15"/>
          <p:cNvSpPr txBox="1"/>
          <p:nvPr/>
        </p:nvSpPr>
        <p:spPr>
          <a:xfrm>
            <a:off x="1193272" y="2964230"/>
            <a:ext cx="2198038" cy="1323439"/>
          </a:xfrm>
          <a:prstGeom prst="rect">
            <a:avLst/>
          </a:prstGeom>
          <a:noFill/>
        </p:spPr>
        <p:txBody>
          <a:bodyPr wrap="none" rtlCol="0">
            <a:spAutoFit/>
          </a:bodyPr>
          <a:lstStyle/>
          <a:p>
            <a:r>
              <a:rPr lang="zh-CN" altLang="en-US" sz="8000" b="1" dirty="0" smtClean="0">
                <a:solidFill>
                  <a:srgbClr val="B70321"/>
                </a:solidFill>
                <a:latin typeface="叶根友唐楷简" panose="02010601030101010101" pitchFamily="2" charset="-122"/>
                <a:ea typeface="叶根友唐楷简" panose="02010601030101010101" pitchFamily="2" charset="-122"/>
              </a:rPr>
              <a:t>图片</a:t>
            </a:r>
            <a:endParaRPr lang="zh-CN" altLang="en-US" sz="8000" b="1" dirty="0">
              <a:solidFill>
                <a:srgbClr val="B70321"/>
              </a:solidFill>
              <a:latin typeface="叶根友唐楷简" panose="02010601030101010101" pitchFamily="2" charset="-122"/>
              <a:ea typeface="叶根友唐楷简" panose="02010601030101010101" pitchFamily="2" charset="-122"/>
            </a:endParaRPr>
          </a:p>
        </p:txBody>
      </p:sp>
      <p:grpSp>
        <p:nvGrpSpPr>
          <p:cNvPr id="18" name="组合 17"/>
          <p:cNvGrpSpPr/>
          <p:nvPr/>
        </p:nvGrpSpPr>
        <p:grpSpPr>
          <a:xfrm>
            <a:off x="2661939" y="1575671"/>
            <a:ext cx="1521578" cy="1521578"/>
            <a:chOff x="2568577" y="-101599"/>
            <a:chExt cx="7054852" cy="7054849"/>
          </a:xfrm>
        </p:grpSpPr>
        <p:sp>
          <p:nvSpPr>
            <p:cNvPr id="22" name="Freeform 17"/>
            <p:cNvSpPr>
              <a:spLocks noEditPoints="1"/>
            </p:cNvSpPr>
            <p:nvPr/>
          </p:nvSpPr>
          <p:spPr bwMode="auto">
            <a:xfrm>
              <a:off x="2568577" y="-101599"/>
              <a:ext cx="7054852" cy="7054849"/>
            </a:xfrm>
            <a:custGeom>
              <a:avLst/>
              <a:gdLst>
                <a:gd name="T0" fmla="*/ 432 w 1878"/>
                <a:gd name="T1" fmla="*/ 289 h 1878"/>
                <a:gd name="T2" fmla="*/ 0 w 1878"/>
                <a:gd name="T3" fmla="*/ 124 h 1878"/>
                <a:gd name="T4" fmla="*/ 0 w 1878"/>
                <a:gd name="T5" fmla="*/ 0 h 1878"/>
                <a:gd name="T6" fmla="*/ 555 w 1878"/>
                <a:gd name="T7" fmla="*/ 0 h 1878"/>
                <a:gd name="T8" fmla="*/ 597 w 1878"/>
                <a:gd name="T9" fmla="*/ 166 h 1878"/>
                <a:gd name="T10" fmla="*/ 886 w 1878"/>
                <a:gd name="T11" fmla="*/ 0 h 1878"/>
                <a:gd name="T12" fmla="*/ 721 w 1878"/>
                <a:gd name="T13" fmla="*/ 289 h 1878"/>
                <a:gd name="T14" fmla="*/ 928 w 1878"/>
                <a:gd name="T15" fmla="*/ 331 h 1878"/>
                <a:gd name="T16" fmla="*/ 1382 w 1878"/>
                <a:gd name="T17" fmla="*/ 0 h 1878"/>
                <a:gd name="T18" fmla="*/ 1423 w 1878"/>
                <a:gd name="T19" fmla="*/ 166 h 1878"/>
                <a:gd name="T20" fmla="*/ 1877 w 1878"/>
                <a:gd name="T21" fmla="*/ 0 h 1878"/>
                <a:gd name="T22" fmla="*/ 1850 w 1878"/>
                <a:gd name="T23" fmla="*/ 454 h 1878"/>
                <a:gd name="T24" fmla="*/ 1712 w 1878"/>
                <a:gd name="T25" fmla="*/ 496 h 1878"/>
                <a:gd name="T26" fmla="*/ 1877 w 1878"/>
                <a:gd name="T27" fmla="*/ 950 h 1878"/>
                <a:gd name="T28" fmla="*/ 1547 w 1878"/>
                <a:gd name="T29" fmla="*/ 1157 h 1878"/>
                <a:gd name="T30" fmla="*/ 1589 w 1878"/>
                <a:gd name="T31" fmla="*/ 992 h 1878"/>
                <a:gd name="T32" fmla="*/ 1877 w 1878"/>
                <a:gd name="T33" fmla="*/ 1281 h 1878"/>
                <a:gd name="T34" fmla="*/ 1712 w 1878"/>
                <a:gd name="T35" fmla="*/ 1322 h 1878"/>
                <a:gd name="T36" fmla="*/ 1877 w 1878"/>
                <a:gd name="T37" fmla="*/ 1350 h 1878"/>
                <a:gd name="T38" fmla="*/ 1878 w 1878"/>
                <a:gd name="T39" fmla="*/ 1878 h 1878"/>
                <a:gd name="T40" fmla="*/ 1754 w 1878"/>
                <a:gd name="T41" fmla="*/ 1446 h 1878"/>
                <a:gd name="T42" fmla="*/ 1589 w 1878"/>
                <a:gd name="T43" fmla="*/ 1281 h 1878"/>
                <a:gd name="T44" fmla="*/ 1423 w 1878"/>
                <a:gd name="T45" fmla="*/ 827 h 1878"/>
                <a:gd name="T46" fmla="*/ 1754 w 1878"/>
                <a:gd name="T47" fmla="*/ 620 h 1878"/>
                <a:gd name="T48" fmla="*/ 1712 w 1878"/>
                <a:gd name="T49" fmla="*/ 785 h 1878"/>
                <a:gd name="T50" fmla="*/ 1423 w 1878"/>
                <a:gd name="T51" fmla="*/ 620 h 1878"/>
                <a:gd name="T52" fmla="*/ 1258 w 1878"/>
                <a:gd name="T53" fmla="*/ 454 h 1878"/>
                <a:gd name="T54" fmla="*/ 1093 w 1878"/>
                <a:gd name="T55" fmla="*/ 166 h 1878"/>
                <a:gd name="T56" fmla="*/ 1258 w 1878"/>
                <a:gd name="T57" fmla="*/ 124 h 1878"/>
                <a:gd name="T58" fmla="*/ 1051 w 1878"/>
                <a:gd name="T59" fmla="*/ 454 h 1878"/>
                <a:gd name="T60" fmla="*/ 597 w 1878"/>
                <a:gd name="T61" fmla="*/ 289 h 1878"/>
                <a:gd name="T62" fmla="*/ 1216 w 1878"/>
                <a:gd name="T63" fmla="*/ 289 h 1878"/>
                <a:gd name="T64" fmla="*/ 1258 w 1878"/>
                <a:gd name="T65" fmla="*/ 331 h 1878"/>
                <a:gd name="T66" fmla="*/ 1382 w 1878"/>
                <a:gd name="T67" fmla="*/ 331 h 1878"/>
                <a:gd name="T68" fmla="*/ 1423 w 1878"/>
                <a:gd name="T69" fmla="*/ 289 h 1878"/>
                <a:gd name="T70" fmla="*/ 1382 w 1878"/>
                <a:gd name="T71" fmla="*/ 331 h 1878"/>
                <a:gd name="T72" fmla="*/ 1547 w 1878"/>
                <a:gd name="T73" fmla="*/ 661 h 1878"/>
                <a:gd name="T74" fmla="*/ 1589 w 1878"/>
                <a:gd name="T75" fmla="*/ 620 h 1878"/>
                <a:gd name="T76" fmla="*/ 1589 w 1878"/>
                <a:gd name="T77" fmla="*/ 496 h 1878"/>
                <a:gd name="T78" fmla="*/ 1547 w 1878"/>
                <a:gd name="T79" fmla="*/ 454 h 1878"/>
                <a:gd name="T80" fmla="*/ 1589 w 1878"/>
                <a:gd name="T81" fmla="*/ 496 h 1878"/>
                <a:gd name="T82" fmla="*/ 1423 w 1878"/>
                <a:gd name="T83" fmla="*/ 454 h 1878"/>
                <a:gd name="T84" fmla="*/ 1382 w 1878"/>
                <a:gd name="T85" fmla="*/ 496 h 1878"/>
                <a:gd name="T86" fmla="*/ 1547 w 1878"/>
                <a:gd name="T87" fmla="*/ 289 h 1878"/>
                <a:gd name="T88" fmla="*/ 1589 w 1878"/>
                <a:gd name="T89" fmla="*/ 331 h 1878"/>
                <a:gd name="T90" fmla="*/ 1547 w 1878"/>
                <a:gd name="T91" fmla="*/ 289 h 1878"/>
                <a:gd name="T92" fmla="*/ 1754 w 1878"/>
                <a:gd name="T93" fmla="*/ 331 h 1878"/>
                <a:gd name="T94" fmla="*/ 1547 w 1878"/>
                <a:gd name="T95" fmla="*/ 124 h 1878"/>
                <a:gd name="T96" fmla="*/ 1685 w 1878"/>
                <a:gd name="T97" fmla="*/ 166 h 1878"/>
                <a:gd name="T98" fmla="*/ 1712 w 1878"/>
                <a:gd name="T99" fmla="*/ 331 h 1878"/>
                <a:gd name="T100" fmla="*/ 1754 w 1878"/>
                <a:gd name="T101" fmla="*/ 1157 h 1878"/>
                <a:gd name="T102" fmla="*/ 1712 w 1878"/>
                <a:gd name="T103" fmla="*/ 1115 h 1878"/>
                <a:gd name="T104" fmla="*/ 721 w 1878"/>
                <a:gd name="T105" fmla="*/ 166 h 1878"/>
                <a:gd name="T106" fmla="*/ 762 w 1878"/>
                <a:gd name="T107" fmla="*/ 124 h 1878"/>
                <a:gd name="T108" fmla="*/ 721 w 1878"/>
                <a:gd name="T109" fmla="*/ 166 h 1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8" h="1878">
                  <a:moveTo>
                    <a:pt x="597" y="289"/>
                  </a:moveTo>
                  <a:cubicBezTo>
                    <a:pt x="432" y="289"/>
                    <a:pt x="432" y="289"/>
                    <a:pt x="432" y="289"/>
                  </a:cubicBezTo>
                  <a:cubicBezTo>
                    <a:pt x="432" y="124"/>
                    <a:pt x="432" y="124"/>
                    <a:pt x="432" y="124"/>
                  </a:cubicBezTo>
                  <a:cubicBezTo>
                    <a:pt x="0" y="124"/>
                    <a:pt x="0" y="124"/>
                    <a:pt x="0" y="124"/>
                  </a:cubicBezTo>
                  <a:cubicBezTo>
                    <a:pt x="0" y="0"/>
                    <a:pt x="0" y="0"/>
                    <a:pt x="0" y="0"/>
                  </a:cubicBezTo>
                  <a:cubicBezTo>
                    <a:pt x="0" y="0"/>
                    <a:pt x="0" y="0"/>
                    <a:pt x="0" y="0"/>
                  </a:cubicBezTo>
                  <a:cubicBezTo>
                    <a:pt x="37" y="0"/>
                    <a:pt x="491" y="0"/>
                    <a:pt x="528" y="0"/>
                  </a:cubicBezTo>
                  <a:cubicBezTo>
                    <a:pt x="555" y="0"/>
                    <a:pt x="555" y="0"/>
                    <a:pt x="555" y="0"/>
                  </a:cubicBezTo>
                  <a:cubicBezTo>
                    <a:pt x="555" y="166"/>
                    <a:pt x="555" y="166"/>
                    <a:pt x="555" y="166"/>
                  </a:cubicBezTo>
                  <a:cubicBezTo>
                    <a:pt x="597" y="166"/>
                    <a:pt x="597" y="166"/>
                    <a:pt x="597" y="166"/>
                  </a:cubicBezTo>
                  <a:cubicBezTo>
                    <a:pt x="597" y="0"/>
                    <a:pt x="597" y="0"/>
                    <a:pt x="597" y="0"/>
                  </a:cubicBezTo>
                  <a:cubicBezTo>
                    <a:pt x="886" y="0"/>
                    <a:pt x="886" y="0"/>
                    <a:pt x="886" y="0"/>
                  </a:cubicBezTo>
                  <a:cubicBezTo>
                    <a:pt x="886" y="289"/>
                    <a:pt x="886" y="289"/>
                    <a:pt x="886" y="289"/>
                  </a:cubicBezTo>
                  <a:cubicBezTo>
                    <a:pt x="721" y="289"/>
                    <a:pt x="721" y="289"/>
                    <a:pt x="721" y="289"/>
                  </a:cubicBezTo>
                  <a:cubicBezTo>
                    <a:pt x="721" y="331"/>
                    <a:pt x="721" y="331"/>
                    <a:pt x="721" y="331"/>
                  </a:cubicBezTo>
                  <a:cubicBezTo>
                    <a:pt x="928" y="331"/>
                    <a:pt x="928" y="331"/>
                    <a:pt x="928" y="331"/>
                  </a:cubicBezTo>
                  <a:cubicBezTo>
                    <a:pt x="928" y="0"/>
                    <a:pt x="928" y="0"/>
                    <a:pt x="928" y="0"/>
                  </a:cubicBezTo>
                  <a:cubicBezTo>
                    <a:pt x="1382" y="0"/>
                    <a:pt x="1382" y="0"/>
                    <a:pt x="1382" y="0"/>
                  </a:cubicBezTo>
                  <a:cubicBezTo>
                    <a:pt x="1382" y="166"/>
                    <a:pt x="1382" y="166"/>
                    <a:pt x="1382" y="166"/>
                  </a:cubicBezTo>
                  <a:cubicBezTo>
                    <a:pt x="1396" y="166"/>
                    <a:pt x="1410" y="166"/>
                    <a:pt x="1423" y="166"/>
                  </a:cubicBezTo>
                  <a:cubicBezTo>
                    <a:pt x="1423" y="0"/>
                    <a:pt x="1423" y="0"/>
                    <a:pt x="1423" y="0"/>
                  </a:cubicBezTo>
                  <a:cubicBezTo>
                    <a:pt x="1877" y="0"/>
                    <a:pt x="1877" y="0"/>
                    <a:pt x="1877" y="0"/>
                  </a:cubicBezTo>
                  <a:cubicBezTo>
                    <a:pt x="1877" y="454"/>
                    <a:pt x="1877" y="454"/>
                    <a:pt x="1877" y="454"/>
                  </a:cubicBezTo>
                  <a:cubicBezTo>
                    <a:pt x="1850" y="454"/>
                    <a:pt x="1850" y="454"/>
                    <a:pt x="1850" y="454"/>
                  </a:cubicBezTo>
                  <a:cubicBezTo>
                    <a:pt x="1804" y="454"/>
                    <a:pt x="1758" y="454"/>
                    <a:pt x="1712" y="454"/>
                  </a:cubicBezTo>
                  <a:cubicBezTo>
                    <a:pt x="1712" y="496"/>
                    <a:pt x="1712" y="496"/>
                    <a:pt x="1712" y="496"/>
                  </a:cubicBezTo>
                  <a:cubicBezTo>
                    <a:pt x="1877" y="496"/>
                    <a:pt x="1877" y="496"/>
                    <a:pt x="1877" y="496"/>
                  </a:cubicBezTo>
                  <a:cubicBezTo>
                    <a:pt x="1877" y="950"/>
                    <a:pt x="1877" y="950"/>
                    <a:pt x="1877" y="950"/>
                  </a:cubicBezTo>
                  <a:cubicBezTo>
                    <a:pt x="1547" y="950"/>
                    <a:pt x="1547" y="950"/>
                    <a:pt x="1547" y="950"/>
                  </a:cubicBezTo>
                  <a:cubicBezTo>
                    <a:pt x="1547" y="1157"/>
                    <a:pt x="1547" y="1157"/>
                    <a:pt x="1547" y="1157"/>
                  </a:cubicBezTo>
                  <a:cubicBezTo>
                    <a:pt x="1589" y="1157"/>
                    <a:pt x="1589" y="1157"/>
                    <a:pt x="1589" y="1157"/>
                  </a:cubicBezTo>
                  <a:cubicBezTo>
                    <a:pt x="1589" y="992"/>
                    <a:pt x="1589" y="992"/>
                    <a:pt x="1589" y="992"/>
                  </a:cubicBezTo>
                  <a:cubicBezTo>
                    <a:pt x="1877" y="992"/>
                    <a:pt x="1877" y="992"/>
                    <a:pt x="1877" y="992"/>
                  </a:cubicBezTo>
                  <a:cubicBezTo>
                    <a:pt x="1877" y="1281"/>
                    <a:pt x="1877" y="1281"/>
                    <a:pt x="1877" y="1281"/>
                  </a:cubicBezTo>
                  <a:cubicBezTo>
                    <a:pt x="1712" y="1281"/>
                    <a:pt x="1712" y="1281"/>
                    <a:pt x="1712" y="1281"/>
                  </a:cubicBezTo>
                  <a:cubicBezTo>
                    <a:pt x="1712" y="1322"/>
                    <a:pt x="1712" y="1322"/>
                    <a:pt x="1712" y="1322"/>
                  </a:cubicBezTo>
                  <a:cubicBezTo>
                    <a:pt x="1877" y="1322"/>
                    <a:pt x="1877" y="1322"/>
                    <a:pt x="1877" y="1322"/>
                  </a:cubicBezTo>
                  <a:cubicBezTo>
                    <a:pt x="1877" y="1350"/>
                    <a:pt x="1877" y="1350"/>
                    <a:pt x="1877" y="1350"/>
                  </a:cubicBezTo>
                  <a:cubicBezTo>
                    <a:pt x="1877" y="1387"/>
                    <a:pt x="1877" y="1841"/>
                    <a:pt x="1878" y="1878"/>
                  </a:cubicBezTo>
                  <a:cubicBezTo>
                    <a:pt x="1878" y="1878"/>
                    <a:pt x="1878" y="1878"/>
                    <a:pt x="1878" y="1878"/>
                  </a:cubicBezTo>
                  <a:cubicBezTo>
                    <a:pt x="1754" y="1878"/>
                    <a:pt x="1754" y="1878"/>
                    <a:pt x="1754" y="1878"/>
                  </a:cubicBezTo>
                  <a:cubicBezTo>
                    <a:pt x="1754" y="1446"/>
                    <a:pt x="1754" y="1446"/>
                    <a:pt x="1754" y="1446"/>
                  </a:cubicBezTo>
                  <a:cubicBezTo>
                    <a:pt x="1589" y="1446"/>
                    <a:pt x="1589" y="1446"/>
                    <a:pt x="1589" y="1446"/>
                  </a:cubicBezTo>
                  <a:cubicBezTo>
                    <a:pt x="1589" y="1281"/>
                    <a:pt x="1589" y="1281"/>
                    <a:pt x="1589" y="1281"/>
                  </a:cubicBezTo>
                  <a:cubicBezTo>
                    <a:pt x="1423" y="1281"/>
                    <a:pt x="1423" y="1281"/>
                    <a:pt x="1423" y="1281"/>
                  </a:cubicBezTo>
                  <a:cubicBezTo>
                    <a:pt x="1423" y="827"/>
                    <a:pt x="1423" y="827"/>
                    <a:pt x="1423" y="827"/>
                  </a:cubicBezTo>
                  <a:cubicBezTo>
                    <a:pt x="1754" y="827"/>
                    <a:pt x="1754" y="827"/>
                    <a:pt x="1754" y="827"/>
                  </a:cubicBezTo>
                  <a:cubicBezTo>
                    <a:pt x="1754" y="620"/>
                    <a:pt x="1754" y="620"/>
                    <a:pt x="1754" y="620"/>
                  </a:cubicBezTo>
                  <a:cubicBezTo>
                    <a:pt x="1712" y="620"/>
                    <a:pt x="1712" y="620"/>
                    <a:pt x="1712" y="620"/>
                  </a:cubicBezTo>
                  <a:cubicBezTo>
                    <a:pt x="1712" y="785"/>
                    <a:pt x="1712" y="785"/>
                    <a:pt x="1712" y="785"/>
                  </a:cubicBezTo>
                  <a:cubicBezTo>
                    <a:pt x="1423" y="785"/>
                    <a:pt x="1423" y="785"/>
                    <a:pt x="1423" y="785"/>
                  </a:cubicBezTo>
                  <a:cubicBezTo>
                    <a:pt x="1423" y="620"/>
                    <a:pt x="1423" y="620"/>
                    <a:pt x="1423" y="620"/>
                  </a:cubicBezTo>
                  <a:cubicBezTo>
                    <a:pt x="1258" y="620"/>
                    <a:pt x="1258" y="620"/>
                    <a:pt x="1258" y="620"/>
                  </a:cubicBezTo>
                  <a:cubicBezTo>
                    <a:pt x="1258" y="454"/>
                    <a:pt x="1258" y="454"/>
                    <a:pt x="1258" y="454"/>
                  </a:cubicBezTo>
                  <a:cubicBezTo>
                    <a:pt x="1093" y="454"/>
                    <a:pt x="1093" y="454"/>
                    <a:pt x="1093" y="454"/>
                  </a:cubicBezTo>
                  <a:cubicBezTo>
                    <a:pt x="1093" y="166"/>
                    <a:pt x="1093" y="166"/>
                    <a:pt x="1093" y="166"/>
                  </a:cubicBezTo>
                  <a:cubicBezTo>
                    <a:pt x="1258" y="166"/>
                    <a:pt x="1258" y="166"/>
                    <a:pt x="1258" y="166"/>
                  </a:cubicBezTo>
                  <a:cubicBezTo>
                    <a:pt x="1258" y="124"/>
                    <a:pt x="1258" y="124"/>
                    <a:pt x="1258" y="124"/>
                  </a:cubicBezTo>
                  <a:cubicBezTo>
                    <a:pt x="1051" y="124"/>
                    <a:pt x="1051" y="124"/>
                    <a:pt x="1051" y="124"/>
                  </a:cubicBezTo>
                  <a:cubicBezTo>
                    <a:pt x="1051" y="454"/>
                    <a:pt x="1051" y="454"/>
                    <a:pt x="1051" y="454"/>
                  </a:cubicBezTo>
                  <a:cubicBezTo>
                    <a:pt x="597" y="454"/>
                    <a:pt x="597" y="454"/>
                    <a:pt x="597" y="454"/>
                  </a:cubicBezTo>
                  <a:cubicBezTo>
                    <a:pt x="597" y="289"/>
                    <a:pt x="597" y="289"/>
                    <a:pt x="597" y="289"/>
                  </a:cubicBezTo>
                  <a:close/>
                  <a:moveTo>
                    <a:pt x="1258" y="289"/>
                  </a:moveTo>
                  <a:cubicBezTo>
                    <a:pt x="1216" y="289"/>
                    <a:pt x="1216" y="289"/>
                    <a:pt x="1216" y="289"/>
                  </a:cubicBezTo>
                  <a:cubicBezTo>
                    <a:pt x="1216" y="331"/>
                    <a:pt x="1216" y="331"/>
                    <a:pt x="1216" y="331"/>
                  </a:cubicBezTo>
                  <a:cubicBezTo>
                    <a:pt x="1258" y="331"/>
                    <a:pt x="1258" y="331"/>
                    <a:pt x="1258" y="331"/>
                  </a:cubicBezTo>
                  <a:cubicBezTo>
                    <a:pt x="1258" y="289"/>
                    <a:pt x="1258" y="289"/>
                    <a:pt x="1258" y="289"/>
                  </a:cubicBezTo>
                  <a:close/>
                  <a:moveTo>
                    <a:pt x="1382" y="331"/>
                  </a:moveTo>
                  <a:cubicBezTo>
                    <a:pt x="1423" y="331"/>
                    <a:pt x="1423" y="331"/>
                    <a:pt x="1423" y="331"/>
                  </a:cubicBezTo>
                  <a:cubicBezTo>
                    <a:pt x="1423" y="317"/>
                    <a:pt x="1423" y="303"/>
                    <a:pt x="1423" y="289"/>
                  </a:cubicBezTo>
                  <a:cubicBezTo>
                    <a:pt x="1410" y="289"/>
                    <a:pt x="1396" y="289"/>
                    <a:pt x="1382" y="289"/>
                  </a:cubicBezTo>
                  <a:cubicBezTo>
                    <a:pt x="1382" y="331"/>
                    <a:pt x="1382" y="331"/>
                    <a:pt x="1382" y="331"/>
                  </a:cubicBezTo>
                  <a:close/>
                  <a:moveTo>
                    <a:pt x="1547" y="620"/>
                  </a:moveTo>
                  <a:cubicBezTo>
                    <a:pt x="1547" y="661"/>
                    <a:pt x="1547" y="661"/>
                    <a:pt x="1547" y="661"/>
                  </a:cubicBezTo>
                  <a:cubicBezTo>
                    <a:pt x="1589" y="661"/>
                    <a:pt x="1589" y="661"/>
                    <a:pt x="1589" y="661"/>
                  </a:cubicBezTo>
                  <a:cubicBezTo>
                    <a:pt x="1589" y="620"/>
                    <a:pt x="1589" y="620"/>
                    <a:pt x="1589" y="620"/>
                  </a:cubicBezTo>
                  <a:cubicBezTo>
                    <a:pt x="1547" y="620"/>
                    <a:pt x="1547" y="620"/>
                    <a:pt x="1547" y="620"/>
                  </a:cubicBezTo>
                  <a:close/>
                  <a:moveTo>
                    <a:pt x="1589" y="496"/>
                  </a:moveTo>
                  <a:cubicBezTo>
                    <a:pt x="1589" y="454"/>
                    <a:pt x="1589" y="454"/>
                    <a:pt x="1589" y="454"/>
                  </a:cubicBezTo>
                  <a:cubicBezTo>
                    <a:pt x="1575" y="454"/>
                    <a:pt x="1561" y="454"/>
                    <a:pt x="1547" y="454"/>
                  </a:cubicBezTo>
                  <a:cubicBezTo>
                    <a:pt x="1547" y="468"/>
                    <a:pt x="1547" y="482"/>
                    <a:pt x="1547" y="496"/>
                  </a:cubicBezTo>
                  <a:cubicBezTo>
                    <a:pt x="1589" y="496"/>
                    <a:pt x="1589" y="496"/>
                    <a:pt x="1589" y="496"/>
                  </a:cubicBezTo>
                  <a:close/>
                  <a:moveTo>
                    <a:pt x="1423" y="496"/>
                  </a:moveTo>
                  <a:cubicBezTo>
                    <a:pt x="1423" y="482"/>
                    <a:pt x="1423" y="468"/>
                    <a:pt x="1423" y="454"/>
                  </a:cubicBezTo>
                  <a:cubicBezTo>
                    <a:pt x="1382" y="454"/>
                    <a:pt x="1382" y="454"/>
                    <a:pt x="1382" y="454"/>
                  </a:cubicBezTo>
                  <a:cubicBezTo>
                    <a:pt x="1382" y="496"/>
                    <a:pt x="1382" y="496"/>
                    <a:pt x="1382" y="496"/>
                  </a:cubicBezTo>
                  <a:cubicBezTo>
                    <a:pt x="1423" y="496"/>
                    <a:pt x="1423" y="496"/>
                    <a:pt x="1423" y="496"/>
                  </a:cubicBezTo>
                  <a:close/>
                  <a:moveTo>
                    <a:pt x="1547" y="289"/>
                  </a:moveTo>
                  <a:cubicBezTo>
                    <a:pt x="1547" y="303"/>
                    <a:pt x="1547" y="317"/>
                    <a:pt x="1547" y="331"/>
                  </a:cubicBezTo>
                  <a:cubicBezTo>
                    <a:pt x="1561" y="331"/>
                    <a:pt x="1575" y="331"/>
                    <a:pt x="1589" y="331"/>
                  </a:cubicBezTo>
                  <a:cubicBezTo>
                    <a:pt x="1589" y="289"/>
                    <a:pt x="1589" y="289"/>
                    <a:pt x="1589" y="289"/>
                  </a:cubicBezTo>
                  <a:cubicBezTo>
                    <a:pt x="1575" y="289"/>
                    <a:pt x="1561" y="289"/>
                    <a:pt x="1547" y="289"/>
                  </a:cubicBezTo>
                  <a:close/>
                  <a:moveTo>
                    <a:pt x="1712" y="331"/>
                  </a:moveTo>
                  <a:cubicBezTo>
                    <a:pt x="1726" y="331"/>
                    <a:pt x="1740" y="331"/>
                    <a:pt x="1754" y="331"/>
                  </a:cubicBezTo>
                  <a:cubicBezTo>
                    <a:pt x="1754" y="124"/>
                    <a:pt x="1754" y="124"/>
                    <a:pt x="1754" y="124"/>
                  </a:cubicBezTo>
                  <a:cubicBezTo>
                    <a:pt x="1547" y="124"/>
                    <a:pt x="1547" y="124"/>
                    <a:pt x="1547" y="124"/>
                  </a:cubicBezTo>
                  <a:cubicBezTo>
                    <a:pt x="1547" y="166"/>
                    <a:pt x="1547" y="166"/>
                    <a:pt x="1547" y="166"/>
                  </a:cubicBezTo>
                  <a:cubicBezTo>
                    <a:pt x="1593" y="166"/>
                    <a:pt x="1639" y="166"/>
                    <a:pt x="1685" y="166"/>
                  </a:cubicBezTo>
                  <a:cubicBezTo>
                    <a:pt x="1712" y="166"/>
                    <a:pt x="1712" y="166"/>
                    <a:pt x="1712" y="166"/>
                  </a:cubicBezTo>
                  <a:cubicBezTo>
                    <a:pt x="1712" y="331"/>
                    <a:pt x="1712" y="331"/>
                    <a:pt x="1712" y="331"/>
                  </a:cubicBezTo>
                  <a:close/>
                  <a:moveTo>
                    <a:pt x="1712" y="1157"/>
                  </a:moveTo>
                  <a:cubicBezTo>
                    <a:pt x="1754" y="1157"/>
                    <a:pt x="1754" y="1157"/>
                    <a:pt x="1754" y="1157"/>
                  </a:cubicBezTo>
                  <a:cubicBezTo>
                    <a:pt x="1754" y="1115"/>
                    <a:pt x="1754" y="1115"/>
                    <a:pt x="1754" y="1115"/>
                  </a:cubicBezTo>
                  <a:cubicBezTo>
                    <a:pt x="1712" y="1115"/>
                    <a:pt x="1712" y="1115"/>
                    <a:pt x="1712" y="1115"/>
                  </a:cubicBezTo>
                  <a:cubicBezTo>
                    <a:pt x="1712" y="1157"/>
                    <a:pt x="1712" y="1157"/>
                    <a:pt x="1712" y="1157"/>
                  </a:cubicBezTo>
                  <a:close/>
                  <a:moveTo>
                    <a:pt x="721" y="166"/>
                  </a:moveTo>
                  <a:cubicBezTo>
                    <a:pt x="762" y="166"/>
                    <a:pt x="762" y="166"/>
                    <a:pt x="762" y="166"/>
                  </a:cubicBezTo>
                  <a:cubicBezTo>
                    <a:pt x="762" y="124"/>
                    <a:pt x="762" y="124"/>
                    <a:pt x="762" y="124"/>
                  </a:cubicBezTo>
                  <a:cubicBezTo>
                    <a:pt x="721" y="124"/>
                    <a:pt x="721" y="124"/>
                    <a:pt x="721" y="124"/>
                  </a:cubicBezTo>
                  <a:cubicBezTo>
                    <a:pt x="721" y="166"/>
                    <a:pt x="721" y="166"/>
                    <a:pt x="721" y="166"/>
                  </a:cubicBezTo>
                  <a:close/>
                </a:path>
              </a:pathLst>
            </a:custGeom>
            <a:solidFill>
              <a:srgbClr val="FCD7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3"/>
            <p:cNvSpPr>
              <a:spLocks noEditPoints="1"/>
            </p:cNvSpPr>
            <p:nvPr/>
          </p:nvSpPr>
          <p:spPr bwMode="auto">
            <a:xfrm>
              <a:off x="2619375" y="-47625"/>
              <a:ext cx="6950076" cy="6950077"/>
            </a:xfrm>
            <a:custGeom>
              <a:avLst/>
              <a:gdLst>
                <a:gd name="T0" fmla="*/ 1520 w 1850"/>
                <a:gd name="T1" fmla="*/ 152 h 1850"/>
                <a:gd name="T2" fmla="*/ 1451 w 1850"/>
                <a:gd name="T3" fmla="*/ 0 h 1850"/>
                <a:gd name="T4" fmla="*/ 1850 w 1850"/>
                <a:gd name="T5" fmla="*/ 0 h 1850"/>
                <a:gd name="T6" fmla="*/ 1533 w 1850"/>
                <a:gd name="T7" fmla="*/ 399 h 1850"/>
                <a:gd name="T8" fmla="*/ 1781 w 1850"/>
                <a:gd name="T9" fmla="*/ 330 h 1850"/>
                <a:gd name="T10" fmla="*/ 1520 w 1850"/>
                <a:gd name="T11" fmla="*/ 69 h 1850"/>
                <a:gd name="T12" fmla="*/ 1685 w 1850"/>
                <a:gd name="T13" fmla="*/ 730 h 1850"/>
                <a:gd name="T14" fmla="*/ 1451 w 1850"/>
                <a:gd name="T15" fmla="*/ 577 h 1850"/>
                <a:gd name="T16" fmla="*/ 1520 w 1850"/>
                <a:gd name="T17" fmla="*/ 661 h 1850"/>
                <a:gd name="T18" fmla="*/ 1616 w 1850"/>
                <a:gd name="T19" fmla="*/ 412 h 1850"/>
                <a:gd name="T20" fmla="*/ 1451 w 1850"/>
                <a:gd name="T21" fmla="*/ 483 h 1850"/>
                <a:gd name="T22" fmla="*/ 1520 w 1850"/>
                <a:gd name="T23" fmla="*/ 247 h 1850"/>
                <a:gd name="T24" fmla="*/ 1451 w 1850"/>
                <a:gd name="T25" fmla="*/ 483 h 1850"/>
                <a:gd name="T26" fmla="*/ 1616 w 1850"/>
                <a:gd name="T27" fmla="*/ 234 h 1850"/>
                <a:gd name="T28" fmla="*/ 1367 w 1850"/>
                <a:gd name="T29" fmla="*/ 165 h 1850"/>
                <a:gd name="T30" fmla="*/ 1685 w 1850"/>
                <a:gd name="T31" fmla="*/ 317 h 1850"/>
                <a:gd name="T32" fmla="*/ 1438 w 1850"/>
                <a:gd name="T33" fmla="*/ 399 h 1850"/>
                <a:gd name="T34" fmla="*/ 1120 w 1850"/>
                <a:gd name="T35" fmla="*/ 165 h 1850"/>
                <a:gd name="T36" fmla="*/ 1273 w 1850"/>
                <a:gd name="T37" fmla="*/ 234 h 1850"/>
                <a:gd name="T38" fmla="*/ 1189 w 1850"/>
                <a:gd name="T39" fmla="*/ 330 h 1850"/>
                <a:gd name="T40" fmla="*/ 1438 w 1850"/>
                <a:gd name="T41" fmla="*/ 399 h 1850"/>
                <a:gd name="T42" fmla="*/ 1616 w 1850"/>
                <a:gd name="T43" fmla="*/ 1391 h 1850"/>
                <a:gd name="T44" fmla="*/ 1616 w 1850"/>
                <a:gd name="T45" fmla="*/ 1251 h 1850"/>
                <a:gd name="T46" fmla="*/ 1616 w 1850"/>
                <a:gd name="T47" fmla="*/ 1123 h 1850"/>
                <a:gd name="T48" fmla="*/ 1850 w 1850"/>
                <a:gd name="T49" fmla="*/ 991 h 1850"/>
                <a:gd name="T50" fmla="*/ 1698 w 1850"/>
                <a:gd name="T51" fmla="*/ 1225 h 1850"/>
                <a:gd name="T52" fmla="*/ 1781 w 1850"/>
                <a:gd name="T53" fmla="*/ 1157 h 1850"/>
                <a:gd name="T54" fmla="*/ 1685 w 1850"/>
                <a:gd name="T55" fmla="*/ 1060 h 1850"/>
                <a:gd name="T56" fmla="*/ 1685 w 1850"/>
                <a:gd name="T57" fmla="*/ 1123 h 1850"/>
                <a:gd name="T58" fmla="*/ 1685 w 1850"/>
                <a:gd name="T59" fmla="*/ 1225 h 1850"/>
                <a:gd name="T60" fmla="*/ 1850 w 1850"/>
                <a:gd name="T61" fmla="*/ 1322 h 1850"/>
                <a:gd name="T62" fmla="*/ 1781 w 1850"/>
                <a:gd name="T63" fmla="*/ 1850 h 1850"/>
                <a:gd name="T64" fmla="*/ 1603 w 1850"/>
                <a:gd name="T65" fmla="*/ 1225 h 1850"/>
                <a:gd name="T66" fmla="*/ 1451 w 1850"/>
                <a:gd name="T67" fmla="*/ 826 h 1850"/>
                <a:gd name="T68" fmla="*/ 1781 w 1850"/>
                <a:gd name="T69" fmla="*/ 564 h 1850"/>
                <a:gd name="T70" fmla="*/ 1698 w 1850"/>
                <a:gd name="T71" fmla="*/ 495 h 1850"/>
                <a:gd name="T72" fmla="*/ 1850 w 1850"/>
                <a:gd name="T73" fmla="*/ 895 h 1850"/>
                <a:gd name="T74" fmla="*/ 1520 w 1850"/>
                <a:gd name="T75" fmla="*/ 1157 h 1850"/>
                <a:gd name="T76" fmla="*/ 1603 w 1850"/>
                <a:gd name="T77" fmla="*/ 1225 h 1850"/>
                <a:gd name="T78" fmla="*/ 1286 w 1850"/>
                <a:gd name="T79" fmla="*/ 564 h 1850"/>
                <a:gd name="T80" fmla="*/ 1354 w 1850"/>
                <a:gd name="T81" fmla="*/ 412 h 1850"/>
                <a:gd name="T82" fmla="*/ 1603 w 1850"/>
                <a:gd name="T83" fmla="*/ 495 h 1850"/>
                <a:gd name="T84" fmla="*/ 1286 w 1850"/>
                <a:gd name="T85" fmla="*/ 317 h 1850"/>
                <a:gd name="T86" fmla="*/ 1024 w 1850"/>
                <a:gd name="T87" fmla="*/ 69 h 1850"/>
                <a:gd name="T88" fmla="*/ 624 w 1850"/>
                <a:gd name="T89" fmla="*/ 399 h 1850"/>
                <a:gd name="T90" fmla="*/ 693 w 1850"/>
                <a:gd name="T91" fmla="*/ 247 h 1850"/>
                <a:gd name="T92" fmla="*/ 955 w 1850"/>
                <a:gd name="T93" fmla="*/ 330 h 1850"/>
                <a:gd name="T94" fmla="*/ 1354 w 1850"/>
                <a:gd name="T95" fmla="*/ 0 h 1850"/>
                <a:gd name="T96" fmla="*/ 1286 w 1850"/>
                <a:gd name="T97" fmla="*/ 317 h 1850"/>
                <a:gd name="T98" fmla="*/ 603 w 1850"/>
                <a:gd name="T99" fmla="*/ 234 h 1850"/>
                <a:gd name="T100" fmla="*/ 459 w 1850"/>
                <a:gd name="T101" fmla="*/ 69 h 1850"/>
                <a:gd name="T102" fmla="*/ 0 w 1850"/>
                <a:gd name="T103" fmla="*/ 0 h 1850"/>
                <a:gd name="T104" fmla="*/ 528 w 1850"/>
                <a:gd name="T105" fmla="*/ 165 h 1850"/>
                <a:gd name="T106" fmla="*/ 624 w 1850"/>
                <a:gd name="T107" fmla="*/ 165 h 1850"/>
                <a:gd name="T108" fmla="*/ 732 w 1850"/>
                <a:gd name="T109" fmla="*/ 165 h 1850"/>
                <a:gd name="T110" fmla="*/ 790 w 1850"/>
                <a:gd name="T111" fmla="*/ 69 h 1850"/>
                <a:gd name="T112" fmla="*/ 693 w 1850"/>
                <a:gd name="T113" fmla="*/ 152 h 1850"/>
                <a:gd name="T114" fmla="*/ 624 w 1850"/>
                <a:gd name="T115" fmla="*/ 0 h 1850"/>
                <a:gd name="T116" fmla="*/ 859 w 1850"/>
                <a:gd name="T117" fmla="*/ 234 h 1850"/>
                <a:gd name="T118" fmla="*/ 693 w 1850"/>
                <a:gd name="T119" fmla="*/ 234 h 1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50" h="1850">
                  <a:moveTo>
                    <a:pt x="1520" y="69"/>
                  </a:moveTo>
                  <a:cubicBezTo>
                    <a:pt x="1520" y="152"/>
                    <a:pt x="1520" y="152"/>
                    <a:pt x="1520" y="152"/>
                  </a:cubicBezTo>
                  <a:cubicBezTo>
                    <a:pt x="1451" y="152"/>
                    <a:pt x="1451" y="152"/>
                    <a:pt x="1451" y="152"/>
                  </a:cubicBezTo>
                  <a:cubicBezTo>
                    <a:pt x="1451" y="0"/>
                    <a:pt x="1451" y="0"/>
                    <a:pt x="1451" y="0"/>
                  </a:cubicBezTo>
                  <a:cubicBezTo>
                    <a:pt x="1781" y="0"/>
                    <a:pt x="1781" y="0"/>
                    <a:pt x="1781" y="0"/>
                  </a:cubicBezTo>
                  <a:cubicBezTo>
                    <a:pt x="1850" y="0"/>
                    <a:pt x="1850" y="0"/>
                    <a:pt x="1850" y="0"/>
                  </a:cubicBezTo>
                  <a:cubicBezTo>
                    <a:pt x="1850" y="399"/>
                    <a:pt x="1850" y="399"/>
                    <a:pt x="1850" y="399"/>
                  </a:cubicBezTo>
                  <a:cubicBezTo>
                    <a:pt x="1744" y="399"/>
                    <a:pt x="1638" y="399"/>
                    <a:pt x="1533" y="399"/>
                  </a:cubicBezTo>
                  <a:cubicBezTo>
                    <a:pt x="1533" y="330"/>
                    <a:pt x="1533" y="330"/>
                    <a:pt x="1533" y="330"/>
                  </a:cubicBezTo>
                  <a:cubicBezTo>
                    <a:pt x="1615" y="330"/>
                    <a:pt x="1698" y="330"/>
                    <a:pt x="1781" y="330"/>
                  </a:cubicBezTo>
                  <a:cubicBezTo>
                    <a:pt x="1781" y="69"/>
                    <a:pt x="1781" y="69"/>
                    <a:pt x="1781" y="69"/>
                  </a:cubicBezTo>
                  <a:cubicBezTo>
                    <a:pt x="1520" y="69"/>
                    <a:pt x="1520" y="69"/>
                    <a:pt x="1520" y="69"/>
                  </a:cubicBezTo>
                  <a:close/>
                  <a:moveTo>
                    <a:pt x="1685" y="412"/>
                  </a:moveTo>
                  <a:cubicBezTo>
                    <a:pt x="1685" y="730"/>
                    <a:pt x="1685" y="730"/>
                    <a:pt x="1685" y="730"/>
                  </a:cubicBezTo>
                  <a:cubicBezTo>
                    <a:pt x="1451" y="730"/>
                    <a:pt x="1451" y="730"/>
                    <a:pt x="1451" y="730"/>
                  </a:cubicBezTo>
                  <a:cubicBezTo>
                    <a:pt x="1451" y="577"/>
                    <a:pt x="1451" y="577"/>
                    <a:pt x="1451" y="577"/>
                  </a:cubicBezTo>
                  <a:cubicBezTo>
                    <a:pt x="1520" y="577"/>
                    <a:pt x="1520" y="577"/>
                    <a:pt x="1520" y="577"/>
                  </a:cubicBezTo>
                  <a:cubicBezTo>
                    <a:pt x="1520" y="661"/>
                    <a:pt x="1520" y="661"/>
                    <a:pt x="1520" y="661"/>
                  </a:cubicBezTo>
                  <a:cubicBezTo>
                    <a:pt x="1616" y="661"/>
                    <a:pt x="1616" y="661"/>
                    <a:pt x="1616" y="661"/>
                  </a:cubicBezTo>
                  <a:cubicBezTo>
                    <a:pt x="1616" y="412"/>
                    <a:pt x="1616" y="412"/>
                    <a:pt x="1616" y="412"/>
                  </a:cubicBezTo>
                  <a:cubicBezTo>
                    <a:pt x="1685" y="412"/>
                    <a:pt x="1685" y="412"/>
                    <a:pt x="1685" y="412"/>
                  </a:cubicBezTo>
                  <a:close/>
                  <a:moveTo>
                    <a:pt x="1451" y="483"/>
                  </a:moveTo>
                  <a:cubicBezTo>
                    <a:pt x="1451" y="404"/>
                    <a:pt x="1451" y="325"/>
                    <a:pt x="1451" y="247"/>
                  </a:cubicBezTo>
                  <a:cubicBezTo>
                    <a:pt x="1520" y="247"/>
                    <a:pt x="1520" y="247"/>
                    <a:pt x="1520" y="247"/>
                  </a:cubicBezTo>
                  <a:cubicBezTo>
                    <a:pt x="1520" y="325"/>
                    <a:pt x="1520" y="404"/>
                    <a:pt x="1520" y="483"/>
                  </a:cubicBezTo>
                  <a:cubicBezTo>
                    <a:pt x="1451" y="483"/>
                    <a:pt x="1451" y="483"/>
                    <a:pt x="1451" y="483"/>
                  </a:cubicBezTo>
                  <a:close/>
                  <a:moveTo>
                    <a:pt x="1616" y="317"/>
                  </a:moveTo>
                  <a:cubicBezTo>
                    <a:pt x="1616" y="234"/>
                    <a:pt x="1616" y="234"/>
                    <a:pt x="1616" y="234"/>
                  </a:cubicBezTo>
                  <a:cubicBezTo>
                    <a:pt x="1533" y="234"/>
                    <a:pt x="1450" y="234"/>
                    <a:pt x="1367" y="234"/>
                  </a:cubicBezTo>
                  <a:cubicBezTo>
                    <a:pt x="1367" y="165"/>
                    <a:pt x="1367" y="165"/>
                    <a:pt x="1367" y="165"/>
                  </a:cubicBezTo>
                  <a:cubicBezTo>
                    <a:pt x="1473" y="165"/>
                    <a:pt x="1579" y="165"/>
                    <a:pt x="1685" y="165"/>
                  </a:cubicBezTo>
                  <a:cubicBezTo>
                    <a:pt x="1685" y="317"/>
                    <a:pt x="1685" y="317"/>
                    <a:pt x="1685" y="317"/>
                  </a:cubicBezTo>
                  <a:cubicBezTo>
                    <a:pt x="1616" y="317"/>
                    <a:pt x="1616" y="317"/>
                    <a:pt x="1616" y="317"/>
                  </a:cubicBezTo>
                  <a:close/>
                  <a:moveTo>
                    <a:pt x="1438" y="399"/>
                  </a:moveTo>
                  <a:cubicBezTo>
                    <a:pt x="1120" y="399"/>
                    <a:pt x="1120" y="399"/>
                    <a:pt x="1120" y="399"/>
                  </a:cubicBezTo>
                  <a:cubicBezTo>
                    <a:pt x="1120" y="165"/>
                    <a:pt x="1120" y="165"/>
                    <a:pt x="1120" y="165"/>
                  </a:cubicBezTo>
                  <a:cubicBezTo>
                    <a:pt x="1273" y="165"/>
                    <a:pt x="1273" y="165"/>
                    <a:pt x="1273" y="165"/>
                  </a:cubicBezTo>
                  <a:cubicBezTo>
                    <a:pt x="1273" y="234"/>
                    <a:pt x="1273" y="234"/>
                    <a:pt x="1273" y="234"/>
                  </a:cubicBezTo>
                  <a:cubicBezTo>
                    <a:pt x="1189" y="234"/>
                    <a:pt x="1189" y="234"/>
                    <a:pt x="1189" y="234"/>
                  </a:cubicBezTo>
                  <a:cubicBezTo>
                    <a:pt x="1189" y="330"/>
                    <a:pt x="1189" y="330"/>
                    <a:pt x="1189" y="330"/>
                  </a:cubicBezTo>
                  <a:cubicBezTo>
                    <a:pt x="1438" y="330"/>
                    <a:pt x="1438" y="330"/>
                    <a:pt x="1438" y="330"/>
                  </a:cubicBezTo>
                  <a:cubicBezTo>
                    <a:pt x="1438" y="399"/>
                    <a:pt x="1438" y="399"/>
                    <a:pt x="1438" y="399"/>
                  </a:cubicBezTo>
                  <a:close/>
                  <a:moveTo>
                    <a:pt x="1781" y="1391"/>
                  </a:moveTo>
                  <a:cubicBezTo>
                    <a:pt x="1616" y="1391"/>
                    <a:pt x="1616" y="1391"/>
                    <a:pt x="1616" y="1391"/>
                  </a:cubicBezTo>
                  <a:cubicBezTo>
                    <a:pt x="1616" y="1251"/>
                    <a:pt x="1616" y="1251"/>
                    <a:pt x="1616" y="1251"/>
                  </a:cubicBezTo>
                  <a:cubicBezTo>
                    <a:pt x="1616" y="1251"/>
                    <a:pt x="1616" y="1251"/>
                    <a:pt x="1616" y="1251"/>
                  </a:cubicBezTo>
                  <a:cubicBezTo>
                    <a:pt x="1616" y="1157"/>
                    <a:pt x="1616" y="1157"/>
                    <a:pt x="1616" y="1157"/>
                  </a:cubicBezTo>
                  <a:cubicBezTo>
                    <a:pt x="1616" y="1123"/>
                    <a:pt x="1616" y="1123"/>
                    <a:pt x="1616" y="1123"/>
                  </a:cubicBezTo>
                  <a:cubicBezTo>
                    <a:pt x="1616" y="991"/>
                    <a:pt x="1616" y="991"/>
                    <a:pt x="1616" y="991"/>
                  </a:cubicBezTo>
                  <a:cubicBezTo>
                    <a:pt x="1850" y="991"/>
                    <a:pt x="1850" y="991"/>
                    <a:pt x="1850" y="991"/>
                  </a:cubicBezTo>
                  <a:cubicBezTo>
                    <a:pt x="1850" y="1225"/>
                    <a:pt x="1850" y="1225"/>
                    <a:pt x="1850" y="1225"/>
                  </a:cubicBezTo>
                  <a:cubicBezTo>
                    <a:pt x="1698" y="1225"/>
                    <a:pt x="1698" y="1225"/>
                    <a:pt x="1698" y="1225"/>
                  </a:cubicBezTo>
                  <a:cubicBezTo>
                    <a:pt x="1698" y="1157"/>
                    <a:pt x="1698" y="1157"/>
                    <a:pt x="1698" y="1157"/>
                  </a:cubicBezTo>
                  <a:cubicBezTo>
                    <a:pt x="1781" y="1157"/>
                    <a:pt x="1781" y="1157"/>
                    <a:pt x="1781" y="1157"/>
                  </a:cubicBezTo>
                  <a:cubicBezTo>
                    <a:pt x="1781" y="1060"/>
                    <a:pt x="1781" y="1060"/>
                    <a:pt x="1781" y="1060"/>
                  </a:cubicBezTo>
                  <a:cubicBezTo>
                    <a:pt x="1685" y="1060"/>
                    <a:pt x="1685" y="1060"/>
                    <a:pt x="1685" y="1060"/>
                  </a:cubicBezTo>
                  <a:cubicBezTo>
                    <a:pt x="1685" y="1123"/>
                    <a:pt x="1685" y="1123"/>
                    <a:pt x="1685" y="1123"/>
                  </a:cubicBezTo>
                  <a:cubicBezTo>
                    <a:pt x="1685" y="1123"/>
                    <a:pt x="1685" y="1123"/>
                    <a:pt x="1685" y="1123"/>
                  </a:cubicBezTo>
                  <a:cubicBezTo>
                    <a:pt x="1685" y="1225"/>
                    <a:pt x="1685" y="1225"/>
                    <a:pt x="1685" y="1225"/>
                  </a:cubicBezTo>
                  <a:cubicBezTo>
                    <a:pt x="1685" y="1225"/>
                    <a:pt x="1685" y="1225"/>
                    <a:pt x="1685" y="1225"/>
                  </a:cubicBezTo>
                  <a:cubicBezTo>
                    <a:pt x="1685" y="1322"/>
                    <a:pt x="1685" y="1322"/>
                    <a:pt x="1685" y="1322"/>
                  </a:cubicBezTo>
                  <a:cubicBezTo>
                    <a:pt x="1850" y="1322"/>
                    <a:pt x="1850" y="1322"/>
                    <a:pt x="1850" y="1322"/>
                  </a:cubicBezTo>
                  <a:cubicBezTo>
                    <a:pt x="1850" y="1359"/>
                    <a:pt x="1850" y="1813"/>
                    <a:pt x="1850" y="1850"/>
                  </a:cubicBezTo>
                  <a:cubicBezTo>
                    <a:pt x="1781" y="1850"/>
                    <a:pt x="1781" y="1850"/>
                    <a:pt x="1781" y="1850"/>
                  </a:cubicBezTo>
                  <a:cubicBezTo>
                    <a:pt x="1781" y="1391"/>
                    <a:pt x="1781" y="1391"/>
                    <a:pt x="1781" y="1391"/>
                  </a:cubicBezTo>
                  <a:close/>
                  <a:moveTo>
                    <a:pt x="1603" y="1225"/>
                  </a:moveTo>
                  <a:cubicBezTo>
                    <a:pt x="1451" y="1225"/>
                    <a:pt x="1451" y="1225"/>
                    <a:pt x="1451" y="1225"/>
                  </a:cubicBezTo>
                  <a:cubicBezTo>
                    <a:pt x="1451" y="826"/>
                    <a:pt x="1451" y="826"/>
                    <a:pt x="1451" y="826"/>
                  </a:cubicBezTo>
                  <a:cubicBezTo>
                    <a:pt x="1781" y="826"/>
                    <a:pt x="1781" y="826"/>
                    <a:pt x="1781" y="826"/>
                  </a:cubicBezTo>
                  <a:cubicBezTo>
                    <a:pt x="1781" y="564"/>
                    <a:pt x="1781" y="564"/>
                    <a:pt x="1781" y="564"/>
                  </a:cubicBezTo>
                  <a:cubicBezTo>
                    <a:pt x="1698" y="564"/>
                    <a:pt x="1698" y="564"/>
                    <a:pt x="1698" y="564"/>
                  </a:cubicBezTo>
                  <a:cubicBezTo>
                    <a:pt x="1698" y="495"/>
                    <a:pt x="1698" y="495"/>
                    <a:pt x="1698" y="495"/>
                  </a:cubicBezTo>
                  <a:cubicBezTo>
                    <a:pt x="1850" y="495"/>
                    <a:pt x="1850" y="495"/>
                    <a:pt x="1850" y="495"/>
                  </a:cubicBezTo>
                  <a:cubicBezTo>
                    <a:pt x="1850" y="895"/>
                    <a:pt x="1850" y="895"/>
                    <a:pt x="1850" y="895"/>
                  </a:cubicBezTo>
                  <a:cubicBezTo>
                    <a:pt x="1520" y="895"/>
                    <a:pt x="1520" y="895"/>
                    <a:pt x="1520" y="895"/>
                  </a:cubicBezTo>
                  <a:cubicBezTo>
                    <a:pt x="1520" y="1157"/>
                    <a:pt x="1520" y="1157"/>
                    <a:pt x="1520" y="1157"/>
                  </a:cubicBezTo>
                  <a:cubicBezTo>
                    <a:pt x="1603" y="1157"/>
                    <a:pt x="1603" y="1157"/>
                    <a:pt x="1603" y="1157"/>
                  </a:cubicBezTo>
                  <a:cubicBezTo>
                    <a:pt x="1603" y="1225"/>
                    <a:pt x="1603" y="1225"/>
                    <a:pt x="1603" y="1225"/>
                  </a:cubicBezTo>
                  <a:close/>
                  <a:moveTo>
                    <a:pt x="1603" y="564"/>
                  </a:moveTo>
                  <a:cubicBezTo>
                    <a:pt x="1286" y="564"/>
                    <a:pt x="1286" y="564"/>
                    <a:pt x="1286" y="564"/>
                  </a:cubicBezTo>
                  <a:cubicBezTo>
                    <a:pt x="1286" y="412"/>
                    <a:pt x="1286" y="412"/>
                    <a:pt x="1286" y="412"/>
                  </a:cubicBezTo>
                  <a:cubicBezTo>
                    <a:pt x="1354" y="412"/>
                    <a:pt x="1354" y="412"/>
                    <a:pt x="1354" y="412"/>
                  </a:cubicBezTo>
                  <a:cubicBezTo>
                    <a:pt x="1354" y="495"/>
                    <a:pt x="1354" y="495"/>
                    <a:pt x="1354" y="495"/>
                  </a:cubicBezTo>
                  <a:cubicBezTo>
                    <a:pt x="1603" y="495"/>
                    <a:pt x="1603" y="495"/>
                    <a:pt x="1603" y="495"/>
                  </a:cubicBezTo>
                  <a:cubicBezTo>
                    <a:pt x="1603" y="564"/>
                    <a:pt x="1603" y="564"/>
                    <a:pt x="1603" y="564"/>
                  </a:cubicBezTo>
                  <a:close/>
                  <a:moveTo>
                    <a:pt x="1286" y="317"/>
                  </a:moveTo>
                  <a:cubicBezTo>
                    <a:pt x="1286" y="69"/>
                    <a:pt x="1286" y="69"/>
                    <a:pt x="1286" y="69"/>
                  </a:cubicBezTo>
                  <a:cubicBezTo>
                    <a:pt x="1024" y="69"/>
                    <a:pt x="1024" y="69"/>
                    <a:pt x="1024" y="69"/>
                  </a:cubicBezTo>
                  <a:cubicBezTo>
                    <a:pt x="1024" y="399"/>
                    <a:pt x="1024" y="399"/>
                    <a:pt x="1024" y="399"/>
                  </a:cubicBezTo>
                  <a:cubicBezTo>
                    <a:pt x="624" y="399"/>
                    <a:pt x="624" y="399"/>
                    <a:pt x="624" y="399"/>
                  </a:cubicBezTo>
                  <a:cubicBezTo>
                    <a:pt x="624" y="247"/>
                    <a:pt x="624" y="247"/>
                    <a:pt x="624" y="247"/>
                  </a:cubicBezTo>
                  <a:cubicBezTo>
                    <a:pt x="693" y="247"/>
                    <a:pt x="693" y="247"/>
                    <a:pt x="693" y="247"/>
                  </a:cubicBezTo>
                  <a:cubicBezTo>
                    <a:pt x="693" y="330"/>
                    <a:pt x="693" y="330"/>
                    <a:pt x="693" y="330"/>
                  </a:cubicBezTo>
                  <a:cubicBezTo>
                    <a:pt x="955" y="330"/>
                    <a:pt x="955" y="330"/>
                    <a:pt x="955" y="330"/>
                  </a:cubicBezTo>
                  <a:cubicBezTo>
                    <a:pt x="955" y="0"/>
                    <a:pt x="955" y="0"/>
                    <a:pt x="955" y="0"/>
                  </a:cubicBezTo>
                  <a:cubicBezTo>
                    <a:pt x="1354" y="0"/>
                    <a:pt x="1354" y="0"/>
                    <a:pt x="1354" y="0"/>
                  </a:cubicBezTo>
                  <a:cubicBezTo>
                    <a:pt x="1354" y="317"/>
                    <a:pt x="1354" y="317"/>
                    <a:pt x="1354" y="317"/>
                  </a:cubicBezTo>
                  <a:cubicBezTo>
                    <a:pt x="1286" y="317"/>
                    <a:pt x="1286" y="317"/>
                    <a:pt x="1286" y="317"/>
                  </a:cubicBezTo>
                  <a:close/>
                  <a:moveTo>
                    <a:pt x="624" y="234"/>
                  </a:moveTo>
                  <a:cubicBezTo>
                    <a:pt x="603" y="234"/>
                    <a:pt x="603" y="234"/>
                    <a:pt x="603" y="234"/>
                  </a:cubicBezTo>
                  <a:cubicBezTo>
                    <a:pt x="459" y="234"/>
                    <a:pt x="459" y="234"/>
                    <a:pt x="459" y="234"/>
                  </a:cubicBezTo>
                  <a:cubicBezTo>
                    <a:pt x="459" y="69"/>
                    <a:pt x="459" y="69"/>
                    <a:pt x="459" y="69"/>
                  </a:cubicBezTo>
                  <a:cubicBezTo>
                    <a:pt x="0" y="69"/>
                    <a:pt x="0" y="69"/>
                    <a:pt x="0" y="69"/>
                  </a:cubicBezTo>
                  <a:cubicBezTo>
                    <a:pt x="0" y="0"/>
                    <a:pt x="0" y="0"/>
                    <a:pt x="0" y="0"/>
                  </a:cubicBezTo>
                  <a:cubicBezTo>
                    <a:pt x="37" y="0"/>
                    <a:pt x="491" y="0"/>
                    <a:pt x="528" y="0"/>
                  </a:cubicBezTo>
                  <a:cubicBezTo>
                    <a:pt x="528" y="165"/>
                    <a:pt x="528" y="165"/>
                    <a:pt x="528" y="165"/>
                  </a:cubicBezTo>
                  <a:cubicBezTo>
                    <a:pt x="603" y="165"/>
                    <a:pt x="603" y="165"/>
                    <a:pt x="603" y="165"/>
                  </a:cubicBezTo>
                  <a:cubicBezTo>
                    <a:pt x="624" y="165"/>
                    <a:pt x="624" y="165"/>
                    <a:pt x="624" y="165"/>
                  </a:cubicBezTo>
                  <a:cubicBezTo>
                    <a:pt x="693" y="165"/>
                    <a:pt x="693" y="165"/>
                    <a:pt x="693" y="165"/>
                  </a:cubicBezTo>
                  <a:cubicBezTo>
                    <a:pt x="732" y="165"/>
                    <a:pt x="732" y="165"/>
                    <a:pt x="732" y="165"/>
                  </a:cubicBezTo>
                  <a:cubicBezTo>
                    <a:pt x="790" y="165"/>
                    <a:pt x="790" y="165"/>
                    <a:pt x="790" y="165"/>
                  </a:cubicBezTo>
                  <a:cubicBezTo>
                    <a:pt x="790" y="69"/>
                    <a:pt x="790" y="69"/>
                    <a:pt x="790" y="69"/>
                  </a:cubicBezTo>
                  <a:cubicBezTo>
                    <a:pt x="693" y="69"/>
                    <a:pt x="693" y="69"/>
                    <a:pt x="693" y="69"/>
                  </a:cubicBezTo>
                  <a:cubicBezTo>
                    <a:pt x="693" y="152"/>
                    <a:pt x="693" y="152"/>
                    <a:pt x="693" y="152"/>
                  </a:cubicBezTo>
                  <a:cubicBezTo>
                    <a:pt x="624" y="152"/>
                    <a:pt x="624" y="152"/>
                    <a:pt x="624" y="152"/>
                  </a:cubicBezTo>
                  <a:cubicBezTo>
                    <a:pt x="624" y="0"/>
                    <a:pt x="624" y="0"/>
                    <a:pt x="624" y="0"/>
                  </a:cubicBezTo>
                  <a:cubicBezTo>
                    <a:pt x="859" y="0"/>
                    <a:pt x="859" y="0"/>
                    <a:pt x="859" y="0"/>
                  </a:cubicBezTo>
                  <a:cubicBezTo>
                    <a:pt x="859" y="234"/>
                    <a:pt x="859" y="234"/>
                    <a:pt x="859" y="234"/>
                  </a:cubicBezTo>
                  <a:cubicBezTo>
                    <a:pt x="732" y="234"/>
                    <a:pt x="732" y="234"/>
                    <a:pt x="732" y="234"/>
                  </a:cubicBezTo>
                  <a:cubicBezTo>
                    <a:pt x="693" y="234"/>
                    <a:pt x="693" y="234"/>
                    <a:pt x="693" y="234"/>
                  </a:cubicBezTo>
                  <a:cubicBezTo>
                    <a:pt x="624" y="234"/>
                    <a:pt x="624" y="234"/>
                    <a:pt x="624" y="234"/>
                  </a:cubicBezTo>
                  <a:close/>
                </a:path>
              </a:pathLst>
            </a:custGeom>
            <a:solidFill>
              <a:srgbClr val="A400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rot="10800000">
            <a:off x="401066" y="4154649"/>
            <a:ext cx="1521578" cy="1521578"/>
            <a:chOff x="2568575" y="-101600"/>
            <a:chExt cx="7054850" cy="7054850"/>
          </a:xfrm>
        </p:grpSpPr>
        <p:sp>
          <p:nvSpPr>
            <p:cNvPr id="20" name="Freeform 17"/>
            <p:cNvSpPr>
              <a:spLocks noEditPoints="1"/>
            </p:cNvSpPr>
            <p:nvPr/>
          </p:nvSpPr>
          <p:spPr bwMode="auto">
            <a:xfrm>
              <a:off x="2568575" y="-101600"/>
              <a:ext cx="7054850" cy="7054850"/>
            </a:xfrm>
            <a:custGeom>
              <a:avLst/>
              <a:gdLst>
                <a:gd name="T0" fmla="*/ 432 w 1878"/>
                <a:gd name="T1" fmla="*/ 289 h 1878"/>
                <a:gd name="T2" fmla="*/ 0 w 1878"/>
                <a:gd name="T3" fmla="*/ 124 h 1878"/>
                <a:gd name="T4" fmla="*/ 0 w 1878"/>
                <a:gd name="T5" fmla="*/ 0 h 1878"/>
                <a:gd name="T6" fmla="*/ 555 w 1878"/>
                <a:gd name="T7" fmla="*/ 0 h 1878"/>
                <a:gd name="T8" fmla="*/ 597 w 1878"/>
                <a:gd name="T9" fmla="*/ 166 h 1878"/>
                <a:gd name="T10" fmla="*/ 886 w 1878"/>
                <a:gd name="T11" fmla="*/ 0 h 1878"/>
                <a:gd name="T12" fmla="*/ 721 w 1878"/>
                <a:gd name="T13" fmla="*/ 289 h 1878"/>
                <a:gd name="T14" fmla="*/ 928 w 1878"/>
                <a:gd name="T15" fmla="*/ 331 h 1878"/>
                <a:gd name="T16" fmla="*/ 1382 w 1878"/>
                <a:gd name="T17" fmla="*/ 0 h 1878"/>
                <a:gd name="T18" fmla="*/ 1423 w 1878"/>
                <a:gd name="T19" fmla="*/ 166 h 1878"/>
                <a:gd name="T20" fmla="*/ 1877 w 1878"/>
                <a:gd name="T21" fmla="*/ 0 h 1878"/>
                <a:gd name="T22" fmla="*/ 1850 w 1878"/>
                <a:gd name="T23" fmla="*/ 454 h 1878"/>
                <a:gd name="T24" fmla="*/ 1712 w 1878"/>
                <a:gd name="T25" fmla="*/ 496 h 1878"/>
                <a:gd name="T26" fmla="*/ 1877 w 1878"/>
                <a:gd name="T27" fmla="*/ 950 h 1878"/>
                <a:gd name="T28" fmla="*/ 1547 w 1878"/>
                <a:gd name="T29" fmla="*/ 1157 h 1878"/>
                <a:gd name="T30" fmla="*/ 1589 w 1878"/>
                <a:gd name="T31" fmla="*/ 992 h 1878"/>
                <a:gd name="T32" fmla="*/ 1877 w 1878"/>
                <a:gd name="T33" fmla="*/ 1281 h 1878"/>
                <a:gd name="T34" fmla="*/ 1712 w 1878"/>
                <a:gd name="T35" fmla="*/ 1322 h 1878"/>
                <a:gd name="T36" fmla="*/ 1877 w 1878"/>
                <a:gd name="T37" fmla="*/ 1350 h 1878"/>
                <a:gd name="T38" fmla="*/ 1878 w 1878"/>
                <a:gd name="T39" fmla="*/ 1878 h 1878"/>
                <a:gd name="T40" fmla="*/ 1754 w 1878"/>
                <a:gd name="T41" fmla="*/ 1446 h 1878"/>
                <a:gd name="T42" fmla="*/ 1589 w 1878"/>
                <a:gd name="T43" fmla="*/ 1281 h 1878"/>
                <a:gd name="T44" fmla="*/ 1423 w 1878"/>
                <a:gd name="T45" fmla="*/ 827 h 1878"/>
                <a:gd name="T46" fmla="*/ 1754 w 1878"/>
                <a:gd name="T47" fmla="*/ 620 h 1878"/>
                <a:gd name="T48" fmla="*/ 1712 w 1878"/>
                <a:gd name="T49" fmla="*/ 785 h 1878"/>
                <a:gd name="T50" fmla="*/ 1423 w 1878"/>
                <a:gd name="T51" fmla="*/ 620 h 1878"/>
                <a:gd name="T52" fmla="*/ 1258 w 1878"/>
                <a:gd name="T53" fmla="*/ 454 h 1878"/>
                <a:gd name="T54" fmla="*/ 1093 w 1878"/>
                <a:gd name="T55" fmla="*/ 166 h 1878"/>
                <a:gd name="T56" fmla="*/ 1258 w 1878"/>
                <a:gd name="T57" fmla="*/ 124 h 1878"/>
                <a:gd name="T58" fmla="*/ 1051 w 1878"/>
                <a:gd name="T59" fmla="*/ 454 h 1878"/>
                <a:gd name="T60" fmla="*/ 597 w 1878"/>
                <a:gd name="T61" fmla="*/ 289 h 1878"/>
                <a:gd name="T62" fmla="*/ 1216 w 1878"/>
                <a:gd name="T63" fmla="*/ 289 h 1878"/>
                <a:gd name="T64" fmla="*/ 1258 w 1878"/>
                <a:gd name="T65" fmla="*/ 331 h 1878"/>
                <a:gd name="T66" fmla="*/ 1382 w 1878"/>
                <a:gd name="T67" fmla="*/ 331 h 1878"/>
                <a:gd name="T68" fmla="*/ 1423 w 1878"/>
                <a:gd name="T69" fmla="*/ 289 h 1878"/>
                <a:gd name="T70" fmla="*/ 1382 w 1878"/>
                <a:gd name="T71" fmla="*/ 331 h 1878"/>
                <a:gd name="T72" fmla="*/ 1547 w 1878"/>
                <a:gd name="T73" fmla="*/ 661 h 1878"/>
                <a:gd name="T74" fmla="*/ 1589 w 1878"/>
                <a:gd name="T75" fmla="*/ 620 h 1878"/>
                <a:gd name="T76" fmla="*/ 1589 w 1878"/>
                <a:gd name="T77" fmla="*/ 496 h 1878"/>
                <a:gd name="T78" fmla="*/ 1547 w 1878"/>
                <a:gd name="T79" fmla="*/ 454 h 1878"/>
                <a:gd name="T80" fmla="*/ 1589 w 1878"/>
                <a:gd name="T81" fmla="*/ 496 h 1878"/>
                <a:gd name="T82" fmla="*/ 1423 w 1878"/>
                <a:gd name="T83" fmla="*/ 454 h 1878"/>
                <a:gd name="T84" fmla="*/ 1382 w 1878"/>
                <a:gd name="T85" fmla="*/ 496 h 1878"/>
                <a:gd name="T86" fmla="*/ 1547 w 1878"/>
                <a:gd name="T87" fmla="*/ 289 h 1878"/>
                <a:gd name="T88" fmla="*/ 1589 w 1878"/>
                <a:gd name="T89" fmla="*/ 331 h 1878"/>
                <a:gd name="T90" fmla="*/ 1547 w 1878"/>
                <a:gd name="T91" fmla="*/ 289 h 1878"/>
                <a:gd name="T92" fmla="*/ 1754 w 1878"/>
                <a:gd name="T93" fmla="*/ 331 h 1878"/>
                <a:gd name="T94" fmla="*/ 1547 w 1878"/>
                <a:gd name="T95" fmla="*/ 124 h 1878"/>
                <a:gd name="T96" fmla="*/ 1685 w 1878"/>
                <a:gd name="T97" fmla="*/ 166 h 1878"/>
                <a:gd name="T98" fmla="*/ 1712 w 1878"/>
                <a:gd name="T99" fmla="*/ 331 h 1878"/>
                <a:gd name="T100" fmla="*/ 1754 w 1878"/>
                <a:gd name="T101" fmla="*/ 1157 h 1878"/>
                <a:gd name="T102" fmla="*/ 1712 w 1878"/>
                <a:gd name="T103" fmla="*/ 1115 h 1878"/>
                <a:gd name="T104" fmla="*/ 721 w 1878"/>
                <a:gd name="T105" fmla="*/ 166 h 1878"/>
                <a:gd name="T106" fmla="*/ 762 w 1878"/>
                <a:gd name="T107" fmla="*/ 124 h 1878"/>
                <a:gd name="T108" fmla="*/ 721 w 1878"/>
                <a:gd name="T109" fmla="*/ 166 h 1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8" h="1878">
                  <a:moveTo>
                    <a:pt x="597" y="289"/>
                  </a:moveTo>
                  <a:cubicBezTo>
                    <a:pt x="432" y="289"/>
                    <a:pt x="432" y="289"/>
                    <a:pt x="432" y="289"/>
                  </a:cubicBezTo>
                  <a:cubicBezTo>
                    <a:pt x="432" y="124"/>
                    <a:pt x="432" y="124"/>
                    <a:pt x="432" y="124"/>
                  </a:cubicBezTo>
                  <a:cubicBezTo>
                    <a:pt x="0" y="124"/>
                    <a:pt x="0" y="124"/>
                    <a:pt x="0" y="124"/>
                  </a:cubicBezTo>
                  <a:cubicBezTo>
                    <a:pt x="0" y="0"/>
                    <a:pt x="0" y="0"/>
                    <a:pt x="0" y="0"/>
                  </a:cubicBezTo>
                  <a:cubicBezTo>
                    <a:pt x="0" y="0"/>
                    <a:pt x="0" y="0"/>
                    <a:pt x="0" y="0"/>
                  </a:cubicBezTo>
                  <a:cubicBezTo>
                    <a:pt x="37" y="0"/>
                    <a:pt x="491" y="0"/>
                    <a:pt x="528" y="0"/>
                  </a:cubicBezTo>
                  <a:cubicBezTo>
                    <a:pt x="555" y="0"/>
                    <a:pt x="555" y="0"/>
                    <a:pt x="555" y="0"/>
                  </a:cubicBezTo>
                  <a:cubicBezTo>
                    <a:pt x="555" y="166"/>
                    <a:pt x="555" y="166"/>
                    <a:pt x="555" y="166"/>
                  </a:cubicBezTo>
                  <a:cubicBezTo>
                    <a:pt x="597" y="166"/>
                    <a:pt x="597" y="166"/>
                    <a:pt x="597" y="166"/>
                  </a:cubicBezTo>
                  <a:cubicBezTo>
                    <a:pt x="597" y="0"/>
                    <a:pt x="597" y="0"/>
                    <a:pt x="597" y="0"/>
                  </a:cubicBezTo>
                  <a:cubicBezTo>
                    <a:pt x="886" y="0"/>
                    <a:pt x="886" y="0"/>
                    <a:pt x="886" y="0"/>
                  </a:cubicBezTo>
                  <a:cubicBezTo>
                    <a:pt x="886" y="289"/>
                    <a:pt x="886" y="289"/>
                    <a:pt x="886" y="289"/>
                  </a:cubicBezTo>
                  <a:cubicBezTo>
                    <a:pt x="721" y="289"/>
                    <a:pt x="721" y="289"/>
                    <a:pt x="721" y="289"/>
                  </a:cubicBezTo>
                  <a:cubicBezTo>
                    <a:pt x="721" y="331"/>
                    <a:pt x="721" y="331"/>
                    <a:pt x="721" y="331"/>
                  </a:cubicBezTo>
                  <a:cubicBezTo>
                    <a:pt x="928" y="331"/>
                    <a:pt x="928" y="331"/>
                    <a:pt x="928" y="331"/>
                  </a:cubicBezTo>
                  <a:cubicBezTo>
                    <a:pt x="928" y="0"/>
                    <a:pt x="928" y="0"/>
                    <a:pt x="928" y="0"/>
                  </a:cubicBezTo>
                  <a:cubicBezTo>
                    <a:pt x="1382" y="0"/>
                    <a:pt x="1382" y="0"/>
                    <a:pt x="1382" y="0"/>
                  </a:cubicBezTo>
                  <a:cubicBezTo>
                    <a:pt x="1382" y="166"/>
                    <a:pt x="1382" y="166"/>
                    <a:pt x="1382" y="166"/>
                  </a:cubicBezTo>
                  <a:cubicBezTo>
                    <a:pt x="1396" y="166"/>
                    <a:pt x="1410" y="166"/>
                    <a:pt x="1423" y="166"/>
                  </a:cubicBezTo>
                  <a:cubicBezTo>
                    <a:pt x="1423" y="0"/>
                    <a:pt x="1423" y="0"/>
                    <a:pt x="1423" y="0"/>
                  </a:cubicBezTo>
                  <a:cubicBezTo>
                    <a:pt x="1877" y="0"/>
                    <a:pt x="1877" y="0"/>
                    <a:pt x="1877" y="0"/>
                  </a:cubicBezTo>
                  <a:cubicBezTo>
                    <a:pt x="1877" y="454"/>
                    <a:pt x="1877" y="454"/>
                    <a:pt x="1877" y="454"/>
                  </a:cubicBezTo>
                  <a:cubicBezTo>
                    <a:pt x="1850" y="454"/>
                    <a:pt x="1850" y="454"/>
                    <a:pt x="1850" y="454"/>
                  </a:cubicBezTo>
                  <a:cubicBezTo>
                    <a:pt x="1804" y="454"/>
                    <a:pt x="1758" y="454"/>
                    <a:pt x="1712" y="454"/>
                  </a:cubicBezTo>
                  <a:cubicBezTo>
                    <a:pt x="1712" y="496"/>
                    <a:pt x="1712" y="496"/>
                    <a:pt x="1712" y="496"/>
                  </a:cubicBezTo>
                  <a:cubicBezTo>
                    <a:pt x="1877" y="496"/>
                    <a:pt x="1877" y="496"/>
                    <a:pt x="1877" y="496"/>
                  </a:cubicBezTo>
                  <a:cubicBezTo>
                    <a:pt x="1877" y="950"/>
                    <a:pt x="1877" y="950"/>
                    <a:pt x="1877" y="950"/>
                  </a:cubicBezTo>
                  <a:cubicBezTo>
                    <a:pt x="1547" y="950"/>
                    <a:pt x="1547" y="950"/>
                    <a:pt x="1547" y="950"/>
                  </a:cubicBezTo>
                  <a:cubicBezTo>
                    <a:pt x="1547" y="1157"/>
                    <a:pt x="1547" y="1157"/>
                    <a:pt x="1547" y="1157"/>
                  </a:cubicBezTo>
                  <a:cubicBezTo>
                    <a:pt x="1589" y="1157"/>
                    <a:pt x="1589" y="1157"/>
                    <a:pt x="1589" y="1157"/>
                  </a:cubicBezTo>
                  <a:cubicBezTo>
                    <a:pt x="1589" y="992"/>
                    <a:pt x="1589" y="992"/>
                    <a:pt x="1589" y="992"/>
                  </a:cubicBezTo>
                  <a:cubicBezTo>
                    <a:pt x="1877" y="992"/>
                    <a:pt x="1877" y="992"/>
                    <a:pt x="1877" y="992"/>
                  </a:cubicBezTo>
                  <a:cubicBezTo>
                    <a:pt x="1877" y="1281"/>
                    <a:pt x="1877" y="1281"/>
                    <a:pt x="1877" y="1281"/>
                  </a:cubicBezTo>
                  <a:cubicBezTo>
                    <a:pt x="1712" y="1281"/>
                    <a:pt x="1712" y="1281"/>
                    <a:pt x="1712" y="1281"/>
                  </a:cubicBezTo>
                  <a:cubicBezTo>
                    <a:pt x="1712" y="1322"/>
                    <a:pt x="1712" y="1322"/>
                    <a:pt x="1712" y="1322"/>
                  </a:cubicBezTo>
                  <a:cubicBezTo>
                    <a:pt x="1877" y="1322"/>
                    <a:pt x="1877" y="1322"/>
                    <a:pt x="1877" y="1322"/>
                  </a:cubicBezTo>
                  <a:cubicBezTo>
                    <a:pt x="1877" y="1350"/>
                    <a:pt x="1877" y="1350"/>
                    <a:pt x="1877" y="1350"/>
                  </a:cubicBezTo>
                  <a:cubicBezTo>
                    <a:pt x="1877" y="1387"/>
                    <a:pt x="1877" y="1841"/>
                    <a:pt x="1878" y="1878"/>
                  </a:cubicBezTo>
                  <a:cubicBezTo>
                    <a:pt x="1878" y="1878"/>
                    <a:pt x="1878" y="1878"/>
                    <a:pt x="1878" y="1878"/>
                  </a:cubicBezTo>
                  <a:cubicBezTo>
                    <a:pt x="1754" y="1878"/>
                    <a:pt x="1754" y="1878"/>
                    <a:pt x="1754" y="1878"/>
                  </a:cubicBezTo>
                  <a:cubicBezTo>
                    <a:pt x="1754" y="1446"/>
                    <a:pt x="1754" y="1446"/>
                    <a:pt x="1754" y="1446"/>
                  </a:cubicBezTo>
                  <a:cubicBezTo>
                    <a:pt x="1589" y="1446"/>
                    <a:pt x="1589" y="1446"/>
                    <a:pt x="1589" y="1446"/>
                  </a:cubicBezTo>
                  <a:cubicBezTo>
                    <a:pt x="1589" y="1281"/>
                    <a:pt x="1589" y="1281"/>
                    <a:pt x="1589" y="1281"/>
                  </a:cubicBezTo>
                  <a:cubicBezTo>
                    <a:pt x="1423" y="1281"/>
                    <a:pt x="1423" y="1281"/>
                    <a:pt x="1423" y="1281"/>
                  </a:cubicBezTo>
                  <a:cubicBezTo>
                    <a:pt x="1423" y="827"/>
                    <a:pt x="1423" y="827"/>
                    <a:pt x="1423" y="827"/>
                  </a:cubicBezTo>
                  <a:cubicBezTo>
                    <a:pt x="1754" y="827"/>
                    <a:pt x="1754" y="827"/>
                    <a:pt x="1754" y="827"/>
                  </a:cubicBezTo>
                  <a:cubicBezTo>
                    <a:pt x="1754" y="620"/>
                    <a:pt x="1754" y="620"/>
                    <a:pt x="1754" y="620"/>
                  </a:cubicBezTo>
                  <a:cubicBezTo>
                    <a:pt x="1712" y="620"/>
                    <a:pt x="1712" y="620"/>
                    <a:pt x="1712" y="620"/>
                  </a:cubicBezTo>
                  <a:cubicBezTo>
                    <a:pt x="1712" y="785"/>
                    <a:pt x="1712" y="785"/>
                    <a:pt x="1712" y="785"/>
                  </a:cubicBezTo>
                  <a:cubicBezTo>
                    <a:pt x="1423" y="785"/>
                    <a:pt x="1423" y="785"/>
                    <a:pt x="1423" y="785"/>
                  </a:cubicBezTo>
                  <a:cubicBezTo>
                    <a:pt x="1423" y="620"/>
                    <a:pt x="1423" y="620"/>
                    <a:pt x="1423" y="620"/>
                  </a:cubicBezTo>
                  <a:cubicBezTo>
                    <a:pt x="1258" y="620"/>
                    <a:pt x="1258" y="620"/>
                    <a:pt x="1258" y="620"/>
                  </a:cubicBezTo>
                  <a:cubicBezTo>
                    <a:pt x="1258" y="454"/>
                    <a:pt x="1258" y="454"/>
                    <a:pt x="1258" y="454"/>
                  </a:cubicBezTo>
                  <a:cubicBezTo>
                    <a:pt x="1093" y="454"/>
                    <a:pt x="1093" y="454"/>
                    <a:pt x="1093" y="454"/>
                  </a:cubicBezTo>
                  <a:cubicBezTo>
                    <a:pt x="1093" y="166"/>
                    <a:pt x="1093" y="166"/>
                    <a:pt x="1093" y="166"/>
                  </a:cubicBezTo>
                  <a:cubicBezTo>
                    <a:pt x="1258" y="166"/>
                    <a:pt x="1258" y="166"/>
                    <a:pt x="1258" y="166"/>
                  </a:cubicBezTo>
                  <a:cubicBezTo>
                    <a:pt x="1258" y="124"/>
                    <a:pt x="1258" y="124"/>
                    <a:pt x="1258" y="124"/>
                  </a:cubicBezTo>
                  <a:cubicBezTo>
                    <a:pt x="1051" y="124"/>
                    <a:pt x="1051" y="124"/>
                    <a:pt x="1051" y="124"/>
                  </a:cubicBezTo>
                  <a:cubicBezTo>
                    <a:pt x="1051" y="454"/>
                    <a:pt x="1051" y="454"/>
                    <a:pt x="1051" y="454"/>
                  </a:cubicBezTo>
                  <a:cubicBezTo>
                    <a:pt x="597" y="454"/>
                    <a:pt x="597" y="454"/>
                    <a:pt x="597" y="454"/>
                  </a:cubicBezTo>
                  <a:cubicBezTo>
                    <a:pt x="597" y="289"/>
                    <a:pt x="597" y="289"/>
                    <a:pt x="597" y="289"/>
                  </a:cubicBezTo>
                  <a:close/>
                  <a:moveTo>
                    <a:pt x="1258" y="289"/>
                  </a:moveTo>
                  <a:cubicBezTo>
                    <a:pt x="1216" y="289"/>
                    <a:pt x="1216" y="289"/>
                    <a:pt x="1216" y="289"/>
                  </a:cubicBezTo>
                  <a:cubicBezTo>
                    <a:pt x="1216" y="331"/>
                    <a:pt x="1216" y="331"/>
                    <a:pt x="1216" y="331"/>
                  </a:cubicBezTo>
                  <a:cubicBezTo>
                    <a:pt x="1258" y="331"/>
                    <a:pt x="1258" y="331"/>
                    <a:pt x="1258" y="331"/>
                  </a:cubicBezTo>
                  <a:cubicBezTo>
                    <a:pt x="1258" y="289"/>
                    <a:pt x="1258" y="289"/>
                    <a:pt x="1258" y="289"/>
                  </a:cubicBezTo>
                  <a:close/>
                  <a:moveTo>
                    <a:pt x="1382" y="331"/>
                  </a:moveTo>
                  <a:cubicBezTo>
                    <a:pt x="1423" y="331"/>
                    <a:pt x="1423" y="331"/>
                    <a:pt x="1423" y="331"/>
                  </a:cubicBezTo>
                  <a:cubicBezTo>
                    <a:pt x="1423" y="317"/>
                    <a:pt x="1423" y="303"/>
                    <a:pt x="1423" y="289"/>
                  </a:cubicBezTo>
                  <a:cubicBezTo>
                    <a:pt x="1410" y="289"/>
                    <a:pt x="1396" y="289"/>
                    <a:pt x="1382" y="289"/>
                  </a:cubicBezTo>
                  <a:cubicBezTo>
                    <a:pt x="1382" y="331"/>
                    <a:pt x="1382" y="331"/>
                    <a:pt x="1382" y="331"/>
                  </a:cubicBezTo>
                  <a:close/>
                  <a:moveTo>
                    <a:pt x="1547" y="620"/>
                  </a:moveTo>
                  <a:cubicBezTo>
                    <a:pt x="1547" y="661"/>
                    <a:pt x="1547" y="661"/>
                    <a:pt x="1547" y="661"/>
                  </a:cubicBezTo>
                  <a:cubicBezTo>
                    <a:pt x="1589" y="661"/>
                    <a:pt x="1589" y="661"/>
                    <a:pt x="1589" y="661"/>
                  </a:cubicBezTo>
                  <a:cubicBezTo>
                    <a:pt x="1589" y="620"/>
                    <a:pt x="1589" y="620"/>
                    <a:pt x="1589" y="620"/>
                  </a:cubicBezTo>
                  <a:cubicBezTo>
                    <a:pt x="1547" y="620"/>
                    <a:pt x="1547" y="620"/>
                    <a:pt x="1547" y="620"/>
                  </a:cubicBezTo>
                  <a:close/>
                  <a:moveTo>
                    <a:pt x="1589" y="496"/>
                  </a:moveTo>
                  <a:cubicBezTo>
                    <a:pt x="1589" y="454"/>
                    <a:pt x="1589" y="454"/>
                    <a:pt x="1589" y="454"/>
                  </a:cubicBezTo>
                  <a:cubicBezTo>
                    <a:pt x="1575" y="454"/>
                    <a:pt x="1561" y="454"/>
                    <a:pt x="1547" y="454"/>
                  </a:cubicBezTo>
                  <a:cubicBezTo>
                    <a:pt x="1547" y="468"/>
                    <a:pt x="1547" y="482"/>
                    <a:pt x="1547" y="496"/>
                  </a:cubicBezTo>
                  <a:cubicBezTo>
                    <a:pt x="1589" y="496"/>
                    <a:pt x="1589" y="496"/>
                    <a:pt x="1589" y="496"/>
                  </a:cubicBezTo>
                  <a:close/>
                  <a:moveTo>
                    <a:pt x="1423" y="496"/>
                  </a:moveTo>
                  <a:cubicBezTo>
                    <a:pt x="1423" y="482"/>
                    <a:pt x="1423" y="468"/>
                    <a:pt x="1423" y="454"/>
                  </a:cubicBezTo>
                  <a:cubicBezTo>
                    <a:pt x="1382" y="454"/>
                    <a:pt x="1382" y="454"/>
                    <a:pt x="1382" y="454"/>
                  </a:cubicBezTo>
                  <a:cubicBezTo>
                    <a:pt x="1382" y="496"/>
                    <a:pt x="1382" y="496"/>
                    <a:pt x="1382" y="496"/>
                  </a:cubicBezTo>
                  <a:cubicBezTo>
                    <a:pt x="1423" y="496"/>
                    <a:pt x="1423" y="496"/>
                    <a:pt x="1423" y="496"/>
                  </a:cubicBezTo>
                  <a:close/>
                  <a:moveTo>
                    <a:pt x="1547" y="289"/>
                  </a:moveTo>
                  <a:cubicBezTo>
                    <a:pt x="1547" y="303"/>
                    <a:pt x="1547" y="317"/>
                    <a:pt x="1547" y="331"/>
                  </a:cubicBezTo>
                  <a:cubicBezTo>
                    <a:pt x="1561" y="331"/>
                    <a:pt x="1575" y="331"/>
                    <a:pt x="1589" y="331"/>
                  </a:cubicBezTo>
                  <a:cubicBezTo>
                    <a:pt x="1589" y="289"/>
                    <a:pt x="1589" y="289"/>
                    <a:pt x="1589" y="289"/>
                  </a:cubicBezTo>
                  <a:cubicBezTo>
                    <a:pt x="1575" y="289"/>
                    <a:pt x="1561" y="289"/>
                    <a:pt x="1547" y="289"/>
                  </a:cubicBezTo>
                  <a:close/>
                  <a:moveTo>
                    <a:pt x="1712" y="331"/>
                  </a:moveTo>
                  <a:cubicBezTo>
                    <a:pt x="1726" y="331"/>
                    <a:pt x="1740" y="331"/>
                    <a:pt x="1754" y="331"/>
                  </a:cubicBezTo>
                  <a:cubicBezTo>
                    <a:pt x="1754" y="124"/>
                    <a:pt x="1754" y="124"/>
                    <a:pt x="1754" y="124"/>
                  </a:cubicBezTo>
                  <a:cubicBezTo>
                    <a:pt x="1547" y="124"/>
                    <a:pt x="1547" y="124"/>
                    <a:pt x="1547" y="124"/>
                  </a:cubicBezTo>
                  <a:cubicBezTo>
                    <a:pt x="1547" y="166"/>
                    <a:pt x="1547" y="166"/>
                    <a:pt x="1547" y="166"/>
                  </a:cubicBezTo>
                  <a:cubicBezTo>
                    <a:pt x="1593" y="166"/>
                    <a:pt x="1639" y="166"/>
                    <a:pt x="1685" y="166"/>
                  </a:cubicBezTo>
                  <a:cubicBezTo>
                    <a:pt x="1712" y="166"/>
                    <a:pt x="1712" y="166"/>
                    <a:pt x="1712" y="166"/>
                  </a:cubicBezTo>
                  <a:cubicBezTo>
                    <a:pt x="1712" y="331"/>
                    <a:pt x="1712" y="331"/>
                    <a:pt x="1712" y="331"/>
                  </a:cubicBezTo>
                  <a:close/>
                  <a:moveTo>
                    <a:pt x="1712" y="1157"/>
                  </a:moveTo>
                  <a:cubicBezTo>
                    <a:pt x="1754" y="1157"/>
                    <a:pt x="1754" y="1157"/>
                    <a:pt x="1754" y="1157"/>
                  </a:cubicBezTo>
                  <a:cubicBezTo>
                    <a:pt x="1754" y="1115"/>
                    <a:pt x="1754" y="1115"/>
                    <a:pt x="1754" y="1115"/>
                  </a:cubicBezTo>
                  <a:cubicBezTo>
                    <a:pt x="1712" y="1115"/>
                    <a:pt x="1712" y="1115"/>
                    <a:pt x="1712" y="1115"/>
                  </a:cubicBezTo>
                  <a:cubicBezTo>
                    <a:pt x="1712" y="1157"/>
                    <a:pt x="1712" y="1157"/>
                    <a:pt x="1712" y="1157"/>
                  </a:cubicBezTo>
                  <a:close/>
                  <a:moveTo>
                    <a:pt x="721" y="166"/>
                  </a:moveTo>
                  <a:cubicBezTo>
                    <a:pt x="762" y="166"/>
                    <a:pt x="762" y="166"/>
                    <a:pt x="762" y="166"/>
                  </a:cubicBezTo>
                  <a:cubicBezTo>
                    <a:pt x="762" y="124"/>
                    <a:pt x="762" y="124"/>
                    <a:pt x="762" y="124"/>
                  </a:cubicBezTo>
                  <a:cubicBezTo>
                    <a:pt x="721" y="124"/>
                    <a:pt x="721" y="124"/>
                    <a:pt x="721" y="124"/>
                  </a:cubicBezTo>
                  <a:cubicBezTo>
                    <a:pt x="721" y="166"/>
                    <a:pt x="721" y="166"/>
                    <a:pt x="721" y="166"/>
                  </a:cubicBezTo>
                  <a:close/>
                </a:path>
              </a:pathLst>
            </a:custGeom>
            <a:solidFill>
              <a:srgbClr val="FCD7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3"/>
            <p:cNvSpPr>
              <a:spLocks noEditPoints="1"/>
            </p:cNvSpPr>
            <p:nvPr/>
          </p:nvSpPr>
          <p:spPr bwMode="auto">
            <a:xfrm>
              <a:off x="2619375" y="-47625"/>
              <a:ext cx="6950075" cy="6950075"/>
            </a:xfrm>
            <a:custGeom>
              <a:avLst/>
              <a:gdLst>
                <a:gd name="T0" fmla="*/ 1520 w 1850"/>
                <a:gd name="T1" fmla="*/ 152 h 1850"/>
                <a:gd name="T2" fmla="*/ 1451 w 1850"/>
                <a:gd name="T3" fmla="*/ 0 h 1850"/>
                <a:gd name="T4" fmla="*/ 1850 w 1850"/>
                <a:gd name="T5" fmla="*/ 0 h 1850"/>
                <a:gd name="T6" fmla="*/ 1533 w 1850"/>
                <a:gd name="T7" fmla="*/ 399 h 1850"/>
                <a:gd name="T8" fmla="*/ 1781 w 1850"/>
                <a:gd name="T9" fmla="*/ 330 h 1850"/>
                <a:gd name="T10" fmla="*/ 1520 w 1850"/>
                <a:gd name="T11" fmla="*/ 69 h 1850"/>
                <a:gd name="T12" fmla="*/ 1685 w 1850"/>
                <a:gd name="T13" fmla="*/ 730 h 1850"/>
                <a:gd name="T14" fmla="*/ 1451 w 1850"/>
                <a:gd name="T15" fmla="*/ 577 h 1850"/>
                <a:gd name="T16" fmla="*/ 1520 w 1850"/>
                <a:gd name="T17" fmla="*/ 661 h 1850"/>
                <a:gd name="T18" fmla="*/ 1616 w 1850"/>
                <a:gd name="T19" fmla="*/ 412 h 1850"/>
                <a:gd name="T20" fmla="*/ 1451 w 1850"/>
                <a:gd name="T21" fmla="*/ 483 h 1850"/>
                <a:gd name="T22" fmla="*/ 1520 w 1850"/>
                <a:gd name="T23" fmla="*/ 247 h 1850"/>
                <a:gd name="T24" fmla="*/ 1451 w 1850"/>
                <a:gd name="T25" fmla="*/ 483 h 1850"/>
                <a:gd name="T26" fmla="*/ 1616 w 1850"/>
                <a:gd name="T27" fmla="*/ 234 h 1850"/>
                <a:gd name="T28" fmla="*/ 1367 w 1850"/>
                <a:gd name="T29" fmla="*/ 165 h 1850"/>
                <a:gd name="T30" fmla="*/ 1685 w 1850"/>
                <a:gd name="T31" fmla="*/ 317 h 1850"/>
                <a:gd name="T32" fmla="*/ 1438 w 1850"/>
                <a:gd name="T33" fmla="*/ 399 h 1850"/>
                <a:gd name="T34" fmla="*/ 1120 w 1850"/>
                <a:gd name="T35" fmla="*/ 165 h 1850"/>
                <a:gd name="T36" fmla="*/ 1273 w 1850"/>
                <a:gd name="T37" fmla="*/ 234 h 1850"/>
                <a:gd name="T38" fmla="*/ 1189 w 1850"/>
                <a:gd name="T39" fmla="*/ 330 h 1850"/>
                <a:gd name="T40" fmla="*/ 1438 w 1850"/>
                <a:gd name="T41" fmla="*/ 399 h 1850"/>
                <a:gd name="T42" fmla="*/ 1616 w 1850"/>
                <a:gd name="T43" fmla="*/ 1391 h 1850"/>
                <a:gd name="T44" fmla="*/ 1616 w 1850"/>
                <a:gd name="T45" fmla="*/ 1251 h 1850"/>
                <a:gd name="T46" fmla="*/ 1616 w 1850"/>
                <a:gd name="T47" fmla="*/ 1123 h 1850"/>
                <a:gd name="T48" fmla="*/ 1850 w 1850"/>
                <a:gd name="T49" fmla="*/ 991 h 1850"/>
                <a:gd name="T50" fmla="*/ 1698 w 1850"/>
                <a:gd name="T51" fmla="*/ 1225 h 1850"/>
                <a:gd name="T52" fmla="*/ 1781 w 1850"/>
                <a:gd name="T53" fmla="*/ 1157 h 1850"/>
                <a:gd name="T54" fmla="*/ 1685 w 1850"/>
                <a:gd name="T55" fmla="*/ 1060 h 1850"/>
                <a:gd name="T56" fmla="*/ 1685 w 1850"/>
                <a:gd name="T57" fmla="*/ 1123 h 1850"/>
                <a:gd name="T58" fmla="*/ 1685 w 1850"/>
                <a:gd name="T59" fmla="*/ 1225 h 1850"/>
                <a:gd name="T60" fmla="*/ 1850 w 1850"/>
                <a:gd name="T61" fmla="*/ 1322 h 1850"/>
                <a:gd name="T62" fmla="*/ 1781 w 1850"/>
                <a:gd name="T63" fmla="*/ 1850 h 1850"/>
                <a:gd name="T64" fmla="*/ 1603 w 1850"/>
                <a:gd name="T65" fmla="*/ 1225 h 1850"/>
                <a:gd name="T66" fmla="*/ 1451 w 1850"/>
                <a:gd name="T67" fmla="*/ 826 h 1850"/>
                <a:gd name="T68" fmla="*/ 1781 w 1850"/>
                <a:gd name="T69" fmla="*/ 564 h 1850"/>
                <a:gd name="T70" fmla="*/ 1698 w 1850"/>
                <a:gd name="T71" fmla="*/ 495 h 1850"/>
                <a:gd name="T72" fmla="*/ 1850 w 1850"/>
                <a:gd name="T73" fmla="*/ 895 h 1850"/>
                <a:gd name="T74" fmla="*/ 1520 w 1850"/>
                <a:gd name="T75" fmla="*/ 1157 h 1850"/>
                <a:gd name="T76" fmla="*/ 1603 w 1850"/>
                <a:gd name="T77" fmla="*/ 1225 h 1850"/>
                <a:gd name="T78" fmla="*/ 1286 w 1850"/>
                <a:gd name="T79" fmla="*/ 564 h 1850"/>
                <a:gd name="T80" fmla="*/ 1354 w 1850"/>
                <a:gd name="T81" fmla="*/ 412 h 1850"/>
                <a:gd name="T82" fmla="*/ 1603 w 1850"/>
                <a:gd name="T83" fmla="*/ 495 h 1850"/>
                <a:gd name="T84" fmla="*/ 1286 w 1850"/>
                <a:gd name="T85" fmla="*/ 317 h 1850"/>
                <a:gd name="T86" fmla="*/ 1024 w 1850"/>
                <a:gd name="T87" fmla="*/ 69 h 1850"/>
                <a:gd name="T88" fmla="*/ 624 w 1850"/>
                <a:gd name="T89" fmla="*/ 399 h 1850"/>
                <a:gd name="T90" fmla="*/ 693 w 1850"/>
                <a:gd name="T91" fmla="*/ 247 h 1850"/>
                <a:gd name="T92" fmla="*/ 955 w 1850"/>
                <a:gd name="T93" fmla="*/ 330 h 1850"/>
                <a:gd name="T94" fmla="*/ 1354 w 1850"/>
                <a:gd name="T95" fmla="*/ 0 h 1850"/>
                <a:gd name="T96" fmla="*/ 1286 w 1850"/>
                <a:gd name="T97" fmla="*/ 317 h 1850"/>
                <a:gd name="T98" fmla="*/ 603 w 1850"/>
                <a:gd name="T99" fmla="*/ 234 h 1850"/>
                <a:gd name="T100" fmla="*/ 459 w 1850"/>
                <a:gd name="T101" fmla="*/ 69 h 1850"/>
                <a:gd name="T102" fmla="*/ 0 w 1850"/>
                <a:gd name="T103" fmla="*/ 0 h 1850"/>
                <a:gd name="T104" fmla="*/ 528 w 1850"/>
                <a:gd name="T105" fmla="*/ 165 h 1850"/>
                <a:gd name="T106" fmla="*/ 624 w 1850"/>
                <a:gd name="T107" fmla="*/ 165 h 1850"/>
                <a:gd name="T108" fmla="*/ 732 w 1850"/>
                <a:gd name="T109" fmla="*/ 165 h 1850"/>
                <a:gd name="T110" fmla="*/ 790 w 1850"/>
                <a:gd name="T111" fmla="*/ 69 h 1850"/>
                <a:gd name="T112" fmla="*/ 693 w 1850"/>
                <a:gd name="T113" fmla="*/ 152 h 1850"/>
                <a:gd name="T114" fmla="*/ 624 w 1850"/>
                <a:gd name="T115" fmla="*/ 0 h 1850"/>
                <a:gd name="T116" fmla="*/ 859 w 1850"/>
                <a:gd name="T117" fmla="*/ 234 h 1850"/>
                <a:gd name="T118" fmla="*/ 693 w 1850"/>
                <a:gd name="T119" fmla="*/ 234 h 1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50" h="1850">
                  <a:moveTo>
                    <a:pt x="1520" y="69"/>
                  </a:moveTo>
                  <a:cubicBezTo>
                    <a:pt x="1520" y="152"/>
                    <a:pt x="1520" y="152"/>
                    <a:pt x="1520" y="152"/>
                  </a:cubicBezTo>
                  <a:cubicBezTo>
                    <a:pt x="1451" y="152"/>
                    <a:pt x="1451" y="152"/>
                    <a:pt x="1451" y="152"/>
                  </a:cubicBezTo>
                  <a:cubicBezTo>
                    <a:pt x="1451" y="0"/>
                    <a:pt x="1451" y="0"/>
                    <a:pt x="1451" y="0"/>
                  </a:cubicBezTo>
                  <a:cubicBezTo>
                    <a:pt x="1781" y="0"/>
                    <a:pt x="1781" y="0"/>
                    <a:pt x="1781" y="0"/>
                  </a:cubicBezTo>
                  <a:cubicBezTo>
                    <a:pt x="1850" y="0"/>
                    <a:pt x="1850" y="0"/>
                    <a:pt x="1850" y="0"/>
                  </a:cubicBezTo>
                  <a:cubicBezTo>
                    <a:pt x="1850" y="399"/>
                    <a:pt x="1850" y="399"/>
                    <a:pt x="1850" y="399"/>
                  </a:cubicBezTo>
                  <a:cubicBezTo>
                    <a:pt x="1744" y="399"/>
                    <a:pt x="1638" y="399"/>
                    <a:pt x="1533" y="399"/>
                  </a:cubicBezTo>
                  <a:cubicBezTo>
                    <a:pt x="1533" y="330"/>
                    <a:pt x="1533" y="330"/>
                    <a:pt x="1533" y="330"/>
                  </a:cubicBezTo>
                  <a:cubicBezTo>
                    <a:pt x="1615" y="330"/>
                    <a:pt x="1698" y="330"/>
                    <a:pt x="1781" y="330"/>
                  </a:cubicBezTo>
                  <a:cubicBezTo>
                    <a:pt x="1781" y="69"/>
                    <a:pt x="1781" y="69"/>
                    <a:pt x="1781" y="69"/>
                  </a:cubicBezTo>
                  <a:cubicBezTo>
                    <a:pt x="1520" y="69"/>
                    <a:pt x="1520" y="69"/>
                    <a:pt x="1520" y="69"/>
                  </a:cubicBezTo>
                  <a:close/>
                  <a:moveTo>
                    <a:pt x="1685" y="412"/>
                  </a:moveTo>
                  <a:cubicBezTo>
                    <a:pt x="1685" y="730"/>
                    <a:pt x="1685" y="730"/>
                    <a:pt x="1685" y="730"/>
                  </a:cubicBezTo>
                  <a:cubicBezTo>
                    <a:pt x="1451" y="730"/>
                    <a:pt x="1451" y="730"/>
                    <a:pt x="1451" y="730"/>
                  </a:cubicBezTo>
                  <a:cubicBezTo>
                    <a:pt x="1451" y="577"/>
                    <a:pt x="1451" y="577"/>
                    <a:pt x="1451" y="577"/>
                  </a:cubicBezTo>
                  <a:cubicBezTo>
                    <a:pt x="1520" y="577"/>
                    <a:pt x="1520" y="577"/>
                    <a:pt x="1520" y="577"/>
                  </a:cubicBezTo>
                  <a:cubicBezTo>
                    <a:pt x="1520" y="661"/>
                    <a:pt x="1520" y="661"/>
                    <a:pt x="1520" y="661"/>
                  </a:cubicBezTo>
                  <a:cubicBezTo>
                    <a:pt x="1616" y="661"/>
                    <a:pt x="1616" y="661"/>
                    <a:pt x="1616" y="661"/>
                  </a:cubicBezTo>
                  <a:cubicBezTo>
                    <a:pt x="1616" y="412"/>
                    <a:pt x="1616" y="412"/>
                    <a:pt x="1616" y="412"/>
                  </a:cubicBezTo>
                  <a:cubicBezTo>
                    <a:pt x="1685" y="412"/>
                    <a:pt x="1685" y="412"/>
                    <a:pt x="1685" y="412"/>
                  </a:cubicBezTo>
                  <a:close/>
                  <a:moveTo>
                    <a:pt x="1451" y="483"/>
                  </a:moveTo>
                  <a:cubicBezTo>
                    <a:pt x="1451" y="404"/>
                    <a:pt x="1451" y="325"/>
                    <a:pt x="1451" y="247"/>
                  </a:cubicBezTo>
                  <a:cubicBezTo>
                    <a:pt x="1520" y="247"/>
                    <a:pt x="1520" y="247"/>
                    <a:pt x="1520" y="247"/>
                  </a:cubicBezTo>
                  <a:cubicBezTo>
                    <a:pt x="1520" y="325"/>
                    <a:pt x="1520" y="404"/>
                    <a:pt x="1520" y="483"/>
                  </a:cubicBezTo>
                  <a:cubicBezTo>
                    <a:pt x="1451" y="483"/>
                    <a:pt x="1451" y="483"/>
                    <a:pt x="1451" y="483"/>
                  </a:cubicBezTo>
                  <a:close/>
                  <a:moveTo>
                    <a:pt x="1616" y="317"/>
                  </a:moveTo>
                  <a:cubicBezTo>
                    <a:pt x="1616" y="234"/>
                    <a:pt x="1616" y="234"/>
                    <a:pt x="1616" y="234"/>
                  </a:cubicBezTo>
                  <a:cubicBezTo>
                    <a:pt x="1533" y="234"/>
                    <a:pt x="1450" y="234"/>
                    <a:pt x="1367" y="234"/>
                  </a:cubicBezTo>
                  <a:cubicBezTo>
                    <a:pt x="1367" y="165"/>
                    <a:pt x="1367" y="165"/>
                    <a:pt x="1367" y="165"/>
                  </a:cubicBezTo>
                  <a:cubicBezTo>
                    <a:pt x="1473" y="165"/>
                    <a:pt x="1579" y="165"/>
                    <a:pt x="1685" y="165"/>
                  </a:cubicBezTo>
                  <a:cubicBezTo>
                    <a:pt x="1685" y="317"/>
                    <a:pt x="1685" y="317"/>
                    <a:pt x="1685" y="317"/>
                  </a:cubicBezTo>
                  <a:cubicBezTo>
                    <a:pt x="1616" y="317"/>
                    <a:pt x="1616" y="317"/>
                    <a:pt x="1616" y="317"/>
                  </a:cubicBezTo>
                  <a:close/>
                  <a:moveTo>
                    <a:pt x="1438" y="399"/>
                  </a:moveTo>
                  <a:cubicBezTo>
                    <a:pt x="1120" y="399"/>
                    <a:pt x="1120" y="399"/>
                    <a:pt x="1120" y="399"/>
                  </a:cubicBezTo>
                  <a:cubicBezTo>
                    <a:pt x="1120" y="165"/>
                    <a:pt x="1120" y="165"/>
                    <a:pt x="1120" y="165"/>
                  </a:cubicBezTo>
                  <a:cubicBezTo>
                    <a:pt x="1273" y="165"/>
                    <a:pt x="1273" y="165"/>
                    <a:pt x="1273" y="165"/>
                  </a:cubicBezTo>
                  <a:cubicBezTo>
                    <a:pt x="1273" y="234"/>
                    <a:pt x="1273" y="234"/>
                    <a:pt x="1273" y="234"/>
                  </a:cubicBezTo>
                  <a:cubicBezTo>
                    <a:pt x="1189" y="234"/>
                    <a:pt x="1189" y="234"/>
                    <a:pt x="1189" y="234"/>
                  </a:cubicBezTo>
                  <a:cubicBezTo>
                    <a:pt x="1189" y="330"/>
                    <a:pt x="1189" y="330"/>
                    <a:pt x="1189" y="330"/>
                  </a:cubicBezTo>
                  <a:cubicBezTo>
                    <a:pt x="1438" y="330"/>
                    <a:pt x="1438" y="330"/>
                    <a:pt x="1438" y="330"/>
                  </a:cubicBezTo>
                  <a:cubicBezTo>
                    <a:pt x="1438" y="399"/>
                    <a:pt x="1438" y="399"/>
                    <a:pt x="1438" y="399"/>
                  </a:cubicBezTo>
                  <a:close/>
                  <a:moveTo>
                    <a:pt x="1781" y="1391"/>
                  </a:moveTo>
                  <a:cubicBezTo>
                    <a:pt x="1616" y="1391"/>
                    <a:pt x="1616" y="1391"/>
                    <a:pt x="1616" y="1391"/>
                  </a:cubicBezTo>
                  <a:cubicBezTo>
                    <a:pt x="1616" y="1251"/>
                    <a:pt x="1616" y="1251"/>
                    <a:pt x="1616" y="1251"/>
                  </a:cubicBezTo>
                  <a:cubicBezTo>
                    <a:pt x="1616" y="1251"/>
                    <a:pt x="1616" y="1251"/>
                    <a:pt x="1616" y="1251"/>
                  </a:cubicBezTo>
                  <a:cubicBezTo>
                    <a:pt x="1616" y="1157"/>
                    <a:pt x="1616" y="1157"/>
                    <a:pt x="1616" y="1157"/>
                  </a:cubicBezTo>
                  <a:cubicBezTo>
                    <a:pt x="1616" y="1123"/>
                    <a:pt x="1616" y="1123"/>
                    <a:pt x="1616" y="1123"/>
                  </a:cubicBezTo>
                  <a:cubicBezTo>
                    <a:pt x="1616" y="991"/>
                    <a:pt x="1616" y="991"/>
                    <a:pt x="1616" y="991"/>
                  </a:cubicBezTo>
                  <a:cubicBezTo>
                    <a:pt x="1850" y="991"/>
                    <a:pt x="1850" y="991"/>
                    <a:pt x="1850" y="991"/>
                  </a:cubicBezTo>
                  <a:cubicBezTo>
                    <a:pt x="1850" y="1225"/>
                    <a:pt x="1850" y="1225"/>
                    <a:pt x="1850" y="1225"/>
                  </a:cubicBezTo>
                  <a:cubicBezTo>
                    <a:pt x="1698" y="1225"/>
                    <a:pt x="1698" y="1225"/>
                    <a:pt x="1698" y="1225"/>
                  </a:cubicBezTo>
                  <a:cubicBezTo>
                    <a:pt x="1698" y="1157"/>
                    <a:pt x="1698" y="1157"/>
                    <a:pt x="1698" y="1157"/>
                  </a:cubicBezTo>
                  <a:cubicBezTo>
                    <a:pt x="1781" y="1157"/>
                    <a:pt x="1781" y="1157"/>
                    <a:pt x="1781" y="1157"/>
                  </a:cubicBezTo>
                  <a:cubicBezTo>
                    <a:pt x="1781" y="1060"/>
                    <a:pt x="1781" y="1060"/>
                    <a:pt x="1781" y="1060"/>
                  </a:cubicBezTo>
                  <a:cubicBezTo>
                    <a:pt x="1685" y="1060"/>
                    <a:pt x="1685" y="1060"/>
                    <a:pt x="1685" y="1060"/>
                  </a:cubicBezTo>
                  <a:cubicBezTo>
                    <a:pt x="1685" y="1123"/>
                    <a:pt x="1685" y="1123"/>
                    <a:pt x="1685" y="1123"/>
                  </a:cubicBezTo>
                  <a:cubicBezTo>
                    <a:pt x="1685" y="1123"/>
                    <a:pt x="1685" y="1123"/>
                    <a:pt x="1685" y="1123"/>
                  </a:cubicBezTo>
                  <a:cubicBezTo>
                    <a:pt x="1685" y="1225"/>
                    <a:pt x="1685" y="1225"/>
                    <a:pt x="1685" y="1225"/>
                  </a:cubicBezTo>
                  <a:cubicBezTo>
                    <a:pt x="1685" y="1225"/>
                    <a:pt x="1685" y="1225"/>
                    <a:pt x="1685" y="1225"/>
                  </a:cubicBezTo>
                  <a:cubicBezTo>
                    <a:pt x="1685" y="1322"/>
                    <a:pt x="1685" y="1322"/>
                    <a:pt x="1685" y="1322"/>
                  </a:cubicBezTo>
                  <a:cubicBezTo>
                    <a:pt x="1850" y="1322"/>
                    <a:pt x="1850" y="1322"/>
                    <a:pt x="1850" y="1322"/>
                  </a:cubicBezTo>
                  <a:cubicBezTo>
                    <a:pt x="1850" y="1359"/>
                    <a:pt x="1850" y="1813"/>
                    <a:pt x="1850" y="1850"/>
                  </a:cubicBezTo>
                  <a:cubicBezTo>
                    <a:pt x="1781" y="1850"/>
                    <a:pt x="1781" y="1850"/>
                    <a:pt x="1781" y="1850"/>
                  </a:cubicBezTo>
                  <a:cubicBezTo>
                    <a:pt x="1781" y="1391"/>
                    <a:pt x="1781" y="1391"/>
                    <a:pt x="1781" y="1391"/>
                  </a:cubicBezTo>
                  <a:close/>
                  <a:moveTo>
                    <a:pt x="1603" y="1225"/>
                  </a:moveTo>
                  <a:cubicBezTo>
                    <a:pt x="1451" y="1225"/>
                    <a:pt x="1451" y="1225"/>
                    <a:pt x="1451" y="1225"/>
                  </a:cubicBezTo>
                  <a:cubicBezTo>
                    <a:pt x="1451" y="826"/>
                    <a:pt x="1451" y="826"/>
                    <a:pt x="1451" y="826"/>
                  </a:cubicBezTo>
                  <a:cubicBezTo>
                    <a:pt x="1781" y="826"/>
                    <a:pt x="1781" y="826"/>
                    <a:pt x="1781" y="826"/>
                  </a:cubicBezTo>
                  <a:cubicBezTo>
                    <a:pt x="1781" y="564"/>
                    <a:pt x="1781" y="564"/>
                    <a:pt x="1781" y="564"/>
                  </a:cubicBezTo>
                  <a:cubicBezTo>
                    <a:pt x="1698" y="564"/>
                    <a:pt x="1698" y="564"/>
                    <a:pt x="1698" y="564"/>
                  </a:cubicBezTo>
                  <a:cubicBezTo>
                    <a:pt x="1698" y="495"/>
                    <a:pt x="1698" y="495"/>
                    <a:pt x="1698" y="495"/>
                  </a:cubicBezTo>
                  <a:cubicBezTo>
                    <a:pt x="1850" y="495"/>
                    <a:pt x="1850" y="495"/>
                    <a:pt x="1850" y="495"/>
                  </a:cubicBezTo>
                  <a:cubicBezTo>
                    <a:pt x="1850" y="895"/>
                    <a:pt x="1850" y="895"/>
                    <a:pt x="1850" y="895"/>
                  </a:cubicBezTo>
                  <a:cubicBezTo>
                    <a:pt x="1520" y="895"/>
                    <a:pt x="1520" y="895"/>
                    <a:pt x="1520" y="895"/>
                  </a:cubicBezTo>
                  <a:cubicBezTo>
                    <a:pt x="1520" y="1157"/>
                    <a:pt x="1520" y="1157"/>
                    <a:pt x="1520" y="1157"/>
                  </a:cubicBezTo>
                  <a:cubicBezTo>
                    <a:pt x="1603" y="1157"/>
                    <a:pt x="1603" y="1157"/>
                    <a:pt x="1603" y="1157"/>
                  </a:cubicBezTo>
                  <a:cubicBezTo>
                    <a:pt x="1603" y="1225"/>
                    <a:pt x="1603" y="1225"/>
                    <a:pt x="1603" y="1225"/>
                  </a:cubicBezTo>
                  <a:close/>
                  <a:moveTo>
                    <a:pt x="1603" y="564"/>
                  </a:moveTo>
                  <a:cubicBezTo>
                    <a:pt x="1286" y="564"/>
                    <a:pt x="1286" y="564"/>
                    <a:pt x="1286" y="564"/>
                  </a:cubicBezTo>
                  <a:cubicBezTo>
                    <a:pt x="1286" y="412"/>
                    <a:pt x="1286" y="412"/>
                    <a:pt x="1286" y="412"/>
                  </a:cubicBezTo>
                  <a:cubicBezTo>
                    <a:pt x="1354" y="412"/>
                    <a:pt x="1354" y="412"/>
                    <a:pt x="1354" y="412"/>
                  </a:cubicBezTo>
                  <a:cubicBezTo>
                    <a:pt x="1354" y="495"/>
                    <a:pt x="1354" y="495"/>
                    <a:pt x="1354" y="495"/>
                  </a:cubicBezTo>
                  <a:cubicBezTo>
                    <a:pt x="1603" y="495"/>
                    <a:pt x="1603" y="495"/>
                    <a:pt x="1603" y="495"/>
                  </a:cubicBezTo>
                  <a:cubicBezTo>
                    <a:pt x="1603" y="564"/>
                    <a:pt x="1603" y="564"/>
                    <a:pt x="1603" y="564"/>
                  </a:cubicBezTo>
                  <a:close/>
                  <a:moveTo>
                    <a:pt x="1286" y="317"/>
                  </a:moveTo>
                  <a:cubicBezTo>
                    <a:pt x="1286" y="69"/>
                    <a:pt x="1286" y="69"/>
                    <a:pt x="1286" y="69"/>
                  </a:cubicBezTo>
                  <a:cubicBezTo>
                    <a:pt x="1024" y="69"/>
                    <a:pt x="1024" y="69"/>
                    <a:pt x="1024" y="69"/>
                  </a:cubicBezTo>
                  <a:cubicBezTo>
                    <a:pt x="1024" y="399"/>
                    <a:pt x="1024" y="399"/>
                    <a:pt x="1024" y="399"/>
                  </a:cubicBezTo>
                  <a:cubicBezTo>
                    <a:pt x="624" y="399"/>
                    <a:pt x="624" y="399"/>
                    <a:pt x="624" y="399"/>
                  </a:cubicBezTo>
                  <a:cubicBezTo>
                    <a:pt x="624" y="247"/>
                    <a:pt x="624" y="247"/>
                    <a:pt x="624" y="247"/>
                  </a:cubicBezTo>
                  <a:cubicBezTo>
                    <a:pt x="693" y="247"/>
                    <a:pt x="693" y="247"/>
                    <a:pt x="693" y="247"/>
                  </a:cubicBezTo>
                  <a:cubicBezTo>
                    <a:pt x="693" y="330"/>
                    <a:pt x="693" y="330"/>
                    <a:pt x="693" y="330"/>
                  </a:cubicBezTo>
                  <a:cubicBezTo>
                    <a:pt x="955" y="330"/>
                    <a:pt x="955" y="330"/>
                    <a:pt x="955" y="330"/>
                  </a:cubicBezTo>
                  <a:cubicBezTo>
                    <a:pt x="955" y="0"/>
                    <a:pt x="955" y="0"/>
                    <a:pt x="955" y="0"/>
                  </a:cubicBezTo>
                  <a:cubicBezTo>
                    <a:pt x="1354" y="0"/>
                    <a:pt x="1354" y="0"/>
                    <a:pt x="1354" y="0"/>
                  </a:cubicBezTo>
                  <a:cubicBezTo>
                    <a:pt x="1354" y="317"/>
                    <a:pt x="1354" y="317"/>
                    <a:pt x="1354" y="317"/>
                  </a:cubicBezTo>
                  <a:cubicBezTo>
                    <a:pt x="1286" y="317"/>
                    <a:pt x="1286" y="317"/>
                    <a:pt x="1286" y="317"/>
                  </a:cubicBezTo>
                  <a:close/>
                  <a:moveTo>
                    <a:pt x="624" y="234"/>
                  </a:moveTo>
                  <a:cubicBezTo>
                    <a:pt x="603" y="234"/>
                    <a:pt x="603" y="234"/>
                    <a:pt x="603" y="234"/>
                  </a:cubicBezTo>
                  <a:cubicBezTo>
                    <a:pt x="459" y="234"/>
                    <a:pt x="459" y="234"/>
                    <a:pt x="459" y="234"/>
                  </a:cubicBezTo>
                  <a:cubicBezTo>
                    <a:pt x="459" y="69"/>
                    <a:pt x="459" y="69"/>
                    <a:pt x="459" y="69"/>
                  </a:cubicBezTo>
                  <a:cubicBezTo>
                    <a:pt x="0" y="69"/>
                    <a:pt x="0" y="69"/>
                    <a:pt x="0" y="69"/>
                  </a:cubicBezTo>
                  <a:cubicBezTo>
                    <a:pt x="0" y="0"/>
                    <a:pt x="0" y="0"/>
                    <a:pt x="0" y="0"/>
                  </a:cubicBezTo>
                  <a:cubicBezTo>
                    <a:pt x="37" y="0"/>
                    <a:pt x="491" y="0"/>
                    <a:pt x="528" y="0"/>
                  </a:cubicBezTo>
                  <a:cubicBezTo>
                    <a:pt x="528" y="165"/>
                    <a:pt x="528" y="165"/>
                    <a:pt x="528" y="165"/>
                  </a:cubicBezTo>
                  <a:cubicBezTo>
                    <a:pt x="603" y="165"/>
                    <a:pt x="603" y="165"/>
                    <a:pt x="603" y="165"/>
                  </a:cubicBezTo>
                  <a:cubicBezTo>
                    <a:pt x="624" y="165"/>
                    <a:pt x="624" y="165"/>
                    <a:pt x="624" y="165"/>
                  </a:cubicBezTo>
                  <a:cubicBezTo>
                    <a:pt x="693" y="165"/>
                    <a:pt x="693" y="165"/>
                    <a:pt x="693" y="165"/>
                  </a:cubicBezTo>
                  <a:cubicBezTo>
                    <a:pt x="732" y="165"/>
                    <a:pt x="732" y="165"/>
                    <a:pt x="732" y="165"/>
                  </a:cubicBezTo>
                  <a:cubicBezTo>
                    <a:pt x="790" y="165"/>
                    <a:pt x="790" y="165"/>
                    <a:pt x="790" y="165"/>
                  </a:cubicBezTo>
                  <a:cubicBezTo>
                    <a:pt x="790" y="69"/>
                    <a:pt x="790" y="69"/>
                    <a:pt x="790" y="69"/>
                  </a:cubicBezTo>
                  <a:cubicBezTo>
                    <a:pt x="693" y="69"/>
                    <a:pt x="693" y="69"/>
                    <a:pt x="693" y="69"/>
                  </a:cubicBezTo>
                  <a:cubicBezTo>
                    <a:pt x="693" y="152"/>
                    <a:pt x="693" y="152"/>
                    <a:pt x="693" y="152"/>
                  </a:cubicBezTo>
                  <a:cubicBezTo>
                    <a:pt x="624" y="152"/>
                    <a:pt x="624" y="152"/>
                    <a:pt x="624" y="152"/>
                  </a:cubicBezTo>
                  <a:cubicBezTo>
                    <a:pt x="624" y="0"/>
                    <a:pt x="624" y="0"/>
                    <a:pt x="624" y="0"/>
                  </a:cubicBezTo>
                  <a:cubicBezTo>
                    <a:pt x="859" y="0"/>
                    <a:pt x="859" y="0"/>
                    <a:pt x="859" y="0"/>
                  </a:cubicBezTo>
                  <a:cubicBezTo>
                    <a:pt x="859" y="234"/>
                    <a:pt x="859" y="234"/>
                    <a:pt x="859" y="234"/>
                  </a:cubicBezTo>
                  <a:cubicBezTo>
                    <a:pt x="732" y="234"/>
                    <a:pt x="732" y="234"/>
                    <a:pt x="732" y="234"/>
                  </a:cubicBezTo>
                  <a:cubicBezTo>
                    <a:pt x="693" y="234"/>
                    <a:pt x="693" y="234"/>
                    <a:pt x="693" y="234"/>
                  </a:cubicBezTo>
                  <a:cubicBezTo>
                    <a:pt x="624" y="234"/>
                    <a:pt x="624" y="234"/>
                    <a:pt x="624" y="234"/>
                  </a:cubicBezTo>
                  <a:close/>
                </a:path>
              </a:pathLst>
            </a:custGeom>
            <a:solidFill>
              <a:srgbClr val="A400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 name="组合 23"/>
          <p:cNvGrpSpPr/>
          <p:nvPr/>
        </p:nvGrpSpPr>
        <p:grpSpPr>
          <a:xfrm>
            <a:off x="0" y="396519"/>
            <a:ext cx="3542483" cy="923330"/>
            <a:chOff x="1628999" y="513709"/>
            <a:chExt cx="3542483" cy="923330"/>
          </a:xfrm>
        </p:grpSpPr>
        <p:sp>
          <p:nvSpPr>
            <p:cNvPr id="25" name="Freeform 9"/>
            <p:cNvSpPr>
              <a:spLocks/>
            </p:cNvSpPr>
            <p:nvPr/>
          </p:nvSpPr>
          <p:spPr bwMode="auto">
            <a:xfrm>
              <a:off x="1628999" y="604027"/>
              <a:ext cx="828186" cy="742695"/>
            </a:xfrm>
            <a:custGeom>
              <a:avLst/>
              <a:gdLst>
                <a:gd name="T0" fmla="*/ 167 w 390"/>
                <a:gd name="T1" fmla="*/ 4 h 350"/>
                <a:gd name="T2" fmla="*/ 260 w 390"/>
                <a:gd name="T3" fmla="*/ 223 h 350"/>
                <a:gd name="T4" fmla="*/ 151 w 390"/>
                <a:gd name="T5" fmla="*/ 113 h 350"/>
                <a:gd name="T6" fmla="*/ 193 w 390"/>
                <a:gd name="T7" fmla="*/ 71 h 350"/>
                <a:gd name="T8" fmla="*/ 167 w 390"/>
                <a:gd name="T9" fmla="*/ 45 h 350"/>
                <a:gd name="T10" fmla="*/ 114 w 390"/>
                <a:gd name="T11" fmla="*/ 56 h 350"/>
                <a:gd name="T12" fmla="*/ 31 w 390"/>
                <a:gd name="T13" fmla="*/ 139 h 350"/>
                <a:gd name="T14" fmla="*/ 78 w 390"/>
                <a:gd name="T15" fmla="*/ 186 h 350"/>
                <a:gd name="T16" fmla="*/ 109 w 390"/>
                <a:gd name="T17" fmla="*/ 155 h 350"/>
                <a:gd name="T18" fmla="*/ 218 w 390"/>
                <a:gd name="T19" fmla="*/ 264 h 350"/>
                <a:gd name="T20" fmla="*/ 36 w 390"/>
                <a:gd name="T21" fmla="*/ 227 h 350"/>
                <a:gd name="T22" fmla="*/ 10 w 390"/>
                <a:gd name="T23" fmla="*/ 254 h 350"/>
                <a:gd name="T24" fmla="*/ 33 w 390"/>
                <a:gd name="T25" fmla="*/ 283 h 350"/>
                <a:gd name="T26" fmla="*/ 30 w 390"/>
                <a:gd name="T27" fmla="*/ 286 h 350"/>
                <a:gd name="T28" fmla="*/ 25 w 390"/>
                <a:gd name="T29" fmla="*/ 285 h 350"/>
                <a:gd name="T30" fmla="*/ 0 w 390"/>
                <a:gd name="T31" fmla="*/ 311 h 350"/>
                <a:gd name="T32" fmla="*/ 25 w 390"/>
                <a:gd name="T33" fmla="*/ 337 h 350"/>
                <a:gd name="T34" fmla="*/ 52 w 390"/>
                <a:gd name="T35" fmla="*/ 311 h 350"/>
                <a:gd name="T36" fmla="*/ 51 w 390"/>
                <a:gd name="T37" fmla="*/ 307 h 350"/>
                <a:gd name="T38" fmla="*/ 55 w 390"/>
                <a:gd name="T39" fmla="*/ 303 h 350"/>
                <a:gd name="T40" fmla="*/ 260 w 390"/>
                <a:gd name="T41" fmla="*/ 306 h 350"/>
                <a:gd name="T42" fmla="*/ 291 w 390"/>
                <a:gd name="T43" fmla="*/ 337 h 350"/>
                <a:gd name="T44" fmla="*/ 333 w 390"/>
                <a:gd name="T45" fmla="*/ 295 h 350"/>
                <a:gd name="T46" fmla="*/ 302 w 390"/>
                <a:gd name="T47" fmla="*/ 264 h 350"/>
                <a:gd name="T48" fmla="*/ 167 w 390"/>
                <a:gd name="T49" fmla="*/ 4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4"/>
                  </a:moveTo>
                  <a:cubicBezTo>
                    <a:pt x="253" y="36"/>
                    <a:pt x="305" y="139"/>
                    <a:pt x="260" y="223"/>
                  </a:cubicBezTo>
                  <a:cubicBezTo>
                    <a:pt x="151" y="113"/>
                    <a:pt x="151" y="113"/>
                    <a:pt x="151" y="113"/>
                  </a:cubicBezTo>
                  <a:cubicBezTo>
                    <a:pt x="193" y="71"/>
                    <a:pt x="193" y="71"/>
                    <a:pt x="193" y="71"/>
                  </a:cubicBezTo>
                  <a:cubicBezTo>
                    <a:pt x="167" y="45"/>
                    <a:pt x="167" y="45"/>
                    <a:pt x="167" y="45"/>
                  </a:cubicBezTo>
                  <a:cubicBezTo>
                    <a:pt x="152" y="59"/>
                    <a:pt x="129" y="62"/>
                    <a:pt x="114" y="56"/>
                  </a:cubicBezTo>
                  <a:cubicBezTo>
                    <a:pt x="31" y="139"/>
                    <a:pt x="31" y="139"/>
                    <a:pt x="31" y="139"/>
                  </a:cubicBezTo>
                  <a:cubicBezTo>
                    <a:pt x="78" y="186"/>
                    <a:pt x="78" y="186"/>
                    <a:pt x="78" y="186"/>
                  </a:cubicBezTo>
                  <a:cubicBezTo>
                    <a:pt x="109" y="155"/>
                    <a:pt x="109" y="155"/>
                    <a:pt x="109" y="155"/>
                  </a:cubicBezTo>
                  <a:cubicBezTo>
                    <a:pt x="218" y="264"/>
                    <a:pt x="218" y="264"/>
                    <a:pt x="218" y="264"/>
                  </a:cubicBezTo>
                  <a:cubicBezTo>
                    <a:pt x="165" y="293"/>
                    <a:pt x="91" y="284"/>
                    <a:pt x="36" y="227"/>
                  </a:cubicBezTo>
                  <a:cubicBezTo>
                    <a:pt x="10" y="254"/>
                    <a:pt x="10" y="254"/>
                    <a:pt x="10" y="254"/>
                  </a:cubicBezTo>
                  <a:cubicBezTo>
                    <a:pt x="18" y="265"/>
                    <a:pt x="25" y="275"/>
                    <a:pt x="33" y="283"/>
                  </a:cubicBezTo>
                  <a:cubicBezTo>
                    <a:pt x="32" y="284"/>
                    <a:pt x="30" y="286"/>
                    <a:pt x="30" y="286"/>
                  </a:cubicBezTo>
                  <a:cubicBezTo>
                    <a:pt x="28" y="286"/>
                    <a:pt x="27" y="285"/>
                    <a:pt x="25" y="285"/>
                  </a:cubicBezTo>
                  <a:cubicBezTo>
                    <a:pt x="11" y="285"/>
                    <a:pt x="0" y="297"/>
                    <a:pt x="0" y="311"/>
                  </a:cubicBezTo>
                  <a:cubicBezTo>
                    <a:pt x="0" y="325"/>
                    <a:pt x="11" y="337"/>
                    <a:pt x="25" y="337"/>
                  </a:cubicBezTo>
                  <a:cubicBezTo>
                    <a:pt x="39" y="337"/>
                    <a:pt x="52" y="325"/>
                    <a:pt x="52" y="311"/>
                  </a:cubicBezTo>
                  <a:cubicBezTo>
                    <a:pt x="52" y="310"/>
                    <a:pt x="51" y="308"/>
                    <a:pt x="51" y="307"/>
                  </a:cubicBezTo>
                  <a:cubicBezTo>
                    <a:pt x="55" y="303"/>
                    <a:pt x="55" y="303"/>
                    <a:pt x="55" y="303"/>
                  </a:cubicBezTo>
                  <a:cubicBezTo>
                    <a:pt x="118" y="345"/>
                    <a:pt x="186" y="350"/>
                    <a:pt x="260" y="306"/>
                  </a:cubicBezTo>
                  <a:cubicBezTo>
                    <a:pt x="291" y="337"/>
                    <a:pt x="291" y="337"/>
                    <a:pt x="291" y="337"/>
                  </a:cubicBezTo>
                  <a:cubicBezTo>
                    <a:pt x="333" y="295"/>
                    <a:pt x="333" y="295"/>
                    <a:pt x="333" y="295"/>
                  </a:cubicBezTo>
                  <a:cubicBezTo>
                    <a:pt x="302" y="264"/>
                    <a:pt x="302" y="264"/>
                    <a:pt x="302" y="264"/>
                  </a:cubicBezTo>
                  <a:cubicBezTo>
                    <a:pt x="390" y="131"/>
                    <a:pt x="273" y="0"/>
                    <a:pt x="167" y="4"/>
                  </a:cubicBezTo>
                  <a:close/>
                </a:path>
              </a:pathLst>
            </a:custGeom>
            <a:solidFill>
              <a:srgbClr val="B70321"/>
            </a:solidFill>
            <a:ln w="7938" cap="flat">
              <a:solidFill>
                <a:srgbClr val="B7032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文本框 25"/>
            <p:cNvSpPr txBox="1"/>
            <p:nvPr/>
          </p:nvSpPr>
          <p:spPr>
            <a:xfrm>
              <a:off x="2282550" y="513709"/>
              <a:ext cx="2888932" cy="923330"/>
            </a:xfrm>
            <a:prstGeom prst="rect">
              <a:avLst/>
            </a:prstGeom>
            <a:noFill/>
          </p:spPr>
          <p:txBody>
            <a:bodyPr wrap="none" rtlCol="0">
              <a:spAutoFit/>
            </a:bodyPr>
            <a:lstStyle/>
            <a:p>
              <a:r>
                <a:rPr lang="zh-CN" altLang="en-US" sz="5400" b="1" dirty="0" smtClean="0">
                  <a:solidFill>
                    <a:srgbClr val="B70321"/>
                  </a:solidFill>
                  <a:latin typeface="叶根友唐楷简" panose="02010601030101010101" pitchFamily="2" charset="-122"/>
                  <a:ea typeface="叶根友唐楷简" panose="02010601030101010101" pitchFamily="2" charset="-122"/>
                </a:rPr>
                <a:t>党的今日</a:t>
              </a:r>
              <a:endParaRPr lang="zh-CN" altLang="en-US" sz="5400" b="1" dirty="0">
                <a:solidFill>
                  <a:srgbClr val="B70321"/>
                </a:solidFill>
                <a:latin typeface="叶根友唐楷简" panose="02010601030101010101" pitchFamily="2" charset="-122"/>
                <a:ea typeface="叶根友唐楷简" panose="02010601030101010101" pitchFamily="2" charset="-122"/>
              </a:endParaRPr>
            </a:p>
          </p:txBody>
        </p:sp>
      </p:grpSp>
      <p:sp>
        <p:nvSpPr>
          <p:cNvPr id="28" name="Freeform 21"/>
          <p:cNvSpPr>
            <a:spLocks/>
          </p:cNvSpPr>
          <p:nvPr/>
        </p:nvSpPr>
        <p:spPr bwMode="auto">
          <a:xfrm rot="16200000">
            <a:off x="4588434" y="1634657"/>
            <a:ext cx="621316" cy="503344"/>
          </a:xfrm>
          <a:custGeom>
            <a:avLst/>
            <a:gdLst>
              <a:gd name="T0" fmla="*/ 89 w 231"/>
              <a:gd name="T1" fmla="*/ 10 h 187"/>
              <a:gd name="T2" fmla="*/ 102 w 231"/>
              <a:gd name="T3" fmla="*/ 21 h 187"/>
              <a:gd name="T4" fmla="*/ 109 w 231"/>
              <a:gd name="T5" fmla="*/ 54 h 187"/>
              <a:gd name="T6" fmla="*/ 82 w 231"/>
              <a:gd name="T7" fmla="*/ 81 h 187"/>
              <a:gd name="T8" fmla="*/ 71 w 231"/>
              <a:gd name="T9" fmla="*/ 78 h 187"/>
              <a:gd name="T10" fmla="*/ 59 w 231"/>
              <a:gd name="T11" fmla="*/ 59 h 187"/>
              <a:gd name="T12" fmla="*/ 80 w 231"/>
              <a:gd name="T13" fmla="*/ 51 h 187"/>
              <a:gd name="T14" fmla="*/ 91 w 231"/>
              <a:gd name="T15" fmla="*/ 50 h 187"/>
              <a:gd name="T16" fmla="*/ 87 w 231"/>
              <a:gd name="T17" fmla="*/ 32 h 187"/>
              <a:gd name="T18" fmla="*/ 71 w 231"/>
              <a:gd name="T19" fmla="*/ 20 h 187"/>
              <a:gd name="T20" fmla="*/ 56 w 231"/>
              <a:gd name="T21" fmla="*/ 18 h 187"/>
              <a:gd name="T22" fmla="*/ 49 w 231"/>
              <a:gd name="T23" fmla="*/ 20 h 187"/>
              <a:gd name="T24" fmla="*/ 35 w 231"/>
              <a:gd name="T25" fmla="*/ 26 h 187"/>
              <a:gd name="T26" fmla="*/ 30 w 231"/>
              <a:gd name="T27" fmla="*/ 58 h 187"/>
              <a:gd name="T28" fmla="*/ 18 w 231"/>
              <a:gd name="T29" fmla="*/ 90 h 187"/>
              <a:gd name="T30" fmla="*/ 29 w 231"/>
              <a:gd name="T31" fmla="*/ 109 h 187"/>
              <a:gd name="T32" fmla="*/ 43 w 231"/>
              <a:gd name="T33" fmla="*/ 113 h 187"/>
              <a:gd name="T34" fmla="*/ 62 w 231"/>
              <a:gd name="T35" fmla="*/ 123 h 187"/>
              <a:gd name="T36" fmla="*/ 69 w 231"/>
              <a:gd name="T37" fmla="*/ 136 h 187"/>
              <a:gd name="T38" fmla="*/ 88 w 231"/>
              <a:gd name="T39" fmla="*/ 145 h 187"/>
              <a:gd name="T40" fmla="*/ 110 w 231"/>
              <a:gd name="T41" fmla="*/ 155 h 187"/>
              <a:gd name="T42" fmla="*/ 127 w 231"/>
              <a:gd name="T43" fmla="*/ 152 h 187"/>
              <a:gd name="T44" fmla="*/ 153 w 231"/>
              <a:gd name="T45" fmla="*/ 142 h 187"/>
              <a:gd name="T46" fmla="*/ 168 w 231"/>
              <a:gd name="T47" fmla="*/ 112 h 187"/>
              <a:gd name="T48" fmla="*/ 209 w 231"/>
              <a:gd name="T49" fmla="*/ 101 h 187"/>
              <a:gd name="T50" fmla="*/ 205 w 231"/>
              <a:gd name="T51" fmla="*/ 74 h 187"/>
              <a:gd name="T52" fmla="*/ 206 w 231"/>
              <a:gd name="T53" fmla="*/ 51 h 187"/>
              <a:gd name="T54" fmla="*/ 199 w 231"/>
              <a:gd name="T55" fmla="*/ 32 h 187"/>
              <a:gd name="T56" fmla="*/ 186 w 231"/>
              <a:gd name="T57" fmla="*/ 24 h 187"/>
              <a:gd name="T58" fmla="*/ 170 w 231"/>
              <a:gd name="T59" fmla="*/ 22 h 187"/>
              <a:gd name="T60" fmla="*/ 155 w 231"/>
              <a:gd name="T61" fmla="*/ 26 h 187"/>
              <a:gd name="T62" fmla="*/ 139 w 231"/>
              <a:gd name="T63" fmla="*/ 52 h 187"/>
              <a:gd name="T64" fmla="*/ 149 w 231"/>
              <a:gd name="T65" fmla="*/ 65 h 187"/>
              <a:gd name="T66" fmla="*/ 155 w 231"/>
              <a:gd name="T67" fmla="*/ 49 h 187"/>
              <a:gd name="T68" fmla="*/ 170 w 231"/>
              <a:gd name="T69" fmla="*/ 70 h 187"/>
              <a:gd name="T70" fmla="*/ 150 w 231"/>
              <a:gd name="T71" fmla="*/ 84 h 187"/>
              <a:gd name="T72" fmla="*/ 123 w 231"/>
              <a:gd name="T73" fmla="*/ 67 h 187"/>
              <a:gd name="T74" fmla="*/ 124 w 231"/>
              <a:gd name="T75" fmla="*/ 29 h 187"/>
              <a:gd name="T76" fmla="*/ 148 w 231"/>
              <a:gd name="T77" fmla="*/ 7 h 187"/>
              <a:gd name="T78" fmla="*/ 185 w 231"/>
              <a:gd name="T79" fmla="*/ 4 h 187"/>
              <a:gd name="T80" fmla="*/ 198 w 231"/>
              <a:gd name="T81" fmla="*/ 9 h 187"/>
              <a:gd name="T82" fmla="*/ 217 w 231"/>
              <a:gd name="T83" fmla="*/ 23 h 187"/>
              <a:gd name="T84" fmla="*/ 221 w 231"/>
              <a:gd name="T85" fmla="*/ 62 h 187"/>
              <a:gd name="T86" fmla="*/ 231 w 231"/>
              <a:gd name="T87" fmla="*/ 84 h 187"/>
              <a:gd name="T88" fmla="*/ 225 w 231"/>
              <a:gd name="T89" fmla="*/ 111 h 187"/>
              <a:gd name="T90" fmla="*/ 203 w 231"/>
              <a:gd name="T91" fmla="*/ 130 h 187"/>
              <a:gd name="T92" fmla="*/ 183 w 231"/>
              <a:gd name="T93" fmla="*/ 134 h 187"/>
              <a:gd name="T94" fmla="*/ 169 w 231"/>
              <a:gd name="T95" fmla="*/ 155 h 187"/>
              <a:gd name="T96" fmla="*/ 154 w 231"/>
              <a:gd name="T97" fmla="*/ 162 h 187"/>
              <a:gd name="T98" fmla="*/ 137 w 231"/>
              <a:gd name="T99" fmla="*/ 167 h 187"/>
              <a:gd name="T100" fmla="*/ 115 w 231"/>
              <a:gd name="T101" fmla="*/ 185 h 187"/>
              <a:gd name="T102" fmla="*/ 92 w 231"/>
              <a:gd name="T103" fmla="*/ 165 h 187"/>
              <a:gd name="T104" fmla="*/ 75 w 231"/>
              <a:gd name="T105" fmla="*/ 159 h 187"/>
              <a:gd name="T106" fmla="*/ 61 w 231"/>
              <a:gd name="T107" fmla="*/ 153 h 187"/>
              <a:gd name="T108" fmla="*/ 47 w 231"/>
              <a:gd name="T109" fmla="*/ 135 h 187"/>
              <a:gd name="T110" fmla="*/ 27 w 231"/>
              <a:gd name="T111" fmla="*/ 128 h 187"/>
              <a:gd name="T112" fmla="*/ 6 w 231"/>
              <a:gd name="T113" fmla="*/ 109 h 187"/>
              <a:gd name="T114" fmla="*/ 2 w 231"/>
              <a:gd name="T115" fmla="*/ 101 h 187"/>
              <a:gd name="T116" fmla="*/ 10 w 231"/>
              <a:gd name="T117" fmla="*/ 60 h 187"/>
              <a:gd name="T118" fmla="*/ 15 w 231"/>
              <a:gd name="T119" fmla="*/ 20 h 187"/>
              <a:gd name="T120" fmla="*/ 35 w 231"/>
              <a:gd name="T121" fmla="*/ 5 h 187"/>
              <a:gd name="T122" fmla="*/ 56 w 231"/>
              <a:gd name="T123"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87">
                <a:moveTo>
                  <a:pt x="64" y="1"/>
                </a:moveTo>
                <a:cubicBezTo>
                  <a:pt x="66" y="1"/>
                  <a:pt x="69" y="2"/>
                  <a:pt x="71" y="2"/>
                </a:cubicBezTo>
                <a:cubicBezTo>
                  <a:pt x="72" y="3"/>
                  <a:pt x="73" y="3"/>
                  <a:pt x="74" y="3"/>
                </a:cubicBezTo>
                <a:cubicBezTo>
                  <a:pt x="79" y="5"/>
                  <a:pt x="84" y="7"/>
                  <a:pt x="89" y="10"/>
                </a:cubicBezTo>
                <a:cubicBezTo>
                  <a:pt x="90" y="10"/>
                  <a:pt x="90" y="11"/>
                  <a:pt x="91" y="11"/>
                </a:cubicBezTo>
                <a:cubicBezTo>
                  <a:pt x="92" y="12"/>
                  <a:pt x="94" y="13"/>
                  <a:pt x="96" y="15"/>
                </a:cubicBezTo>
                <a:cubicBezTo>
                  <a:pt x="98" y="17"/>
                  <a:pt x="100" y="19"/>
                  <a:pt x="101" y="21"/>
                </a:cubicBezTo>
                <a:cubicBezTo>
                  <a:pt x="102" y="21"/>
                  <a:pt x="102" y="21"/>
                  <a:pt x="102" y="21"/>
                </a:cubicBezTo>
                <a:cubicBezTo>
                  <a:pt x="104" y="26"/>
                  <a:pt x="106" y="30"/>
                  <a:pt x="108" y="34"/>
                </a:cubicBezTo>
                <a:cubicBezTo>
                  <a:pt x="109" y="37"/>
                  <a:pt x="109" y="40"/>
                  <a:pt x="109" y="43"/>
                </a:cubicBezTo>
                <a:cubicBezTo>
                  <a:pt x="109" y="46"/>
                  <a:pt x="110" y="49"/>
                  <a:pt x="109" y="52"/>
                </a:cubicBezTo>
                <a:cubicBezTo>
                  <a:pt x="109" y="54"/>
                  <a:pt x="109" y="54"/>
                  <a:pt x="109" y="54"/>
                </a:cubicBezTo>
                <a:cubicBezTo>
                  <a:pt x="108" y="56"/>
                  <a:pt x="108" y="57"/>
                  <a:pt x="108" y="59"/>
                </a:cubicBezTo>
                <a:cubicBezTo>
                  <a:pt x="106" y="65"/>
                  <a:pt x="102" y="70"/>
                  <a:pt x="98" y="75"/>
                </a:cubicBezTo>
                <a:cubicBezTo>
                  <a:pt x="95" y="77"/>
                  <a:pt x="92" y="78"/>
                  <a:pt x="89" y="80"/>
                </a:cubicBezTo>
                <a:cubicBezTo>
                  <a:pt x="87" y="80"/>
                  <a:pt x="85" y="81"/>
                  <a:pt x="82" y="81"/>
                </a:cubicBezTo>
                <a:cubicBezTo>
                  <a:pt x="81" y="81"/>
                  <a:pt x="81" y="81"/>
                  <a:pt x="80" y="81"/>
                </a:cubicBezTo>
                <a:cubicBezTo>
                  <a:pt x="80" y="81"/>
                  <a:pt x="80" y="81"/>
                  <a:pt x="80" y="81"/>
                </a:cubicBezTo>
                <a:cubicBezTo>
                  <a:pt x="79" y="81"/>
                  <a:pt x="77" y="81"/>
                  <a:pt x="76" y="80"/>
                </a:cubicBezTo>
                <a:cubicBezTo>
                  <a:pt x="74" y="80"/>
                  <a:pt x="72" y="79"/>
                  <a:pt x="71" y="78"/>
                </a:cubicBezTo>
                <a:cubicBezTo>
                  <a:pt x="69" y="77"/>
                  <a:pt x="67" y="76"/>
                  <a:pt x="66" y="75"/>
                </a:cubicBezTo>
                <a:cubicBezTo>
                  <a:pt x="65" y="74"/>
                  <a:pt x="64" y="74"/>
                  <a:pt x="64" y="73"/>
                </a:cubicBezTo>
                <a:cubicBezTo>
                  <a:pt x="61" y="71"/>
                  <a:pt x="60" y="68"/>
                  <a:pt x="60" y="64"/>
                </a:cubicBezTo>
                <a:cubicBezTo>
                  <a:pt x="59" y="63"/>
                  <a:pt x="59" y="61"/>
                  <a:pt x="59" y="59"/>
                </a:cubicBezTo>
                <a:cubicBezTo>
                  <a:pt x="60" y="56"/>
                  <a:pt x="61" y="52"/>
                  <a:pt x="64" y="51"/>
                </a:cubicBezTo>
                <a:cubicBezTo>
                  <a:pt x="65" y="50"/>
                  <a:pt x="65" y="49"/>
                  <a:pt x="66" y="48"/>
                </a:cubicBezTo>
                <a:cubicBezTo>
                  <a:pt x="68" y="46"/>
                  <a:pt x="71" y="45"/>
                  <a:pt x="74" y="46"/>
                </a:cubicBezTo>
                <a:cubicBezTo>
                  <a:pt x="77" y="47"/>
                  <a:pt x="80" y="48"/>
                  <a:pt x="80" y="51"/>
                </a:cubicBezTo>
                <a:cubicBezTo>
                  <a:pt x="81" y="54"/>
                  <a:pt x="80" y="57"/>
                  <a:pt x="79" y="59"/>
                </a:cubicBezTo>
                <a:cubicBezTo>
                  <a:pt x="79" y="61"/>
                  <a:pt x="81" y="61"/>
                  <a:pt x="82" y="62"/>
                </a:cubicBezTo>
                <a:cubicBezTo>
                  <a:pt x="83" y="63"/>
                  <a:pt x="84" y="62"/>
                  <a:pt x="85" y="61"/>
                </a:cubicBezTo>
                <a:cubicBezTo>
                  <a:pt x="88" y="58"/>
                  <a:pt x="90" y="55"/>
                  <a:pt x="91" y="50"/>
                </a:cubicBezTo>
                <a:cubicBezTo>
                  <a:pt x="91" y="48"/>
                  <a:pt x="92" y="45"/>
                  <a:pt x="92" y="43"/>
                </a:cubicBezTo>
                <a:cubicBezTo>
                  <a:pt x="91" y="41"/>
                  <a:pt x="91" y="39"/>
                  <a:pt x="90" y="38"/>
                </a:cubicBezTo>
                <a:cubicBezTo>
                  <a:pt x="89" y="37"/>
                  <a:pt x="89" y="35"/>
                  <a:pt x="88" y="34"/>
                </a:cubicBezTo>
                <a:cubicBezTo>
                  <a:pt x="88" y="33"/>
                  <a:pt x="87" y="33"/>
                  <a:pt x="87" y="32"/>
                </a:cubicBezTo>
                <a:cubicBezTo>
                  <a:pt x="86" y="31"/>
                  <a:pt x="85" y="31"/>
                  <a:pt x="85" y="30"/>
                </a:cubicBezTo>
                <a:cubicBezTo>
                  <a:pt x="83" y="28"/>
                  <a:pt x="82" y="27"/>
                  <a:pt x="80" y="25"/>
                </a:cubicBezTo>
                <a:cubicBezTo>
                  <a:pt x="78" y="24"/>
                  <a:pt x="76" y="23"/>
                  <a:pt x="74" y="21"/>
                </a:cubicBezTo>
                <a:cubicBezTo>
                  <a:pt x="73" y="20"/>
                  <a:pt x="72" y="21"/>
                  <a:pt x="71" y="20"/>
                </a:cubicBezTo>
                <a:cubicBezTo>
                  <a:pt x="69" y="20"/>
                  <a:pt x="68" y="19"/>
                  <a:pt x="67" y="19"/>
                </a:cubicBezTo>
                <a:cubicBezTo>
                  <a:pt x="67" y="19"/>
                  <a:pt x="66" y="19"/>
                  <a:pt x="65" y="18"/>
                </a:cubicBezTo>
                <a:cubicBezTo>
                  <a:pt x="63" y="19"/>
                  <a:pt x="61" y="18"/>
                  <a:pt x="59" y="18"/>
                </a:cubicBezTo>
                <a:cubicBezTo>
                  <a:pt x="58" y="18"/>
                  <a:pt x="57" y="18"/>
                  <a:pt x="56" y="18"/>
                </a:cubicBezTo>
                <a:cubicBezTo>
                  <a:pt x="55" y="19"/>
                  <a:pt x="54" y="19"/>
                  <a:pt x="54" y="19"/>
                </a:cubicBezTo>
                <a:cubicBezTo>
                  <a:pt x="53" y="19"/>
                  <a:pt x="52" y="19"/>
                  <a:pt x="52" y="19"/>
                </a:cubicBezTo>
                <a:cubicBezTo>
                  <a:pt x="51" y="19"/>
                  <a:pt x="50" y="19"/>
                  <a:pt x="50" y="19"/>
                </a:cubicBezTo>
                <a:cubicBezTo>
                  <a:pt x="49" y="19"/>
                  <a:pt x="49" y="20"/>
                  <a:pt x="49" y="20"/>
                </a:cubicBezTo>
                <a:cubicBezTo>
                  <a:pt x="47" y="20"/>
                  <a:pt x="46" y="21"/>
                  <a:pt x="44" y="21"/>
                </a:cubicBezTo>
                <a:cubicBezTo>
                  <a:pt x="43" y="22"/>
                  <a:pt x="41" y="22"/>
                  <a:pt x="40" y="23"/>
                </a:cubicBezTo>
                <a:cubicBezTo>
                  <a:pt x="40" y="23"/>
                  <a:pt x="39" y="24"/>
                  <a:pt x="38" y="24"/>
                </a:cubicBezTo>
                <a:cubicBezTo>
                  <a:pt x="37" y="25"/>
                  <a:pt x="36" y="26"/>
                  <a:pt x="35" y="26"/>
                </a:cubicBezTo>
                <a:cubicBezTo>
                  <a:pt x="33" y="28"/>
                  <a:pt x="31" y="30"/>
                  <a:pt x="29" y="32"/>
                </a:cubicBezTo>
                <a:cubicBezTo>
                  <a:pt x="27" y="36"/>
                  <a:pt x="25" y="40"/>
                  <a:pt x="25" y="44"/>
                </a:cubicBezTo>
                <a:cubicBezTo>
                  <a:pt x="25" y="47"/>
                  <a:pt x="26" y="50"/>
                  <a:pt x="27" y="52"/>
                </a:cubicBezTo>
                <a:cubicBezTo>
                  <a:pt x="28" y="54"/>
                  <a:pt x="29" y="57"/>
                  <a:pt x="30" y="58"/>
                </a:cubicBezTo>
                <a:cubicBezTo>
                  <a:pt x="31" y="60"/>
                  <a:pt x="33" y="62"/>
                  <a:pt x="33" y="64"/>
                </a:cubicBezTo>
                <a:cubicBezTo>
                  <a:pt x="33" y="65"/>
                  <a:pt x="32" y="64"/>
                  <a:pt x="32" y="65"/>
                </a:cubicBezTo>
                <a:cubicBezTo>
                  <a:pt x="27" y="68"/>
                  <a:pt x="23" y="72"/>
                  <a:pt x="21" y="78"/>
                </a:cubicBezTo>
                <a:cubicBezTo>
                  <a:pt x="19" y="81"/>
                  <a:pt x="19" y="85"/>
                  <a:pt x="18" y="90"/>
                </a:cubicBezTo>
                <a:cubicBezTo>
                  <a:pt x="19" y="93"/>
                  <a:pt x="19" y="97"/>
                  <a:pt x="21" y="100"/>
                </a:cubicBezTo>
                <a:cubicBezTo>
                  <a:pt x="21" y="101"/>
                  <a:pt x="22" y="102"/>
                  <a:pt x="22" y="102"/>
                </a:cubicBezTo>
                <a:cubicBezTo>
                  <a:pt x="23" y="104"/>
                  <a:pt x="24" y="104"/>
                  <a:pt x="25" y="105"/>
                </a:cubicBezTo>
                <a:cubicBezTo>
                  <a:pt x="26" y="107"/>
                  <a:pt x="27" y="108"/>
                  <a:pt x="29" y="109"/>
                </a:cubicBezTo>
                <a:cubicBezTo>
                  <a:pt x="29" y="110"/>
                  <a:pt x="30" y="110"/>
                  <a:pt x="31" y="110"/>
                </a:cubicBezTo>
                <a:cubicBezTo>
                  <a:pt x="32" y="111"/>
                  <a:pt x="33" y="111"/>
                  <a:pt x="34" y="112"/>
                </a:cubicBezTo>
                <a:cubicBezTo>
                  <a:pt x="37" y="112"/>
                  <a:pt x="39" y="113"/>
                  <a:pt x="41" y="113"/>
                </a:cubicBezTo>
                <a:cubicBezTo>
                  <a:pt x="42" y="113"/>
                  <a:pt x="42" y="113"/>
                  <a:pt x="43" y="113"/>
                </a:cubicBezTo>
                <a:cubicBezTo>
                  <a:pt x="49" y="113"/>
                  <a:pt x="49" y="113"/>
                  <a:pt x="49" y="113"/>
                </a:cubicBezTo>
                <a:cubicBezTo>
                  <a:pt x="54" y="113"/>
                  <a:pt x="58" y="112"/>
                  <a:pt x="62" y="112"/>
                </a:cubicBezTo>
                <a:cubicBezTo>
                  <a:pt x="62" y="113"/>
                  <a:pt x="62" y="115"/>
                  <a:pt x="62" y="116"/>
                </a:cubicBezTo>
                <a:cubicBezTo>
                  <a:pt x="61" y="118"/>
                  <a:pt x="61" y="121"/>
                  <a:pt x="62" y="123"/>
                </a:cubicBezTo>
                <a:cubicBezTo>
                  <a:pt x="61" y="124"/>
                  <a:pt x="62" y="124"/>
                  <a:pt x="62" y="124"/>
                </a:cubicBezTo>
                <a:cubicBezTo>
                  <a:pt x="62" y="126"/>
                  <a:pt x="63" y="128"/>
                  <a:pt x="64" y="130"/>
                </a:cubicBezTo>
                <a:cubicBezTo>
                  <a:pt x="65" y="131"/>
                  <a:pt x="67" y="133"/>
                  <a:pt x="68" y="135"/>
                </a:cubicBezTo>
                <a:cubicBezTo>
                  <a:pt x="69" y="135"/>
                  <a:pt x="69" y="136"/>
                  <a:pt x="69" y="136"/>
                </a:cubicBezTo>
                <a:cubicBezTo>
                  <a:pt x="72" y="139"/>
                  <a:pt x="74" y="140"/>
                  <a:pt x="77" y="142"/>
                </a:cubicBezTo>
                <a:cubicBezTo>
                  <a:pt x="77" y="142"/>
                  <a:pt x="78" y="142"/>
                  <a:pt x="78" y="142"/>
                </a:cubicBezTo>
                <a:cubicBezTo>
                  <a:pt x="81" y="143"/>
                  <a:pt x="84" y="144"/>
                  <a:pt x="86" y="145"/>
                </a:cubicBezTo>
                <a:cubicBezTo>
                  <a:pt x="87" y="145"/>
                  <a:pt x="88" y="145"/>
                  <a:pt x="88" y="145"/>
                </a:cubicBezTo>
                <a:cubicBezTo>
                  <a:pt x="90" y="146"/>
                  <a:pt x="92" y="146"/>
                  <a:pt x="93" y="147"/>
                </a:cubicBezTo>
                <a:cubicBezTo>
                  <a:pt x="94" y="147"/>
                  <a:pt x="95" y="147"/>
                  <a:pt x="96" y="148"/>
                </a:cubicBezTo>
                <a:cubicBezTo>
                  <a:pt x="98" y="148"/>
                  <a:pt x="99" y="149"/>
                  <a:pt x="101" y="149"/>
                </a:cubicBezTo>
                <a:cubicBezTo>
                  <a:pt x="104" y="151"/>
                  <a:pt x="107" y="152"/>
                  <a:pt x="110" y="155"/>
                </a:cubicBezTo>
                <a:cubicBezTo>
                  <a:pt x="112" y="156"/>
                  <a:pt x="113" y="158"/>
                  <a:pt x="114" y="160"/>
                </a:cubicBezTo>
                <a:cubicBezTo>
                  <a:pt x="116" y="160"/>
                  <a:pt x="116" y="159"/>
                  <a:pt x="117" y="158"/>
                </a:cubicBezTo>
                <a:cubicBezTo>
                  <a:pt x="118" y="157"/>
                  <a:pt x="119" y="157"/>
                  <a:pt x="120" y="156"/>
                </a:cubicBezTo>
                <a:cubicBezTo>
                  <a:pt x="122" y="155"/>
                  <a:pt x="125" y="153"/>
                  <a:pt x="127" y="152"/>
                </a:cubicBezTo>
                <a:cubicBezTo>
                  <a:pt x="128" y="152"/>
                  <a:pt x="129" y="151"/>
                  <a:pt x="131" y="151"/>
                </a:cubicBezTo>
                <a:cubicBezTo>
                  <a:pt x="132" y="150"/>
                  <a:pt x="134" y="149"/>
                  <a:pt x="135" y="149"/>
                </a:cubicBezTo>
                <a:cubicBezTo>
                  <a:pt x="139" y="148"/>
                  <a:pt x="142" y="146"/>
                  <a:pt x="146" y="145"/>
                </a:cubicBezTo>
                <a:cubicBezTo>
                  <a:pt x="148" y="144"/>
                  <a:pt x="151" y="143"/>
                  <a:pt x="153" y="142"/>
                </a:cubicBezTo>
                <a:cubicBezTo>
                  <a:pt x="156" y="140"/>
                  <a:pt x="159" y="139"/>
                  <a:pt x="160" y="136"/>
                </a:cubicBezTo>
                <a:cubicBezTo>
                  <a:pt x="161" y="135"/>
                  <a:pt x="162" y="134"/>
                  <a:pt x="162" y="134"/>
                </a:cubicBezTo>
                <a:cubicBezTo>
                  <a:pt x="166" y="129"/>
                  <a:pt x="166" y="122"/>
                  <a:pt x="166" y="117"/>
                </a:cubicBezTo>
                <a:cubicBezTo>
                  <a:pt x="167" y="115"/>
                  <a:pt x="165" y="112"/>
                  <a:pt x="168" y="112"/>
                </a:cubicBezTo>
                <a:cubicBezTo>
                  <a:pt x="173" y="113"/>
                  <a:pt x="178" y="115"/>
                  <a:pt x="183" y="115"/>
                </a:cubicBezTo>
                <a:cubicBezTo>
                  <a:pt x="187" y="115"/>
                  <a:pt x="190" y="115"/>
                  <a:pt x="194" y="113"/>
                </a:cubicBezTo>
                <a:cubicBezTo>
                  <a:pt x="198" y="112"/>
                  <a:pt x="201" y="111"/>
                  <a:pt x="204" y="108"/>
                </a:cubicBezTo>
                <a:cubicBezTo>
                  <a:pt x="206" y="106"/>
                  <a:pt x="207" y="104"/>
                  <a:pt x="209" y="101"/>
                </a:cubicBezTo>
                <a:cubicBezTo>
                  <a:pt x="209" y="101"/>
                  <a:pt x="210" y="100"/>
                  <a:pt x="210" y="99"/>
                </a:cubicBezTo>
                <a:cubicBezTo>
                  <a:pt x="211" y="95"/>
                  <a:pt x="212" y="89"/>
                  <a:pt x="211" y="84"/>
                </a:cubicBezTo>
                <a:cubicBezTo>
                  <a:pt x="211" y="82"/>
                  <a:pt x="210" y="80"/>
                  <a:pt x="209" y="78"/>
                </a:cubicBezTo>
                <a:cubicBezTo>
                  <a:pt x="207" y="77"/>
                  <a:pt x="206" y="76"/>
                  <a:pt x="205" y="74"/>
                </a:cubicBezTo>
                <a:cubicBezTo>
                  <a:pt x="204" y="73"/>
                  <a:pt x="203" y="72"/>
                  <a:pt x="201" y="71"/>
                </a:cubicBezTo>
                <a:cubicBezTo>
                  <a:pt x="201" y="69"/>
                  <a:pt x="197" y="68"/>
                  <a:pt x="199" y="65"/>
                </a:cubicBezTo>
                <a:cubicBezTo>
                  <a:pt x="201" y="62"/>
                  <a:pt x="203" y="59"/>
                  <a:pt x="205" y="55"/>
                </a:cubicBezTo>
                <a:cubicBezTo>
                  <a:pt x="205" y="54"/>
                  <a:pt x="206" y="52"/>
                  <a:pt x="206" y="51"/>
                </a:cubicBezTo>
                <a:cubicBezTo>
                  <a:pt x="206" y="50"/>
                  <a:pt x="207" y="48"/>
                  <a:pt x="207" y="46"/>
                </a:cubicBezTo>
                <a:cubicBezTo>
                  <a:pt x="207" y="44"/>
                  <a:pt x="206" y="43"/>
                  <a:pt x="206" y="41"/>
                </a:cubicBezTo>
                <a:cubicBezTo>
                  <a:pt x="204" y="40"/>
                  <a:pt x="204" y="39"/>
                  <a:pt x="203" y="38"/>
                </a:cubicBezTo>
                <a:cubicBezTo>
                  <a:pt x="203" y="36"/>
                  <a:pt x="201" y="34"/>
                  <a:pt x="199" y="32"/>
                </a:cubicBezTo>
                <a:cubicBezTo>
                  <a:pt x="198" y="31"/>
                  <a:pt x="197" y="30"/>
                  <a:pt x="195" y="29"/>
                </a:cubicBezTo>
                <a:cubicBezTo>
                  <a:pt x="193" y="28"/>
                  <a:pt x="192" y="27"/>
                  <a:pt x="190" y="26"/>
                </a:cubicBezTo>
                <a:cubicBezTo>
                  <a:pt x="190" y="25"/>
                  <a:pt x="189" y="26"/>
                  <a:pt x="189" y="25"/>
                </a:cubicBezTo>
                <a:cubicBezTo>
                  <a:pt x="188" y="25"/>
                  <a:pt x="187" y="24"/>
                  <a:pt x="186" y="24"/>
                </a:cubicBezTo>
                <a:cubicBezTo>
                  <a:pt x="186" y="24"/>
                  <a:pt x="186" y="24"/>
                  <a:pt x="186" y="24"/>
                </a:cubicBezTo>
                <a:cubicBezTo>
                  <a:pt x="184" y="23"/>
                  <a:pt x="182" y="23"/>
                  <a:pt x="180" y="22"/>
                </a:cubicBezTo>
                <a:cubicBezTo>
                  <a:pt x="178" y="23"/>
                  <a:pt x="176" y="22"/>
                  <a:pt x="174" y="22"/>
                </a:cubicBezTo>
                <a:cubicBezTo>
                  <a:pt x="173" y="22"/>
                  <a:pt x="171" y="22"/>
                  <a:pt x="170" y="22"/>
                </a:cubicBezTo>
                <a:cubicBezTo>
                  <a:pt x="169" y="22"/>
                  <a:pt x="168" y="22"/>
                  <a:pt x="168" y="22"/>
                </a:cubicBezTo>
                <a:cubicBezTo>
                  <a:pt x="165" y="22"/>
                  <a:pt x="163" y="23"/>
                  <a:pt x="160" y="23"/>
                </a:cubicBezTo>
                <a:cubicBezTo>
                  <a:pt x="159" y="24"/>
                  <a:pt x="158" y="24"/>
                  <a:pt x="158" y="24"/>
                </a:cubicBezTo>
                <a:cubicBezTo>
                  <a:pt x="157" y="25"/>
                  <a:pt x="156" y="25"/>
                  <a:pt x="155" y="26"/>
                </a:cubicBezTo>
                <a:cubicBezTo>
                  <a:pt x="152" y="27"/>
                  <a:pt x="150" y="29"/>
                  <a:pt x="147" y="31"/>
                </a:cubicBezTo>
                <a:cubicBezTo>
                  <a:pt x="146" y="32"/>
                  <a:pt x="144" y="34"/>
                  <a:pt x="143" y="35"/>
                </a:cubicBezTo>
                <a:cubicBezTo>
                  <a:pt x="141" y="39"/>
                  <a:pt x="139" y="42"/>
                  <a:pt x="139" y="47"/>
                </a:cubicBezTo>
                <a:cubicBezTo>
                  <a:pt x="139" y="48"/>
                  <a:pt x="138" y="50"/>
                  <a:pt x="139" y="52"/>
                </a:cubicBezTo>
                <a:cubicBezTo>
                  <a:pt x="139" y="54"/>
                  <a:pt x="139" y="56"/>
                  <a:pt x="140" y="58"/>
                </a:cubicBezTo>
                <a:cubicBezTo>
                  <a:pt x="141" y="60"/>
                  <a:pt x="142" y="61"/>
                  <a:pt x="142" y="62"/>
                </a:cubicBezTo>
                <a:cubicBezTo>
                  <a:pt x="143" y="62"/>
                  <a:pt x="143" y="63"/>
                  <a:pt x="144" y="63"/>
                </a:cubicBezTo>
                <a:cubicBezTo>
                  <a:pt x="146" y="64"/>
                  <a:pt x="147" y="66"/>
                  <a:pt x="149" y="65"/>
                </a:cubicBezTo>
                <a:cubicBezTo>
                  <a:pt x="150" y="64"/>
                  <a:pt x="150" y="62"/>
                  <a:pt x="150" y="61"/>
                </a:cubicBezTo>
                <a:cubicBezTo>
                  <a:pt x="148" y="59"/>
                  <a:pt x="149" y="55"/>
                  <a:pt x="150" y="52"/>
                </a:cubicBezTo>
                <a:cubicBezTo>
                  <a:pt x="151" y="51"/>
                  <a:pt x="152" y="50"/>
                  <a:pt x="153" y="49"/>
                </a:cubicBezTo>
                <a:cubicBezTo>
                  <a:pt x="154" y="49"/>
                  <a:pt x="154" y="49"/>
                  <a:pt x="155" y="49"/>
                </a:cubicBezTo>
                <a:cubicBezTo>
                  <a:pt x="157" y="48"/>
                  <a:pt x="160" y="48"/>
                  <a:pt x="162" y="49"/>
                </a:cubicBezTo>
                <a:cubicBezTo>
                  <a:pt x="162" y="50"/>
                  <a:pt x="162" y="51"/>
                  <a:pt x="163" y="51"/>
                </a:cubicBezTo>
                <a:cubicBezTo>
                  <a:pt x="168" y="52"/>
                  <a:pt x="170" y="56"/>
                  <a:pt x="171" y="60"/>
                </a:cubicBezTo>
                <a:cubicBezTo>
                  <a:pt x="171" y="63"/>
                  <a:pt x="171" y="67"/>
                  <a:pt x="170" y="70"/>
                </a:cubicBezTo>
                <a:cubicBezTo>
                  <a:pt x="168" y="73"/>
                  <a:pt x="166" y="76"/>
                  <a:pt x="164" y="78"/>
                </a:cubicBezTo>
                <a:cubicBezTo>
                  <a:pt x="162" y="80"/>
                  <a:pt x="160" y="80"/>
                  <a:pt x="159" y="82"/>
                </a:cubicBezTo>
                <a:cubicBezTo>
                  <a:pt x="158" y="83"/>
                  <a:pt x="157" y="83"/>
                  <a:pt x="155" y="83"/>
                </a:cubicBezTo>
                <a:cubicBezTo>
                  <a:pt x="154" y="84"/>
                  <a:pt x="152" y="85"/>
                  <a:pt x="150" y="84"/>
                </a:cubicBezTo>
                <a:cubicBezTo>
                  <a:pt x="146" y="85"/>
                  <a:pt x="142" y="84"/>
                  <a:pt x="139" y="82"/>
                </a:cubicBezTo>
                <a:cubicBezTo>
                  <a:pt x="137" y="81"/>
                  <a:pt x="135" y="80"/>
                  <a:pt x="133" y="79"/>
                </a:cubicBezTo>
                <a:cubicBezTo>
                  <a:pt x="132" y="78"/>
                  <a:pt x="129" y="76"/>
                  <a:pt x="128" y="74"/>
                </a:cubicBezTo>
                <a:cubicBezTo>
                  <a:pt x="126" y="72"/>
                  <a:pt x="125" y="70"/>
                  <a:pt x="123" y="67"/>
                </a:cubicBezTo>
                <a:cubicBezTo>
                  <a:pt x="121" y="64"/>
                  <a:pt x="120" y="60"/>
                  <a:pt x="119" y="56"/>
                </a:cubicBezTo>
                <a:cubicBezTo>
                  <a:pt x="118" y="51"/>
                  <a:pt x="119" y="44"/>
                  <a:pt x="120" y="39"/>
                </a:cubicBezTo>
                <a:cubicBezTo>
                  <a:pt x="121" y="37"/>
                  <a:pt x="121" y="36"/>
                  <a:pt x="122" y="35"/>
                </a:cubicBezTo>
                <a:cubicBezTo>
                  <a:pt x="123" y="33"/>
                  <a:pt x="123" y="31"/>
                  <a:pt x="124" y="29"/>
                </a:cubicBezTo>
                <a:cubicBezTo>
                  <a:pt x="127" y="26"/>
                  <a:pt x="128" y="22"/>
                  <a:pt x="132" y="19"/>
                </a:cubicBezTo>
                <a:cubicBezTo>
                  <a:pt x="134" y="17"/>
                  <a:pt x="136" y="14"/>
                  <a:pt x="139" y="13"/>
                </a:cubicBezTo>
                <a:cubicBezTo>
                  <a:pt x="140" y="12"/>
                  <a:pt x="141" y="10"/>
                  <a:pt x="143" y="10"/>
                </a:cubicBezTo>
                <a:cubicBezTo>
                  <a:pt x="145" y="9"/>
                  <a:pt x="146" y="8"/>
                  <a:pt x="148" y="7"/>
                </a:cubicBezTo>
                <a:cubicBezTo>
                  <a:pt x="151" y="6"/>
                  <a:pt x="155" y="5"/>
                  <a:pt x="159" y="4"/>
                </a:cubicBezTo>
                <a:cubicBezTo>
                  <a:pt x="161" y="4"/>
                  <a:pt x="164" y="3"/>
                  <a:pt x="166" y="3"/>
                </a:cubicBezTo>
                <a:cubicBezTo>
                  <a:pt x="170" y="3"/>
                  <a:pt x="173" y="3"/>
                  <a:pt x="177" y="3"/>
                </a:cubicBezTo>
                <a:cubicBezTo>
                  <a:pt x="179" y="3"/>
                  <a:pt x="182" y="4"/>
                  <a:pt x="185" y="4"/>
                </a:cubicBezTo>
                <a:cubicBezTo>
                  <a:pt x="185" y="4"/>
                  <a:pt x="185" y="5"/>
                  <a:pt x="186" y="4"/>
                </a:cubicBezTo>
                <a:cubicBezTo>
                  <a:pt x="188" y="5"/>
                  <a:pt x="190" y="6"/>
                  <a:pt x="192" y="6"/>
                </a:cubicBezTo>
                <a:cubicBezTo>
                  <a:pt x="192" y="6"/>
                  <a:pt x="192" y="6"/>
                  <a:pt x="192" y="6"/>
                </a:cubicBezTo>
                <a:cubicBezTo>
                  <a:pt x="194" y="7"/>
                  <a:pt x="196" y="7"/>
                  <a:pt x="198" y="9"/>
                </a:cubicBezTo>
                <a:cubicBezTo>
                  <a:pt x="199" y="9"/>
                  <a:pt x="200" y="9"/>
                  <a:pt x="200" y="10"/>
                </a:cubicBezTo>
                <a:cubicBezTo>
                  <a:pt x="202" y="10"/>
                  <a:pt x="204" y="12"/>
                  <a:pt x="206" y="13"/>
                </a:cubicBezTo>
                <a:cubicBezTo>
                  <a:pt x="209" y="15"/>
                  <a:pt x="213" y="18"/>
                  <a:pt x="215" y="21"/>
                </a:cubicBezTo>
                <a:cubicBezTo>
                  <a:pt x="216" y="21"/>
                  <a:pt x="217" y="22"/>
                  <a:pt x="217" y="23"/>
                </a:cubicBezTo>
                <a:cubicBezTo>
                  <a:pt x="221" y="26"/>
                  <a:pt x="222" y="31"/>
                  <a:pt x="224" y="37"/>
                </a:cubicBezTo>
                <a:cubicBezTo>
                  <a:pt x="224" y="39"/>
                  <a:pt x="225" y="42"/>
                  <a:pt x="225" y="45"/>
                </a:cubicBezTo>
                <a:cubicBezTo>
                  <a:pt x="225" y="50"/>
                  <a:pt x="225" y="55"/>
                  <a:pt x="223" y="59"/>
                </a:cubicBezTo>
                <a:cubicBezTo>
                  <a:pt x="223" y="60"/>
                  <a:pt x="222" y="61"/>
                  <a:pt x="221" y="62"/>
                </a:cubicBezTo>
                <a:cubicBezTo>
                  <a:pt x="221" y="63"/>
                  <a:pt x="221" y="64"/>
                  <a:pt x="221" y="64"/>
                </a:cubicBezTo>
                <a:cubicBezTo>
                  <a:pt x="225" y="69"/>
                  <a:pt x="228" y="74"/>
                  <a:pt x="230" y="80"/>
                </a:cubicBezTo>
                <a:cubicBezTo>
                  <a:pt x="230" y="82"/>
                  <a:pt x="230" y="82"/>
                  <a:pt x="230" y="82"/>
                </a:cubicBezTo>
                <a:cubicBezTo>
                  <a:pt x="231" y="84"/>
                  <a:pt x="231" y="84"/>
                  <a:pt x="231" y="84"/>
                </a:cubicBezTo>
                <a:cubicBezTo>
                  <a:pt x="231" y="92"/>
                  <a:pt x="231" y="92"/>
                  <a:pt x="231" y="92"/>
                </a:cubicBezTo>
                <a:cubicBezTo>
                  <a:pt x="230" y="94"/>
                  <a:pt x="231" y="95"/>
                  <a:pt x="230" y="97"/>
                </a:cubicBezTo>
                <a:cubicBezTo>
                  <a:pt x="230" y="99"/>
                  <a:pt x="229" y="101"/>
                  <a:pt x="229" y="103"/>
                </a:cubicBezTo>
                <a:cubicBezTo>
                  <a:pt x="228" y="105"/>
                  <a:pt x="227" y="108"/>
                  <a:pt x="225" y="111"/>
                </a:cubicBezTo>
                <a:cubicBezTo>
                  <a:pt x="224" y="113"/>
                  <a:pt x="222" y="115"/>
                  <a:pt x="220" y="118"/>
                </a:cubicBezTo>
                <a:cubicBezTo>
                  <a:pt x="220" y="118"/>
                  <a:pt x="220" y="118"/>
                  <a:pt x="219" y="119"/>
                </a:cubicBezTo>
                <a:cubicBezTo>
                  <a:pt x="217" y="121"/>
                  <a:pt x="214" y="124"/>
                  <a:pt x="211" y="126"/>
                </a:cubicBezTo>
                <a:cubicBezTo>
                  <a:pt x="209" y="127"/>
                  <a:pt x="206" y="129"/>
                  <a:pt x="203" y="130"/>
                </a:cubicBezTo>
                <a:cubicBezTo>
                  <a:pt x="202" y="131"/>
                  <a:pt x="201" y="132"/>
                  <a:pt x="200" y="132"/>
                </a:cubicBezTo>
                <a:cubicBezTo>
                  <a:pt x="198" y="132"/>
                  <a:pt x="196" y="133"/>
                  <a:pt x="195" y="133"/>
                </a:cubicBezTo>
                <a:cubicBezTo>
                  <a:pt x="192" y="133"/>
                  <a:pt x="190" y="133"/>
                  <a:pt x="187" y="134"/>
                </a:cubicBezTo>
                <a:cubicBezTo>
                  <a:pt x="185" y="134"/>
                  <a:pt x="184" y="133"/>
                  <a:pt x="183" y="134"/>
                </a:cubicBezTo>
                <a:cubicBezTo>
                  <a:pt x="182" y="136"/>
                  <a:pt x="181" y="139"/>
                  <a:pt x="180" y="141"/>
                </a:cubicBezTo>
                <a:cubicBezTo>
                  <a:pt x="179" y="143"/>
                  <a:pt x="178" y="144"/>
                  <a:pt x="177" y="146"/>
                </a:cubicBezTo>
                <a:cubicBezTo>
                  <a:pt x="177" y="148"/>
                  <a:pt x="174" y="149"/>
                  <a:pt x="174" y="151"/>
                </a:cubicBezTo>
                <a:cubicBezTo>
                  <a:pt x="172" y="152"/>
                  <a:pt x="171" y="154"/>
                  <a:pt x="169" y="155"/>
                </a:cubicBezTo>
                <a:cubicBezTo>
                  <a:pt x="168" y="156"/>
                  <a:pt x="167" y="156"/>
                  <a:pt x="166" y="157"/>
                </a:cubicBezTo>
                <a:cubicBezTo>
                  <a:pt x="164" y="158"/>
                  <a:pt x="163" y="159"/>
                  <a:pt x="162" y="159"/>
                </a:cubicBezTo>
                <a:cubicBezTo>
                  <a:pt x="161" y="159"/>
                  <a:pt x="161" y="160"/>
                  <a:pt x="160" y="160"/>
                </a:cubicBezTo>
                <a:cubicBezTo>
                  <a:pt x="158" y="161"/>
                  <a:pt x="156" y="162"/>
                  <a:pt x="154" y="162"/>
                </a:cubicBezTo>
                <a:cubicBezTo>
                  <a:pt x="150" y="163"/>
                  <a:pt x="147" y="165"/>
                  <a:pt x="143" y="165"/>
                </a:cubicBezTo>
                <a:cubicBezTo>
                  <a:pt x="142" y="166"/>
                  <a:pt x="142" y="166"/>
                  <a:pt x="142" y="166"/>
                </a:cubicBezTo>
                <a:cubicBezTo>
                  <a:pt x="141" y="166"/>
                  <a:pt x="139" y="166"/>
                  <a:pt x="138" y="167"/>
                </a:cubicBezTo>
                <a:cubicBezTo>
                  <a:pt x="138" y="167"/>
                  <a:pt x="137" y="167"/>
                  <a:pt x="137" y="167"/>
                </a:cubicBezTo>
                <a:cubicBezTo>
                  <a:pt x="136" y="168"/>
                  <a:pt x="134" y="168"/>
                  <a:pt x="133" y="169"/>
                </a:cubicBezTo>
                <a:cubicBezTo>
                  <a:pt x="130" y="170"/>
                  <a:pt x="128" y="171"/>
                  <a:pt x="126" y="173"/>
                </a:cubicBezTo>
                <a:cubicBezTo>
                  <a:pt x="125" y="173"/>
                  <a:pt x="125" y="174"/>
                  <a:pt x="124" y="174"/>
                </a:cubicBezTo>
                <a:cubicBezTo>
                  <a:pt x="121" y="178"/>
                  <a:pt x="117" y="181"/>
                  <a:pt x="115" y="185"/>
                </a:cubicBezTo>
                <a:cubicBezTo>
                  <a:pt x="114" y="185"/>
                  <a:pt x="114" y="187"/>
                  <a:pt x="113" y="186"/>
                </a:cubicBezTo>
                <a:cubicBezTo>
                  <a:pt x="111" y="182"/>
                  <a:pt x="108" y="179"/>
                  <a:pt x="105" y="175"/>
                </a:cubicBezTo>
                <a:cubicBezTo>
                  <a:pt x="103" y="173"/>
                  <a:pt x="101" y="171"/>
                  <a:pt x="99" y="169"/>
                </a:cubicBezTo>
                <a:cubicBezTo>
                  <a:pt x="97" y="167"/>
                  <a:pt x="94" y="166"/>
                  <a:pt x="92" y="165"/>
                </a:cubicBezTo>
                <a:cubicBezTo>
                  <a:pt x="92" y="165"/>
                  <a:pt x="92" y="164"/>
                  <a:pt x="91" y="164"/>
                </a:cubicBezTo>
                <a:cubicBezTo>
                  <a:pt x="90" y="164"/>
                  <a:pt x="89" y="163"/>
                  <a:pt x="88" y="163"/>
                </a:cubicBezTo>
                <a:cubicBezTo>
                  <a:pt x="84" y="162"/>
                  <a:pt x="80" y="160"/>
                  <a:pt x="77" y="160"/>
                </a:cubicBezTo>
                <a:cubicBezTo>
                  <a:pt x="77" y="159"/>
                  <a:pt x="76" y="160"/>
                  <a:pt x="75" y="159"/>
                </a:cubicBezTo>
                <a:cubicBezTo>
                  <a:pt x="73" y="158"/>
                  <a:pt x="71" y="158"/>
                  <a:pt x="69" y="157"/>
                </a:cubicBezTo>
                <a:cubicBezTo>
                  <a:pt x="67" y="157"/>
                  <a:pt x="66" y="155"/>
                  <a:pt x="64" y="155"/>
                </a:cubicBezTo>
                <a:cubicBezTo>
                  <a:pt x="64" y="155"/>
                  <a:pt x="64" y="155"/>
                  <a:pt x="63" y="155"/>
                </a:cubicBezTo>
                <a:cubicBezTo>
                  <a:pt x="62" y="154"/>
                  <a:pt x="61" y="153"/>
                  <a:pt x="61" y="153"/>
                </a:cubicBezTo>
                <a:cubicBezTo>
                  <a:pt x="59" y="152"/>
                  <a:pt x="58" y="151"/>
                  <a:pt x="56" y="150"/>
                </a:cubicBezTo>
                <a:cubicBezTo>
                  <a:pt x="54" y="149"/>
                  <a:pt x="53" y="147"/>
                  <a:pt x="51" y="145"/>
                </a:cubicBezTo>
                <a:cubicBezTo>
                  <a:pt x="50" y="142"/>
                  <a:pt x="48" y="139"/>
                  <a:pt x="47" y="137"/>
                </a:cubicBezTo>
                <a:cubicBezTo>
                  <a:pt x="47" y="136"/>
                  <a:pt x="47" y="135"/>
                  <a:pt x="47" y="135"/>
                </a:cubicBezTo>
                <a:cubicBezTo>
                  <a:pt x="46" y="133"/>
                  <a:pt x="46" y="132"/>
                  <a:pt x="46" y="131"/>
                </a:cubicBezTo>
                <a:cubicBezTo>
                  <a:pt x="44" y="131"/>
                  <a:pt x="44" y="131"/>
                  <a:pt x="44" y="131"/>
                </a:cubicBezTo>
                <a:cubicBezTo>
                  <a:pt x="43" y="131"/>
                  <a:pt x="41" y="131"/>
                  <a:pt x="39" y="131"/>
                </a:cubicBezTo>
                <a:cubicBezTo>
                  <a:pt x="35" y="131"/>
                  <a:pt x="31" y="129"/>
                  <a:pt x="27" y="128"/>
                </a:cubicBezTo>
                <a:cubicBezTo>
                  <a:pt x="26" y="127"/>
                  <a:pt x="24" y="127"/>
                  <a:pt x="24" y="127"/>
                </a:cubicBezTo>
                <a:cubicBezTo>
                  <a:pt x="22" y="126"/>
                  <a:pt x="21" y="125"/>
                  <a:pt x="19" y="124"/>
                </a:cubicBezTo>
                <a:cubicBezTo>
                  <a:pt x="16" y="123"/>
                  <a:pt x="15" y="120"/>
                  <a:pt x="13" y="118"/>
                </a:cubicBezTo>
                <a:cubicBezTo>
                  <a:pt x="10" y="116"/>
                  <a:pt x="8" y="113"/>
                  <a:pt x="6" y="109"/>
                </a:cubicBezTo>
                <a:cubicBezTo>
                  <a:pt x="6" y="108"/>
                  <a:pt x="5" y="107"/>
                  <a:pt x="4" y="105"/>
                </a:cubicBezTo>
                <a:cubicBezTo>
                  <a:pt x="4" y="104"/>
                  <a:pt x="3" y="103"/>
                  <a:pt x="3" y="102"/>
                </a:cubicBezTo>
                <a:cubicBezTo>
                  <a:pt x="3" y="102"/>
                  <a:pt x="3" y="102"/>
                  <a:pt x="3" y="101"/>
                </a:cubicBezTo>
                <a:cubicBezTo>
                  <a:pt x="2" y="101"/>
                  <a:pt x="3" y="101"/>
                  <a:pt x="2" y="101"/>
                </a:cubicBezTo>
                <a:cubicBezTo>
                  <a:pt x="1" y="95"/>
                  <a:pt x="0" y="89"/>
                  <a:pt x="1" y="83"/>
                </a:cubicBezTo>
                <a:cubicBezTo>
                  <a:pt x="1" y="81"/>
                  <a:pt x="1" y="78"/>
                  <a:pt x="2" y="75"/>
                </a:cubicBezTo>
                <a:cubicBezTo>
                  <a:pt x="3" y="70"/>
                  <a:pt x="7" y="66"/>
                  <a:pt x="11" y="62"/>
                </a:cubicBezTo>
                <a:cubicBezTo>
                  <a:pt x="11" y="61"/>
                  <a:pt x="10" y="60"/>
                  <a:pt x="10" y="60"/>
                </a:cubicBezTo>
                <a:cubicBezTo>
                  <a:pt x="8" y="56"/>
                  <a:pt x="7" y="52"/>
                  <a:pt x="7" y="48"/>
                </a:cubicBezTo>
                <a:cubicBezTo>
                  <a:pt x="7" y="45"/>
                  <a:pt x="6" y="43"/>
                  <a:pt x="7" y="40"/>
                </a:cubicBezTo>
                <a:cubicBezTo>
                  <a:pt x="7" y="37"/>
                  <a:pt x="8" y="34"/>
                  <a:pt x="9" y="31"/>
                </a:cubicBezTo>
                <a:cubicBezTo>
                  <a:pt x="11" y="27"/>
                  <a:pt x="13" y="23"/>
                  <a:pt x="15" y="20"/>
                </a:cubicBezTo>
                <a:cubicBezTo>
                  <a:pt x="18" y="17"/>
                  <a:pt x="20" y="15"/>
                  <a:pt x="23" y="12"/>
                </a:cubicBezTo>
                <a:cubicBezTo>
                  <a:pt x="23" y="12"/>
                  <a:pt x="24" y="11"/>
                  <a:pt x="24" y="11"/>
                </a:cubicBezTo>
                <a:cubicBezTo>
                  <a:pt x="27" y="9"/>
                  <a:pt x="29" y="7"/>
                  <a:pt x="32" y="6"/>
                </a:cubicBezTo>
                <a:cubicBezTo>
                  <a:pt x="33" y="6"/>
                  <a:pt x="34" y="5"/>
                  <a:pt x="35" y="5"/>
                </a:cubicBezTo>
                <a:cubicBezTo>
                  <a:pt x="37" y="4"/>
                  <a:pt x="40" y="3"/>
                  <a:pt x="42" y="3"/>
                </a:cubicBezTo>
                <a:cubicBezTo>
                  <a:pt x="43" y="2"/>
                  <a:pt x="44" y="2"/>
                  <a:pt x="45" y="2"/>
                </a:cubicBezTo>
                <a:cubicBezTo>
                  <a:pt x="47" y="1"/>
                  <a:pt x="49" y="1"/>
                  <a:pt x="51" y="1"/>
                </a:cubicBezTo>
                <a:cubicBezTo>
                  <a:pt x="52" y="1"/>
                  <a:pt x="54" y="0"/>
                  <a:pt x="56" y="0"/>
                </a:cubicBezTo>
                <a:cubicBezTo>
                  <a:pt x="56" y="1"/>
                  <a:pt x="57" y="0"/>
                  <a:pt x="58" y="0"/>
                </a:cubicBezTo>
                <a:cubicBezTo>
                  <a:pt x="60" y="0"/>
                  <a:pt x="62" y="0"/>
                  <a:pt x="64" y="1"/>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文本框 28"/>
          <p:cNvSpPr txBox="1"/>
          <p:nvPr/>
        </p:nvSpPr>
        <p:spPr>
          <a:xfrm>
            <a:off x="5150764" y="1575671"/>
            <a:ext cx="6681770" cy="4401205"/>
          </a:xfrm>
          <a:prstGeom prst="rect">
            <a:avLst/>
          </a:prstGeom>
          <a:noFill/>
        </p:spPr>
        <p:txBody>
          <a:bodyPr wrap="square" rtlCol="0">
            <a:spAutoFit/>
          </a:bodyPr>
          <a:lstStyle/>
          <a:p>
            <a:pPr algn="just"/>
            <a:r>
              <a:rPr lang="zh-CN" altLang="en-US" sz="2800" dirty="0">
                <a:solidFill>
                  <a:schemeClr val="tx1">
                    <a:lumMod val="85000"/>
                    <a:lumOff val="15000"/>
                  </a:schemeClr>
                </a:solidFill>
                <a:latin typeface="叶根友唐楷简" panose="02010601030101010101" pitchFamily="2" charset="-122"/>
                <a:ea typeface="叶根友唐楷简" panose="02010601030101010101" pitchFamily="2" charset="-122"/>
              </a:rPr>
              <a:t>习近平在调研期间提出了要</a:t>
            </a:r>
            <a:r>
              <a:rPr lang="zh-CN" altLang="en-US" sz="2800" dirty="0">
                <a:solidFill>
                  <a:srgbClr val="B70321"/>
                </a:solidFill>
                <a:latin typeface="叶根友唐楷简" panose="02010601030101010101" pitchFamily="2" charset="-122"/>
                <a:ea typeface="叶根友唐楷简" panose="02010601030101010101" pitchFamily="2" charset="-122"/>
              </a:rPr>
              <a:t>“协调推进全面建成小康社会、全面深化改革、全面推进依法治国、全面从严治党，推动改革开放和社会主义现代化建设迈上新台阶</a:t>
            </a:r>
            <a:r>
              <a:rPr lang="zh-CN" altLang="en-US" sz="2800" dirty="0" smtClean="0">
                <a:solidFill>
                  <a:srgbClr val="B70321"/>
                </a:solidFill>
                <a:latin typeface="叶根友唐楷简" panose="02010601030101010101" pitchFamily="2" charset="-122"/>
                <a:ea typeface="叶根友唐楷简" panose="02010601030101010101" pitchFamily="2" charset="-122"/>
              </a:rPr>
              <a:t>”</a:t>
            </a:r>
            <a:r>
              <a:rPr lang="zh-CN" altLang="en-US" sz="2800" dirty="0" smtClean="0">
                <a:solidFill>
                  <a:schemeClr val="tx1">
                    <a:lumMod val="85000"/>
                    <a:lumOff val="15000"/>
                  </a:schemeClr>
                </a:solidFill>
                <a:latin typeface="叶根友唐楷简" panose="02010601030101010101" pitchFamily="2" charset="-122"/>
                <a:ea typeface="叶根友唐楷简" panose="02010601030101010101" pitchFamily="2" charset="-122"/>
              </a:rPr>
              <a:t>四个全面，</a:t>
            </a:r>
            <a:r>
              <a:rPr lang="zh-CN" altLang="en-US" sz="2800" dirty="0">
                <a:solidFill>
                  <a:schemeClr val="tx1">
                    <a:lumMod val="85000"/>
                    <a:lumOff val="15000"/>
                  </a:schemeClr>
                </a:solidFill>
                <a:latin typeface="叶根友唐楷简" panose="02010601030101010101" pitchFamily="2" charset="-122"/>
                <a:ea typeface="叶根友唐楷简" panose="02010601030101010101" pitchFamily="2" charset="-122"/>
              </a:rPr>
              <a:t>更完整地展现出新一届中央领导集体治国理政总体框架，使当前和今后一个时期，党和国家各项工作关键环节、重点领域、主攻方向更加清晰，内在逻辑更加严密，这对推动改革开放和社会主义现代化建设迈上新台阶提供了强力保障。</a:t>
            </a:r>
          </a:p>
        </p:txBody>
      </p:sp>
    </p:spTree>
    <p:extLst>
      <p:ext uri="{BB962C8B-B14F-4D97-AF65-F5344CB8AC3E}">
        <p14:creationId xmlns:p14="http://schemas.microsoft.com/office/powerpoint/2010/main" val="3567524460"/>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3942260" cy="380195"/>
            <a:chOff x="0" y="0"/>
            <a:chExt cx="13942260" cy="380195"/>
          </a:xfrm>
        </p:grpSpPr>
        <p:sp>
          <p:nvSpPr>
            <p:cNvPr id="3"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0" y="6477805"/>
            <a:ext cx="13942260" cy="380195"/>
            <a:chOff x="0" y="0"/>
            <a:chExt cx="13942260" cy="380195"/>
          </a:xfrm>
        </p:grpSpPr>
        <p:sp>
          <p:nvSpPr>
            <p:cNvPr id="10"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6" name="组合 15"/>
          <p:cNvGrpSpPr/>
          <p:nvPr/>
        </p:nvGrpSpPr>
        <p:grpSpPr>
          <a:xfrm>
            <a:off x="0" y="396519"/>
            <a:ext cx="3539277" cy="923330"/>
            <a:chOff x="1628999" y="513709"/>
            <a:chExt cx="3539277" cy="923330"/>
          </a:xfrm>
        </p:grpSpPr>
        <p:sp>
          <p:nvSpPr>
            <p:cNvPr id="17" name="Freeform 9"/>
            <p:cNvSpPr>
              <a:spLocks/>
            </p:cNvSpPr>
            <p:nvPr/>
          </p:nvSpPr>
          <p:spPr bwMode="auto">
            <a:xfrm>
              <a:off x="1628999" y="604027"/>
              <a:ext cx="828186" cy="742695"/>
            </a:xfrm>
            <a:custGeom>
              <a:avLst/>
              <a:gdLst>
                <a:gd name="T0" fmla="*/ 167 w 390"/>
                <a:gd name="T1" fmla="*/ 4 h 350"/>
                <a:gd name="T2" fmla="*/ 260 w 390"/>
                <a:gd name="T3" fmla="*/ 223 h 350"/>
                <a:gd name="T4" fmla="*/ 151 w 390"/>
                <a:gd name="T5" fmla="*/ 113 h 350"/>
                <a:gd name="T6" fmla="*/ 193 w 390"/>
                <a:gd name="T7" fmla="*/ 71 h 350"/>
                <a:gd name="T8" fmla="*/ 167 w 390"/>
                <a:gd name="T9" fmla="*/ 45 h 350"/>
                <a:gd name="T10" fmla="*/ 114 w 390"/>
                <a:gd name="T11" fmla="*/ 56 h 350"/>
                <a:gd name="T12" fmla="*/ 31 w 390"/>
                <a:gd name="T13" fmla="*/ 139 h 350"/>
                <a:gd name="T14" fmla="*/ 78 w 390"/>
                <a:gd name="T15" fmla="*/ 186 h 350"/>
                <a:gd name="T16" fmla="*/ 109 w 390"/>
                <a:gd name="T17" fmla="*/ 155 h 350"/>
                <a:gd name="T18" fmla="*/ 218 w 390"/>
                <a:gd name="T19" fmla="*/ 264 h 350"/>
                <a:gd name="T20" fmla="*/ 36 w 390"/>
                <a:gd name="T21" fmla="*/ 227 h 350"/>
                <a:gd name="T22" fmla="*/ 10 w 390"/>
                <a:gd name="T23" fmla="*/ 254 h 350"/>
                <a:gd name="T24" fmla="*/ 33 w 390"/>
                <a:gd name="T25" fmla="*/ 283 h 350"/>
                <a:gd name="T26" fmla="*/ 30 w 390"/>
                <a:gd name="T27" fmla="*/ 286 h 350"/>
                <a:gd name="T28" fmla="*/ 25 w 390"/>
                <a:gd name="T29" fmla="*/ 285 h 350"/>
                <a:gd name="T30" fmla="*/ 0 w 390"/>
                <a:gd name="T31" fmla="*/ 311 h 350"/>
                <a:gd name="T32" fmla="*/ 25 w 390"/>
                <a:gd name="T33" fmla="*/ 337 h 350"/>
                <a:gd name="T34" fmla="*/ 52 w 390"/>
                <a:gd name="T35" fmla="*/ 311 h 350"/>
                <a:gd name="T36" fmla="*/ 51 w 390"/>
                <a:gd name="T37" fmla="*/ 307 h 350"/>
                <a:gd name="T38" fmla="*/ 55 w 390"/>
                <a:gd name="T39" fmla="*/ 303 h 350"/>
                <a:gd name="T40" fmla="*/ 260 w 390"/>
                <a:gd name="T41" fmla="*/ 306 h 350"/>
                <a:gd name="T42" fmla="*/ 291 w 390"/>
                <a:gd name="T43" fmla="*/ 337 h 350"/>
                <a:gd name="T44" fmla="*/ 333 w 390"/>
                <a:gd name="T45" fmla="*/ 295 h 350"/>
                <a:gd name="T46" fmla="*/ 302 w 390"/>
                <a:gd name="T47" fmla="*/ 264 h 350"/>
                <a:gd name="T48" fmla="*/ 167 w 390"/>
                <a:gd name="T49" fmla="*/ 4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4"/>
                  </a:moveTo>
                  <a:cubicBezTo>
                    <a:pt x="253" y="36"/>
                    <a:pt x="305" y="139"/>
                    <a:pt x="260" y="223"/>
                  </a:cubicBezTo>
                  <a:cubicBezTo>
                    <a:pt x="151" y="113"/>
                    <a:pt x="151" y="113"/>
                    <a:pt x="151" y="113"/>
                  </a:cubicBezTo>
                  <a:cubicBezTo>
                    <a:pt x="193" y="71"/>
                    <a:pt x="193" y="71"/>
                    <a:pt x="193" y="71"/>
                  </a:cubicBezTo>
                  <a:cubicBezTo>
                    <a:pt x="167" y="45"/>
                    <a:pt x="167" y="45"/>
                    <a:pt x="167" y="45"/>
                  </a:cubicBezTo>
                  <a:cubicBezTo>
                    <a:pt x="152" y="59"/>
                    <a:pt x="129" y="62"/>
                    <a:pt x="114" y="56"/>
                  </a:cubicBezTo>
                  <a:cubicBezTo>
                    <a:pt x="31" y="139"/>
                    <a:pt x="31" y="139"/>
                    <a:pt x="31" y="139"/>
                  </a:cubicBezTo>
                  <a:cubicBezTo>
                    <a:pt x="78" y="186"/>
                    <a:pt x="78" y="186"/>
                    <a:pt x="78" y="186"/>
                  </a:cubicBezTo>
                  <a:cubicBezTo>
                    <a:pt x="109" y="155"/>
                    <a:pt x="109" y="155"/>
                    <a:pt x="109" y="155"/>
                  </a:cubicBezTo>
                  <a:cubicBezTo>
                    <a:pt x="218" y="264"/>
                    <a:pt x="218" y="264"/>
                    <a:pt x="218" y="264"/>
                  </a:cubicBezTo>
                  <a:cubicBezTo>
                    <a:pt x="165" y="293"/>
                    <a:pt x="91" y="284"/>
                    <a:pt x="36" y="227"/>
                  </a:cubicBezTo>
                  <a:cubicBezTo>
                    <a:pt x="10" y="254"/>
                    <a:pt x="10" y="254"/>
                    <a:pt x="10" y="254"/>
                  </a:cubicBezTo>
                  <a:cubicBezTo>
                    <a:pt x="18" y="265"/>
                    <a:pt x="25" y="275"/>
                    <a:pt x="33" y="283"/>
                  </a:cubicBezTo>
                  <a:cubicBezTo>
                    <a:pt x="32" y="284"/>
                    <a:pt x="30" y="286"/>
                    <a:pt x="30" y="286"/>
                  </a:cubicBezTo>
                  <a:cubicBezTo>
                    <a:pt x="28" y="286"/>
                    <a:pt x="27" y="285"/>
                    <a:pt x="25" y="285"/>
                  </a:cubicBezTo>
                  <a:cubicBezTo>
                    <a:pt x="11" y="285"/>
                    <a:pt x="0" y="297"/>
                    <a:pt x="0" y="311"/>
                  </a:cubicBezTo>
                  <a:cubicBezTo>
                    <a:pt x="0" y="325"/>
                    <a:pt x="11" y="337"/>
                    <a:pt x="25" y="337"/>
                  </a:cubicBezTo>
                  <a:cubicBezTo>
                    <a:pt x="39" y="337"/>
                    <a:pt x="52" y="325"/>
                    <a:pt x="52" y="311"/>
                  </a:cubicBezTo>
                  <a:cubicBezTo>
                    <a:pt x="52" y="310"/>
                    <a:pt x="51" y="308"/>
                    <a:pt x="51" y="307"/>
                  </a:cubicBezTo>
                  <a:cubicBezTo>
                    <a:pt x="55" y="303"/>
                    <a:pt x="55" y="303"/>
                    <a:pt x="55" y="303"/>
                  </a:cubicBezTo>
                  <a:cubicBezTo>
                    <a:pt x="118" y="345"/>
                    <a:pt x="186" y="350"/>
                    <a:pt x="260" y="306"/>
                  </a:cubicBezTo>
                  <a:cubicBezTo>
                    <a:pt x="291" y="337"/>
                    <a:pt x="291" y="337"/>
                    <a:pt x="291" y="337"/>
                  </a:cubicBezTo>
                  <a:cubicBezTo>
                    <a:pt x="333" y="295"/>
                    <a:pt x="333" y="295"/>
                    <a:pt x="333" y="295"/>
                  </a:cubicBezTo>
                  <a:cubicBezTo>
                    <a:pt x="302" y="264"/>
                    <a:pt x="302" y="264"/>
                    <a:pt x="302" y="264"/>
                  </a:cubicBezTo>
                  <a:cubicBezTo>
                    <a:pt x="390" y="131"/>
                    <a:pt x="273" y="0"/>
                    <a:pt x="167" y="4"/>
                  </a:cubicBezTo>
                  <a:close/>
                </a:path>
              </a:pathLst>
            </a:custGeom>
            <a:solidFill>
              <a:srgbClr val="B70321"/>
            </a:solidFill>
            <a:ln w="7938" cap="flat">
              <a:solidFill>
                <a:srgbClr val="B7032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文本框 17"/>
            <p:cNvSpPr txBox="1"/>
            <p:nvPr/>
          </p:nvSpPr>
          <p:spPr>
            <a:xfrm>
              <a:off x="2282550" y="513709"/>
              <a:ext cx="2885726" cy="923330"/>
            </a:xfrm>
            <a:prstGeom prst="rect">
              <a:avLst/>
            </a:prstGeom>
            <a:noFill/>
          </p:spPr>
          <p:txBody>
            <a:bodyPr wrap="none" rtlCol="0">
              <a:spAutoFit/>
            </a:bodyPr>
            <a:lstStyle/>
            <a:p>
              <a:r>
                <a:rPr lang="zh-CN" altLang="en-US" sz="5400" b="1" dirty="0" smtClean="0">
                  <a:solidFill>
                    <a:srgbClr val="B70321"/>
                  </a:solidFill>
                  <a:latin typeface="叶根友唐楷简" panose="02010601030101010101" pitchFamily="2" charset="-122"/>
                  <a:ea typeface="叶根友唐楷简" panose="02010601030101010101" pitchFamily="2" charset="-122"/>
                </a:rPr>
                <a:t>党的明日</a:t>
              </a:r>
              <a:endParaRPr lang="zh-CN" altLang="en-US" sz="5400" b="1" dirty="0">
                <a:solidFill>
                  <a:srgbClr val="B70321"/>
                </a:solidFill>
                <a:latin typeface="叶根友唐楷简" panose="02010601030101010101" pitchFamily="2" charset="-122"/>
                <a:ea typeface="叶根友唐楷简" panose="02010601030101010101" pitchFamily="2" charset="-122"/>
              </a:endParaRPr>
            </a:p>
          </p:txBody>
        </p:sp>
      </p:grpSp>
      <p:grpSp>
        <p:nvGrpSpPr>
          <p:cNvPr id="60" name="组合 59"/>
          <p:cNvGrpSpPr/>
          <p:nvPr/>
        </p:nvGrpSpPr>
        <p:grpSpPr>
          <a:xfrm>
            <a:off x="653551" y="1426491"/>
            <a:ext cx="2422988" cy="2426241"/>
            <a:chOff x="653551" y="1426491"/>
            <a:chExt cx="2422988" cy="2426241"/>
          </a:xfrm>
        </p:grpSpPr>
        <p:grpSp>
          <p:nvGrpSpPr>
            <p:cNvPr id="58" name="组合 57"/>
            <p:cNvGrpSpPr/>
            <p:nvPr/>
          </p:nvGrpSpPr>
          <p:grpSpPr>
            <a:xfrm>
              <a:off x="653551" y="1426491"/>
              <a:ext cx="2422988" cy="2426241"/>
              <a:chOff x="2551113" y="-119063"/>
              <a:chExt cx="7094538" cy="7104063"/>
            </a:xfrm>
            <a:solidFill>
              <a:srgbClr val="B70321"/>
            </a:solidFill>
          </p:grpSpPr>
          <p:sp>
            <p:nvSpPr>
              <p:cNvPr id="49" name="Freeform 29"/>
              <p:cNvSpPr>
                <a:spLocks noEditPoints="1"/>
              </p:cNvSpPr>
              <p:nvPr/>
            </p:nvSpPr>
            <p:spPr bwMode="auto">
              <a:xfrm>
                <a:off x="5851526" y="-74613"/>
                <a:ext cx="538163" cy="495300"/>
              </a:xfrm>
              <a:custGeom>
                <a:avLst/>
                <a:gdLst>
                  <a:gd name="T0" fmla="*/ 25 w 143"/>
                  <a:gd name="T1" fmla="*/ 110 h 132"/>
                  <a:gd name="T2" fmla="*/ 17 w 143"/>
                  <a:gd name="T3" fmla="*/ 52 h 132"/>
                  <a:gd name="T4" fmla="*/ 25 w 143"/>
                  <a:gd name="T5" fmla="*/ 21 h 132"/>
                  <a:gd name="T6" fmla="*/ 68 w 143"/>
                  <a:gd name="T7" fmla="*/ 0 h 132"/>
                  <a:gd name="T8" fmla="*/ 111 w 143"/>
                  <a:gd name="T9" fmla="*/ 18 h 132"/>
                  <a:gd name="T10" fmla="*/ 143 w 143"/>
                  <a:gd name="T11" fmla="*/ 62 h 132"/>
                  <a:gd name="T12" fmla="*/ 112 w 143"/>
                  <a:gd name="T13" fmla="*/ 96 h 132"/>
                  <a:gd name="T14" fmla="*/ 77 w 143"/>
                  <a:gd name="T15" fmla="*/ 122 h 132"/>
                  <a:gd name="T16" fmla="*/ 69 w 143"/>
                  <a:gd name="T17" fmla="*/ 120 h 132"/>
                  <a:gd name="T18" fmla="*/ 76 w 143"/>
                  <a:gd name="T19" fmla="*/ 105 h 132"/>
                  <a:gd name="T20" fmla="*/ 99 w 143"/>
                  <a:gd name="T21" fmla="*/ 111 h 132"/>
                  <a:gd name="T22" fmla="*/ 62 w 143"/>
                  <a:gd name="T23" fmla="*/ 51 h 132"/>
                  <a:gd name="T24" fmla="*/ 63 w 143"/>
                  <a:gd name="T25" fmla="*/ 96 h 132"/>
                  <a:gd name="T26" fmla="*/ 69 w 143"/>
                  <a:gd name="T27" fmla="*/ 101 h 132"/>
                  <a:gd name="T28" fmla="*/ 82 w 143"/>
                  <a:gd name="T29" fmla="*/ 98 h 132"/>
                  <a:gd name="T30" fmla="*/ 84 w 143"/>
                  <a:gd name="T31" fmla="*/ 95 h 132"/>
                  <a:gd name="T32" fmla="*/ 92 w 143"/>
                  <a:gd name="T33" fmla="*/ 71 h 132"/>
                  <a:gd name="T34" fmla="*/ 106 w 143"/>
                  <a:gd name="T35" fmla="*/ 111 h 132"/>
                  <a:gd name="T36" fmla="*/ 57 w 143"/>
                  <a:gd name="T37" fmla="*/ 80 h 132"/>
                  <a:gd name="T38" fmla="*/ 27 w 143"/>
                  <a:gd name="T39" fmla="*/ 79 h 132"/>
                  <a:gd name="T40" fmla="*/ 89 w 143"/>
                  <a:gd name="T41" fmla="*/ 89 h 132"/>
                  <a:gd name="T42" fmla="*/ 102 w 143"/>
                  <a:gd name="T43" fmla="*/ 103 h 132"/>
                  <a:gd name="T44" fmla="*/ 79 w 143"/>
                  <a:gd name="T45" fmla="*/ 62 h 132"/>
                  <a:gd name="T46" fmla="*/ 40 w 143"/>
                  <a:gd name="T47" fmla="*/ 72 h 132"/>
                  <a:gd name="T48" fmla="*/ 65 w 143"/>
                  <a:gd name="T49" fmla="*/ 79 h 132"/>
                  <a:gd name="T50" fmla="*/ 75 w 143"/>
                  <a:gd name="T51" fmla="*/ 95 h 132"/>
                  <a:gd name="T52" fmla="*/ 121 w 143"/>
                  <a:gd name="T53" fmla="*/ 68 h 132"/>
                  <a:gd name="T54" fmla="*/ 70 w 143"/>
                  <a:gd name="T55" fmla="*/ 54 h 132"/>
                  <a:gd name="T56" fmla="*/ 103 w 143"/>
                  <a:gd name="T57" fmla="*/ 73 h 132"/>
                  <a:gd name="T58" fmla="*/ 110 w 143"/>
                  <a:gd name="T59" fmla="*/ 84 h 132"/>
                  <a:gd name="T60" fmla="*/ 65 w 143"/>
                  <a:gd name="T61" fmla="*/ 48 h 132"/>
                  <a:gd name="T62" fmla="*/ 27 w 143"/>
                  <a:gd name="T63" fmla="*/ 73 h 132"/>
                  <a:gd name="T64" fmla="*/ 45 w 143"/>
                  <a:gd name="T65" fmla="*/ 66 h 132"/>
                  <a:gd name="T66" fmla="*/ 48 w 143"/>
                  <a:gd name="T67" fmla="*/ 47 h 132"/>
                  <a:gd name="T68" fmla="*/ 99 w 143"/>
                  <a:gd name="T69" fmla="*/ 59 h 132"/>
                  <a:gd name="T70" fmla="*/ 50 w 143"/>
                  <a:gd name="T71" fmla="*/ 67 h 132"/>
                  <a:gd name="T72" fmla="*/ 111 w 143"/>
                  <a:gd name="T73" fmla="*/ 57 h 132"/>
                  <a:gd name="T74" fmla="*/ 77 w 143"/>
                  <a:gd name="T75" fmla="*/ 46 h 132"/>
                  <a:gd name="T76" fmla="*/ 107 w 143"/>
                  <a:gd name="T77" fmla="*/ 61 h 132"/>
                  <a:gd name="T78" fmla="*/ 89 w 143"/>
                  <a:gd name="T79" fmla="*/ 56 h 132"/>
                  <a:gd name="T80" fmla="*/ 131 w 143"/>
                  <a:gd name="T81" fmla="*/ 57 h 132"/>
                  <a:gd name="T82" fmla="*/ 12 w 143"/>
                  <a:gd name="T83" fmla="*/ 38 h 132"/>
                  <a:gd name="T84" fmla="*/ 68 w 143"/>
                  <a:gd name="T85" fmla="*/ 47 h 132"/>
                  <a:gd name="T86" fmla="*/ 75 w 143"/>
                  <a:gd name="T87" fmla="*/ 36 h 132"/>
                  <a:gd name="T88" fmla="*/ 41 w 143"/>
                  <a:gd name="T89" fmla="*/ 40 h 132"/>
                  <a:gd name="T90" fmla="*/ 62 w 143"/>
                  <a:gd name="T91" fmla="*/ 41 h 132"/>
                  <a:gd name="T92" fmla="*/ 39 w 143"/>
                  <a:gd name="T93" fmla="*/ 13 h 132"/>
                  <a:gd name="T94" fmla="*/ 29 w 143"/>
                  <a:gd name="T95" fmla="*/ 7 h 132"/>
                  <a:gd name="T96" fmla="*/ 106 w 143"/>
                  <a:gd name="T97" fmla="*/ 6 h 132"/>
                  <a:gd name="T98" fmla="*/ 83 w 143"/>
                  <a:gd name="T99" fmla="*/ 30 h 132"/>
                  <a:gd name="T100" fmla="*/ 70 w 143"/>
                  <a:gd name="T101" fmla="*/ 39 h 132"/>
                  <a:gd name="T102" fmla="*/ 54 w 143"/>
                  <a:gd name="T103" fmla="*/ 39 h 132"/>
                  <a:gd name="T104" fmla="*/ 92 w 143"/>
                  <a:gd name="T105" fmla="*/ 37 h 132"/>
                  <a:gd name="T106" fmla="*/ 119 w 143"/>
                  <a:gd name="T107" fmla="*/ 24 h 132"/>
                  <a:gd name="T108" fmla="*/ 102 w 143"/>
                  <a:gd name="T109" fmla="*/ 36 h 132"/>
                  <a:gd name="T110" fmla="*/ 64 w 143"/>
                  <a:gd name="T111" fmla="*/ 2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3" h="132">
                    <a:moveTo>
                      <a:pt x="68" y="131"/>
                    </a:moveTo>
                    <a:cubicBezTo>
                      <a:pt x="66" y="126"/>
                      <a:pt x="62" y="122"/>
                      <a:pt x="58" y="118"/>
                    </a:cubicBezTo>
                    <a:cubicBezTo>
                      <a:pt x="49" y="125"/>
                      <a:pt x="49" y="125"/>
                      <a:pt x="49" y="125"/>
                    </a:cubicBezTo>
                    <a:cubicBezTo>
                      <a:pt x="47" y="124"/>
                      <a:pt x="47" y="121"/>
                      <a:pt x="46" y="120"/>
                    </a:cubicBezTo>
                    <a:cubicBezTo>
                      <a:pt x="44" y="114"/>
                      <a:pt x="41" y="110"/>
                      <a:pt x="39" y="104"/>
                    </a:cubicBezTo>
                    <a:cubicBezTo>
                      <a:pt x="34" y="107"/>
                      <a:pt x="30" y="109"/>
                      <a:pt x="25" y="110"/>
                    </a:cubicBezTo>
                    <a:cubicBezTo>
                      <a:pt x="23" y="110"/>
                      <a:pt x="23" y="108"/>
                      <a:pt x="23" y="106"/>
                    </a:cubicBezTo>
                    <a:cubicBezTo>
                      <a:pt x="20" y="98"/>
                      <a:pt x="17" y="89"/>
                      <a:pt x="20" y="81"/>
                    </a:cubicBezTo>
                    <a:cubicBezTo>
                      <a:pt x="20" y="80"/>
                      <a:pt x="20" y="80"/>
                      <a:pt x="20" y="80"/>
                    </a:cubicBezTo>
                    <a:cubicBezTo>
                      <a:pt x="13" y="81"/>
                      <a:pt x="8" y="77"/>
                      <a:pt x="2" y="78"/>
                    </a:cubicBezTo>
                    <a:cubicBezTo>
                      <a:pt x="1" y="77"/>
                      <a:pt x="1" y="77"/>
                      <a:pt x="1" y="76"/>
                    </a:cubicBezTo>
                    <a:cubicBezTo>
                      <a:pt x="8" y="69"/>
                      <a:pt x="8" y="58"/>
                      <a:pt x="17" y="52"/>
                    </a:cubicBezTo>
                    <a:cubicBezTo>
                      <a:pt x="15" y="50"/>
                      <a:pt x="11" y="50"/>
                      <a:pt x="9" y="47"/>
                    </a:cubicBezTo>
                    <a:cubicBezTo>
                      <a:pt x="6" y="45"/>
                      <a:pt x="3" y="43"/>
                      <a:pt x="0" y="41"/>
                    </a:cubicBezTo>
                    <a:cubicBezTo>
                      <a:pt x="1" y="39"/>
                      <a:pt x="1" y="39"/>
                      <a:pt x="1" y="39"/>
                    </a:cubicBezTo>
                    <a:cubicBezTo>
                      <a:pt x="7" y="34"/>
                      <a:pt x="14" y="28"/>
                      <a:pt x="22" y="26"/>
                    </a:cubicBezTo>
                    <a:cubicBezTo>
                      <a:pt x="25" y="26"/>
                      <a:pt x="25" y="26"/>
                      <a:pt x="25" y="26"/>
                    </a:cubicBezTo>
                    <a:cubicBezTo>
                      <a:pt x="26" y="24"/>
                      <a:pt x="25" y="23"/>
                      <a:pt x="25" y="21"/>
                    </a:cubicBezTo>
                    <a:cubicBezTo>
                      <a:pt x="26" y="16"/>
                      <a:pt x="27" y="11"/>
                      <a:pt x="26" y="5"/>
                    </a:cubicBezTo>
                    <a:cubicBezTo>
                      <a:pt x="28" y="3"/>
                      <a:pt x="31" y="6"/>
                      <a:pt x="33" y="5"/>
                    </a:cubicBezTo>
                    <a:cubicBezTo>
                      <a:pt x="42" y="6"/>
                      <a:pt x="50" y="9"/>
                      <a:pt x="55" y="17"/>
                    </a:cubicBezTo>
                    <a:cubicBezTo>
                      <a:pt x="56" y="17"/>
                      <a:pt x="56" y="17"/>
                      <a:pt x="56" y="17"/>
                    </a:cubicBezTo>
                    <a:cubicBezTo>
                      <a:pt x="58" y="11"/>
                      <a:pt x="64" y="6"/>
                      <a:pt x="68" y="1"/>
                    </a:cubicBezTo>
                    <a:cubicBezTo>
                      <a:pt x="68" y="0"/>
                      <a:pt x="68" y="0"/>
                      <a:pt x="68" y="0"/>
                    </a:cubicBezTo>
                    <a:cubicBezTo>
                      <a:pt x="74" y="3"/>
                      <a:pt x="80" y="8"/>
                      <a:pt x="82" y="14"/>
                    </a:cubicBezTo>
                    <a:cubicBezTo>
                      <a:pt x="87" y="11"/>
                      <a:pt x="92" y="7"/>
                      <a:pt x="98" y="6"/>
                    </a:cubicBezTo>
                    <a:cubicBezTo>
                      <a:pt x="107" y="3"/>
                      <a:pt x="107" y="3"/>
                      <a:pt x="107" y="3"/>
                    </a:cubicBezTo>
                    <a:cubicBezTo>
                      <a:pt x="108" y="4"/>
                      <a:pt x="108" y="4"/>
                      <a:pt x="108" y="4"/>
                    </a:cubicBezTo>
                    <a:cubicBezTo>
                      <a:pt x="109" y="9"/>
                      <a:pt x="109" y="13"/>
                      <a:pt x="109" y="18"/>
                    </a:cubicBezTo>
                    <a:cubicBezTo>
                      <a:pt x="109" y="19"/>
                      <a:pt x="110" y="19"/>
                      <a:pt x="111" y="18"/>
                    </a:cubicBezTo>
                    <a:cubicBezTo>
                      <a:pt x="119" y="16"/>
                      <a:pt x="127" y="19"/>
                      <a:pt x="133" y="22"/>
                    </a:cubicBezTo>
                    <a:cubicBezTo>
                      <a:pt x="134" y="22"/>
                      <a:pt x="135" y="22"/>
                      <a:pt x="135" y="23"/>
                    </a:cubicBezTo>
                    <a:cubicBezTo>
                      <a:pt x="134" y="26"/>
                      <a:pt x="131" y="28"/>
                      <a:pt x="130" y="31"/>
                    </a:cubicBezTo>
                    <a:cubicBezTo>
                      <a:pt x="128" y="33"/>
                      <a:pt x="126" y="36"/>
                      <a:pt x="124" y="38"/>
                    </a:cubicBezTo>
                    <a:cubicBezTo>
                      <a:pt x="126" y="40"/>
                      <a:pt x="128" y="42"/>
                      <a:pt x="130" y="43"/>
                    </a:cubicBezTo>
                    <a:cubicBezTo>
                      <a:pt x="136" y="49"/>
                      <a:pt x="138" y="56"/>
                      <a:pt x="143" y="62"/>
                    </a:cubicBezTo>
                    <a:cubicBezTo>
                      <a:pt x="138" y="64"/>
                      <a:pt x="134" y="65"/>
                      <a:pt x="130" y="66"/>
                    </a:cubicBezTo>
                    <a:cubicBezTo>
                      <a:pt x="124" y="67"/>
                      <a:pt x="124" y="67"/>
                      <a:pt x="124" y="67"/>
                    </a:cubicBezTo>
                    <a:cubicBezTo>
                      <a:pt x="123" y="70"/>
                      <a:pt x="125" y="73"/>
                      <a:pt x="126" y="76"/>
                    </a:cubicBezTo>
                    <a:cubicBezTo>
                      <a:pt x="126" y="82"/>
                      <a:pt x="127" y="87"/>
                      <a:pt x="128" y="92"/>
                    </a:cubicBezTo>
                    <a:cubicBezTo>
                      <a:pt x="128" y="93"/>
                      <a:pt x="128" y="93"/>
                      <a:pt x="128" y="93"/>
                    </a:cubicBezTo>
                    <a:cubicBezTo>
                      <a:pt x="123" y="94"/>
                      <a:pt x="118" y="96"/>
                      <a:pt x="112" y="96"/>
                    </a:cubicBezTo>
                    <a:cubicBezTo>
                      <a:pt x="112" y="98"/>
                      <a:pt x="112" y="100"/>
                      <a:pt x="111" y="102"/>
                    </a:cubicBezTo>
                    <a:cubicBezTo>
                      <a:pt x="111" y="106"/>
                      <a:pt x="109" y="110"/>
                      <a:pt x="108" y="114"/>
                    </a:cubicBezTo>
                    <a:cubicBezTo>
                      <a:pt x="106" y="115"/>
                      <a:pt x="104" y="112"/>
                      <a:pt x="102" y="112"/>
                    </a:cubicBezTo>
                    <a:cubicBezTo>
                      <a:pt x="98" y="117"/>
                      <a:pt x="95" y="122"/>
                      <a:pt x="90" y="125"/>
                    </a:cubicBezTo>
                    <a:cubicBezTo>
                      <a:pt x="86" y="125"/>
                      <a:pt x="82" y="121"/>
                      <a:pt x="79" y="118"/>
                    </a:cubicBezTo>
                    <a:cubicBezTo>
                      <a:pt x="78" y="118"/>
                      <a:pt x="78" y="121"/>
                      <a:pt x="77" y="122"/>
                    </a:cubicBezTo>
                    <a:cubicBezTo>
                      <a:pt x="74" y="125"/>
                      <a:pt x="72" y="129"/>
                      <a:pt x="69" y="132"/>
                    </a:cubicBezTo>
                    <a:cubicBezTo>
                      <a:pt x="68" y="131"/>
                      <a:pt x="68" y="131"/>
                      <a:pt x="68" y="131"/>
                    </a:cubicBezTo>
                    <a:close/>
                    <a:moveTo>
                      <a:pt x="69" y="127"/>
                    </a:moveTo>
                    <a:cubicBezTo>
                      <a:pt x="67" y="123"/>
                      <a:pt x="62" y="120"/>
                      <a:pt x="60" y="115"/>
                    </a:cubicBezTo>
                    <a:cubicBezTo>
                      <a:pt x="61" y="115"/>
                      <a:pt x="62" y="113"/>
                      <a:pt x="63" y="113"/>
                    </a:cubicBezTo>
                    <a:cubicBezTo>
                      <a:pt x="65" y="116"/>
                      <a:pt x="67" y="118"/>
                      <a:pt x="69" y="120"/>
                    </a:cubicBezTo>
                    <a:cubicBezTo>
                      <a:pt x="70" y="120"/>
                      <a:pt x="70" y="120"/>
                      <a:pt x="70" y="120"/>
                    </a:cubicBezTo>
                    <a:cubicBezTo>
                      <a:pt x="72" y="117"/>
                      <a:pt x="73" y="114"/>
                      <a:pt x="74" y="111"/>
                    </a:cubicBezTo>
                    <a:cubicBezTo>
                      <a:pt x="75" y="112"/>
                      <a:pt x="76" y="114"/>
                      <a:pt x="77" y="115"/>
                    </a:cubicBezTo>
                    <a:cubicBezTo>
                      <a:pt x="75" y="120"/>
                      <a:pt x="73" y="124"/>
                      <a:pt x="69" y="127"/>
                    </a:cubicBezTo>
                    <a:cubicBezTo>
                      <a:pt x="69" y="127"/>
                      <a:pt x="69" y="127"/>
                      <a:pt x="69" y="127"/>
                    </a:cubicBezTo>
                    <a:close/>
                    <a:moveTo>
                      <a:pt x="76" y="105"/>
                    </a:moveTo>
                    <a:cubicBezTo>
                      <a:pt x="76" y="103"/>
                      <a:pt x="78" y="102"/>
                      <a:pt x="78" y="101"/>
                    </a:cubicBezTo>
                    <a:cubicBezTo>
                      <a:pt x="79" y="103"/>
                      <a:pt x="80" y="105"/>
                      <a:pt x="81" y="108"/>
                    </a:cubicBezTo>
                    <a:cubicBezTo>
                      <a:pt x="83" y="111"/>
                      <a:pt x="85" y="115"/>
                      <a:pt x="88" y="117"/>
                    </a:cubicBezTo>
                    <a:cubicBezTo>
                      <a:pt x="89" y="117"/>
                      <a:pt x="89" y="116"/>
                      <a:pt x="91" y="116"/>
                    </a:cubicBezTo>
                    <a:cubicBezTo>
                      <a:pt x="93" y="114"/>
                      <a:pt x="94" y="112"/>
                      <a:pt x="96" y="109"/>
                    </a:cubicBezTo>
                    <a:cubicBezTo>
                      <a:pt x="97" y="109"/>
                      <a:pt x="98" y="110"/>
                      <a:pt x="99" y="111"/>
                    </a:cubicBezTo>
                    <a:cubicBezTo>
                      <a:pt x="97" y="116"/>
                      <a:pt x="94" y="119"/>
                      <a:pt x="89" y="122"/>
                    </a:cubicBezTo>
                    <a:cubicBezTo>
                      <a:pt x="82" y="120"/>
                      <a:pt x="77" y="112"/>
                      <a:pt x="76" y="105"/>
                    </a:cubicBezTo>
                    <a:close/>
                    <a:moveTo>
                      <a:pt x="50" y="120"/>
                    </a:moveTo>
                    <a:cubicBezTo>
                      <a:pt x="46" y="113"/>
                      <a:pt x="42" y="106"/>
                      <a:pt x="40" y="98"/>
                    </a:cubicBezTo>
                    <a:cubicBezTo>
                      <a:pt x="38" y="87"/>
                      <a:pt x="47" y="78"/>
                      <a:pt x="52" y="69"/>
                    </a:cubicBezTo>
                    <a:cubicBezTo>
                      <a:pt x="56" y="63"/>
                      <a:pt x="56" y="55"/>
                      <a:pt x="62" y="51"/>
                    </a:cubicBezTo>
                    <a:cubicBezTo>
                      <a:pt x="64" y="51"/>
                      <a:pt x="63" y="53"/>
                      <a:pt x="63" y="54"/>
                    </a:cubicBezTo>
                    <a:cubicBezTo>
                      <a:pt x="59" y="58"/>
                      <a:pt x="59" y="58"/>
                      <a:pt x="59" y="58"/>
                    </a:cubicBezTo>
                    <a:cubicBezTo>
                      <a:pt x="58" y="71"/>
                      <a:pt x="50" y="80"/>
                      <a:pt x="45" y="92"/>
                    </a:cubicBezTo>
                    <a:cubicBezTo>
                      <a:pt x="42" y="100"/>
                      <a:pt x="47" y="107"/>
                      <a:pt x="50" y="114"/>
                    </a:cubicBezTo>
                    <a:cubicBezTo>
                      <a:pt x="51" y="115"/>
                      <a:pt x="52" y="114"/>
                      <a:pt x="53" y="113"/>
                    </a:cubicBezTo>
                    <a:cubicBezTo>
                      <a:pt x="58" y="108"/>
                      <a:pt x="62" y="102"/>
                      <a:pt x="63" y="96"/>
                    </a:cubicBezTo>
                    <a:cubicBezTo>
                      <a:pt x="64" y="96"/>
                      <a:pt x="66" y="97"/>
                      <a:pt x="66" y="98"/>
                    </a:cubicBezTo>
                    <a:cubicBezTo>
                      <a:pt x="65" y="108"/>
                      <a:pt x="57" y="114"/>
                      <a:pt x="51" y="120"/>
                    </a:cubicBezTo>
                    <a:cubicBezTo>
                      <a:pt x="50" y="120"/>
                      <a:pt x="50" y="120"/>
                      <a:pt x="50" y="120"/>
                    </a:cubicBezTo>
                    <a:close/>
                    <a:moveTo>
                      <a:pt x="64" y="111"/>
                    </a:moveTo>
                    <a:cubicBezTo>
                      <a:pt x="64" y="110"/>
                      <a:pt x="64" y="110"/>
                      <a:pt x="64" y="110"/>
                    </a:cubicBezTo>
                    <a:cubicBezTo>
                      <a:pt x="67" y="107"/>
                      <a:pt x="67" y="104"/>
                      <a:pt x="69" y="101"/>
                    </a:cubicBezTo>
                    <a:cubicBezTo>
                      <a:pt x="71" y="101"/>
                      <a:pt x="72" y="103"/>
                      <a:pt x="73" y="104"/>
                    </a:cubicBezTo>
                    <a:cubicBezTo>
                      <a:pt x="74" y="108"/>
                      <a:pt x="72" y="112"/>
                      <a:pt x="71" y="116"/>
                    </a:cubicBezTo>
                    <a:cubicBezTo>
                      <a:pt x="69" y="118"/>
                      <a:pt x="69" y="118"/>
                      <a:pt x="69" y="118"/>
                    </a:cubicBezTo>
                    <a:cubicBezTo>
                      <a:pt x="67" y="116"/>
                      <a:pt x="65" y="113"/>
                      <a:pt x="64" y="111"/>
                    </a:cubicBezTo>
                    <a:close/>
                    <a:moveTo>
                      <a:pt x="81" y="99"/>
                    </a:moveTo>
                    <a:cubicBezTo>
                      <a:pt x="81" y="98"/>
                      <a:pt x="81" y="98"/>
                      <a:pt x="82" y="98"/>
                    </a:cubicBezTo>
                    <a:cubicBezTo>
                      <a:pt x="83" y="99"/>
                      <a:pt x="84" y="101"/>
                      <a:pt x="86" y="102"/>
                    </a:cubicBezTo>
                    <a:cubicBezTo>
                      <a:pt x="88" y="105"/>
                      <a:pt x="91" y="106"/>
                      <a:pt x="94" y="108"/>
                    </a:cubicBezTo>
                    <a:cubicBezTo>
                      <a:pt x="93" y="111"/>
                      <a:pt x="91" y="113"/>
                      <a:pt x="89" y="115"/>
                    </a:cubicBezTo>
                    <a:cubicBezTo>
                      <a:pt x="85" y="110"/>
                      <a:pt x="81" y="105"/>
                      <a:pt x="81" y="99"/>
                    </a:cubicBezTo>
                    <a:close/>
                    <a:moveTo>
                      <a:pt x="97" y="106"/>
                    </a:moveTo>
                    <a:cubicBezTo>
                      <a:pt x="92" y="104"/>
                      <a:pt x="86" y="101"/>
                      <a:pt x="84" y="95"/>
                    </a:cubicBezTo>
                    <a:cubicBezTo>
                      <a:pt x="87" y="91"/>
                      <a:pt x="87" y="91"/>
                      <a:pt x="87" y="91"/>
                    </a:cubicBezTo>
                    <a:cubicBezTo>
                      <a:pt x="88" y="92"/>
                      <a:pt x="88" y="94"/>
                      <a:pt x="89" y="95"/>
                    </a:cubicBezTo>
                    <a:cubicBezTo>
                      <a:pt x="93" y="100"/>
                      <a:pt x="98" y="104"/>
                      <a:pt x="104" y="106"/>
                    </a:cubicBezTo>
                    <a:cubicBezTo>
                      <a:pt x="104" y="105"/>
                      <a:pt x="104" y="105"/>
                      <a:pt x="104" y="105"/>
                    </a:cubicBezTo>
                    <a:cubicBezTo>
                      <a:pt x="105" y="100"/>
                      <a:pt x="104" y="94"/>
                      <a:pt x="104" y="89"/>
                    </a:cubicBezTo>
                    <a:cubicBezTo>
                      <a:pt x="103" y="81"/>
                      <a:pt x="96" y="77"/>
                      <a:pt x="92" y="71"/>
                    </a:cubicBezTo>
                    <a:cubicBezTo>
                      <a:pt x="86" y="65"/>
                      <a:pt x="85" y="57"/>
                      <a:pt x="78" y="51"/>
                    </a:cubicBezTo>
                    <a:cubicBezTo>
                      <a:pt x="77" y="50"/>
                      <a:pt x="77" y="50"/>
                      <a:pt x="77" y="48"/>
                    </a:cubicBezTo>
                    <a:cubicBezTo>
                      <a:pt x="79" y="47"/>
                      <a:pt x="80" y="49"/>
                      <a:pt x="82" y="50"/>
                    </a:cubicBezTo>
                    <a:cubicBezTo>
                      <a:pt x="87" y="56"/>
                      <a:pt x="90" y="64"/>
                      <a:pt x="96" y="70"/>
                    </a:cubicBezTo>
                    <a:cubicBezTo>
                      <a:pt x="105" y="76"/>
                      <a:pt x="110" y="85"/>
                      <a:pt x="109" y="95"/>
                    </a:cubicBezTo>
                    <a:cubicBezTo>
                      <a:pt x="109" y="101"/>
                      <a:pt x="109" y="106"/>
                      <a:pt x="106" y="111"/>
                    </a:cubicBezTo>
                    <a:cubicBezTo>
                      <a:pt x="103" y="110"/>
                      <a:pt x="100" y="108"/>
                      <a:pt x="97" y="106"/>
                    </a:cubicBezTo>
                    <a:close/>
                    <a:moveTo>
                      <a:pt x="51" y="112"/>
                    </a:moveTo>
                    <a:cubicBezTo>
                      <a:pt x="48" y="106"/>
                      <a:pt x="45" y="100"/>
                      <a:pt x="47" y="93"/>
                    </a:cubicBezTo>
                    <a:cubicBezTo>
                      <a:pt x="49" y="84"/>
                      <a:pt x="56" y="77"/>
                      <a:pt x="59" y="67"/>
                    </a:cubicBezTo>
                    <a:cubicBezTo>
                      <a:pt x="60" y="64"/>
                      <a:pt x="60" y="61"/>
                      <a:pt x="62" y="59"/>
                    </a:cubicBezTo>
                    <a:cubicBezTo>
                      <a:pt x="63" y="66"/>
                      <a:pt x="57" y="73"/>
                      <a:pt x="57" y="80"/>
                    </a:cubicBezTo>
                    <a:cubicBezTo>
                      <a:pt x="57" y="85"/>
                      <a:pt x="59" y="90"/>
                      <a:pt x="61" y="93"/>
                    </a:cubicBezTo>
                    <a:cubicBezTo>
                      <a:pt x="61" y="101"/>
                      <a:pt x="57" y="106"/>
                      <a:pt x="52" y="112"/>
                    </a:cubicBezTo>
                    <a:cubicBezTo>
                      <a:pt x="51" y="112"/>
                      <a:pt x="51" y="112"/>
                      <a:pt x="51" y="112"/>
                    </a:cubicBezTo>
                    <a:close/>
                    <a:moveTo>
                      <a:pt x="26" y="107"/>
                    </a:moveTo>
                    <a:cubicBezTo>
                      <a:pt x="23" y="99"/>
                      <a:pt x="19" y="89"/>
                      <a:pt x="23" y="80"/>
                    </a:cubicBezTo>
                    <a:cubicBezTo>
                      <a:pt x="24" y="79"/>
                      <a:pt x="26" y="80"/>
                      <a:pt x="27" y="79"/>
                    </a:cubicBezTo>
                    <a:cubicBezTo>
                      <a:pt x="28" y="81"/>
                      <a:pt x="26" y="83"/>
                      <a:pt x="26" y="84"/>
                    </a:cubicBezTo>
                    <a:cubicBezTo>
                      <a:pt x="25" y="90"/>
                      <a:pt x="26" y="96"/>
                      <a:pt x="30" y="101"/>
                    </a:cubicBezTo>
                    <a:cubicBezTo>
                      <a:pt x="32" y="100"/>
                      <a:pt x="34" y="99"/>
                      <a:pt x="37" y="97"/>
                    </a:cubicBezTo>
                    <a:cubicBezTo>
                      <a:pt x="37" y="98"/>
                      <a:pt x="38" y="100"/>
                      <a:pt x="38" y="101"/>
                    </a:cubicBezTo>
                    <a:cubicBezTo>
                      <a:pt x="35" y="105"/>
                      <a:pt x="30" y="106"/>
                      <a:pt x="26" y="107"/>
                    </a:cubicBezTo>
                    <a:close/>
                    <a:moveTo>
                      <a:pt x="89" y="89"/>
                    </a:moveTo>
                    <a:cubicBezTo>
                      <a:pt x="89" y="86"/>
                      <a:pt x="90" y="83"/>
                      <a:pt x="90" y="80"/>
                    </a:cubicBezTo>
                    <a:cubicBezTo>
                      <a:pt x="88" y="74"/>
                      <a:pt x="88" y="74"/>
                      <a:pt x="88" y="74"/>
                    </a:cubicBezTo>
                    <a:cubicBezTo>
                      <a:pt x="85" y="68"/>
                      <a:pt x="81" y="62"/>
                      <a:pt x="80" y="56"/>
                    </a:cubicBezTo>
                    <a:cubicBezTo>
                      <a:pt x="83" y="58"/>
                      <a:pt x="83" y="62"/>
                      <a:pt x="85" y="65"/>
                    </a:cubicBezTo>
                    <a:cubicBezTo>
                      <a:pt x="88" y="71"/>
                      <a:pt x="94" y="77"/>
                      <a:pt x="99" y="82"/>
                    </a:cubicBezTo>
                    <a:cubicBezTo>
                      <a:pt x="102" y="88"/>
                      <a:pt x="104" y="96"/>
                      <a:pt x="102" y="103"/>
                    </a:cubicBezTo>
                    <a:cubicBezTo>
                      <a:pt x="96" y="101"/>
                      <a:pt x="90" y="95"/>
                      <a:pt x="89" y="89"/>
                    </a:cubicBezTo>
                    <a:close/>
                    <a:moveTo>
                      <a:pt x="65" y="93"/>
                    </a:moveTo>
                    <a:cubicBezTo>
                      <a:pt x="53" y="82"/>
                      <a:pt x="66" y="69"/>
                      <a:pt x="65" y="57"/>
                    </a:cubicBezTo>
                    <a:cubicBezTo>
                      <a:pt x="65" y="54"/>
                      <a:pt x="65" y="51"/>
                      <a:pt x="68" y="49"/>
                    </a:cubicBezTo>
                    <a:cubicBezTo>
                      <a:pt x="70" y="49"/>
                      <a:pt x="72" y="49"/>
                      <a:pt x="74" y="49"/>
                    </a:cubicBezTo>
                    <a:cubicBezTo>
                      <a:pt x="77" y="53"/>
                      <a:pt x="78" y="58"/>
                      <a:pt x="79" y="62"/>
                    </a:cubicBezTo>
                    <a:cubicBezTo>
                      <a:pt x="83" y="70"/>
                      <a:pt x="91" y="78"/>
                      <a:pt x="86" y="87"/>
                    </a:cubicBezTo>
                    <a:cubicBezTo>
                      <a:pt x="83" y="92"/>
                      <a:pt x="79" y="97"/>
                      <a:pt x="75" y="101"/>
                    </a:cubicBezTo>
                    <a:cubicBezTo>
                      <a:pt x="71" y="100"/>
                      <a:pt x="68" y="96"/>
                      <a:pt x="65" y="93"/>
                    </a:cubicBezTo>
                    <a:close/>
                    <a:moveTo>
                      <a:pt x="30" y="98"/>
                    </a:moveTo>
                    <a:cubicBezTo>
                      <a:pt x="28" y="93"/>
                      <a:pt x="26" y="87"/>
                      <a:pt x="29" y="82"/>
                    </a:cubicBezTo>
                    <a:cubicBezTo>
                      <a:pt x="31" y="77"/>
                      <a:pt x="36" y="76"/>
                      <a:pt x="40" y="72"/>
                    </a:cubicBezTo>
                    <a:cubicBezTo>
                      <a:pt x="42" y="70"/>
                      <a:pt x="42" y="70"/>
                      <a:pt x="42" y="70"/>
                    </a:cubicBezTo>
                    <a:cubicBezTo>
                      <a:pt x="43" y="72"/>
                      <a:pt x="44" y="75"/>
                      <a:pt x="43" y="77"/>
                    </a:cubicBezTo>
                    <a:cubicBezTo>
                      <a:pt x="40" y="83"/>
                      <a:pt x="37" y="89"/>
                      <a:pt x="37" y="95"/>
                    </a:cubicBezTo>
                    <a:cubicBezTo>
                      <a:pt x="34" y="96"/>
                      <a:pt x="33" y="99"/>
                      <a:pt x="30" y="98"/>
                    </a:cubicBezTo>
                    <a:close/>
                    <a:moveTo>
                      <a:pt x="67" y="86"/>
                    </a:moveTo>
                    <a:cubicBezTo>
                      <a:pt x="65" y="79"/>
                      <a:pt x="65" y="79"/>
                      <a:pt x="65" y="79"/>
                    </a:cubicBezTo>
                    <a:cubicBezTo>
                      <a:pt x="65" y="74"/>
                      <a:pt x="66" y="70"/>
                      <a:pt x="68" y="65"/>
                    </a:cubicBezTo>
                    <a:cubicBezTo>
                      <a:pt x="69" y="61"/>
                      <a:pt x="66" y="55"/>
                      <a:pt x="70" y="52"/>
                    </a:cubicBezTo>
                    <a:cubicBezTo>
                      <a:pt x="72" y="51"/>
                      <a:pt x="73" y="54"/>
                      <a:pt x="74" y="55"/>
                    </a:cubicBezTo>
                    <a:cubicBezTo>
                      <a:pt x="75" y="61"/>
                      <a:pt x="77" y="66"/>
                      <a:pt x="80" y="71"/>
                    </a:cubicBezTo>
                    <a:cubicBezTo>
                      <a:pt x="82" y="75"/>
                      <a:pt x="80" y="81"/>
                      <a:pt x="80" y="85"/>
                    </a:cubicBezTo>
                    <a:cubicBezTo>
                      <a:pt x="78" y="88"/>
                      <a:pt x="76" y="92"/>
                      <a:pt x="75" y="95"/>
                    </a:cubicBezTo>
                    <a:cubicBezTo>
                      <a:pt x="71" y="93"/>
                      <a:pt x="69" y="90"/>
                      <a:pt x="67" y="86"/>
                    </a:cubicBezTo>
                    <a:close/>
                    <a:moveTo>
                      <a:pt x="112" y="92"/>
                    </a:moveTo>
                    <a:cubicBezTo>
                      <a:pt x="112" y="91"/>
                      <a:pt x="111" y="88"/>
                      <a:pt x="112" y="88"/>
                    </a:cubicBezTo>
                    <a:cubicBezTo>
                      <a:pt x="115" y="88"/>
                      <a:pt x="118" y="89"/>
                      <a:pt x="120" y="87"/>
                    </a:cubicBezTo>
                    <a:cubicBezTo>
                      <a:pt x="120" y="80"/>
                      <a:pt x="119" y="74"/>
                      <a:pt x="117" y="68"/>
                    </a:cubicBezTo>
                    <a:cubicBezTo>
                      <a:pt x="118" y="67"/>
                      <a:pt x="120" y="67"/>
                      <a:pt x="121" y="68"/>
                    </a:cubicBezTo>
                    <a:cubicBezTo>
                      <a:pt x="124" y="75"/>
                      <a:pt x="124" y="84"/>
                      <a:pt x="125" y="91"/>
                    </a:cubicBezTo>
                    <a:cubicBezTo>
                      <a:pt x="121" y="93"/>
                      <a:pt x="117" y="94"/>
                      <a:pt x="112" y="93"/>
                    </a:cubicBezTo>
                    <a:cubicBezTo>
                      <a:pt x="112" y="92"/>
                      <a:pt x="112" y="92"/>
                      <a:pt x="112" y="92"/>
                    </a:cubicBezTo>
                    <a:close/>
                    <a:moveTo>
                      <a:pt x="68" y="84"/>
                    </a:moveTo>
                    <a:cubicBezTo>
                      <a:pt x="64" y="77"/>
                      <a:pt x="68" y="70"/>
                      <a:pt x="70" y="63"/>
                    </a:cubicBezTo>
                    <a:cubicBezTo>
                      <a:pt x="70" y="60"/>
                      <a:pt x="69" y="57"/>
                      <a:pt x="70" y="54"/>
                    </a:cubicBezTo>
                    <a:cubicBezTo>
                      <a:pt x="74" y="56"/>
                      <a:pt x="73" y="61"/>
                      <a:pt x="74" y="64"/>
                    </a:cubicBezTo>
                    <a:cubicBezTo>
                      <a:pt x="77" y="70"/>
                      <a:pt x="80" y="75"/>
                      <a:pt x="79" y="81"/>
                    </a:cubicBezTo>
                    <a:cubicBezTo>
                      <a:pt x="78" y="85"/>
                      <a:pt x="75" y="88"/>
                      <a:pt x="74" y="92"/>
                    </a:cubicBezTo>
                    <a:cubicBezTo>
                      <a:pt x="71" y="91"/>
                      <a:pt x="70" y="87"/>
                      <a:pt x="68" y="84"/>
                    </a:cubicBezTo>
                    <a:close/>
                    <a:moveTo>
                      <a:pt x="110" y="84"/>
                    </a:moveTo>
                    <a:cubicBezTo>
                      <a:pt x="109" y="80"/>
                      <a:pt x="106" y="76"/>
                      <a:pt x="103" y="73"/>
                    </a:cubicBezTo>
                    <a:cubicBezTo>
                      <a:pt x="104" y="69"/>
                      <a:pt x="102" y="65"/>
                      <a:pt x="102" y="61"/>
                    </a:cubicBezTo>
                    <a:cubicBezTo>
                      <a:pt x="102" y="61"/>
                      <a:pt x="102" y="61"/>
                      <a:pt x="102" y="61"/>
                    </a:cubicBezTo>
                    <a:cubicBezTo>
                      <a:pt x="106" y="63"/>
                      <a:pt x="109" y="65"/>
                      <a:pt x="113" y="66"/>
                    </a:cubicBezTo>
                    <a:cubicBezTo>
                      <a:pt x="117" y="72"/>
                      <a:pt x="118" y="79"/>
                      <a:pt x="118" y="86"/>
                    </a:cubicBezTo>
                    <a:cubicBezTo>
                      <a:pt x="117" y="87"/>
                      <a:pt x="113" y="87"/>
                      <a:pt x="112" y="86"/>
                    </a:cubicBezTo>
                    <a:cubicBezTo>
                      <a:pt x="110" y="84"/>
                      <a:pt x="110" y="84"/>
                      <a:pt x="110" y="84"/>
                    </a:cubicBezTo>
                    <a:close/>
                    <a:moveTo>
                      <a:pt x="6" y="75"/>
                    </a:moveTo>
                    <a:cubicBezTo>
                      <a:pt x="6" y="74"/>
                      <a:pt x="6" y="74"/>
                      <a:pt x="6" y="74"/>
                    </a:cubicBezTo>
                    <a:cubicBezTo>
                      <a:pt x="10" y="69"/>
                      <a:pt x="11" y="61"/>
                      <a:pt x="16" y="57"/>
                    </a:cubicBezTo>
                    <a:cubicBezTo>
                      <a:pt x="20" y="53"/>
                      <a:pt x="25" y="52"/>
                      <a:pt x="30" y="50"/>
                    </a:cubicBezTo>
                    <a:cubicBezTo>
                      <a:pt x="37" y="45"/>
                      <a:pt x="46" y="40"/>
                      <a:pt x="56" y="42"/>
                    </a:cubicBezTo>
                    <a:cubicBezTo>
                      <a:pt x="59" y="43"/>
                      <a:pt x="62" y="45"/>
                      <a:pt x="65" y="48"/>
                    </a:cubicBezTo>
                    <a:cubicBezTo>
                      <a:pt x="64" y="48"/>
                      <a:pt x="62" y="49"/>
                      <a:pt x="61" y="49"/>
                    </a:cubicBezTo>
                    <a:cubicBezTo>
                      <a:pt x="56" y="46"/>
                      <a:pt x="50" y="45"/>
                      <a:pt x="45" y="46"/>
                    </a:cubicBezTo>
                    <a:cubicBezTo>
                      <a:pt x="40" y="48"/>
                      <a:pt x="36" y="52"/>
                      <a:pt x="31" y="54"/>
                    </a:cubicBezTo>
                    <a:cubicBezTo>
                      <a:pt x="25" y="56"/>
                      <a:pt x="18" y="59"/>
                      <a:pt x="15" y="65"/>
                    </a:cubicBezTo>
                    <a:cubicBezTo>
                      <a:pt x="14" y="67"/>
                      <a:pt x="13" y="69"/>
                      <a:pt x="12" y="72"/>
                    </a:cubicBezTo>
                    <a:cubicBezTo>
                      <a:pt x="16" y="74"/>
                      <a:pt x="22" y="75"/>
                      <a:pt x="27" y="73"/>
                    </a:cubicBezTo>
                    <a:cubicBezTo>
                      <a:pt x="37" y="67"/>
                      <a:pt x="44" y="54"/>
                      <a:pt x="56" y="52"/>
                    </a:cubicBezTo>
                    <a:cubicBezTo>
                      <a:pt x="57" y="52"/>
                      <a:pt x="57" y="52"/>
                      <a:pt x="57" y="52"/>
                    </a:cubicBezTo>
                    <a:cubicBezTo>
                      <a:pt x="56" y="56"/>
                      <a:pt x="52" y="56"/>
                      <a:pt x="49" y="59"/>
                    </a:cubicBezTo>
                    <a:cubicBezTo>
                      <a:pt x="43" y="64"/>
                      <a:pt x="38" y="72"/>
                      <a:pt x="30" y="76"/>
                    </a:cubicBezTo>
                    <a:cubicBezTo>
                      <a:pt x="22" y="79"/>
                      <a:pt x="13" y="77"/>
                      <a:pt x="6" y="75"/>
                    </a:cubicBezTo>
                    <a:close/>
                    <a:moveTo>
                      <a:pt x="45" y="66"/>
                    </a:moveTo>
                    <a:cubicBezTo>
                      <a:pt x="46" y="66"/>
                      <a:pt x="46" y="65"/>
                      <a:pt x="47" y="65"/>
                    </a:cubicBezTo>
                    <a:cubicBezTo>
                      <a:pt x="47" y="68"/>
                      <a:pt x="50" y="72"/>
                      <a:pt x="46" y="74"/>
                    </a:cubicBezTo>
                    <a:cubicBezTo>
                      <a:pt x="45" y="72"/>
                      <a:pt x="45" y="69"/>
                      <a:pt x="45" y="66"/>
                    </a:cubicBezTo>
                    <a:close/>
                    <a:moveTo>
                      <a:pt x="14" y="71"/>
                    </a:moveTo>
                    <a:cubicBezTo>
                      <a:pt x="16" y="66"/>
                      <a:pt x="20" y="60"/>
                      <a:pt x="25" y="58"/>
                    </a:cubicBezTo>
                    <a:cubicBezTo>
                      <a:pt x="34" y="57"/>
                      <a:pt x="40" y="49"/>
                      <a:pt x="48" y="47"/>
                    </a:cubicBezTo>
                    <a:cubicBezTo>
                      <a:pt x="52" y="47"/>
                      <a:pt x="55" y="48"/>
                      <a:pt x="58" y="50"/>
                    </a:cubicBezTo>
                    <a:cubicBezTo>
                      <a:pt x="54" y="49"/>
                      <a:pt x="51" y="51"/>
                      <a:pt x="47" y="53"/>
                    </a:cubicBezTo>
                    <a:cubicBezTo>
                      <a:pt x="37" y="60"/>
                      <a:pt x="29" y="77"/>
                      <a:pt x="14" y="71"/>
                    </a:cubicBezTo>
                    <a:close/>
                    <a:moveTo>
                      <a:pt x="97" y="61"/>
                    </a:moveTo>
                    <a:cubicBezTo>
                      <a:pt x="97" y="59"/>
                      <a:pt x="96" y="59"/>
                      <a:pt x="96" y="57"/>
                    </a:cubicBezTo>
                    <a:cubicBezTo>
                      <a:pt x="97" y="57"/>
                      <a:pt x="99" y="58"/>
                      <a:pt x="99" y="59"/>
                    </a:cubicBezTo>
                    <a:cubicBezTo>
                      <a:pt x="101" y="63"/>
                      <a:pt x="101" y="68"/>
                      <a:pt x="101" y="71"/>
                    </a:cubicBezTo>
                    <a:cubicBezTo>
                      <a:pt x="97" y="69"/>
                      <a:pt x="98" y="64"/>
                      <a:pt x="97" y="61"/>
                    </a:cubicBezTo>
                    <a:close/>
                    <a:moveTo>
                      <a:pt x="49" y="65"/>
                    </a:moveTo>
                    <a:cubicBezTo>
                      <a:pt x="49" y="62"/>
                      <a:pt x="51" y="61"/>
                      <a:pt x="53" y="59"/>
                    </a:cubicBezTo>
                    <a:cubicBezTo>
                      <a:pt x="54" y="61"/>
                      <a:pt x="53" y="63"/>
                      <a:pt x="52" y="65"/>
                    </a:cubicBezTo>
                    <a:cubicBezTo>
                      <a:pt x="51" y="66"/>
                      <a:pt x="51" y="67"/>
                      <a:pt x="50" y="67"/>
                    </a:cubicBezTo>
                    <a:cubicBezTo>
                      <a:pt x="49" y="65"/>
                      <a:pt x="49" y="65"/>
                      <a:pt x="49" y="65"/>
                    </a:cubicBezTo>
                    <a:close/>
                    <a:moveTo>
                      <a:pt x="99" y="56"/>
                    </a:moveTo>
                    <a:cubicBezTo>
                      <a:pt x="95" y="54"/>
                      <a:pt x="91" y="53"/>
                      <a:pt x="87" y="53"/>
                    </a:cubicBezTo>
                    <a:cubicBezTo>
                      <a:pt x="85" y="50"/>
                      <a:pt x="85" y="50"/>
                      <a:pt x="85" y="50"/>
                    </a:cubicBezTo>
                    <a:cubicBezTo>
                      <a:pt x="87" y="49"/>
                      <a:pt x="90" y="50"/>
                      <a:pt x="92" y="50"/>
                    </a:cubicBezTo>
                    <a:cubicBezTo>
                      <a:pt x="99" y="51"/>
                      <a:pt x="105" y="53"/>
                      <a:pt x="111" y="57"/>
                    </a:cubicBezTo>
                    <a:cubicBezTo>
                      <a:pt x="117" y="60"/>
                      <a:pt x="127" y="62"/>
                      <a:pt x="133" y="57"/>
                    </a:cubicBezTo>
                    <a:cubicBezTo>
                      <a:pt x="133" y="56"/>
                      <a:pt x="133" y="56"/>
                      <a:pt x="133" y="56"/>
                    </a:cubicBezTo>
                    <a:cubicBezTo>
                      <a:pt x="129" y="50"/>
                      <a:pt x="123" y="42"/>
                      <a:pt x="114" y="42"/>
                    </a:cubicBezTo>
                    <a:cubicBezTo>
                      <a:pt x="109" y="41"/>
                      <a:pt x="106" y="43"/>
                      <a:pt x="102" y="43"/>
                    </a:cubicBezTo>
                    <a:cubicBezTo>
                      <a:pt x="95" y="43"/>
                      <a:pt x="86" y="40"/>
                      <a:pt x="81" y="45"/>
                    </a:cubicBezTo>
                    <a:cubicBezTo>
                      <a:pt x="80" y="47"/>
                      <a:pt x="78" y="46"/>
                      <a:pt x="77" y="46"/>
                    </a:cubicBezTo>
                    <a:cubicBezTo>
                      <a:pt x="78" y="42"/>
                      <a:pt x="82" y="41"/>
                      <a:pt x="85" y="40"/>
                    </a:cubicBezTo>
                    <a:cubicBezTo>
                      <a:pt x="91" y="39"/>
                      <a:pt x="97" y="40"/>
                      <a:pt x="104" y="38"/>
                    </a:cubicBezTo>
                    <a:cubicBezTo>
                      <a:pt x="112" y="37"/>
                      <a:pt x="121" y="37"/>
                      <a:pt x="126" y="43"/>
                    </a:cubicBezTo>
                    <a:cubicBezTo>
                      <a:pt x="131" y="48"/>
                      <a:pt x="134" y="54"/>
                      <a:pt x="138" y="60"/>
                    </a:cubicBezTo>
                    <a:cubicBezTo>
                      <a:pt x="138" y="62"/>
                      <a:pt x="136" y="62"/>
                      <a:pt x="135" y="62"/>
                    </a:cubicBezTo>
                    <a:cubicBezTo>
                      <a:pt x="126" y="65"/>
                      <a:pt x="115" y="66"/>
                      <a:pt x="107" y="61"/>
                    </a:cubicBezTo>
                    <a:cubicBezTo>
                      <a:pt x="104" y="60"/>
                      <a:pt x="102" y="58"/>
                      <a:pt x="99" y="56"/>
                    </a:cubicBezTo>
                    <a:close/>
                    <a:moveTo>
                      <a:pt x="89" y="56"/>
                    </a:moveTo>
                    <a:cubicBezTo>
                      <a:pt x="89" y="55"/>
                      <a:pt x="91" y="55"/>
                      <a:pt x="91" y="56"/>
                    </a:cubicBezTo>
                    <a:cubicBezTo>
                      <a:pt x="94" y="58"/>
                      <a:pt x="94" y="61"/>
                      <a:pt x="95" y="64"/>
                    </a:cubicBezTo>
                    <a:cubicBezTo>
                      <a:pt x="94" y="64"/>
                      <a:pt x="94" y="64"/>
                      <a:pt x="94" y="64"/>
                    </a:cubicBezTo>
                    <a:cubicBezTo>
                      <a:pt x="89" y="56"/>
                      <a:pt x="89" y="56"/>
                      <a:pt x="89" y="56"/>
                    </a:cubicBezTo>
                    <a:close/>
                    <a:moveTo>
                      <a:pt x="106" y="52"/>
                    </a:moveTo>
                    <a:cubicBezTo>
                      <a:pt x="99" y="49"/>
                      <a:pt x="91" y="46"/>
                      <a:pt x="83" y="48"/>
                    </a:cubicBezTo>
                    <a:cubicBezTo>
                      <a:pt x="82" y="48"/>
                      <a:pt x="82" y="47"/>
                      <a:pt x="82" y="46"/>
                    </a:cubicBezTo>
                    <a:cubicBezTo>
                      <a:pt x="88" y="42"/>
                      <a:pt x="97" y="45"/>
                      <a:pt x="104" y="45"/>
                    </a:cubicBezTo>
                    <a:cubicBezTo>
                      <a:pt x="111" y="43"/>
                      <a:pt x="119" y="43"/>
                      <a:pt x="124" y="49"/>
                    </a:cubicBezTo>
                    <a:cubicBezTo>
                      <a:pt x="127" y="51"/>
                      <a:pt x="130" y="54"/>
                      <a:pt x="131" y="57"/>
                    </a:cubicBezTo>
                    <a:cubicBezTo>
                      <a:pt x="122" y="60"/>
                      <a:pt x="113" y="57"/>
                      <a:pt x="106" y="52"/>
                    </a:cubicBezTo>
                    <a:close/>
                    <a:moveTo>
                      <a:pt x="4" y="40"/>
                    </a:moveTo>
                    <a:cubicBezTo>
                      <a:pt x="4" y="39"/>
                      <a:pt x="4" y="39"/>
                      <a:pt x="4" y="39"/>
                    </a:cubicBezTo>
                    <a:cubicBezTo>
                      <a:pt x="11" y="34"/>
                      <a:pt x="18" y="27"/>
                      <a:pt x="27" y="29"/>
                    </a:cubicBezTo>
                    <a:cubicBezTo>
                      <a:pt x="29" y="31"/>
                      <a:pt x="29" y="31"/>
                      <a:pt x="29" y="31"/>
                    </a:cubicBezTo>
                    <a:cubicBezTo>
                      <a:pt x="23" y="33"/>
                      <a:pt x="17" y="35"/>
                      <a:pt x="12" y="38"/>
                    </a:cubicBezTo>
                    <a:cubicBezTo>
                      <a:pt x="9" y="39"/>
                      <a:pt x="11" y="41"/>
                      <a:pt x="12" y="42"/>
                    </a:cubicBezTo>
                    <a:cubicBezTo>
                      <a:pt x="17" y="45"/>
                      <a:pt x="23" y="46"/>
                      <a:pt x="29" y="47"/>
                    </a:cubicBezTo>
                    <a:cubicBezTo>
                      <a:pt x="29" y="47"/>
                      <a:pt x="29" y="47"/>
                      <a:pt x="29" y="47"/>
                    </a:cubicBezTo>
                    <a:cubicBezTo>
                      <a:pt x="26" y="48"/>
                      <a:pt x="22" y="51"/>
                      <a:pt x="19" y="50"/>
                    </a:cubicBezTo>
                    <a:cubicBezTo>
                      <a:pt x="13" y="48"/>
                      <a:pt x="9" y="43"/>
                      <a:pt x="4" y="40"/>
                    </a:cubicBezTo>
                    <a:close/>
                    <a:moveTo>
                      <a:pt x="68" y="47"/>
                    </a:moveTo>
                    <a:cubicBezTo>
                      <a:pt x="68" y="36"/>
                      <a:pt x="54" y="30"/>
                      <a:pt x="58" y="19"/>
                    </a:cubicBezTo>
                    <a:cubicBezTo>
                      <a:pt x="59" y="13"/>
                      <a:pt x="65" y="9"/>
                      <a:pt x="69" y="4"/>
                    </a:cubicBezTo>
                    <a:cubicBezTo>
                      <a:pt x="71" y="4"/>
                      <a:pt x="73" y="6"/>
                      <a:pt x="75" y="7"/>
                    </a:cubicBezTo>
                    <a:cubicBezTo>
                      <a:pt x="77" y="10"/>
                      <a:pt x="80" y="13"/>
                      <a:pt x="80" y="17"/>
                    </a:cubicBezTo>
                    <a:cubicBezTo>
                      <a:pt x="80" y="20"/>
                      <a:pt x="77" y="22"/>
                      <a:pt x="77" y="24"/>
                    </a:cubicBezTo>
                    <a:cubicBezTo>
                      <a:pt x="75" y="28"/>
                      <a:pt x="76" y="32"/>
                      <a:pt x="75" y="36"/>
                    </a:cubicBezTo>
                    <a:cubicBezTo>
                      <a:pt x="73" y="39"/>
                      <a:pt x="72" y="42"/>
                      <a:pt x="71" y="46"/>
                    </a:cubicBezTo>
                    <a:cubicBezTo>
                      <a:pt x="70" y="47"/>
                      <a:pt x="69" y="47"/>
                      <a:pt x="68" y="47"/>
                    </a:cubicBezTo>
                    <a:close/>
                    <a:moveTo>
                      <a:pt x="14" y="40"/>
                    </a:moveTo>
                    <a:cubicBezTo>
                      <a:pt x="13" y="39"/>
                      <a:pt x="14" y="39"/>
                      <a:pt x="15" y="39"/>
                    </a:cubicBezTo>
                    <a:cubicBezTo>
                      <a:pt x="19" y="36"/>
                      <a:pt x="26" y="33"/>
                      <a:pt x="32" y="34"/>
                    </a:cubicBezTo>
                    <a:cubicBezTo>
                      <a:pt x="35" y="36"/>
                      <a:pt x="38" y="37"/>
                      <a:pt x="41" y="40"/>
                    </a:cubicBezTo>
                    <a:cubicBezTo>
                      <a:pt x="36" y="43"/>
                      <a:pt x="31" y="46"/>
                      <a:pt x="24" y="45"/>
                    </a:cubicBezTo>
                    <a:cubicBezTo>
                      <a:pt x="20" y="44"/>
                      <a:pt x="17" y="43"/>
                      <a:pt x="14" y="40"/>
                    </a:cubicBezTo>
                    <a:close/>
                    <a:moveTo>
                      <a:pt x="62" y="41"/>
                    </a:moveTo>
                    <a:cubicBezTo>
                      <a:pt x="62" y="41"/>
                      <a:pt x="62" y="40"/>
                      <a:pt x="62" y="40"/>
                    </a:cubicBezTo>
                    <a:cubicBezTo>
                      <a:pt x="63" y="41"/>
                      <a:pt x="64" y="42"/>
                      <a:pt x="64" y="43"/>
                    </a:cubicBezTo>
                    <a:cubicBezTo>
                      <a:pt x="63" y="43"/>
                      <a:pt x="62" y="42"/>
                      <a:pt x="62" y="41"/>
                    </a:cubicBezTo>
                    <a:close/>
                    <a:moveTo>
                      <a:pt x="76" y="40"/>
                    </a:moveTo>
                    <a:cubicBezTo>
                      <a:pt x="76" y="40"/>
                      <a:pt x="76" y="40"/>
                      <a:pt x="76" y="40"/>
                    </a:cubicBezTo>
                    <a:cubicBezTo>
                      <a:pt x="76" y="41"/>
                      <a:pt x="76" y="42"/>
                      <a:pt x="75" y="43"/>
                    </a:cubicBezTo>
                    <a:cubicBezTo>
                      <a:pt x="75" y="42"/>
                      <a:pt x="75" y="41"/>
                      <a:pt x="76" y="40"/>
                    </a:cubicBezTo>
                    <a:close/>
                    <a:moveTo>
                      <a:pt x="55" y="32"/>
                    </a:moveTo>
                    <a:cubicBezTo>
                      <a:pt x="53" y="24"/>
                      <a:pt x="47" y="16"/>
                      <a:pt x="39" y="13"/>
                    </a:cubicBezTo>
                    <a:cubicBezTo>
                      <a:pt x="37" y="13"/>
                      <a:pt x="36" y="12"/>
                      <a:pt x="34" y="12"/>
                    </a:cubicBezTo>
                    <a:cubicBezTo>
                      <a:pt x="33" y="17"/>
                      <a:pt x="33" y="23"/>
                      <a:pt x="36" y="27"/>
                    </a:cubicBezTo>
                    <a:cubicBezTo>
                      <a:pt x="40" y="32"/>
                      <a:pt x="46" y="33"/>
                      <a:pt x="49" y="38"/>
                    </a:cubicBezTo>
                    <a:cubicBezTo>
                      <a:pt x="47" y="39"/>
                      <a:pt x="44" y="40"/>
                      <a:pt x="44" y="39"/>
                    </a:cubicBezTo>
                    <a:cubicBezTo>
                      <a:pt x="37" y="34"/>
                      <a:pt x="28" y="31"/>
                      <a:pt x="28" y="23"/>
                    </a:cubicBezTo>
                    <a:cubicBezTo>
                      <a:pt x="28" y="17"/>
                      <a:pt x="29" y="12"/>
                      <a:pt x="29" y="7"/>
                    </a:cubicBezTo>
                    <a:cubicBezTo>
                      <a:pt x="40" y="8"/>
                      <a:pt x="51" y="12"/>
                      <a:pt x="55" y="22"/>
                    </a:cubicBezTo>
                    <a:cubicBezTo>
                      <a:pt x="54" y="29"/>
                      <a:pt x="61" y="33"/>
                      <a:pt x="59" y="40"/>
                    </a:cubicBezTo>
                    <a:cubicBezTo>
                      <a:pt x="53" y="41"/>
                      <a:pt x="57" y="34"/>
                      <a:pt x="55" y="32"/>
                    </a:cubicBezTo>
                    <a:close/>
                    <a:moveTo>
                      <a:pt x="79" y="39"/>
                    </a:moveTo>
                    <a:cubicBezTo>
                      <a:pt x="77" y="32"/>
                      <a:pt x="78" y="22"/>
                      <a:pt x="84" y="16"/>
                    </a:cubicBezTo>
                    <a:cubicBezTo>
                      <a:pt x="90" y="10"/>
                      <a:pt x="97" y="7"/>
                      <a:pt x="106" y="6"/>
                    </a:cubicBezTo>
                    <a:cubicBezTo>
                      <a:pt x="107" y="13"/>
                      <a:pt x="107" y="21"/>
                      <a:pt x="104" y="28"/>
                    </a:cubicBezTo>
                    <a:cubicBezTo>
                      <a:pt x="102" y="31"/>
                      <a:pt x="100" y="37"/>
                      <a:pt x="95" y="37"/>
                    </a:cubicBezTo>
                    <a:cubicBezTo>
                      <a:pt x="95" y="36"/>
                      <a:pt x="95" y="36"/>
                      <a:pt x="95" y="36"/>
                    </a:cubicBezTo>
                    <a:cubicBezTo>
                      <a:pt x="102" y="30"/>
                      <a:pt x="104" y="21"/>
                      <a:pt x="103" y="12"/>
                    </a:cubicBezTo>
                    <a:cubicBezTo>
                      <a:pt x="102" y="11"/>
                      <a:pt x="102" y="11"/>
                      <a:pt x="102" y="11"/>
                    </a:cubicBezTo>
                    <a:cubicBezTo>
                      <a:pt x="94" y="13"/>
                      <a:pt x="85" y="21"/>
                      <a:pt x="83" y="30"/>
                    </a:cubicBezTo>
                    <a:cubicBezTo>
                      <a:pt x="81" y="39"/>
                      <a:pt x="81" y="39"/>
                      <a:pt x="81" y="39"/>
                    </a:cubicBezTo>
                    <a:cubicBezTo>
                      <a:pt x="81" y="39"/>
                      <a:pt x="80" y="39"/>
                      <a:pt x="79" y="39"/>
                    </a:cubicBezTo>
                    <a:close/>
                    <a:moveTo>
                      <a:pt x="69" y="39"/>
                    </a:moveTo>
                    <a:cubicBezTo>
                      <a:pt x="65" y="33"/>
                      <a:pt x="59" y="25"/>
                      <a:pt x="63" y="17"/>
                    </a:cubicBezTo>
                    <a:cubicBezTo>
                      <a:pt x="70" y="9"/>
                      <a:pt x="70" y="9"/>
                      <a:pt x="70" y="9"/>
                    </a:cubicBezTo>
                    <a:cubicBezTo>
                      <a:pt x="78" y="17"/>
                      <a:pt x="74" y="30"/>
                      <a:pt x="70" y="39"/>
                    </a:cubicBezTo>
                    <a:cubicBezTo>
                      <a:pt x="69" y="39"/>
                      <a:pt x="69" y="39"/>
                      <a:pt x="69" y="39"/>
                    </a:cubicBezTo>
                    <a:close/>
                    <a:moveTo>
                      <a:pt x="47" y="33"/>
                    </a:moveTo>
                    <a:cubicBezTo>
                      <a:pt x="38" y="27"/>
                      <a:pt x="38" y="27"/>
                      <a:pt x="38" y="27"/>
                    </a:cubicBezTo>
                    <a:cubicBezTo>
                      <a:pt x="35" y="23"/>
                      <a:pt x="35" y="18"/>
                      <a:pt x="36" y="14"/>
                    </a:cubicBezTo>
                    <a:cubicBezTo>
                      <a:pt x="44" y="16"/>
                      <a:pt x="50" y="23"/>
                      <a:pt x="52" y="29"/>
                    </a:cubicBezTo>
                    <a:cubicBezTo>
                      <a:pt x="53" y="32"/>
                      <a:pt x="54" y="36"/>
                      <a:pt x="54" y="39"/>
                    </a:cubicBezTo>
                    <a:cubicBezTo>
                      <a:pt x="54" y="39"/>
                      <a:pt x="53" y="39"/>
                      <a:pt x="52" y="39"/>
                    </a:cubicBezTo>
                    <a:cubicBezTo>
                      <a:pt x="47" y="33"/>
                      <a:pt x="47" y="33"/>
                      <a:pt x="47" y="33"/>
                    </a:cubicBezTo>
                    <a:close/>
                    <a:moveTo>
                      <a:pt x="83" y="36"/>
                    </a:moveTo>
                    <a:cubicBezTo>
                      <a:pt x="85" y="31"/>
                      <a:pt x="85" y="25"/>
                      <a:pt x="90" y="20"/>
                    </a:cubicBezTo>
                    <a:cubicBezTo>
                      <a:pt x="93" y="17"/>
                      <a:pt x="96" y="15"/>
                      <a:pt x="100" y="14"/>
                    </a:cubicBezTo>
                    <a:cubicBezTo>
                      <a:pt x="102" y="22"/>
                      <a:pt x="99" y="31"/>
                      <a:pt x="92" y="37"/>
                    </a:cubicBezTo>
                    <a:cubicBezTo>
                      <a:pt x="90" y="37"/>
                      <a:pt x="87" y="37"/>
                      <a:pt x="83" y="38"/>
                    </a:cubicBezTo>
                    <a:cubicBezTo>
                      <a:pt x="83" y="36"/>
                      <a:pt x="83" y="36"/>
                      <a:pt x="83" y="36"/>
                    </a:cubicBezTo>
                    <a:close/>
                    <a:moveTo>
                      <a:pt x="119" y="36"/>
                    </a:moveTo>
                    <a:cubicBezTo>
                      <a:pt x="120" y="34"/>
                      <a:pt x="121" y="32"/>
                      <a:pt x="123" y="31"/>
                    </a:cubicBezTo>
                    <a:cubicBezTo>
                      <a:pt x="124" y="30"/>
                      <a:pt x="125" y="28"/>
                      <a:pt x="125" y="27"/>
                    </a:cubicBezTo>
                    <a:cubicBezTo>
                      <a:pt x="124" y="25"/>
                      <a:pt x="121" y="24"/>
                      <a:pt x="119" y="24"/>
                    </a:cubicBezTo>
                    <a:cubicBezTo>
                      <a:pt x="115" y="23"/>
                      <a:pt x="111" y="24"/>
                      <a:pt x="108" y="25"/>
                    </a:cubicBezTo>
                    <a:cubicBezTo>
                      <a:pt x="108" y="23"/>
                      <a:pt x="109" y="20"/>
                      <a:pt x="112" y="20"/>
                    </a:cubicBezTo>
                    <a:cubicBezTo>
                      <a:pt x="119" y="19"/>
                      <a:pt x="126" y="20"/>
                      <a:pt x="131" y="24"/>
                    </a:cubicBezTo>
                    <a:cubicBezTo>
                      <a:pt x="128" y="28"/>
                      <a:pt x="126" y="34"/>
                      <a:pt x="121" y="37"/>
                    </a:cubicBezTo>
                    <a:cubicBezTo>
                      <a:pt x="120" y="37"/>
                      <a:pt x="119" y="37"/>
                      <a:pt x="119" y="36"/>
                    </a:cubicBezTo>
                    <a:close/>
                    <a:moveTo>
                      <a:pt x="102" y="36"/>
                    </a:moveTo>
                    <a:cubicBezTo>
                      <a:pt x="104" y="33"/>
                      <a:pt x="106" y="30"/>
                      <a:pt x="107" y="27"/>
                    </a:cubicBezTo>
                    <a:cubicBezTo>
                      <a:pt x="111" y="25"/>
                      <a:pt x="118" y="25"/>
                      <a:pt x="123" y="27"/>
                    </a:cubicBezTo>
                    <a:cubicBezTo>
                      <a:pt x="123" y="29"/>
                      <a:pt x="120" y="31"/>
                      <a:pt x="118" y="33"/>
                    </a:cubicBezTo>
                    <a:cubicBezTo>
                      <a:pt x="117" y="37"/>
                      <a:pt x="113" y="34"/>
                      <a:pt x="110" y="35"/>
                    </a:cubicBezTo>
                    <a:cubicBezTo>
                      <a:pt x="107" y="35"/>
                      <a:pt x="105" y="36"/>
                      <a:pt x="102" y="36"/>
                    </a:cubicBezTo>
                    <a:close/>
                    <a:moveTo>
                      <a:pt x="64" y="20"/>
                    </a:moveTo>
                    <a:cubicBezTo>
                      <a:pt x="65" y="17"/>
                      <a:pt x="68" y="15"/>
                      <a:pt x="70" y="12"/>
                    </a:cubicBezTo>
                    <a:cubicBezTo>
                      <a:pt x="73" y="14"/>
                      <a:pt x="72" y="18"/>
                      <a:pt x="73" y="21"/>
                    </a:cubicBezTo>
                    <a:cubicBezTo>
                      <a:pt x="73" y="26"/>
                      <a:pt x="71" y="31"/>
                      <a:pt x="70" y="35"/>
                    </a:cubicBezTo>
                    <a:cubicBezTo>
                      <a:pt x="66" y="31"/>
                      <a:pt x="63" y="26"/>
                      <a:pt x="6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0"/>
              <p:cNvSpPr>
                <a:spLocks noEditPoints="1"/>
              </p:cNvSpPr>
              <p:nvPr/>
            </p:nvSpPr>
            <p:spPr bwMode="auto">
              <a:xfrm>
                <a:off x="3125788" y="458787"/>
                <a:ext cx="5978525" cy="5978526"/>
              </a:xfrm>
              <a:custGeom>
                <a:avLst/>
                <a:gdLst>
                  <a:gd name="T0" fmla="*/ 1592 w 1592"/>
                  <a:gd name="T1" fmla="*/ 796 h 1592"/>
                  <a:gd name="T2" fmla="*/ 796 w 1592"/>
                  <a:gd name="T3" fmla="*/ 1592 h 1592"/>
                  <a:gd name="T4" fmla="*/ 0 w 1592"/>
                  <a:gd name="T5" fmla="*/ 796 h 1592"/>
                  <a:gd name="T6" fmla="*/ 796 w 1592"/>
                  <a:gd name="T7" fmla="*/ 0 h 1592"/>
                  <a:gd name="T8" fmla="*/ 1592 w 1592"/>
                  <a:gd name="T9" fmla="*/ 796 h 1592"/>
                  <a:gd name="T10" fmla="*/ 794 w 1592"/>
                  <a:gd name="T11" fmla="*/ 44 h 1592"/>
                  <a:gd name="T12" fmla="*/ 40 w 1592"/>
                  <a:gd name="T13" fmla="*/ 798 h 1592"/>
                  <a:gd name="T14" fmla="*/ 794 w 1592"/>
                  <a:gd name="T15" fmla="*/ 1552 h 1592"/>
                  <a:gd name="T16" fmla="*/ 1548 w 1592"/>
                  <a:gd name="T17" fmla="*/ 798 h 1592"/>
                  <a:gd name="T18" fmla="*/ 794 w 1592"/>
                  <a:gd name="T19" fmla="*/ 44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2" h="1592">
                    <a:moveTo>
                      <a:pt x="1592" y="796"/>
                    </a:moveTo>
                    <a:cubicBezTo>
                      <a:pt x="1592" y="1236"/>
                      <a:pt x="1236" y="1592"/>
                      <a:pt x="796" y="1592"/>
                    </a:cubicBezTo>
                    <a:cubicBezTo>
                      <a:pt x="356" y="1592"/>
                      <a:pt x="0" y="1236"/>
                      <a:pt x="0" y="796"/>
                    </a:cubicBezTo>
                    <a:cubicBezTo>
                      <a:pt x="0" y="356"/>
                      <a:pt x="356" y="0"/>
                      <a:pt x="796" y="0"/>
                    </a:cubicBezTo>
                    <a:cubicBezTo>
                      <a:pt x="1236" y="0"/>
                      <a:pt x="1592" y="356"/>
                      <a:pt x="1592" y="796"/>
                    </a:cubicBezTo>
                    <a:close/>
                    <a:moveTo>
                      <a:pt x="794" y="44"/>
                    </a:moveTo>
                    <a:cubicBezTo>
                      <a:pt x="378" y="44"/>
                      <a:pt x="40" y="382"/>
                      <a:pt x="40" y="798"/>
                    </a:cubicBezTo>
                    <a:cubicBezTo>
                      <a:pt x="40" y="1214"/>
                      <a:pt x="378" y="1552"/>
                      <a:pt x="794" y="1552"/>
                    </a:cubicBezTo>
                    <a:cubicBezTo>
                      <a:pt x="1210" y="1552"/>
                      <a:pt x="1548" y="1214"/>
                      <a:pt x="1548" y="798"/>
                    </a:cubicBezTo>
                    <a:cubicBezTo>
                      <a:pt x="1548" y="382"/>
                      <a:pt x="1210" y="44"/>
                      <a:pt x="79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1"/>
              <p:cNvSpPr>
                <a:spLocks noEditPoints="1"/>
              </p:cNvSpPr>
              <p:nvPr/>
            </p:nvSpPr>
            <p:spPr bwMode="auto">
              <a:xfrm>
                <a:off x="6497638" y="3841750"/>
                <a:ext cx="3140075" cy="3128963"/>
              </a:xfrm>
              <a:custGeom>
                <a:avLst/>
                <a:gdLst>
                  <a:gd name="T0" fmla="*/ 527 w 836"/>
                  <a:gd name="T1" fmla="*/ 750 h 833"/>
                  <a:gd name="T2" fmla="*/ 320 w 836"/>
                  <a:gd name="T3" fmla="*/ 773 h 833"/>
                  <a:gd name="T4" fmla="*/ 38 w 836"/>
                  <a:gd name="T5" fmla="*/ 795 h 833"/>
                  <a:gd name="T6" fmla="*/ 327 w 836"/>
                  <a:gd name="T7" fmla="*/ 688 h 833"/>
                  <a:gd name="T8" fmla="*/ 458 w 836"/>
                  <a:gd name="T9" fmla="*/ 726 h 833"/>
                  <a:gd name="T10" fmla="*/ 499 w 836"/>
                  <a:gd name="T11" fmla="*/ 731 h 833"/>
                  <a:gd name="T12" fmla="*/ 358 w 836"/>
                  <a:gd name="T13" fmla="*/ 626 h 833"/>
                  <a:gd name="T14" fmla="*/ 628 w 836"/>
                  <a:gd name="T15" fmla="*/ 637 h 833"/>
                  <a:gd name="T16" fmla="*/ 680 w 836"/>
                  <a:gd name="T17" fmla="*/ 808 h 833"/>
                  <a:gd name="T18" fmla="*/ 728 w 836"/>
                  <a:gd name="T19" fmla="*/ 678 h 833"/>
                  <a:gd name="T20" fmla="*/ 636 w 836"/>
                  <a:gd name="T21" fmla="*/ 364 h 833"/>
                  <a:gd name="T22" fmla="*/ 629 w 836"/>
                  <a:gd name="T23" fmla="*/ 443 h 833"/>
                  <a:gd name="T24" fmla="*/ 699 w 836"/>
                  <a:gd name="T25" fmla="*/ 223 h 833"/>
                  <a:gd name="T26" fmla="*/ 766 w 836"/>
                  <a:gd name="T27" fmla="*/ 116 h 833"/>
                  <a:gd name="T28" fmla="*/ 821 w 836"/>
                  <a:gd name="T29" fmla="*/ 408 h 833"/>
                  <a:gd name="T30" fmla="*/ 830 w 836"/>
                  <a:gd name="T31" fmla="*/ 651 h 833"/>
                  <a:gd name="T32" fmla="*/ 635 w 836"/>
                  <a:gd name="T33" fmla="*/ 793 h 833"/>
                  <a:gd name="T34" fmla="*/ 397 w 836"/>
                  <a:gd name="T35" fmla="*/ 798 h 833"/>
                  <a:gd name="T36" fmla="*/ 592 w 836"/>
                  <a:gd name="T37" fmla="*/ 763 h 833"/>
                  <a:gd name="T38" fmla="*/ 257 w 836"/>
                  <a:gd name="T39" fmla="*/ 808 h 833"/>
                  <a:gd name="T40" fmla="*/ 558 w 836"/>
                  <a:gd name="T41" fmla="*/ 656 h 833"/>
                  <a:gd name="T42" fmla="*/ 512 w 836"/>
                  <a:gd name="T43" fmla="*/ 586 h 833"/>
                  <a:gd name="T44" fmla="*/ 630 w 836"/>
                  <a:gd name="T45" fmla="*/ 668 h 833"/>
                  <a:gd name="T46" fmla="*/ 137 w 836"/>
                  <a:gd name="T47" fmla="*/ 802 h 833"/>
                  <a:gd name="T48" fmla="*/ 243 w 836"/>
                  <a:gd name="T49" fmla="*/ 757 h 833"/>
                  <a:gd name="T50" fmla="*/ 245 w 836"/>
                  <a:gd name="T51" fmla="*/ 792 h 833"/>
                  <a:gd name="T52" fmla="*/ 85 w 836"/>
                  <a:gd name="T53" fmla="*/ 807 h 833"/>
                  <a:gd name="T54" fmla="*/ 823 w 836"/>
                  <a:gd name="T55" fmla="*/ 759 h 833"/>
                  <a:gd name="T56" fmla="*/ 203 w 836"/>
                  <a:gd name="T57" fmla="*/ 788 h 833"/>
                  <a:gd name="T58" fmla="*/ 25 w 836"/>
                  <a:gd name="T59" fmla="*/ 769 h 833"/>
                  <a:gd name="T60" fmla="*/ 750 w 836"/>
                  <a:gd name="T61" fmla="*/ 720 h 833"/>
                  <a:gd name="T62" fmla="*/ 231 w 836"/>
                  <a:gd name="T63" fmla="*/ 771 h 833"/>
                  <a:gd name="T64" fmla="*/ 403 w 836"/>
                  <a:gd name="T65" fmla="*/ 753 h 833"/>
                  <a:gd name="T66" fmla="*/ 30 w 836"/>
                  <a:gd name="T67" fmla="*/ 769 h 833"/>
                  <a:gd name="T68" fmla="*/ 69 w 836"/>
                  <a:gd name="T69" fmla="*/ 716 h 833"/>
                  <a:gd name="T70" fmla="*/ 616 w 836"/>
                  <a:gd name="T71" fmla="*/ 701 h 833"/>
                  <a:gd name="T72" fmla="*/ 493 w 836"/>
                  <a:gd name="T73" fmla="*/ 675 h 833"/>
                  <a:gd name="T74" fmla="*/ 653 w 836"/>
                  <a:gd name="T75" fmla="*/ 573 h 833"/>
                  <a:gd name="T76" fmla="*/ 750 w 836"/>
                  <a:gd name="T77" fmla="*/ 586 h 833"/>
                  <a:gd name="T78" fmla="*/ 448 w 836"/>
                  <a:gd name="T79" fmla="*/ 645 h 833"/>
                  <a:gd name="T80" fmla="*/ 346 w 836"/>
                  <a:gd name="T81" fmla="*/ 610 h 833"/>
                  <a:gd name="T82" fmla="*/ 687 w 836"/>
                  <a:gd name="T83" fmla="*/ 549 h 833"/>
                  <a:gd name="T84" fmla="*/ 403 w 836"/>
                  <a:gd name="T85" fmla="*/ 621 h 833"/>
                  <a:gd name="T86" fmla="*/ 456 w 836"/>
                  <a:gd name="T87" fmla="*/ 621 h 833"/>
                  <a:gd name="T88" fmla="*/ 456 w 836"/>
                  <a:gd name="T89" fmla="*/ 621 h 833"/>
                  <a:gd name="T90" fmla="*/ 382 w 836"/>
                  <a:gd name="T91" fmla="*/ 577 h 833"/>
                  <a:gd name="T92" fmla="*/ 721 w 836"/>
                  <a:gd name="T93" fmla="*/ 402 h 833"/>
                  <a:gd name="T94" fmla="*/ 572 w 836"/>
                  <a:gd name="T95" fmla="*/ 520 h 833"/>
                  <a:gd name="T96" fmla="*/ 661 w 836"/>
                  <a:gd name="T97" fmla="*/ 532 h 833"/>
                  <a:gd name="T98" fmla="*/ 654 w 836"/>
                  <a:gd name="T99" fmla="*/ 519 h 833"/>
                  <a:gd name="T100" fmla="*/ 670 w 836"/>
                  <a:gd name="T101" fmla="*/ 499 h 833"/>
                  <a:gd name="T102" fmla="*/ 633 w 836"/>
                  <a:gd name="T103" fmla="*/ 404 h 833"/>
                  <a:gd name="T104" fmla="*/ 717 w 836"/>
                  <a:gd name="T105" fmla="*/ 393 h 833"/>
                  <a:gd name="T106" fmla="*/ 796 w 836"/>
                  <a:gd name="T107" fmla="*/ 348 h 833"/>
                  <a:gd name="T108" fmla="*/ 570 w 836"/>
                  <a:gd name="T109" fmla="*/ 399 h 833"/>
                  <a:gd name="T110" fmla="*/ 757 w 836"/>
                  <a:gd name="T111" fmla="*/ 229 h 833"/>
                  <a:gd name="T112" fmla="*/ 764 w 836"/>
                  <a:gd name="T113" fmla="*/ 361 h 833"/>
                  <a:gd name="T114" fmla="*/ 742 w 836"/>
                  <a:gd name="T115" fmla="*/ 297 h 833"/>
                  <a:gd name="T116" fmla="*/ 761 w 836"/>
                  <a:gd name="T117" fmla="*/ 154 h 833"/>
                  <a:gd name="T118" fmla="*/ 727 w 836"/>
                  <a:gd name="T119" fmla="*/ 225 h 833"/>
                  <a:gd name="T120" fmla="*/ 784 w 836"/>
                  <a:gd name="T121" fmla="*/ 144 h 833"/>
                  <a:gd name="T122" fmla="*/ 763 w 836"/>
                  <a:gd name="T123" fmla="*/ 141 h 833"/>
                  <a:gd name="T124" fmla="*/ 707 w 836"/>
                  <a:gd name="T125" fmla="*/ 75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36" h="833">
                    <a:moveTo>
                      <a:pt x="769" y="817"/>
                    </a:moveTo>
                    <a:cubicBezTo>
                      <a:pt x="768" y="816"/>
                      <a:pt x="770" y="814"/>
                      <a:pt x="768" y="813"/>
                    </a:cubicBezTo>
                    <a:cubicBezTo>
                      <a:pt x="742" y="820"/>
                      <a:pt x="711" y="829"/>
                      <a:pt x="685" y="818"/>
                    </a:cubicBezTo>
                    <a:cubicBezTo>
                      <a:pt x="667" y="810"/>
                      <a:pt x="667" y="810"/>
                      <a:pt x="667" y="810"/>
                    </a:cubicBezTo>
                    <a:cubicBezTo>
                      <a:pt x="663" y="816"/>
                      <a:pt x="659" y="823"/>
                      <a:pt x="652" y="827"/>
                    </a:cubicBezTo>
                    <a:cubicBezTo>
                      <a:pt x="646" y="828"/>
                      <a:pt x="650" y="821"/>
                      <a:pt x="647" y="819"/>
                    </a:cubicBezTo>
                    <a:cubicBezTo>
                      <a:pt x="640" y="808"/>
                      <a:pt x="633" y="797"/>
                      <a:pt x="625" y="787"/>
                    </a:cubicBezTo>
                    <a:cubicBezTo>
                      <a:pt x="625" y="786"/>
                      <a:pt x="624" y="784"/>
                      <a:pt x="622" y="783"/>
                    </a:cubicBezTo>
                    <a:cubicBezTo>
                      <a:pt x="619" y="784"/>
                      <a:pt x="615" y="787"/>
                      <a:pt x="612" y="783"/>
                    </a:cubicBezTo>
                    <a:cubicBezTo>
                      <a:pt x="610" y="781"/>
                      <a:pt x="610" y="774"/>
                      <a:pt x="605" y="777"/>
                    </a:cubicBezTo>
                    <a:cubicBezTo>
                      <a:pt x="601" y="783"/>
                      <a:pt x="593" y="780"/>
                      <a:pt x="588" y="784"/>
                    </a:cubicBezTo>
                    <a:cubicBezTo>
                      <a:pt x="594" y="787"/>
                      <a:pt x="598" y="795"/>
                      <a:pt x="596" y="802"/>
                    </a:cubicBezTo>
                    <a:cubicBezTo>
                      <a:pt x="594" y="809"/>
                      <a:pt x="588" y="816"/>
                      <a:pt x="581" y="817"/>
                    </a:cubicBezTo>
                    <a:cubicBezTo>
                      <a:pt x="573" y="819"/>
                      <a:pt x="565" y="814"/>
                      <a:pt x="559" y="808"/>
                    </a:cubicBezTo>
                    <a:cubicBezTo>
                      <a:pt x="553" y="800"/>
                      <a:pt x="552" y="787"/>
                      <a:pt x="555" y="778"/>
                    </a:cubicBezTo>
                    <a:cubicBezTo>
                      <a:pt x="564" y="766"/>
                      <a:pt x="564" y="766"/>
                      <a:pt x="564" y="766"/>
                    </a:cubicBezTo>
                    <a:cubicBezTo>
                      <a:pt x="565" y="760"/>
                      <a:pt x="564" y="753"/>
                      <a:pt x="570" y="750"/>
                    </a:cubicBezTo>
                    <a:cubicBezTo>
                      <a:pt x="561" y="740"/>
                      <a:pt x="552" y="725"/>
                      <a:pt x="559" y="712"/>
                    </a:cubicBezTo>
                    <a:cubicBezTo>
                      <a:pt x="557" y="706"/>
                      <a:pt x="555" y="700"/>
                      <a:pt x="555" y="693"/>
                    </a:cubicBezTo>
                    <a:cubicBezTo>
                      <a:pt x="552" y="693"/>
                      <a:pt x="552" y="693"/>
                      <a:pt x="552" y="693"/>
                    </a:cubicBezTo>
                    <a:cubicBezTo>
                      <a:pt x="540" y="711"/>
                      <a:pt x="537" y="731"/>
                      <a:pt x="527" y="750"/>
                    </a:cubicBezTo>
                    <a:cubicBezTo>
                      <a:pt x="519" y="772"/>
                      <a:pt x="502" y="796"/>
                      <a:pt x="480" y="808"/>
                    </a:cubicBezTo>
                    <a:cubicBezTo>
                      <a:pt x="471" y="812"/>
                      <a:pt x="460" y="816"/>
                      <a:pt x="449" y="813"/>
                    </a:cubicBezTo>
                    <a:cubicBezTo>
                      <a:pt x="429" y="823"/>
                      <a:pt x="405" y="833"/>
                      <a:pt x="382" y="822"/>
                    </a:cubicBezTo>
                    <a:cubicBezTo>
                      <a:pt x="371" y="816"/>
                      <a:pt x="359" y="810"/>
                      <a:pt x="346" y="814"/>
                    </a:cubicBezTo>
                    <a:cubicBezTo>
                      <a:pt x="340" y="806"/>
                      <a:pt x="359" y="800"/>
                      <a:pt x="346" y="795"/>
                    </a:cubicBezTo>
                    <a:cubicBezTo>
                      <a:pt x="341" y="791"/>
                      <a:pt x="339" y="782"/>
                      <a:pt x="333" y="785"/>
                    </a:cubicBezTo>
                    <a:cubicBezTo>
                      <a:pt x="330" y="789"/>
                      <a:pt x="325" y="793"/>
                      <a:pt x="319" y="793"/>
                    </a:cubicBezTo>
                    <a:cubicBezTo>
                      <a:pt x="317" y="786"/>
                      <a:pt x="329" y="785"/>
                      <a:pt x="330" y="778"/>
                    </a:cubicBezTo>
                    <a:cubicBezTo>
                      <a:pt x="331" y="776"/>
                      <a:pt x="331" y="775"/>
                      <a:pt x="333" y="775"/>
                    </a:cubicBezTo>
                    <a:cubicBezTo>
                      <a:pt x="344" y="779"/>
                      <a:pt x="347" y="793"/>
                      <a:pt x="356" y="798"/>
                    </a:cubicBezTo>
                    <a:cubicBezTo>
                      <a:pt x="358" y="797"/>
                      <a:pt x="360" y="798"/>
                      <a:pt x="361" y="796"/>
                    </a:cubicBezTo>
                    <a:cubicBezTo>
                      <a:pt x="347" y="775"/>
                      <a:pt x="333" y="748"/>
                      <a:pt x="306" y="745"/>
                    </a:cubicBezTo>
                    <a:cubicBezTo>
                      <a:pt x="298" y="745"/>
                      <a:pt x="291" y="747"/>
                      <a:pt x="286" y="752"/>
                    </a:cubicBezTo>
                    <a:cubicBezTo>
                      <a:pt x="282" y="758"/>
                      <a:pt x="282" y="767"/>
                      <a:pt x="285" y="772"/>
                    </a:cubicBezTo>
                    <a:cubicBezTo>
                      <a:pt x="288" y="772"/>
                      <a:pt x="288" y="772"/>
                      <a:pt x="288" y="772"/>
                    </a:cubicBezTo>
                    <a:cubicBezTo>
                      <a:pt x="289" y="765"/>
                      <a:pt x="282" y="758"/>
                      <a:pt x="290" y="753"/>
                    </a:cubicBezTo>
                    <a:cubicBezTo>
                      <a:pt x="294" y="750"/>
                      <a:pt x="301" y="748"/>
                      <a:pt x="306" y="749"/>
                    </a:cubicBezTo>
                    <a:cubicBezTo>
                      <a:pt x="315" y="751"/>
                      <a:pt x="321" y="759"/>
                      <a:pt x="325" y="766"/>
                    </a:cubicBezTo>
                    <a:cubicBezTo>
                      <a:pt x="327" y="771"/>
                      <a:pt x="324" y="775"/>
                      <a:pt x="324" y="779"/>
                    </a:cubicBezTo>
                    <a:cubicBezTo>
                      <a:pt x="323" y="781"/>
                      <a:pt x="320" y="781"/>
                      <a:pt x="318" y="781"/>
                    </a:cubicBezTo>
                    <a:cubicBezTo>
                      <a:pt x="314" y="777"/>
                      <a:pt x="321" y="776"/>
                      <a:pt x="320" y="773"/>
                    </a:cubicBezTo>
                    <a:cubicBezTo>
                      <a:pt x="322" y="766"/>
                      <a:pt x="317" y="761"/>
                      <a:pt x="312" y="757"/>
                    </a:cubicBezTo>
                    <a:cubicBezTo>
                      <a:pt x="304" y="754"/>
                      <a:pt x="304" y="754"/>
                      <a:pt x="304" y="754"/>
                    </a:cubicBezTo>
                    <a:cubicBezTo>
                      <a:pt x="298" y="753"/>
                      <a:pt x="292" y="755"/>
                      <a:pt x="291" y="761"/>
                    </a:cubicBezTo>
                    <a:cubicBezTo>
                      <a:pt x="291" y="768"/>
                      <a:pt x="293" y="774"/>
                      <a:pt x="300" y="777"/>
                    </a:cubicBezTo>
                    <a:cubicBezTo>
                      <a:pt x="305" y="778"/>
                      <a:pt x="310" y="783"/>
                      <a:pt x="312" y="788"/>
                    </a:cubicBezTo>
                    <a:cubicBezTo>
                      <a:pt x="312" y="799"/>
                      <a:pt x="310" y="811"/>
                      <a:pt x="301" y="817"/>
                    </a:cubicBezTo>
                    <a:cubicBezTo>
                      <a:pt x="291" y="822"/>
                      <a:pt x="278" y="827"/>
                      <a:pt x="268" y="822"/>
                    </a:cubicBezTo>
                    <a:cubicBezTo>
                      <a:pt x="260" y="819"/>
                      <a:pt x="252" y="810"/>
                      <a:pt x="246" y="805"/>
                    </a:cubicBezTo>
                    <a:cubicBezTo>
                      <a:pt x="240" y="807"/>
                      <a:pt x="234" y="813"/>
                      <a:pt x="226" y="811"/>
                    </a:cubicBezTo>
                    <a:cubicBezTo>
                      <a:pt x="222" y="809"/>
                      <a:pt x="217" y="807"/>
                      <a:pt x="213" y="810"/>
                    </a:cubicBezTo>
                    <a:cubicBezTo>
                      <a:pt x="189" y="833"/>
                      <a:pt x="158" y="812"/>
                      <a:pt x="133" y="808"/>
                    </a:cubicBezTo>
                    <a:cubicBezTo>
                      <a:pt x="130" y="805"/>
                      <a:pt x="130" y="800"/>
                      <a:pt x="132" y="796"/>
                    </a:cubicBezTo>
                    <a:cubicBezTo>
                      <a:pt x="133" y="791"/>
                      <a:pt x="138" y="786"/>
                      <a:pt x="143" y="784"/>
                    </a:cubicBezTo>
                    <a:cubicBezTo>
                      <a:pt x="146" y="783"/>
                      <a:pt x="151" y="784"/>
                      <a:pt x="152" y="781"/>
                    </a:cubicBezTo>
                    <a:cubicBezTo>
                      <a:pt x="146" y="773"/>
                      <a:pt x="146" y="773"/>
                      <a:pt x="146" y="773"/>
                    </a:cubicBezTo>
                    <a:cubicBezTo>
                      <a:pt x="141" y="771"/>
                      <a:pt x="134" y="768"/>
                      <a:pt x="128" y="770"/>
                    </a:cubicBezTo>
                    <a:cubicBezTo>
                      <a:pt x="125" y="782"/>
                      <a:pt x="116" y="795"/>
                      <a:pt x="102" y="796"/>
                    </a:cubicBezTo>
                    <a:cubicBezTo>
                      <a:pt x="100" y="804"/>
                      <a:pt x="93" y="813"/>
                      <a:pt x="83" y="813"/>
                    </a:cubicBezTo>
                    <a:cubicBezTo>
                      <a:pt x="75" y="812"/>
                      <a:pt x="66" y="809"/>
                      <a:pt x="62" y="801"/>
                    </a:cubicBezTo>
                    <a:cubicBezTo>
                      <a:pt x="55" y="802"/>
                      <a:pt x="51" y="813"/>
                      <a:pt x="45" y="808"/>
                    </a:cubicBezTo>
                    <a:cubicBezTo>
                      <a:pt x="39" y="805"/>
                      <a:pt x="45" y="796"/>
                      <a:pt x="38" y="795"/>
                    </a:cubicBezTo>
                    <a:cubicBezTo>
                      <a:pt x="28" y="798"/>
                      <a:pt x="16" y="798"/>
                      <a:pt x="8" y="791"/>
                    </a:cubicBezTo>
                    <a:cubicBezTo>
                      <a:pt x="3" y="787"/>
                      <a:pt x="0" y="781"/>
                      <a:pt x="1" y="775"/>
                    </a:cubicBezTo>
                    <a:cubicBezTo>
                      <a:pt x="3" y="768"/>
                      <a:pt x="4" y="760"/>
                      <a:pt x="11" y="757"/>
                    </a:cubicBezTo>
                    <a:cubicBezTo>
                      <a:pt x="18" y="750"/>
                      <a:pt x="26" y="766"/>
                      <a:pt x="31" y="755"/>
                    </a:cubicBezTo>
                    <a:cubicBezTo>
                      <a:pt x="35" y="745"/>
                      <a:pt x="42" y="737"/>
                      <a:pt x="51" y="731"/>
                    </a:cubicBezTo>
                    <a:cubicBezTo>
                      <a:pt x="54" y="727"/>
                      <a:pt x="62" y="728"/>
                      <a:pt x="64" y="722"/>
                    </a:cubicBezTo>
                    <a:cubicBezTo>
                      <a:pt x="61" y="719"/>
                      <a:pt x="61" y="714"/>
                      <a:pt x="62" y="711"/>
                    </a:cubicBezTo>
                    <a:cubicBezTo>
                      <a:pt x="73" y="707"/>
                      <a:pt x="82" y="719"/>
                      <a:pt x="93" y="716"/>
                    </a:cubicBezTo>
                    <a:cubicBezTo>
                      <a:pt x="120" y="712"/>
                      <a:pt x="120" y="712"/>
                      <a:pt x="120" y="712"/>
                    </a:cubicBezTo>
                    <a:cubicBezTo>
                      <a:pt x="124" y="712"/>
                      <a:pt x="129" y="716"/>
                      <a:pt x="131" y="712"/>
                    </a:cubicBezTo>
                    <a:cubicBezTo>
                      <a:pt x="131" y="708"/>
                      <a:pt x="132" y="703"/>
                      <a:pt x="135" y="701"/>
                    </a:cubicBezTo>
                    <a:cubicBezTo>
                      <a:pt x="139" y="705"/>
                      <a:pt x="143" y="708"/>
                      <a:pt x="148" y="712"/>
                    </a:cubicBezTo>
                    <a:cubicBezTo>
                      <a:pt x="150" y="712"/>
                      <a:pt x="150" y="712"/>
                      <a:pt x="150" y="712"/>
                    </a:cubicBezTo>
                    <a:cubicBezTo>
                      <a:pt x="160" y="699"/>
                      <a:pt x="174" y="695"/>
                      <a:pt x="189" y="695"/>
                    </a:cubicBezTo>
                    <a:cubicBezTo>
                      <a:pt x="200" y="697"/>
                      <a:pt x="212" y="702"/>
                      <a:pt x="217" y="712"/>
                    </a:cubicBezTo>
                    <a:cubicBezTo>
                      <a:pt x="222" y="718"/>
                      <a:pt x="218" y="731"/>
                      <a:pt x="229" y="730"/>
                    </a:cubicBezTo>
                    <a:cubicBezTo>
                      <a:pt x="235" y="717"/>
                      <a:pt x="247" y="705"/>
                      <a:pt x="260" y="699"/>
                    </a:cubicBezTo>
                    <a:cubicBezTo>
                      <a:pt x="258" y="695"/>
                      <a:pt x="254" y="689"/>
                      <a:pt x="257" y="684"/>
                    </a:cubicBezTo>
                    <a:cubicBezTo>
                      <a:pt x="257" y="682"/>
                      <a:pt x="257" y="682"/>
                      <a:pt x="257" y="682"/>
                    </a:cubicBezTo>
                    <a:cubicBezTo>
                      <a:pt x="262" y="680"/>
                      <a:pt x="265" y="684"/>
                      <a:pt x="269" y="685"/>
                    </a:cubicBezTo>
                    <a:cubicBezTo>
                      <a:pt x="290" y="685"/>
                      <a:pt x="309" y="678"/>
                      <a:pt x="327" y="688"/>
                    </a:cubicBezTo>
                    <a:cubicBezTo>
                      <a:pt x="337" y="692"/>
                      <a:pt x="344" y="697"/>
                      <a:pt x="350" y="706"/>
                    </a:cubicBezTo>
                    <a:cubicBezTo>
                      <a:pt x="352" y="709"/>
                      <a:pt x="355" y="705"/>
                      <a:pt x="356" y="704"/>
                    </a:cubicBezTo>
                    <a:cubicBezTo>
                      <a:pt x="361" y="698"/>
                      <a:pt x="354" y="693"/>
                      <a:pt x="352" y="688"/>
                    </a:cubicBezTo>
                    <a:cubicBezTo>
                      <a:pt x="347" y="687"/>
                      <a:pt x="348" y="697"/>
                      <a:pt x="343" y="695"/>
                    </a:cubicBezTo>
                    <a:cubicBezTo>
                      <a:pt x="342" y="689"/>
                      <a:pt x="344" y="683"/>
                      <a:pt x="349" y="680"/>
                    </a:cubicBezTo>
                    <a:cubicBezTo>
                      <a:pt x="352" y="680"/>
                      <a:pt x="352" y="680"/>
                      <a:pt x="352" y="680"/>
                    </a:cubicBezTo>
                    <a:cubicBezTo>
                      <a:pt x="361" y="694"/>
                      <a:pt x="361" y="694"/>
                      <a:pt x="361" y="694"/>
                    </a:cubicBezTo>
                    <a:cubicBezTo>
                      <a:pt x="371" y="681"/>
                      <a:pt x="388" y="678"/>
                      <a:pt x="401" y="679"/>
                    </a:cubicBezTo>
                    <a:cubicBezTo>
                      <a:pt x="414" y="683"/>
                      <a:pt x="432" y="684"/>
                      <a:pt x="438" y="698"/>
                    </a:cubicBezTo>
                    <a:cubicBezTo>
                      <a:pt x="442" y="710"/>
                      <a:pt x="442" y="710"/>
                      <a:pt x="442" y="710"/>
                    </a:cubicBezTo>
                    <a:cubicBezTo>
                      <a:pt x="451" y="710"/>
                      <a:pt x="458" y="718"/>
                      <a:pt x="463" y="725"/>
                    </a:cubicBezTo>
                    <a:cubicBezTo>
                      <a:pt x="469" y="735"/>
                      <a:pt x="462" y="743"/>
                      <a:pt x="458" y="752"/>
                    </a:cubicBezTo>
                    <a:cubicBezTo>
                      <a:pt x="453" y="762"/>
                      <a:pt x="443" y="765"/>
                      <a:pt x="435" y="772"/>
                    </a:cubicBezTo>
                    <a:cubicBezTo>
                      <a:pt x="416" y="776"/>
                      <a:pt x="397" y="771"/>
                      <a:pt x="386" y="755"/>
                    </a:cubicBezTo>
                    <a:cubicBezTo>
                      <a:pt x="384" y="744"/>
                      <a:pt x="377" y="731"/>
                      <a:pt x="389" y="724"/>
                    </a:cubicBezTo>
                    <a:cubicBezTo>
                      <a:pt x="390" y="724"/>
                      <a:pt x="391" y="724"/>
                      <a:pt x="391" y="726"/>
                    </a:cubicBezTo>
                    <a:cubicBezTo>
                      <a:pt x="387" y="731"/>
                      <a:pt x="387" y="737"/>
                      <a:pt x="387" y="744"/>
                    </a:cubicBezTo>
                    <a:cubicBezTo>
                      <a:pt x="393" y="756"/>
                      <a:pt x="393" y="756"/>
                      <a:pt x="393" y="756"/>
                    </a:cubicBezTo>
                    <a:cubicBezTo>
                      <a:pt x="404" y="767"/>
                      <a:pt x="420" y="770"/>
                      <a:pt x="435" y="766"/>
                    </a:cubicBezTo>
                    <a:cubicBezTo>
                      <a:pt x="444" y="760"/>
                      <a:pt x="456" y="753"/>
                      <a:pt x="458" y="741"/>
                    </a:cubicBezTo>
                    <a:cubicBezTo>
                      <a:pt x="463" y="736"/>
                      <a:pt x="460" y="730"/>
                      <a:pt x="458" y="726"/>
                    </a:cubicBezTo>
                    <a:cubicBezTo>
                      <a:pt x="454" y="722"/>
                      <a:pt x="452" y="716"/>
                      <a:pt x="445" y="718"/>
                    </a:cubicBezTo>
                    <a:cubicBezTo>
                      <a:pt x="443" y="724"/>
                      <a:pt x="452" y="724"/>
                      <a:pt x="453" y="729"/>
                    </a:cubicBezTo>
                    <a:cubicBezTo>
                      <a:pt x="455" y="737"/>
                      <a:pt x="454" y="744"/>
                      <a:pt x="451" y="750"/>
                    </a:cubicBezTo>
                    <a:cubicBezTo>
                      <a:pt x="442" y="759"/>
                      <a:pt x="432" y="765"/>
                      <a:pt x="419" y="765"/>
                    </a:cubicBezTo>
                    <a:cubicBezTo>
                      <a:pt x="409" y="765"/>
                      <a:pt x="399" y="757"/>
                      <a:pt x="394" y="748"/>
                    </a:cubicBezTo>
                    <a:cubicBezTo>
                      <a:pt x="391" y="741"/>
                      <a:pt x="396" y="733"/>
                      <a:pt x="393" y="725"/>
                    </a:cubicBezTo>
                    <a:cubicBezTo>
                      <a:pt x="394" y="718"/>
                      <a:pt x="396" y="708"/>
                      <a:pt x="404" y="706"/>
                    </a:cubicBezTo>
                    <a:cubicBezTo>
                      <a:pt x="406" y="706"/>
                      <a:pt x="409" y="707"/>
                      <a:pt x="409" y="709"/>
                    </a:cubicBezTo>
                    <a:cubicBezTo>
                      <a:pt x="405" y="711"/>
                      <a:pt x="400" y="713"/>
                      <a:pt x="399" y="718"/>
                    </a:cubicBezTo>
                    <a:cubicBezTo>
                      <a:pt x="396" y="722"/>
                      <a:pt x="398" y="728"/>
                      <a:pt x="399" y="732"/>
                    </a:cubicBezTo>
                    <a:cubicBezTo>
                      <a:pt x="405" y="738"/>
                      <a:pt x="413" y="742"/>
                      <a:pt x="421" y="740"/>
                    </a:cubicBezTo>
                    <a:cubicBezTo>
                      <a:pt x="428" y="739"/>
                      <a:pt x="433" y="735"/>
                      <a:pt x="437" y="730"/>
                    </a:cubicBezTo>
                    <a:cubicBezTo>
                      <a:pt x="441" y="719"/>
                      <a:pt x="437" y="706"/>
                      <a:pt x="432" y="696"/>
                    </a:cubicBezTo>
                    <a:cubicBezTo>
                      <a:pt x="424" y="688"/>
                      <a:pt x="413" y="688"/>
                      <a:pt x="403" y="686"/>
                    </a:cubicBezTo>
                    <a:cubicBezTo>
                      <a:pt x="387" y="683"/>
                      <a:pt x="371" y="688"/>
                      <a:pt x="362" y="702"/>
                    </a:cubicBezTo>
                    <a:cubicBezTo>
                      <a:pt x="349" y="717"/>
                      <a:pt x="352" y="739"/>
                      <a:pt x="356" y="756"/>
                    </a:cubicBezTo>
                    <a:cubicBezTo>
                      <a:pt x="360" y="769"/>
                      <a:pt x="368" y="783"/>
                      <a:pt x="382" y="787"/>
                    </a:cubicBezTo>
                    <a:cubicBezTo>
                      <a:pt x="389" y="785"/>
                      <a:pt x="395" y="789"/>
                      <a:pt x="402" y="790"/>
                    </a:cubicBezTo>
                    <a:cubicBezTo>
                      <a:pt x="423" y="794"/>
                      <a:pt x="444" y="786"/>
                      <a:pt x="461" y="777"/>
                    </a:cubicBezTo>
                    <a:cubicBezTo>
                      <a:pt x="490" y="751"/>
                      <a:pt x="490" y="751"/>
                      <a:pt x="490" y="751"/>
                    </a:cubicBezTo>
                    <a:cubicBezTo>
                      <a:pt x="493" y="744"/>
                      <a:pt x="500" y="739"/>
                      <a:pt x="499" y="731"/>
                    </a:cubicBezTo>
                    <a:cubicBezTo>
                      <a:pt x="503" y="722"/>
                      <a:pt x="512" y="714"/>
                      <a:pt x="511" y="703"/>
                    </a:cubicBezTo>
                    <a:cubicBezTo>
                      <a:pt x="512" y="702"/>
                      <a:pt x="516" y="698"/>
                      <a:pt x="512" y="697"/>
                    </a:cubicBezTo>
                    <a:cubicBezTo>
                      <a:pt x="505" y="695"/>
                      <a:pt x="503" y="702"/>
                      <a:pt x="498" y="704"/>
                    </a:cubicBezTo>
                    <a:cubicBezTo>
                      <a:pt x="495" y="707"/>
                      <a:pt x="491" y="709"/>
                      <a:pt x="488" y="711"/>
                    </a:cubicBezTo>
                    <a:cubicBezTo>
                      <a:pt x="475" y="709"/>
                      <a:pt x="475" y="709"/>
                      <a:pt x="475" y="709"/>
                    </a:cubicBezTo>
                    <a:cubicBezTo>
                      <a:pt x="473" y="700"/>
                      <a:pt x="485" y="701"/>
                      <a:pt x="485" y="693"/>
                    </a:cubicBezTo>
                    <a:cubicBezTo>
                      <a:pt x="482" y="690"/>
                      <a:pt x="474" y="693"/>
                      <a:pt x="473" y="687"/>
                    </a:cubicBezTo>
                    <a:cubicBezTo>
                      <a:pt x="473" y="683"/>
                      <a:pt x="477" y="680"/>
                      <a:pt x="478" y="675"/>
                    </a:cubicBezTo>
                    <a:cubicBezTo>
                      <a:pt x="460" y="671"/>
                      <a:pt x="454" y="648"/>
                      <a:pt x="435" y="646"/>
                    </a:cubicBezTo>
                    <a:cubicBezTo>
                      <a:pt x="427" y="637"/>
                      <a:pt x="419" y="627"/>
                      <a:pt x="408" y="626"/>
                    </a:cubicBezTo>
                    <a:cubicBezTo>
                      <a:pt x="405" y="629"/>
                      <a:pt x="410" y="630"/>
                      <a:pt x="410" y="632"/>
                    </a:cubicBezTo>
                    <a:cubicBezTo>
                      <a:pt x="412" y="637"/>
                      <a:pt x="412" y="643"/>
                      <a:pt x="409" y="647"/>
                    </a:cubicBezTo>
                    <a:cubicBezTo>
                      <a:pt x="404" y="653"/>
                      <a:pt x="397" y="655"/>
                      <a:pt x="388" y="656"/>
                    </a:cubicBezTo>
                    <a:cubicBezTo>
                      <a:pt x="385" y="655"/>
                      <a:pt x="380" y="652"/>
                      <a:pt x="378" y="658"/>
                    </a:cubicBezTo>
                    <a:cubicBezTo>
                      <a:pt x="377" y="661"/>
                      <a:pt x="377" y="664"/>
                      <a:pt x="373" y="665"/>
                    </a:cubicBezTo>
                    <a:cubicBezTo>
                      <a:pt x="368" y="665"/>
                      <a:pt x="367" y="659"/>
                      <a:pt x="365" y="655"/>
                    </a:cubicBezTo>
                    <a:cubicBezTo>
                      <a:pt x="352" y="658"/>
                      <a:pt x="338" y="656"/>
                      <a:pt x="330" y="645"/>
                    </a:cubicBezTo>
                    <a:cubicBezTo>
                      <a:pt x="326" y="639"/>
                      <a:pt x="320" y="633"/>
                      <a:pt x="321" y="624"/>
                    </a:cubicBezTo>
                    <a:cubicBezTo>
                      <a:pt x="323" y="617"/>
                      <a:pt x="326" y="608"/>
                      <a:pt x="333" y="605"/>
                    </a:cubicBezTo>
                    <a:cubicBezTo>
                      <a:pt x="339" y="602"/>
                      <a:pt x="346" y="603"/>
                      <a:pt x="351" y="607"/>
                    </a:cubicBezTo>
                    <a:cubicBezTo>
                      <a:pt x="356" y="611"/>
                      <a:pt x="360" y="619"/>
                      <a:pt x="358" y="626"/>
                    </a:cubicBezTo>
                    <a:cubicBezTo>
                      <a:pt x="362" y="627"/>
                      <a:pt x="365" y="623"/>
                      <a:pt x="368" y="620"/>
                    </a:cubicBezTo>
                    <a:cubicBezTo>
                      <a:pt x="369" y="611"/>
                      <a:pt x="371" y="603"/>
                      <a:pt x="378" y="596"/>
                    </a:cubicBezTo>
                    <a:cubicBezTo>
                      <a:pt x="373" y="592"/>
                      <a:pt x="369" y="589"/>
                      <a:pt x="368" y="583"/>
                    </a:cubicBezTo>
                    <a:cubicBezTo>
                      <a:pt x="369" y="577"/>
                      <a:pt x="374" y="571"/>
                      <a:pt x="367" y="567"/>
                    </a:cubicBezTo>
                    <a:cubicBezTo>
                      <a:pt x="368" y="561"/>
                      <a:pt x="367" y="555"/>
                      <a:pt x="367" y="550"/>
                    </a:cubicBezTo>
                    <a:cubicBezTo>
                      <a:pt x="367" y="549"/>
                      <a:pt x="367" y="549"/>
                      <a:pt x="367" y="549"/>
                    </a:cubicBezTo>
                    <a:cubicBezTo>
                      <a:pt x="371" y="551"/>
                      <a:pt x="373" y="557"/>
                      <a:pt x="377" y="560"/>
                    </a:cubicBezTo>
                    <a:cubicBezTo>
                      <a:pt x="392" y="567"/>
                      <a:pt x="412" y="558"/>
                      <a:pt x="427" y="568"/>
                    </a:cubicBezTo>
                    <a:cubicBezTo>
                      <a:pt x="440" y="576"/>
                      <a:pt x="440" y="576"/>
                      <a:pt x="440" y="576"/>
                    </a:cubicBezTo>
                    <a:cubicBezTo>
                      <a:pt x="442" y="571"/>
                      <a:pt x="443" y="563"/>
                      <a:pt x="444" y="558"/>
                    </a:cubicBezTo>
                    <a:cubicBezTo>
                      <a:pt x="450" y="545"/>
                      <a:pt x="461" y="535"/>
                      <a:pt x="473" y="530"/>
                    </a:cubicBezTo>
                    <a:cubicBezTo>
                      <a:pt x="467" y="526"/>
                      <a:pt x="467" y="519"/>
                      <a:pt x="466" y="513"/>
                    </a:cubicBezTo>
                    <a:cubicBezTo>
                      <a:pt x="469" y="508"/>
                      <a:pt x="471" y="502"/>
                      <a:pt x="477" y="501"/>
                    </a:cubicBezTo>
                    <a:cubicBezTo>
                      <a:pt x="485" y="499"/>
                      <a:pt x="492" y="503"/>
                      <a:pt x="499" y="506"/>
                    </a:cubicBezTo>
                    <a:cubicBezTo>
                      <a:pt x="504" y="514"/>
                      <a:pt x="509" y="524"/>
                      <a:pt x="506" y="534"/>
                    </a:cubicBezTo>
                    <a:cubicBezTo>
                      <a:pt x="504" y="542"/>
                      <a:pt x="515" y="539"/>
                      <a:pt x="519" y="542"/>
                    </a:cubicBezTo>
                    <a:cubicBezTo>
                      <a:pt x="536" y="548"/>
                      <a:pt x="542" y="564"/>
                      <a:pt x="546" y="579"/>
                    </a:cubicBezTo>
                    <a:cubicBezTo>
                      <a:pt x="562" y="588"/>
                      <a:pt x="567" y="606"/>
                      <a:pt x="565" y="623"/>
                    </a:cubicBezTo>
                    <a:cubicBezTo>
                      <a:pt x="565" y="624"/>
                      <a:pt x="564" y="625"/>
                      <a:pt x="564" y="627"/>
                    </a:cubicBezTo>
                    <a:cubicBezTo>
                      <a:pt x="569" y="627"/>
                      <a:pt x="573" y="624"/>
                      <a:pt x="578" y="624"/>
                    </a:cubicBezTo>
                    <a:cubicBezTo>
                      <a:pt x="595" y="623"/>
                      <a:pt x="615" y="622"/>
                      <a:pt x="628" y="637"/>
                    </a:cubicBezTo>
                    <a:cubicBezTo>
                      <a:pt x="649" y="645"/>
                      <a:pt x="655" y="668"/>
                      <a:pt x="665" y="685"/>
                    </a:cubicBezTo>
                    <a:cubicBezTo>
                      <a:pt x="670" y="697"/>
                      <a:pt x="668" y="712"/>
                      <a:pt x="679" y="720"/>
                    </a:cubicBezTo>
                    <a:cubicBezTo>
                      <a:pt x="680" y="723"/>
                      <a:pt x="674" y="724"/>
                      <a:pt x="675" y="728"/>
                    </a:cubicBezTo>
                    <a:cubicBezTo>
                      <a:pt x="665" y="731"/>
                      <a:pt x="655" y="725"/>
                      <a:pt x="646" y="721"/>
                    </a:cubicBezTo>
                    <a:cubicBezTo>
                      <a:pt x="641" y="726"/>
                      <a:pt x="634" y="733"/>
                      <a:pt x="640" y="741"/>
                    </a:cubicBezTo>
                    <a:cubicBezTo>
                      <a:pt x="641" y="749"/>
                      <a:pt x="646" y="757"/>
                      <a:pt x="651" y="764"/>
                    </a:cubicBezTo>
                    <a:cubicBezTo>
                      <a:pt x="657" y="766"/>
                      <a:pt x="663" y="764"/>
                      <a:pt x="667" y="770"/>
                    </a:cubicBezTo>
                    <a:cubicBezTo>
                      <a:pt x="671" y="772"/>
                      <a:pt x="673" y="779"/>
                      <a:pt x="679" y="779"/>
                    </a:cubicBezTo>
                    <a:cubicBezTo>
                      <a:pt x="680" y="780"/>
                      <a:pt x="680" y="781"/>
                      <a:pt x="679" y="782"/>
                    </a:cubicBezTo>
                    <a:cubicBezTo>
                      <a:pt x="677" y="784"/>
                      <a:pt x="674" y="786"/>
                      <a:pt x="673" y="789"/>
                    </a:cubicBezTo>
                    <a:cubicBezTo>
                      <a:pt x="673" y="793"/>
                      <a:pt x="668" y="796"/>
                      <a:pt x="666" y="800"/>
                    </a:cubicBezTo>
                    <a:cubicBezTo>
                      <a:pt x="665" y="803"/>
                      <a:pt x="672" y="805"/>
                      <a:pt x="674" y="806"/>
                    </a:cubicBezTo>
                    <a:cubicBezTo>
                      <a:pt x="675" y="806"/>
                      <a:pt x="675" y="806"/>
                      <a:pt x="675" y="806"/>
                    </a:cubicBezTo>
                    <a:cubicBezTo>
                      <a:pt x="675" y="804"/>
                      <a:pt x="671" y="803"/>
                      <a:pt x="673" y="801"/>
                    </a:cubicBezTo>
                    <a:cubicBezTo>
                      <a:pt x="681" y="798"/>
                      <a:pt x="687" y="806"/>
                      <a:pt x="695" y="806"/>
                    </a:cubicBezTo>
                    <a:cubicBezTo>
                      <a:pt x="716" y="809"/>
                      <a:pt x="741" y="808"/>
                      <a:pt x="759" y="798"/>
                    </a:cubicBezTo>
                    <a:cubicBezTo>
                      <a:pt x="765" y="796"/>
                      <a:pt x="771" y="796"/>
                      <a:pt x="776" y="797"/>
                    </a:cubicBezTo>
                    <a:cubicBezTo>
                      <a:pt x="779" y="799"/>
                      <a:pt x="782" y="802"/>
                      <a:pt x="781" y="805"/>
                    </a:cubicBezTo>
                    <a:cubicBezTo>
                      <a:pt x="778" y="807"/>
                      <a:pt x="777" y="802"/>
                      <a:pt x="774" y="802"/>
                    </a:cubicBezTo>
                    <a:cubicBezTo>
                      <a:pt x="752" y="801"/>
                      <a:pt x="737" y="816"/>
                      <a:pt x="715" y="813"/>
                    </a:cubicBezTo>
                    <a:cubicBezTo>
                      <a:pt x="703" y="812"/>
                      <a:pt x="691" y="809"/>
                      <a:pt x="680" y="808"/>
                    </a:cubicBezTo>
                    <a:cubicBezTo>
                      <a:pt x="703" y="824"/>
                      <a:pt x="736" y="818"/>
                      <a:pt x="763" y="809"/>
                    </a:cubicBezTo>
                    <a:cubicBezTo>
                      <a:pt x="772" y="804"/>
                      <a:pt x="770" y="819"/>
                      <a:pt x="779" y="817"/>
                    </a:cubicBezTo>
                    <a:cubicBezTo>
                      <a:pt x="784" y="817"/>
                      <a:pt x="791" y="816"/>
                      <a:pt x="793" y="809"/>
                    </a:cubicBezTo>
                    <a:cubicBezTo>
                      <a:pt x="794" y="806"/>
                      <a:pt x="795" y="801"/>
                      <a:pt x="792" y="798"/>
                    </a:cubicBezTo>
                    <a:cubicBezTo>
                      <a:pt x="787" y="793"/>
                      <a:pt x="780" y="785"/>
                      <a:pt x="771" y="787"/>
                    </a:cubicBezTo>
                    <a:cubicBezTo>
                      <a:pt x="754" y="789"/>
                      <a:pt x="739" y="793"/>
                      <a:pt x="725" y="798"/>
                    </a:cubicBezTo>
                    <a:cubicBezTo>
                      <a:pt x="709" y="801"/>
                      <a:pt x="691" y="803"/>
                      <a:pt x="677" y="795"/>
                    </a:cubicBezTo>
                    <a:cubicBezTo>
                      <a:pt x="676" y="794"/>
                      <a:pt x="674" y="793"/>
                      <a:pt x="675" y="791"/>
                    </a:cubicBezTo>
                    <a:cubicBezTo>
                      <a:pt x="677" y="790"/>
                      <a:pt x="677" y="790"/>
                      <a:pt x="677" y="790"/>
                    </a:cubicBezTo>
                    <a:cubicBezTo>
                      <a:pt x="692" y="797"/>
                      <a:pt x="711" y="797"/>
                      <a:pt x="727" y="792"/>
                    </a:cubicBezTo>
                    <a:cubicBezTo>
                      <a:pt x="735" y="792"/>
                      <a:pt x="740" y="784"/>
                      <a:pt x="743" y="777"/>
                    </a:cubicBezTo>
                    <a:cubicBezTo>
                      <a:pt x="747" y="771"/>
                      <a:pt x="742" y="765"/>
                      <a:pt x="740" y="760"/>
                    </a:cubicBezTo>
                    <a:cubicBezTo>
                      <a:pt x="736" y="755"/>
                      <a:pt x="731" y="752"/>
                      <a:pt x="725" y="752"/>
                    </a:cubicBezTo>
                    <a:cubicBezTo>
                      <a:pt x="721" y="753"/>
                      <a:pt x="718" y="756"/>
                      <a:pt x="718" y="760"/>
                    </a:cubicBezTo>
                    <a:cubicBezTo>
                      <a:pt x="717" y="763"/>
                      <a:pt x="720" y="765"/>
                      <a:pt x="722" y="766"/>
                    </a:cubicBezTo>
                    <a:cubicBezTo>
                      <a:pt x="724" y="766"/>
                      <a:pt x="727" y="765"/>
                      <a:pt x="728" y="768"/>
                    </a:cubicBezTo>
                    <a:cubicBezTo>
                      <a:pt x="726" y="771"/>
                      <a:pt x="722" y="771"/>
                      <a:pt x="718" y="771"/>
                    </a:cubicBezTo>
                    <a:cubicBezTo>
                      <a:pt x="714" y="770"/>
                      <a:pt x="715" y="764"/>
                      <a:pt x="711" y="765"/>
                    </a:cubicBezTo>
                    <a:cubicBezTo>
                      <a:pt x="704" y="768"/>
                      <a:pt x="697" y="763"/>
                      <a:pt x="691" y="760"/>
                    </a:cubicBezTo>
                    <a:cubicBezTo>
                      <a:pt x="677" y="745"/>
                      <a:pt x="684" y="723"/>
                      <a:pt x="692" y="707"/>
                    </a:cubicBezTo>
                    <a:cubicBezTo>
                      <a:pt x="697" y="690"/>
                      <a:pt x="717" y="690"/>
                      <a:pt x="728" y="678"/>
                    </a:cubicBezTo>
                    <a:cubicBezTo>
                      <a:pt x="715" y="658"/>
                      <a:pt x="687" y="667"/>
                      <a:pt x="668" y="659"/>
                    </a:cubicBezTo>
                    <a:cubicBezTo>
                      <a:pt x="640" y="646"/>
                      <a:pt x="625" y="619"/>
                      <a:pt x="624" y="589"/>
                    </a:cubicBezTo>
                    <a:cubicBezTo>
                      <a:pt x="622" y="588"/>
                      <a:pt x="620" y="588"/>
                      <a:pt x="620" y="586"/>
                    </a:cubicBezTo>
                    <a:cubicBezTo>
                      <a:pt x="620" y="582"/>
                      <a:pt x="626" y="587"/>
                      <a:pt x="625" y="582"/>
                    </a:cubicBezTo>
                    <a:cubicBezTo>
                      <a:pt x="624" y="578"/>
                      <a:pt x="631" y="567"/>
                      <a:pt x="621" y="568"/>
                    </a:cubicBezTo>
                    <a:cubicBezTo>
                      <a:pt x="607" y="572"/>
                      <a:pt x="591" y="569"/>
                      <a:pt x="580" y="559"/>
                    </a:cubicBezTo>
                    <a:cubicBezTo>
                      <a:pt x="567" y="562"/>
                      <a:pt x="553" y="561"/>
                      <a:pt x="544" y="550"/>
                    </a:cubicBezTo>
                    <a:cubicBezTo>
                      <a:pt x="537" y="541"/>
                      <a:pt x="533" y="530"/>
                      <a:pt x="531" y="517"/>
                    </a:cubicBezTo>
                    <a:cubicBezTo>
                      <a:pt x="520" y="515"/>
                      <a:pt x="506" y="518"/>
                      <a:pt x="500" y="505"/>
                    </a:cubicBezTo>
                    <a:cubicBezTo>
                      <a:pt x="494" y="497"/>
                      <a:pt x="494" y="486"/>
                      <a:pt x="497" y="476"/>
                    </a:cubicBezTo>
                    <a:cubicBezTo>
                      <a:pt x="505" y="467"/>
                      <a:pt x="518" y="472"/>
                      <a:pt x="526" y="474"/>
                    </a:cubicBezTo>
                    <a:cubicBezTo>
                      <a:pt x="537" y="459"/>
                      <a:pt x="549" y="444"/>
                      <a:pt x="566" y="436"/>
                    </a:cubicBezTo>
                    <a:cubicBezTo>
                      <a:pt x="564" y="432"/>
                      <a:pt x="563" y="426"/>
                      <a:pt x="558" y="425"/>
                    </a:cubicBezTo>
                    <a:cubicBezTo>
                      <a:pt x="560" y="425"/>
                      <a:pt x="559" y="423"/>
                      <a:pt x="558" y="421"/>
                    </a:cubicBezTo>
                    <a:cubicBezTo>
                      <a:pt x="551" y="411"/>
                      <a:pt x="551" y="396"/>
                      <a:pt x="543" y="386"/>
                    </a:cubicBezTo>
                    <a:cubicBezTo>
                      <a:pt x="544" y="381"/>
                      <a:pt x="542" y="376"/>
                      <a:pt x="548" y="376"/>
                    </a:cubicBezTo>
                    <a:cubicBezTo>
                      <a:pt x="558" y="371"/>
                      <a:pt x="564" y="381"/>
                      <a:pt x="571" y="384"/>
                    </a:cubicBezTo>
                    <a:cubicBezTo>
                      <a:pt x="578" y="383"/>
                      <a:pt x="584" y="388"/>
                      <a:pt x="589" y="390"/>
                    </a:cubicBezTo>
                    <a:cubicBezTo>
                      <a:pt x="592" y="380"/>
                      <a:pt x="602" y="371"/>
                      <a:pt x="613" y="369"/>
                    </a:cubicBezTo>
                    <a:cubicBezTo>
                      <a:pt x="618" y="372"/>
                      <a:pt x="623" y="374"/>
                      <a:pt x="629" y="374"/>
                    </a:cubicBezTo>
                    <a:cubicBezTo>
                      <a:pt x="632" y="371"/>
                      <a:pt x="635" y="368"/>
                      <a:pt x="636" y="364"/>
                    </a:cubicBezTo>
                    <a:cubicBezTo>
                      <a:pt x="630" y="360"/>
                      <a:pt x="639" y="355"/>
                      <a:pt x="631" y="353"/>
                    </a:cubicBezTo>
                    <a:cubicBezTo>
                      <a:pt x="632" y="351"/>
                      <a:pt x="634" y="354"/>
                      <a:pt x="635" y="351"/>
                    </a:cubicBezTo>
                    <a:cubicBezTo>
                      <a:pt x="635" y="343"/>
                      <a:pt x="628" y="339"/>
                      <a:pt x="623" y="335"/>
                    </a:cubicBezTo>
                    <a:cubicBezTo>
                      <a:pt x="618" y="333"/>
                      <a:pt x="612" y="328"/>
                      <a:pt x="606" y="332"/>
                    </a:cubicBezTo>
                    <a:cubicBezTo>
                      <a:pt x="603" y="336"/>
                      <a:pt x="599" y="340"/>
                      <a:pt x="599" y="345"/>
                    </a:cubicBezTo>
                    <a:cubicBezTo>
                      <a:pt x="599" y="349"/>
                      <a:pt x="601" y="353"/>
                      <a:pt x="604" y="356"/>
                    </a:cubicBezTo>
                    <a:cubicBezTo>
                      <a:pt x="609" y="356"/>
                      <a:pt x="614" y="354"/>
                      <a:pt x="616" y="350"/>
                    </a:cubicBezTo>
                    <a:cubicBezTo>
                      <a:pt x="618" y="349"/>
                      <a:pt x="616" y="347"/>
                      <a:pt x="619" y="345"/>
                    </a:cubicBezTo>
                    <a:cubicBezTo>
                      <a:pt x="620" y="346"/>
                      <a:pt x="623" y="346"/>
                      <a:pt x="622" y="348"/>
                    </a:cubicBezTo>
                    <a:cubicBezTo>
                      <a:pt x="621" y="354"/>
                      <a:pt x="616" y="358"/>
                      <a:pt x="611" y="361"/>
                    </a:cubicBezTo>
                    <a:cubicBezTo>
                      <a:pt x="605" y="365"/>
                      <a:pt x="599" y="359"/>
                      <a:pt x="596" y="353"/>
                    </a:cubicBezTo>
                    <a:cubicBezTo>
                      <a:pt x="592" y="346"/>
                      <a:pt x="595" y="337"/>
                      <a:pt x="601" y="330"/>
                    </a:cubicBezTo>
                    <a:cubicBezTo>
                      <a:pt x="603" y="326"/>
                      <a:pt x="608" y="325"/>
                      <a:pt x="613" y="325"/>
                    </a:cubicBezTo>
                    <a:cubicBezTo>
                      <a:pt x="623" y="327"/>
                      <a:pt x="631" y="333"/>
                      <a:pt x="636" y="342"/>
                    </a:cubicBezTo>
                    <a:cubicBezTo>
                      <a:pt x="642" y="351"/>
                      <a:pt x="635" y="369"/>
                      <a:pt x="652" y="371"/>
                    </a:cubicBezTo>
                    <a:cubicBezTo>
                      <a:pt x="653" y="372"/>
                      <a:pt x="652" y="374"/>
                      <a:pt x="652" y="375"/>
                    </a:cubicBezTo>
                    <a:cubicBezTo>
                      <a:pt x="638" y="389"/>
                      <a:pt x="638" y="389"/>
                      <a:pt x="638" y="389"/>
                    </a:cubicBezTo>
                    <a:cubicBezTo>
                      <a:pt x="638" y="402"/>
                      <a:pt x="638" y="402"/>
                      <a:pt x="638" y="402"/>
                    </a:cubicBezTo>
                    <a:cubicBezTo>
                      <a:pt x="638" y="410"/>
                      <a:pt x="630" y="413"/>
                      <a:pt x="626" y="419"/>
                    </a:cubicBezTo>
                    <a:cubicBezTo>
                      <a:pt x="624" y="421"/>
                      <a:pt x="619" y="420"/>
                      <a:pt x="618" y="425"/>
                    </a:cubicBezTo>
                    <a:cubicBezTo>
                      <a:pt x="621" y="431"/>
                      <a:pt x="621" y="440"/>
                      <a:pt x="629" y="443"/>
                    </a:cubicBezTo>
                    <a:cubicBezTo>
                      <a:pt x="635" y="440"/>
                      <a:pt x="637" y="431"/>
                      <a:pt x="642" y="428"/>
                    </a:cubicBezTo>
                    <a:cubicBezTo>
                      <a:pt x="649" y="431"/>
                      <a:pt x="640" y="436"/>
                      <a:pt x="641" y="441"/>
                    </a:cubicBezTo>
                    <a:cubicBezTo>
                      <a:pt x="639" y="448"/>
                      <a:pt x="648" y="452"/>
                      <a:pt x="651" y="459"/>
                    </a:cubicBezTo>
                    <a:cubicBezTo>
                      <a:pt x="656" y="465"/>
                      <a:pt x="658" y="473"/>
                      <a:pt x="660" y="480"/>
                    </a:cubicBezTo>
                    <a:cubicBezTo>
                      <a:pt x="664" y="485"/>
                      <a:pt x="671" y="477"/>
                      <a:pt x="675" y="482"/>
                    </a:cubicBezTo>
                    <a:cubicBezTo>
                      <a:pt x="674" y="486"/>
                      <a:pt x="676" y="489"/>
                      <a:pt x="679" y="491"/>
                    </a:cubicBezTo>
                    <a:cubicBezTo>
                      <a:pt x="686" y="489"/>
                      <a:pt x="683" y="478"/>
                      <a:pt x="691" y="477"/>
                    </a:cubicBezTo>
                    <a:cubicBezTo>
                      <a:pt x="696" y="482"/>
                      <a:pt x="692" y="492"/>
                      <a:pt x="696" y="497"/>
                    </a:cubicBezTo>
                    <a:cubicBezTo>
                      <a:pt x="707" y="490"/>
                      <a:pt x="714" y="479"/>
                      <a:pt x="724" y="470"/>
                    </a:cubicBezTo>
                    <a:cubicBezTo>
                      <a:pt x="722" y="467"/>
                      <a:pt x="716" y="468"/>
                      <a:pt x="713" y="466"/>
                    </a:cubicBezTo>
                    <a:cubicBezTo>
                      <a:pt x="706" y="460"/>
                      <a:pt x="699" y="453"/>
                      <a:pt x="698" y="443"/>
                    </a:cubicBezTo>
                    <a:cubicBezTo>
                      <a:pt x="682" y="438"/>
                      <a:pt x="668" y="424"/>
                      <a:pt x="664" y="407"/>
                    </a:cubicBezTo>
                    <a:cubicBezTo>
                      <a:pt x="659" y="391"/>
                      <a:pt x="668" y="377"/>
                      <a:pt x="679" y="366"/>
                    </a:cubicBezTo>
                    <a:cubicBezTo>
                      <a:pt x="675" y="360"/>
                      <a:pt x="660" y="356"/>
                      <a:pt x="667" y="346"/>
                    </a:cubicBezTo>
                    <a:cubicBezTo>
                      <a:pt x="672" y="343"/>
                      <a:pt x="678" y="343"/>
                      <a:pt x="682" y="339"/>
                    </a:cubicBezTo>
                    <a:cubicBezTo>
                      <a:pt x="670" y="320"/>
                      <a:pt x="673" y="297"/>
                      <a:pt x="669" y="275"/>
                    </a:cubicBezTo>
                    <a:cubicBezTo>
                      <a:pt x="669" y="270"/>
                      <a:pt x="660" y="265"/>
                      <a:pt x="665" y="261"/>
                    </a:cubicBezTo>
                    <a:cubicBezTo>
                      <a:pt x="672" y="259"/>
                      <a:pt x="678" y="264"/>
                      <a:pt x="685" y="264"/>
                    </a:cubicBezTo>
                    <a:cubicBezTo>
                      <a:pt x="688" y="260"/>
                      <a:pt x="688" y="254"/>
                      <a:pt x="691" y="249"/>
                    </a:cubicBezTo>
                    <a:cubicBezTo>
                      <a:pt x="696" y="240"/>
                      <a:pt x="706" y="233"/>
                      <a:pt x="716" y="230"/>
                    </a:cubicBezTo>
                    <a:cubicBezTo>
                      <a:pt x="709" y="229"/>
                      <a:pt x="706" y="220"/>
                      <a:pt x="699" y="223"/>
                    </a:cubicBezTo>
                    <a:cubicBezTo>
                      <a:pt x="697" y="223"/>
                      <a:pt x="693" y="223"/>
                      <a:pt x="691" y="222"/>
                    </a:cubicBezTo>
                    <a:cubicBezTo>
                      <a:pt x="679" y="216"/>
                      <a:pt x="676" y="202"/>
                      <a:pt x="673" y="191"/>
                    </a:cubicBezTo>
                    <a:cubicBezTo>
                      <a:pt x="673" y="175"/>
                      <a:pt x="680" y="161"/>
                      <a:pt x="691" y="150"/>
                    </a:cubicBezTo>
                    <a:cubicBezTo>
                      <a:pt x="690" y="143"/>
                      <a:pt x="679" y="145"/>
                      <a:pt x="682" y="136"/>
                    </a:cubicBezTo>
                    <a:cubicBezTo>
                      <a:pt x="685" y="132"/>
                      <a:pt x="689" y="130"/>
                      <a:pt x="694" y="129"/>
                    </a:cubicBezTo>
                    <a:cubicBezTo>
                      <a:pt x="696" y="125"/>
                      <a:pt x="692" y="121"/>
                      <a:pt x="692" y="116"/>
                    </a:cubicBezTo>
                    <a:cubicBezTo>
                      <a:pt x="689" y="102"/>
                      <a:pt x="698" y="87"/>
                      <a:pt x="690" y="75"/>
                    </a:cubicBezTo>
                    <a:cubicBezTo>
                      <a:pt x="689" y="72"/>
                      <a:pt x="691" y="70"/>
                      <a:pt x="692" y="67"/>
                    </a:cubicBezTo>
                    <a:cubicBezTo>
                      <a:pt x="697" y="64"/>
                      <a:pt x="701" y="73"/>
                      <a:pt x="705" y="68"/>
                    </a:cubicBezTo>
                    <a:cubicBezTo>
                      <a:pt x="710" y="57"/>
                      <a:pt x="723" y="49"/>
                      <a:pt x="732" y="40"/>
                    </a:cubicBezTo>
                    <a:cubicBezTo>
                      <a:pt x="725" y="37"/>
                      <a:pt x="722" y="29"/>
                      <a:pt x="720" y="23"/>
                    </a:cubicBezTo>
                    <a:cubicBezTo>
                      <a:pt x="723" y="16"/>
                      <a:pt x="726" y="7"/>
                      <a:pt x="734" y="4"/>
                    </a:cubicBezTo>
                    <a:cubicBezTo>
                      <a:pt x="740" y="3"/>
                      <a:pt x="747" y="0"/>
                      <a:pt x="753" y="2"/>
                    </a:cubicBezTo>
                    <a:cubicBezTo>
                      <a:pt x="763" y="7"/>
                      <a:pt x="772" y="18"/>
                      <a:pt x="771" y="30"/>
                    </a:cubicBezTo>
                    <a:cubicBezTo>
                      <a:pt x="773" y="35"/>
                      <a:pt x="768" y="39"/>
                      <a:pt x="768" y="44"/>
                    </a:cubicBezTo>
                    <a:cubicBezTo>
                      <a:pt x="769" y="48"/>
                      <a:pt x="775" y="46"/>
                      <a:pt x="779" y="48"/>
                    </a:cubicBezTo>
                    <a:cubicBezTo>
                      <a:pt x="784" y="49"/>
                      <a:pt x="781" y="53"/>
                      <a:pt x="779" y="55"/>
                    </a:cubicBezTo>
                    <a:cubicBezTo>
                      <a:pt x="775" y="60"/>
                      <a:pt x="775" y="60"/>
                      <a:pt x="775" y="60"/>
                    </a:cubicBezTo>
                    <a:cubicBezTo>
                      <a:pt x="782" y="68"/>
                      <a:pt x="789" y="77"/>
                      <a:pt x="789" y="88"/>
                    </a:cubicBezTo>
                    <a:cubicBezTo>
                      <a:pt x="789" y="92"/>
                      <a:pt x="784" y="95"/>
                      <a:pt x="784" y="100"/>
                    </a:cubicBezTo>
                    <a:cubicBezTo>
                      <a:pt x="780" y="107"/>
                      <a:pt x="774" y="114"/>
                      <a:pt x="766" y="116"/>
                    </a:cubicBezTo>
                    <a:cubicBezTo>
                      <a:pt x="758" y="117"/>
                      <a:pt x="750" y="114"/>
                      <a:pt x="745" y="106"/>
                    </a:cubicBezTo>
                    <a:cubicBezTo>
                      <a:pt x="743" y="102"/>
                      <a:pt x="743" y="97"/>
                      <a:pt x="745" y="93"/>
                    </a:cubicBezTo>
                    <a:cubicBezTo>
                      <a:pt x="748" y="88"/>
                      <a:pt x="753" y="86"/>
                      <a:pt x="759" y="87"/>
                    </a:cubicBezTo>
                    <a:cubicBezTo>
                      <a:pt x="759" y="86"/>
                      <a:pt x="759" y="84"/>
                      <a:pt x="757" y="84"/>
                    </a:cubicBezTo>
                    <a:cubicBezTo>
                      <a:pt x="753" y="85"/>
                      <a:pt x="747" y="83"/>
                      <a:pt x="744" y="87"/>
                    </a:cubicBezTo>
                    <a:cubicBezTo>
                      <a:pt x="738" y="93"/>
                      <a:pt x="738" y="103"/>
                      <a:pt x="740" y="110"/>
                    </a:cubicBezTo>
                    <a:cubicBezTo>
                      <a:pt x="745" y="120"/>
                      <a:pt x="750" y="130"/>
                      <a:pt x="761" y="135"/>
                    </a:cubicBezTo>
                    <a:cubicBezTo>
                      <a:pt x="770" y="139"/>
                      <a:pt x="778" y="118"/>
                      <a:pt x="786" y="131"/>
                    </a:cubicBezTo>
                    <a:cubicBezTo>
                      <a:pt x="788" y="144"/>
                      <a:pt x="795" y="155"/>
                      <a:pt x="798" y="167"/>
                    </a:cubicBezTo>
                    <a:cubicBezTo>
                      <a:pt x="801" y="185"/>
                      <a:pt x="801" y="206"/>
                      <a:pt x="790" y="220"/>
                    </a:cubicBezTo>
                    <a:cubicBezTo>
                      <a:pt x="797" y="230"/>
                      <a:pt x="791" y="241"/>
                      <a:pt x="787" y="250"/>
                    </a:cubicBezTo>
                    <a:cubicBezTo>
                      <a:pt x="796" y="256"/>
                      <a:pt x="801" y="266"/>
                      <a:pt x="803" y="277"/>
                    </a:cubicBezTo>
                    <a:cubicBezTo>
                      <a:pt x="804" y="288"/>
                      <a:pt x="801" y="301"/>
                      <a:pt x="789" y="306"/>
                    </a:cubicBezTo>
                    <a:cubicBezTo>
                      <a:pt x="785" y="308"/>
                      <a:pt x="779" y="306"/>
                      <a:pt x="778" y="312"/>
                    </a:cubicBezTo>
                    <a:cubicBezTo>
                      <a:pt x="778" y="322"/>
                      <a:pt x="771" y="330"/>
                      <a:pt x="765" y="337"/>
                    </a:cubicBezTo>
                    <a:cubicBezTo>
                      <a:pt x="770" y="344"/>
                      <a:pt x="777" y="350"/>
                      <a:pt x="782" y="358"/>
                    </a:cubicBezTo>
                    <a:cubicBezTo>
                      <a:pt x="784" y="356"/>
                      <a:pt x="784" y="351"/>
                      <a:pt x="787" y="348"/>
                    </a:cubicBezTo>
                    <a:cubicBezTo>
                      <a:pt x="789" y="344"/>
                      <a:pt x="792" y="342"/>
                      <a:pt x="795" y="340"/>
                    </a:cubicBezTo>
                    <a:cubicBezTo>
                      <a:pt x="800" y="338"/>
                      <a:pt x="799" y="344"/>
                      <a:pt x="801" y="346"/>
                    </a:cubicBezTo>
                    <a:cubicBezTo>
                      <a:pt x="798" y="351"/>
                      <a:pt x="802" y="358"/>
                      <a:pt x="802" y="362"/>
                    </a:cubicBezTo>
                    <a:cubicBezTo>
                      <a:pt x="811" y="376"/>
                      <a:pt x="821" y="390"/>
                      <a:pt x="821" y="408"/>
                    </a:cubicBezTo>
                    <a:cubicBezTo>
                      <a:pt x="820" y="419"/>
                      <a:pt x="814" y="429"/>
                      <a:pt x="809" y="438"/>
                    </a:cubicBezTo>
                    <a:cubicBezTo>
                      <a:pt x="815" y="455"/>
                      <a:pt x="809" y="474"/>
                      <a:pt x="796" y="487"/>
                    </a:cubicBezTo>
                    <a:cubicBezTo>
                      <a:pt x="785" y="499"/>
                      <a:pt x="771" y="509"/>
                      <a:pt x="756" y="516"/>
                    </a:cubicBezTo>
                    <a:cubicBezTo>
                      <a:pt x="733" y="524"/>
                      <a:pt x="708" y="528"/>
                      <a:pt x="692" y="547"/>
                    </a:cubicBezTo>
                    <a:cubicBezTo>
                      <a:pt x="693" y="551"/>
                      <a:pt x="699" y="548"/>
                      <a:pt x="701" y="551"/>
                    </a:cubicBezTo>
                    <a:cubicBezTo>
                      <a:pt x="708" y="551"/>
                      <a:pt x="714" y="564"/>
                      <a:pt x="722" y="557"/>
                    </a:cubicBezTo>
                    <a:cubicBezTo>
                      <a:pt x="731" y="554"/>
                      <a:pt x="740" y="559"/>
                      <a:pt x="745" y="566"/>
                    </a:cubicBezTo>
                    <a:cubicBezTo>
                      <a:pt x="746" y="569"/>
                      <a:pt x="750" y="571"/>
                      <a:pt x="752" y="571"/>
                    </a:cubicBezTo>
                    <a:cubicBezTo>
                      <a:pt x="755" y="568"/>
                      <a:pt x="754" y="558"/>
                      <a:pt x="761" y="559"/>
                    </a:cubicBezTo>
                    <a:cubicBezTo>
                      <a:pt x="762" y="561"/>
                      <a:pt x="763" y="562"/>
                      <a:pt x="765" y="564"/>
                    </a:cubicBezTo>
                    <a:cubicBezTo>
                      <a:pt x="771" y="554"/>
                      <a:pt x="780" y="545"/>
                      <a:pt x="793" y="548"/>
                    </a:cubicBezTo>
                    <a:cubicBezTo>
                      <a:pt x="802" y="548"/>
                      <a:pt x="805" y="557"/>
                      <a:pt x="810" y="562"/>
                    </a:cubicBezTo>
                    <a:cubicBezTo>
                      <a:pt x="811" y="570"/>
                      <a:pt x="814" y="579"/>
                      <a:pt x="809" y="586"/>
                    </a:cubicBezTo>
                    <a:cubicBezTo>
                      <a:pt x="806" y="588"/>
                      <a:pt x="802" y="592"/>
                      <a:pt x="799" y="593"/>
                    </a:cubicBezTo>
                    <a:cubicBezTo>
                      <a:pt x="794" y="592"/>
                      <a:pt x="787" y="593"/>
                      <a:pt x="787" y="586"/>
                    </a:cubicBezTo>
                    <a:cubicBezTo>
                      <a:pt x="785" y="585"/>
                      <a:pt x="785" y="580"/>
                      <a:pt x="782" y="582"/>
                    </a:cubicBezTo>
                    <a:cubicBezTo>
                      <a:pt x="780" y="587"/>
                      <a:pt x="777" y="593"/>
                      <a:pt x="778" y="599"/>
                    </a:cubicBezTo>
                    <a:cubicBezTo>
                      <a:pt x="784" y="601"/>
                      <a:pt x="789" y="607"/>
                      <a:pt x="794" y="611"/>
                    </a:cubicBezTo>
                    <a:cubicBezTo>
                      <a:pt x="792" y="616"/>
                      <a:pt x="789" y="619"/>
                      <a:pt x="787" y="624"/>
                    </a:cubicBezTo>
                    <a:cubicBezTo>
                      <a:pt x="797" y="635"/>
                      <a:pt x="813" y="644"/>
                      <a:pt x="829" y="641"/>
                    </a:cubicBezTo>
                    <a:cubicBezTo>
                      <a:pt x="836" y="643"/>
                      <a:pt x="830" y="648"/>
                      <a:pt x="830" y="651"/>
                    </a:cubicBezTo>
                    <a:cubicBezTo>
                      <a:pt x="828" y="654"/>
                      <a:pt x="824" y="655"/>
                      <a:pt x="823" y="659"/>
                    </a:cubicBezTo>
                    <a:cubicBezTo>
                      <a:pt x="829" y="675"/>
                      <a:pt x="832" y="693"/>
                      <a:pt x="835" y="709"/>
                    </a:cubicBezTo>
                    <a:cubicBezTo>
                      <a:pt x="832" y="727"/>
                      <a:pt x="833" y="745"/>
                      <a:pt x="827" y="762"/>
                    </a:cubicBezTo>
                    <a:cubicBezTo>
                      <a:pt x="831" y="768"/>
                      <a:pt x="830" y="776"/>
                      <a:pt x="827" y="782"/>
                    </a:cubicBezTo>
                    <a:cubicBezTo>
                      <a:pt x="822" y="789"/>
                      <a:pt x="814" y="797"/>
                      <a:pt x="805" y="795"/>
                    </a:cubicBezTo>
                    <a:cubicBezTo>
                      <a:pt x="801" y="792"/>
                      <a:pt x="795" y="790"/>
                      <a:pt x="793" y="786"/>
                    </a:cubicBezTo>
                    <a:cubicBezTo>
                      <a:pt x="785" y="769"/>
                      <a:pt x="799" y="753"/>
                      <a:pt x="800" y="737"/>
                    </a:cubicBezTo>
                    <a:cubicBezTo>
                      <a:pt x="796" y="737"/>
                      <a:pt x="793" y="742"/>
                      <a:pt x="789" y="743"/>
                    </a:cubicBezTo>
                    <a:cubicBezTo>
                      <a:pt x="782" y="746"/>
                      <a:pt x="771" y="748"/>
                      <a:pt x="765" y="743"/>
                    </a:cubicBezTo>
                    <a:cubicBezTo>
                      <a:pt x="761" y="742"/>
                      <a:pt x="761" y="736"/>
                      <a:pt x="757" y="737"/>
                    </a:cubicBezTo>
                    <a:cubicBezTo>
                      <a:pt x="752" y="744"/>
                      <a:pt x="745" y="746"/>
                      <a:pt x="741" y="752"/>
                    </a:cubicBezTo>
                    <a:cubicBezTo>
                      <a:pt x="741" y="756"/>
                      <a:pt x="745" y="760"/>
                      <a:pt x="747" y="764"/>
                    </a:cubicBezTo>
                    <a:cubicBezTo>
                      <a:pt x="749" y="771"/>
                      <a:pt x="746" y="777"/>
                      <a:pt x="745" y="784"/>
                    </a:cubicBezTo>
                    <a:cubicBezTo>
                      <a:pt x="749" y="788"/>
                      <a:pt x="755" y="782"/>
                      <a:pt x="761" y="783"/>
                    </a:cubicBezTo>
                    <a:cubicBezTo>
                      <a:pt x="770" y="783"/>
                      <a:pt x="782" y="779"/>
                      <a:pt x="789" y="788"/>
                    </a:cubicBezTo>
                    <a:cubicBezTo>
                      <a:pt x="798" y="798"/>
                      <a:pt x="798" y="798"/>
                      <a:pt x="798" y="798"/>
                    </a:cubicBezTo>
                    <a:cubicBezTo>
                      <a:pt x="800" y="806"/>
                      <a:pt x="797" y="812"/>
                      <a:pt x="793" y="818"/>
                    </a:cubicBezTo>
                    <a:cubicBezTo>
                      <a:pt x="787" y="824"/>
                      <a:pt x="778" y="823"/>
                      <a:pt x="772" y="821"/>
                    </a:cubicBezTo>
                    <a:cubicBezTo>
                      <a:pt x="769" y="817"/>
                      <a:pt x="769" y="817"/>
                      <a:pt x="769" y="817"/>
                    </a:cubicBezTo>
                    <a:close/>
                    <a:moveTo>
                      <a:pt x="653" y="818"/>
                    </a:moveTo>
                    <a:cubicBezTo>
                      <a:pt x="649" y="808"/>
                      <a:pt x="642" y="800"/>
                      <a:pt x="635" y="793"/>
                    </a:cubicBezTo>
                    <a:cubicBezTo>
                      <a:pt x="632" y="787"/>
                      <a:pt x="629" y="783"/>
                      <a:pt x="626" y="777"/>
                    </a:cubicBezTo>
                    <a:cubicBezTo>
                      <a:pt x="625" y="768"/>
                      <a:pt x="620" y="759"/>
                      <a:pt x="625" y="751"/>
                    </a:cubicBezTo>
                    <a:cubicBezTo>
                      <a:pt x="623" y="749"/>
                      <a:pt x="624" y="744"/>
                      <a:pt x="627" y="742"/>
                    </a:cubicBezTo>
                    <a:cubicBezTo>
                      <a:pt x="629" y="741"/>
                      <a:pt x="631" y="739"/>
                      <a:pt x="634" y="739"/>
                    </a:cubicBezTo>
                    <a:cubicBezTo>
                      <a:pt x="636" y="750"/>
                      <a:pt x="642" y="759"/>
                      <a:pt x="648" y="768"/>
                    </a:cubicBezTo>
                    <a:cubicBezTo>
                      <a:pt x="647" y="773"/>
                      <a:pt x="644" y="778"/>
                      <a:pt x="645" y="783"/>
                    </a:cubicBezTo>
                    <a:cubicBezTo>
                      <a:pt x="646" y="787"/>
                      <a:pt x="650" y="790"/>
                      <a:pt x="652" y="792"/>
                    </a:cubicBezTo>
                    <a:cubicBezTo>
                      <a:pt x="656" y="792"/>
                      <a:pt x="661" y="794"/>
                      <a:pt x="664" y="790"/>
                    </a:cubicBezTo>
                    <a:cubicBezTo>
                      <a:pt x="660" y="785"/>
                      <a:pt x="648" y="787"/>
                      <a:pt x="650" y="778"/>
                    </a:cubicBezTo>
                    <a:cubicBezTo>
                      <a:pt x="652" y="774"/>
                      <a:pt x="655" y="771"/>
                      <a:pt x="659" y="771"/>
                    </a:cubicBezTo>
                    <a:cubicBezTo>
                      <a:pt x="664" y="771"/>
                      <a:pt x="667" y="775"/>
                      <a:pt x="669" y="780"/>
                    </a:cubicBezTo>
                    <a:cubicBezTo>
                      <a:pt x="671" y="785"/>
                      <a:pt x="668" y="791"/>
                      <a:pt x="663" y="796"/>
                    </a:cubicBezTo>
                    <a:cubicBezTo>
                      <a:pt x="661" y="795"/>
                      <a:pt x="658" y="798"/>
                      <a:pt x="658" y="800"/>
                    </a:cubicBezTo>
                    <a:cubicBezTo>
                      <a:pt x="658" y="804"/>
                      <a:pt x="663" y="807"/>
                      <a:pt x="660" y="811"/>
                    </a:cubicBezTo>
                    <a:cubicBezTo>
                      <a:pt x="658" y="814"/>
                      <a:pt x="657" y="818"/>
                      <a:pt x="653" y="818"/>
                    </a:cubicBezTo>
                    <a:close/>
                    <a:moveTo>
                      <a:pt x="378" y="814"/>
                    </a:moveTo>
                    <a:cubicBezTo>
                      <a:pt x="371" y="810"/>
                      <a:pt x="363" y="808"/>
                      <a:pt x="356" y="807"/>
                    </a:cubicBezTo>
                    <a:cubicBezTo>
                      <a:pt x="356" y="800"/>
                      <a:pt x="365" y="801"/>
                      <a:pt x="370" y="799"/>
                    </a:cubicBezTo>
                    <a:cubicBezTo>
                      <a:pt x="373" y="798"/>
                      <a:pt x="375" y="802"/>
                      <a:pt x="377" y="798"/>
                    </a:cubicBezTo>
                    <a:cubicBezTo>
                      <a:pt x="378" y="794"/>
                      <a:pt x="383" y="794"/>
                      <a:pt x="385" y="792"/>
                    </a:cubicBezTo>
                    <a:cubicBezTo>
                      <a:pt x="391" y="791"/>
                      <a:pt x="393" y="796"/>
                      <a:pt x="397" y="798"/>
                    </a:cubicBezTo>
                    <a:cubicBezTo>
                      <a:pt x="401" y="803"/>
                      <a:pt x="389" y="807"/>
                      <a:pt x="397" y="808"/>
                    </a:cubicBezTo>
                    <a:cubicBezTo>
                      <a:pt x="402" y="808"/>
                      <a:pt x="405" y="811"/>
                      <a:pt x="410" y="812"/>
                    </a:cubicBezTo>
                    <a:cubicBezTo>
                      <a:pt x="425" y="812"/>
                      <a:pt x="441" y="811"/>
                      <a:pt x="453" y="802"/>
                    </a:cubicBezTo>
                    <a:cubicBezTo>
                      <a:pt x="456" y="801"/>
                      <a:pt x="458" y="798"/>
                      <a:pt x="461" y="801"/>
                    </a:cubicBezTo>
                    <a:cubicBezTo>
                      <a:pt x="484" y="801"/>
                      <a:pt x="494" y="780"/>
                      <a:pt x="509" y="765"/>
                    </a:cubicBezTo>
                    <a:cubicBezTo>
                      <a:pt x="522" y="745"/>
                      <a:pt x="530" y="724"/>
                      <a:pt x="536" y="702"/>
                    </a:cubicBezTo>
                    <a:cubicBezTo>
                      <a:pt x="542" y="690"/>
                      <a:pt x="550" y="675"/>
                      <a:pt x="564" y="671"/>
                    </a:cubicBezTo>
                    <a:cubicBezTo>
                      <a:pt x="560" y="673"/>
                      <a:pt x="562" y="680"/>
                      <a:pt x="556" y="679"/>
                    </a:cubicBezTo>
                    <a:cubicBezTo>
                      <a:pt x="540" y="695"/>
                      <a:pt x="535" y="719"/>
                      <a:pt x="526" y="740"/>
                    </a:cubicBezTo>
                    <a:cubicBezTo>
                      <a:pt x="521" y="757"/>
                      <a:pt x="512" y="772"/>
                      <a:pt x="501" y="786"/>
                    </a:cubicBezTo>
                    <a:cubicBezTo>
                      <a:pt x="492" y="792"/>
                      <a:pt x="487" y="800"/>
                      <a:pt x="478" y="804"/>
                    </a:cubicBezTo>
                    <a:cubicBezTo>
                      <a:pt x="468" y="807"/>
                      <a:pt x="456" y="807"/>
                      <a:pt x="445" y="808"/>
                    </a:cubicBezTo>
                    <a:cubicBezTo>
                      <a:pt x="431" y="818"/>
                      <a:pt x="413" y="823"/>
                      <a:pt x="396" y="821"/>
                    </a:cubicBezTo>
                    <a:cubicBezTo>
                      <a:pt x="378" y="814"/>
                      <a:pt x="378" y="814"/>
                      <a:pt x="378" y="814"/>
                    </a:cubicBezTo>
                    <a:close/>
                    <a:moveTo>
                      <a:pt x="677" y="806"/>
                    </a:moveTo>
                    <a:cubicBezTo>
                      <a:pt x="676" y="806"/>
                      <a:pt x="676" y="806"/>
                      <a:pt x="676" y="806"/>
                    </a:cubicBezTo>
                    <a:cubicBezTo>
                      <a:pt x="677" y="806"/>
                      <a:pt x="677" y="806"/>
                      <a:pt x="677" y="806"/>
                    </a:cubicBezTo>
                    <a:close/>
                    <a:moveTo>
                      <a:pt x="568" y="808"/>
                    </a:moveTo>
                    <a:cubicBezTo>
                      <a:pt x="563" y="802"/>
                      <a:pt x="557" y="797"/>
                      <a:pt x="559" y="789"/>
                    </a:cubicBezTo>
                    <a:cubicBezTo>
                      <a:pt x="559" y="783"/>
                      <a:pt x="561" y="777"/>
                      <a:pt x="566" y="773"/>
                    </a:cubicBezTo>
                    <a:cubicBezTo>
                      <a:pt x="573" y="766"/>
                      <a:pt x="586" y="773"/>
                      <a:pt x="592" y="763"/>
                    </a:cubicBezTo>
                    <a:cubicBezTo>
                      <a:pt x="595" y="762"/>
                      <a:pt x="596" y="760"/>
                      <a:pt x="597" y="757"/>
                    </a:cubicBezTo>
                    <a:cubicBezTo>
                      <a:pt x="605" y="756"/>
                      <a:pt x="610" y="750"/>
                      <a:pt x="618" y="751"/>
                    </a:cubicBezTo>
                    <a:cubicBezTo>
                      <a:pt x="619" y="755"/>
                      <a:pt x="616" y="760"/>
                      <a:pt x="613" y="765"/>
                    </a:cubicBezTo>
                    <a:cubicBezTo>
                      <a:pt x="608" y="766"/>
                      <a:pt x="602" y="764"/>
                      <a:pt x="598" y="767"/>
                    </a:cubicBezTo>
                    <a:cubicBezTo>
                      <a:pt x="601" y="769"/>
                      <a:pt x="603" y="767"/>
                      <a:pt x="606" y="768"/>
                    </a:cubicBezTo>
                    <a:cubicBezTo>
                      <a:pt x="600" y="779"/>
                      <a:pt x="586" y="776"/>
                      <a:pt x="575" y="780"/>
                    </a:cubicBezTo>
                    <a:cubicBezTo>
                      <a:pt x="574" y="784"/>
                      <a:pt x="569" y="787"/>
                      <a:pt x="571" y="791"/>
                    </a:cubicBezTo>
                    <a:cubicBezTo>
                      <a:pt x="577" y="796"/>
                      <a:pt x="584" y="786"/>
                      <a:pt x="590" y="792"/>
                    </a:cubicBezTo>
                    <a:cubicBezTo>
                      <a:pt x="596" y="797"/>
                      <a:pt x="590" y="803"/>
                      <a:pt x="588" y="808"/>
                    </a:cubicBezTo>
                    <a:cubicBezTo>
                      <a:pt x="582" y="813"/>
                      <a:pt x="573" y="811"/>
                      <a:pt x="568" y="808"/>
                    </a:cubicBezTo>
                    <a:close/>
                    <a:moveTo>
                      <a:pt x="257" y="808"/>
                    </a:moveTo>
                    <a:cubicBezTo>
                      <a:pt x="253" y="804"/>
                      <a:pt x="248" y="799"/>
                      <a:pt x="250" y="793"/>
                    </a:cubicBezTo>
                    <a:cubicBezTo>
                      <a:pt x="255" y="781"/>
                      <a:pt x="254" y="766"/>
                      <a:pt x="265" y="756"/>
                    </a:cubicBezTo>
                    <a:cubicBezTo>
                      <a:pt x="261" y="768"/>
                      <a:pt x="263" y="783"/>
                      <a:pt x="272" y="792"/>
                    </a:cubicBezTo>
                    <a:cubicBezTo>
                      <a:pt x="281" y="800"/>
                      <a:pt x="281" y="800"/>
                      <a:pt x="281" y="800"/>
                    </a:cubicBezTo>
                    <a:cubicBezTo>
                      <a:pt x="286" y="800"/>
                      <a:pt x="292" y="799"/>
                      <a:pt x="294" y="794"/>
                    </a:cubicBezTo>
                    <a:cubicBezTo>
                      <a:pt x="294" y="790"/>
                      <a:pt x="286" y="792"/>
                      <a:pt x="286" y="787"/>
                    </a:cubicBezTo>
                    <a:cubicBezTo>
                      <a:pt x="285" y="783"/>
                      <a:pt x="287" y="779"/>
                      <a:pt x="292" y="780"/>
                    </a:cubicBezTo>
                    <a:cubicBezTo>
                      <a:pt x="298" y="780"/>
                      <a:pt x="303" y="783"/>
                      <a:pt x="307" y="789"/>
                    </a:cubicBezTo>
                    <a:cubicBezTo>
                      <a:pt x="304" y="795"/>
                      <a:pt x="309" y="801"/>
                      <a:pt x="304" y="807"/>
                    </a:cubicBezTo>
                    <a:cubicBezTo>
                      <a:pt x="293" y="820"/>
                      <a:pt x="269" y="822"/>
                      <a:pt x="257" y="808"/>
                    </a:cubicBezTo>
                    <a:close/>
                    <a:moveTo>
                      <a:pt x="799" y="783"/>
                    </a:moveTo>
                    <a:cubicBezTo>
                      <a:pt x="793" y="770"/>
                      <a:pt x="801" y="756"/>
                      <a:pt x="805" y="744"/>
                    </a:cubicBezTo>
                    <a:cubicBezTo>
                      <a:pt x="807" y="735"/>
                      <a:pt x="809" y="728"/>
                      <a:pt x="809" y="719"/>
                    </a:cubicBezTo>
                    <a:cubicBezTo>
                      <a:pt x="811" y="702"/>
                      <a:pt x="810" y="686"/>
                      <a:pt x="803" y="671"/>
                    </a:cubicBezTo>
                    <a:cubicBezTo>
                      <a:pt x="801" y="668"/>
                      <a:pt x="797" y="665"/>
                      <a:pt x="799" y="662"/>
                    </a:cubicBezTo>
                    <a:cubicBezTo>
                      <a:pt x="817" y="664"/>
                      <a:pt x="815" y="685"/>
                      <a:pt x="819" y="698"/>
                    </a:cubicBezTo>
                    <a:cubicBezTo>
                      <a:pt x="820" y="720"/>
                      <a:pt x="819" y="742"/>
                      <a:pt x="812" y="762"/>
                    </a:cubicBezTo>
                    <a:cubicBezTo>
                      <a:pt x="810" y="764"/>
                      <a:pt x="808" y="768"/>
                      <a:pt x="808" y="772"/>
                    </a:cubicBezTo>
                    <a:cubicBezTo>
                      <a:pt x="809" y="773"/>
                      <a:pt x="810" y="774"/>
                      <a:pt x="811" y="774"/>
                    </a:cubicBezTo>
                    <a:cubicBezTo>
                      <a:pt x="813" y="772"/>
                      <a:pt x="814" y="768"/>
                      <a:pt x="817" y="767"/>
                    </a:cubicBezTo>
                    <a:cubicBezTo>
                      <a:pt x="821" y="765"/>
                      <a:pt x="822" y="769"/>
                      <a:pt x="825" y="771"/>
                    </a:cubicBezTo>
                    <a:cubicBezTo>
                      <a:pt x="826" y="779"/>
                      <a:pt x="819" y="785"/>
                      <a:pt x="813" y="789"/>
                    </a:cubicBezTo>
                    <a:cubicBezTo>
                      <a:pt x="807" y="790"/>
                      <a:pt x="802" y="788"/>
                      <a:pt x="799" y="783"/>
                    </a:cubicBezTo>
                    <a:close/>
                    <a:moveTo>
                      <a:pt x="402" y="803"/>
                    </a:moveTo>
                    <a:cubicBezTo>
                      <a:pt x="402" y="797"/>
                      <a:pt x="402" y="797"/>
                      <a:pt x="402" y="797"/>
                    </a:cubicBezTo>
                    <a:cubicBezTo>
                      <a:pt x="429" y="796"/>
                      <a:pt x="457" y="790"/>
                      <a:pt x="476" y="770"/>
                    </a:cubicBezTo>
                    <a:cubicBezTo>
                      <a:pt x="492" y="759"/>
                      <a:pt x="503" y="744"/>
                      <a:pt x="508" y="726"/>
                    </a:cubicBezTo>
                    <a:cubicBezTo>
                      <a:pt x="516" y="718"/>
                      <a:pt x="514" y="708"/>
                      <a:pt x="519" y="700"/>
                    </a:cubicBezTo>
                    <a:cubicBezTo>
                      <a:pt x="517" y="694"/>
                      <a:pt x="524" y="692"/>
                      <a:pt x="524" y="687"/>
                    </a:cubicBezTo>
                    <a:cubicBezTo>
                      <a:pt x="529" y="673"/>
                      <a:pt x="541" y="661"/>
                      <a:pt x="555" y="659"/>
                    </a:cubicBezTo>
                    <a:cubicBezTo>
                      <a:pt x="556" y="658"/>
                      <a:pt x="558" y="658"/>
                      <a:pt x="558" y="656"/>
                    </a:cubicBezTo>
                    <a:cubicBezTo>
                      <a:pt x="554" y="652"/>
                      <a:pt x="548" y="655"/>
                      <a:pt x="543" y="656"/>
                    </a:cubicBezTo>
                    <a:cubicBezTo>
                      <a:pt x="536" y="663"/>
                      <a:pt x="526" y="668"/>
                      <a:pt x="523" y="678"/>
                    </a:cubicBezTo>
                    <a:cubicBezTo>
                      <a:pt x="519" y="677"/>
                      <a:pt x="515" y="675"/>
                      <a:pt x="511" y="676"/>
                    </a:cubicBezTo>
                    <a:cubicBezTo>
                      <a:pt x="509" y="677"/>
                      <a:pt x="505" y="681"/>
                      <a:pt x="509" y="683"/>
                    </a:cubicBezTo>
                    <a:cubicBezTo>
                      <a:pt x="512" y="686"/>
                      <a:pt x="514" y="678"/>
                      <a:pt x="517" y="683"/>
                    </a:cubicBezTo>
                    <a:cubicBezTo>
                      <a:pt x="518" y="687"/>
                      <a:pt x="514" y="689"/>
                      <a:pt x="512" y="691"/>
                    </a:cubicBezTo>
                    <a:cubicBezTo>
                      <a:pt x="506" y="691"/>
                      <a:pt x="499" y="691"/>
                      <a:pt x="497" y="698"/>
                    </a:cubicBezTo>
                    <a:cubicBezTo>
                      <a:pt x="495" y="701"/>
                      <a:pt x="491" y="704"/>
                      <a:pt x="487" y="703"/>
                    </a:cubicBezTo>
                    <a:cubicBezTo>
                      <a:pt x="488" y="698"/>
                      <a:pt x="495" y="695"/>
                      <a:pt x="494" y="689"/>
                    </a:cubicBezTo>
                    <a:cubicBezTo>
                      <a:pt x="496" y="684"/>
                      <a:pt x="500" y="679"/>
                      <a:pt x="501" y="674"/>
                    </a:cubicBezTo>
                    <a:cubicBezTo>
                      <a:pt x="513" y="663"/>
                      <a:pt x="513" y="663"/>
                      <a:pt x="513" y="663"/>
                    </a:cubicBezTo>
                    <a:cubicBezTo>
                      <a:pt x="520" y="661"/>
                      <a:pt x="528" y="662"/>
                      <a:pt x="534" y="658"/>
                    </a:cubicBezTo>
                    <a:cubicBezTo>
                      <a:pt x="534" y="655"/>
                      <a:pt x="530" y="656"/>
                      <a:pt x="528" y="655"/>
                    </a:cubicBezTo>
                    <a:cubicBezTo>
                      <a:pt x="512" y="655"/>
                      <a:pt x="499" y="648"/>
                      <a:pt x="486" y="641"/>
                    </a:cubicBezTo>
                    <a:cubicBezTo>
                      <a:pt x="474" y="635"/>
                      <a:pt x="470" y="623"/>
                      <a:pt x="463" y="613"/>
                    </a:cubicBezTo>
                    <a:cubicBezTo>
                      <a:pt x="461" y="600"/>
                      <a:pt x="460" y="589"/>
                      <a:pt x="464" y="577"/>
                    </a:cubicBezTo>
                    <a:cubicBezTo>
                      <a:pt x="473" y="566"/>
                      <a:pt x="478" y="553"/>
                      <a:pt x="491" y="547"/>
                    </a:cubicBezTo>
                    <a:cubicBezTo>
                      <a:pt x="505" y="543"/>
                      <a:pt x="520" y="547"/>
                      <a:pt x="530" y="555"/>
                    </a:cubicBezTo>
                    <a:cubicBezTo>
                      <a:pt x="536" y="565"/>
                      <a:pt x="546" y="576"/>
                      <a:pt x="538" y="587"/>
                    </a:cubicBezTo>
                    <a:cubicBezTo>
                      <a:pt x="537" y="590"/>
                      <a:pt x="535" y="594"/>
                      <a:pt x="531" y="594"/>
                    </a:cubicBezTo>
                    <a:cubicBezTo>
                      <a:pt x="524" y="595"/>
                      <a:pt x="516" y="592"/>
                      <a:pt x="512" y="586"/>
                    </a:cubicBezTo>
                    <a:cubicBezTo>
                      <a:pt x="511" y="581"/>
                      <a:pt x="509" y="578"/>
                      <a:pt x="514" y="575"/>
                    </a:cubicBezTo>
                    <a:cubicBezTo>
                      <a:pt x="517" y="573"/>
                      <a:pt x="520" y="574"/>
                      <a:pt x="523" y="574"/>
                    </a:cubicBezTo>
                    <a:cubicBezTo>
                      <a:pt x="527" y="575"/>
                      <a:pt x="526" y="580"/>
                      <a:pt x="530" y="578"/>
                    </a:cubicBezTo>
                    <a:cubicBezTo>
                      <a:pt x="531" y="577"/>
                      <a:pt x="531" y="574"/>
                      <a:pt x="530" y="573"/>
                    </a:cubicBezTo>
                    <a:cubicBezTo>
                      <a:pt x="526" y="568"/>
                      <a:pt x="519" y="567"/>
                      <a:pt x="514" y="568"/>
                    </a:cubicBezTo>
                    <a:cubicBezTo>
                      <a:pt x="507" y="571"/>
                      <a:pt x="508" y="579"/>
                      <a:pt x="501" y="580"/>
                    </a:cubicBezTo>
                    <a:cubicBezTo>
                      <a:pt x="495" y="584"/>
                      <a:pt x="496" y="592"/>
                      <a:pt x="495" y="597"/>
                    </a:cubicBezTo>
                    <a:cubicBezTo>
                      <a:pt x="498" y="612"/>
                      <a:pt x="510" y="627"/>
                      <a:pt x="524" y="632"/>
                    </a:cubicBezTo>
                    <a:cubicBezTo>
                      <a:pt x="531" y="634"/>
                      <a:pt x="541" y="635"/>
                      <a:pt x="547" y="630"/>
                    </a:cubicBezTo>
                    <a:cubicBezTo>
                      <a:pt x="549" y="628"/>
                      <a:pt x="549" y="626"/>
                      <a:pt x="549" y="625"/>
                    </a:cubicBezTo>
                    <a:cubicBezTo>
                      <a:pt x="554" y="618"/>
                      <a:pt x="559" y="612"/>
                      <a:pt x="557" y="604"/>
                    </a:cubicBezTo>
                    <a:cubicBezTo>
                      <a:pt x="553" y="593"/>
                      <a:pt x="553" y="593"/>
                      <a:pt x="553" y="593"/>
                    </a:cubicBezTo>
                    <a:cubicBezTo>
                      <a:pt x="560" y="600"/>
                      <a:pt x="562" y="612"/>
                      <a:pt x="561" y="622"/>
                    </a:cubicBezTo>
                    <a:cubicBezTo>
                      <a:pt x="560" y="627"/>
                      <a:pt x="551" y="630"/>
                      <a:pt x="556" y="635"/>
                    </a:cubicBezTo>
                    <a:cubicBezTo>
                      <a:pt x="555" y="639"/>
                      <a:pt x="553" y="644"/>
                      <a:pt x="555" y="649"/>
                    </a:cubicBezTo>
                    <a:cubicBezTo>
                      <a:pt x="557" y="653"/>
                      <a:pt x="561" y="656"/>
                      <a:pt x="565" y="657"/>
                    </a:cubicBezTo>
                    <a:cubicBezTo>
                      <a:pt x="570" y="659"/>
                      <a:pt x="574" y="653"/>
                      <a:pt x="577" y="651"/>
                    </a:cubicBezTo>
                    <a:cubicBezTo>
                      <a:pt x="577" y="644"/>
                      <a:pt x="586" y="645"/>
                      <a:pt x="591" y="644"/>
                    </a:cubicBezTo>
                    <a:cubicBezTo>
                      <a:pt x="604" y="645"/>
                      <a:pt x="617" y="652"/>
                      <a:pt x="625" y="663"/>
                    </a:cubicBezTo>
                    <a:cubicBezTo>
                      <a:pt x="623" y="666"/>
                      <a:pt x="626" y="668"/>
                      <a:pt x="627" y="670"/>
                    </a:cubicBezTo>
                    <a:cubicBezTo>
                      <a:pt x="630" y="668"/>
                      <a:pt x="630" y="668"/>
                      <a:pt x="630" y="668"/>
                    </a:cubicBezTo>
                    <a:cubicBezTo>
                      <a:pt x="637" y="674"/>
                      <a:pt x="641" y="684"/>
                      <a:pt x="642" y="694"/>
                    </a:cubicBezTo>
                    <a:cubicBezTo>
                      <a:pt x="638" y="698"/>
                      <a:pt x="635" y="705"/>
                      <a:pt x="638" y="711"/>
                    </a:cubicBezTo>
                    <a:cubicBezTo>
                      <a:pt x="642" y="714"/>
                      <a:pt x="640" y="719"/>
                      <a:pt x="637" y="723"/>
                    </a:cubicBezTo>
                    <a:cubicBezTo>
                      <a:pt x="629" y="737"/>
                      <a:pt x="615" y="746"/>
                      <a:pt x="600" y="750"/>
                    </a:cubicBezTo>
                    <a:cubicBezTo>
                      <a:pt x="587" y="754"/>
                      <a:pt x="574" y="746"/>
                      <a:pt x="566" y="737"/>
                    </a:cubicBezTo>
                    <a:cubicBezTo>
                      <a:pt x="563" y="731"/>
                      <a:pt x="560" y="723"/>
                      <a:pt x="563" y="716"/>
                    </a:cubicBezTo>
                    <a:cubicBezTo>
                      <a:pt x="567" y="708"/>
                      <a:pt x="576" y="708"/>
                      <a:pt x="584" y="708"/>
                    </a:cubicBezTo>
                    <a:cubicBezTo>
                      <a:pt x="588" y="710"/>
                      <a:pt x="590" y="716"/>
                      <a:pt x="588" y="721"/>
                    </a:cubicBezTo>
                    <a:cubicBezTo>
                      <a:pt x="584" y="722"/>
                      <a:pt x="579" y="720"/>
                      <a:pt x="575" y="724"/>
                    </a:cubicBezTo>
                    <a:cubicBezTo>
                      <a:pt x="577" y="732"/>
                      <a:pt x="585" y="727"/>
                      <a:pt x="589" y="729"/>
                    </a:cubicBezTo>
                    <a:cubicBezTo>
                      <a:pt x="597" y="733"/>
                      <a:pt x="609" y="732"/>
                      <a:pt x="617" y="728"/>
                    </a:cubicBezTo>
                    <a:cubicBezTo>
                      <a:pt x="630" y="719"/>
                      <a:pt x="635" y="704"/>
                      <a:pt x="632" y="689"/>
                    </a:cubicBezTo>
                    <a:cubicBezTo>
                      <a:pt x="628" y="686"/>
                      <a:pt x="626" y="681"/>
                      <a:pt x="623" y="676"/>
                    </a:cubicBezTo>
                    <a:cubicBezTo>
                      <a:pt x="613" y="665"/>
                      <a:pt x="599" y="659"/>
                      <a:pt x="584" y="661"/>
                    </a:cubicBezTo>
                    <a:cubicBezTo>
                      <a:pt x="578" y="662"/>
                      <a:pt x="570" y="660"/>
                      <a:pt x="563" y="663"/>
                    </a:cubicBezTo>
                    <a:cubicBezTo>
                      <a:pt x="530" y="678"/>
                      <a:pt x="527" y="718"/>
                      <a:pt x="513" y="747"/>
                    </a:cubicBezTo>
                    <a:cubicBezTo>
                      <a:pt x="503" y="764"/>
                      <a:pt x="491" y="778"/>
                      <a:pt x="476" y="791"/>
                    </a:cubicBezTo>
                    <a:cubicBezTo>
                      <a:pt x="469" y="796"/>
                      <a:pt x="458" y="793"/>
                      <a:pt x="451" y="797"/>
                    </a:cubicBezTo>
                    <a:cubicBezTo>
                      <a:pt x="439" y="806"/>
                      <a:pt x="422" y="806"/>
                      <a:pt x="407" y="806"/>
                    </a:cubicBezTo>
                    <a:cubicBezTo>
                      <a:pt x="406" y="805"/>
                      <a:pt x="403" y="804"/>
                      <a:pt x="402" y="803"/>
                    </a:cubicBezTo>
                    <a:close/>
                    <a:moveTo>
                      <a:pt x="137" y="802"/>
                    </a:moveTo>
                    <a:cubicBezTo>
                      <a:pt x="136" y="801"/>
                      <a:pt x="137" y="798"/>
                      <a:pt x="137" y="796"/>
                    </a:cubicBezTo>
                    <a:cubicBezTo>
                      <a:pt x="140" y="792"/>
                      <a:pt x="144" y="789"/>
                      <a:pt x="150" y="789"/>
                    </a:cubicBezTo>
                    <a:cubicBezTo>
                      <a:pt x="152" y="789"/>
                      <a:pt x="155" y="793"/>
                      <a:pt x="157" y="790"/>
                    </a:cubicBezTo>
                    <a:cubicBezTo>
                      <a:pt x="156" y="786"/>
                      <a:pt x="157" y="782"/>
                      <a:pt x="159" y="778"/>
                    </a:cubicBezTo>
                    <a:cubicBezTo>
                      <a:pt x="162" y="777"/>
                      <a:pt x="165" y="776"/>
                      <a:pt x="168" y="778"/>
                    </a:cubicBezTo>
                    <a:cubicBezTo>
                      <a:pt x="172" y="780"/>
                      <a:pt x="175" y="784"/>
                      <a:pt x="176" y="789"/>
                    </a:cubicBezTo>
                    <a:cubicBezTo>
                      <a:pt x="177" y="792"/>
                      <a:pt x="175" y="793"/>
                      <a:pt x="172" y="794"/>
                    </a:cubicBezTo>
                    <a:cubicBezTo>
                      <a:pt x="170" y="794"/>
                      <a:pt x="167" y="793"/>
                      <a:pt x="166" y="795"/>
                    </a:cubicBezTo>
                    <a:cubicBezTo>
                      <a:pt x="165" y="796"/>
                      <a:pt x="165" y="798"/>
                      <a:pt x="167" y="799"/>
                    </a:cubicBezTo>
                    <a:cubicBezTo>
                      <a:pt x="171" y="803"/>
                      <a:pt x="175" y="798"/>
                      <a:pt x="179" y="797"/>
                    </a:cubicBezTo>
                    <a:cubicBezTo>
                      <a:pt x="191" y="799"/>
                      <a:pt x="201" y="794"/>
                      <a:pt x="211" y="791"/>
                    </a:cubicBezTo>
                    <a:cubicBezTo>
                      <a:pt x="213" y="795"/>
                      <a:pt x="214" y="800"/>
                      <a:pt x="212" y="804"/>
                    </a:cubicBezTo>
                    <a:cubicBezTo>
                      <a:pt x="191" y="824"/>
                      <a:pt x="160" y="810"/>
                      <a:pt x="137" y="802"/>
                    </a:cubicBezTo>
                    <a:close/>
                    <a:moveTo>
                      <a:pt x="220" y="802"/>
                    </a:moveTo>
                    <a:cubicBezTo>
                      <a:pt x="215" y="796"/>
                      <a:pt x="215" y="786"/>
                      <a:pt x="217" y="779"/>
                    </a:cubicBezTo>
                    <a:cubicBezTo>
                      <a:pt x="221" y="775"/>
                      <a:pt x="226" y="777"/>
                      <a:pt x="231" y="778"/>
                    </a:cubicBezTo>
                    <a:cubicBezTo>
                      <a:pt x="232" y="780"/>
                      <a:pt x="234" y="782"/>
                      <a:pt x="233" y="785"/>
                    </a:cubicBezTo>
                    <a:cubicBezTo>
                      <a:pt x="230" y="786"/>
                      <a:pt x="228" y="789"/>
                      <a:pt x="230" y="792"/>
                    </a:cubicBezTo>
                    <a:cubicBezTo>
                      <a:pt x="232" y="794"/>
                      <a:pt x="234" y="791"/>
                      <a:pt x="235" y="791"/>
                    </a:cubicBezTo>
                    <a:cubicBezTo>
                      <a:pt x="239" y="788"/>
                      <a:pt x="240" y="783"/>
                      <a:pt x="237" y="779"/>
                    </a:cubicBezTo>
                    <a:cubicBezTo>
                      <a:pt x="235" y="772"/>
                      <a:pt x="243" y="765"/>
                      <a:pt x="243" y="757"/>
                    </a:cubicBezTo>
                    <a:cubicBezTo>
                      <a:pt x="248" y="742"/>
                      <a:pt x="260" y="724"/>
                      <a:pt x="278" y="722"/>
                    </a:cubicBezTo>
                    <a:cubicBezTo>
                      <a:pt x="284" y="726"/>
                      <a:pt x="291" y="729"/>
                      <a:pt x="297" y="725"/>
                    </a:cubicBezTo>
                    <a:cubicBezTo>
                      <a:pt x="308" y="712"/>
                      <a:pt x="321" y="726"/>
                      <a:pt x="332" y="729"/>
                    </a:cubicBezTo>
                    <a:cubicBezTo>
                      <a:pt x="347" y="740"/>
                      <a:pt x="347" y="740"/>
                      <a:pt x="347" y="740"/>
                    </a:cubicBezTo>
                    <a:cubicBezTo>
                      <a:pt x="353" y="758"/>
                      <a:pt x="355" y="780"/>
                      <a:pt x="374" y="789"/>
                    </a:cubicBezTo>
                    <a:cubicBezTo>
                      <a:pt x="376" y="791"/>
                      <a:pt x="374" y="792"/>
                      <a:pt x="372" y="792"/>
                    </a:cubicBezTo>
                    <a:cubicBezTo>
                      <a:pt x="362" y="795"/>
                      <a:pt x="360" y="784"/>
                      <a:pt x="355" y="778"/>
                    </a:cubicBezTo>
                    <a:cubicBezTo>
                      <a:pt x="347" y="760"/>
                      <a:pt x="330" y="748"/>
                      <a:pt x="313" y="740"/>
                    </a:cubicBezTo>
                    <a:cubicBezTo>
                      <a:pt x="304" y="739"/>
                      <a:pt x="293" y="739"/>
                      <a:pt x="286" y="745"/>
                    </a:cubicBezTo>
                    <a:cubicBezTo>
                      <a:pt x="278" y="749"/>
                      <a:pt x="277" y="758"/>
                      <a:pt x="278" y="767"/>
                    </a:cubicBezTo>
                    <a:cubicBezTo>
                      <a:pt x="280" y="771"/>
                      <a:pt x="283" y="778"/>
                      <a:pt x="280" y="783"/>
                    </a:cubicBezTo>
                    <a:cubicBezTo>
                      <a:pt x="282" y="792"/>
                      <a:pt x="282" y="792"/>
                      <a:pt x="282" y="792"/>
                    </a:cubicBezTo>
                    <a:cubicBezTo>
                      <a:pt x="277" y="791"/>
                      <a:pt x="275" y="785"/>
                      <a:pt x="271" y="781"/>
                    </a:cubicBezTo>
                    <a:cubicBezTo>
                      <a:pt x="266" y="775"/>
                      <a:pt x="268" y="764"/>
                      <a:pt x="270" y="758"/>
                    </a:cubicBezTo>
                    <a:cubicBezTo>
                      <a:pt x="282" y="740"/>
                      <a:pt x="282" y="740"/>
                      <a:pt x="282" y="740"/>
                    </a:cubicBezTo>
                    <a:cubicBezTo>
                      <a:pt x="287" y="736"/>
                      <a:pt x="296" y="734"/>
                      <a:pt x="302" y="735"/>
                    </a:cubicBezTo>
                    <a:cubicBezTo>
                      <a:pt x="304" y="734"/>
                      <a:pt x="304" y="734"/>
                      <a:pt x="304" y="734"/>
                    </a:cubicBezTo>
                    <a:cubicBezTo>
                      <a:pt x="296" y="727"/>
                      <a:pt x="286" y="730"/>
                      <a:pt x="278" y="733"/>
                    </a:cubicBezTo>
                    <a:cubicBezTo>
                      <a:pt x="270" y="737"/>
                      <a:pt x="264" y="744"/>
                      <a:pt x="260" y="750"/>
                    </a:cubicBezTo>
                    <a:cubicBezTo>
                      <a:pt x="257" y="754"/>
                      <a:pt x="254" y="759"/>
                      <a:pt x="253" y="764"/>
                    </a:cubicBezTo>
                    <a:cubicBezTo>
                      <a:pt x="245" y="792"/>
                      <a:pt x="245" y="792"/>
                      <a:pt x="245" y="792"/>
                    </a:cubicBezTo>
                    <a:cubicBezTo>
                      <a:pt x="244" y="797"/>
                      <a:pt x="241" y="802"/>
                      <a:pt x="236" y="805"/>
                    </a:cubicBezTo>
                    <a:cubicBezTo>
                      <a:pt x="230" y="805"/>
                      <a:pt x="223" y="806"/>
                      <a:pt x="220" y="802"/>
                    </a:cubicBezTo>
                    <a:close/>
                    <a:moveTo>
                      <a:pt x="67" y="800"/>
                    </a:moveTo>
                    <a:cubicBezTo>
                      <a:pt x="60" y="791"/>
                      <a:pt x="59" y="780"/>
                      <a:pt x="60" y="769"/>
                    </a:cubicBezTo>
                    <a:cubicBezTo>
                      <a:pt x="66" y="761"/>
                      <a:pt x="70" y="752"/>
                      <a:pt x="79" y="749"/>
                    </a:cubicBezTo>
                    <a:cubicBezTo>
                      <a:pt x="86" y="744"/>
                      <a:pt x="90" y="755"/>
                      <a:pt x="97" y="753"/>
                    </a:cubicBezTo>
                    <a:cubicBezTo>
                      <a:pt x="103" y="752"/>
                      <a:pt x="108" y="747"/>
                      <a:pt x="111" y="743"/>
                    </a:cubicBezTo>
                    <a:cubicBezTo>
                      <a:pt x="112" y="738"/>
                      <a:pt x="112" y="738"/>
                      <a:pt x="112" y="738"/>
                    </a:cubicBezTo>
                    <a:cubicBezTo>
                      <a:pt x="118" y="735"/>
                      <a:pt x="126" y="737"/>
                      <a:pt x="131" y="740"/>
                    </a:cubicBezTo>
                    <a:cubicBezTo>
                      <a:pt x="140" y="745"/>
                      <a:pt x="138" y="755"/>
                      <a:pt x="141" y="763"/>
                    </a:cubicBezTo>
                    <a:cubicBezTo>
                      <a:pt x="142" y="766"/>
                      <a:pt x="139" y="765"/>
                      <a:pt x="138" y="765"/>
                    </a:cubicBezTo>
                    <a:cubicBezTo>
                      <a:pt x="132" y="767"/>
                      <a:pt x="128" y="755"/>
                      <a:pt x="123" y="761"/>
                    </a:cubicBezTo>
                    <a:cubicBezTo>
                      <a:pt x="126" y="770"/>
                      <a:pt x="120" y="777"/>
                      <a:pt x="116" y="784"/>
                    </a:cubicBezTo>
                    <a:cubicBezTo>
                      <a:pt x="111" y="788"/>
                      <a:pt x="106" y="791"/>
                      <a:pt x="100" y="789"/>
                    </a:cubicBezTo>
                    <a:cubicBezTo>
                      <a:pt x="105" y="787"/>
                      <a:pt x="110" y="784"/>
                      <a:pt x="114" y="781"/>
                    </a:cubicBezTo>
                    <a:cubicBezTo>
                      <a:pt x="117" y="775"/>
                      <a:pt x="122" y="768"/>
                      <a:pt x="118" y="761"/>
                    </a:cubicBezTo>
                    <a:cubicBezTo>
                      <a:pt x="113" y="756"/>
                      <a:pt x="106" y="754"/>
                      <a:pt x="98" y="753"/>
                    </a:cubicBezTo>
                    <a:cubicBezTo>
                      <a:pt x="92" y="754"/>
                      <a:pt x="88" y="757"/>
                      <a:pt x="83" y="762"/>
                    </a:cubicBezTo>
                    <a:cubicBezTo>
                      <a:pt x="80" y="769"/>
                      <a:pt x="79" y="777"/>
                      <a:pt x="81" y="784"/>
                    </a:cubicBezTo>
                    <a:cubicBezTo>
                      <a:pt x="84" y="792"/>
                      <a:pt x="102" y="788"/>
                      <a:pt x="95" y="800"/>
                    </a:cubicBezTo>
                    <a:cubicBezTo>
                      <a:pt x="95" y="805"/>
                      <a:pt x="89" y="806"/>
                      <a:pt x="85" y="807"/>
                    </a:cubicBezTo>
                    <a:cubicBezTo>
                      <a:pt x="78" y="809"/>
                      <a:pt x="73" y="804"/>
                      <a:pt x="67" y="800"/>
                    </a:cubicBezTo>
                    <a:close/>
                    <a:moveTo>
                      <a:pt x="613" y="774"/>
                    </a:moveTo>
                    <a:cubicBezTo>
                      <a:pt x="613" y="771"/>
                      <a:pt x="615" y="771"/>
                      <a:pt x="616" y="769"/>
                    </a:cubicBezTo>
                    <a:cubicBezTo>
                      <a:pt x="619" y="768"/>
                      <a:pt x="620" y="771"/>
                      <a:pt x="620" y="773"/>
                    </a:cubicBezTo>
                    <a:cubicBezTo>
                      <a:pt x="620" y="775"/>
                      <a:pt x="620" y="777"/>
                      <a:pt x="618" y="777"/>
                    </a:cubicBezTo>
                    <a:cubicBezTo>
                      <a:pt x="616" y="778"/>
                      <a:pt x="613" y="776"/>
                      <a:pt x="613" y="774"/>
                    </a:cubicBezTo>
                    <a:close/>
                    <a:moveTo>
                      <a:pt x="43" y="792"/>
                    </a:moveTo>
                    <a:cubicBezTo>
                      <a:pt x="44" y="787"/>
                      <a:pt x="50" y="785"/>
                      <a:pt x="53" y="781"/>
                    </a:cubicBezTo>
                    <a:cubicBezTo>
                      <a:pt x="54" y="781"/>
                      <a:pt x="54" y="781"/>
                      <a:pt x="54" y="781"/>
                    </a:cubicBezTo>
                    <a:cubicBezTo>
                      <a:pt x="55" y="786"/>
                      <a:pt x="61" y="794"/>
                      <a:pt x="55" y="799"/>
                    </a:cubicBezTo>
                    <a:cubicBezTo>
                      <a:pt x="53" y="801"/>
                      <a:pt x="51" y="801"/>
                      <a:pt x="49" y="803"/>
                    </a:cubicBezTo>
                    <a:cubicBezTo>
                      <a:pt x="45" y="801"/>
                      <a:pt x="45" y="796"/>
                      <a:pt x="43" y="792"/>
                    </a:cubicBezTo>
                    <a:close/>
                    <a:moveTo>
                      <a:pt x="819" y="758"/>
                    </a:moveTo>
                    <a:cubicBezTo>
                      <a:pt x="822" y="748"/>
                      <a:pt x="825" y="738"/>
                      <a:pt x="824" y="729"/>
                    </a:cubicBezTo>
                    <a:cubicBezTo>
                      <a:pt x="827" y="717"/>
                      <a:pt x="824" y="704"/>
                      <a:pt x="824" y="691"/>
                    </a:cubicBezTo>
                    <a:cubicBezTo>
                      <a:pt x="823" y="684"/>
                      <a:pt x="819" y="675"/>
                      <a:pt x="818" y="668"/>
                    </a:cubicBezTo>
                    <a:cubicBezTo>
                      <a:pt x="817" y="667"/>
                      <a:pt x="816" y="666"/>
                      <a:pt x="816" y="664"/>
                    </a:cubicBezTo>
                    <a:cubicBezTo>
                      <a:pt x="817" y="662"/>
                      <a:pt x="819" y="663"/>
                      <a:pt x="820" y="664"/>
                    </a:cubicBezTo>
                    <a:cubicBezTo>
                      <a:pt x="824" y="676"/>
                      <a:pt x="826" y="689"/>
                      <a:pt x="828" y="701"/>
                    </a:cubicBezTo>
                    <a:cubicBezTo>
                      <a:pt x="829" y="714"/>
                      <a:pt x="832" y="729"/>
                      <a:pt x="826" y="742"/>
                    </a:cubicBezTo>
                    <a:cubicBezTo>
                      <a:pt x="827" y="747"/>
                      <a:pt x="825" y="754"/>
                      <a:pt x="823" y="759"/>
                    </a:cubicBezTo>
                    <a:cubicBezTo>
                      <a:pt x="822" y="759"/>
                      <a:pt x="820" y="759"/>
                      <a:pt x="819" y="758"/>
                    </a:cubicBezTo>
                    <a:close/>
                    <a:moveTo>
                      <a:pt x="182" y="791"/>
                    </a:moveTo>
                    <a:cubicBezTo>
                      <a:pt x="181" y="784"/>
                      <a:pt x="177" y="778"/>
                      <a:pt x="171" y="773"/>
                    </a:cubicBezTo>
                    <a:cubicBezTo>
                      <a:pt x="165" y="767"/>
                      <a:pt x="157" y="775"/>
                      <a:pt x="151" y="771"/>
                    </a:cubicBezTo>
                    <a:cubicBezTo>
                      <a:pt x="144" y="763"/>
                      <a:pt x="144" y="752"/>
                      <a:pt x="141" y="742"/>
                    </a:cubicBezTo>
                    <a:cubicBezTo>
                      <a:pt x="142" y="728"/>
                      <a:pt x="151" y="716"/>
                      <a:pt x="162" y="708"/>
                    </a:cubicBezTo>
                    <a:cubicBezTo>
                      <a:pt x="173" y="703"/>
                      <a:pt x="186" y="698"/>
                      <a:pt x="198" y="703"/>
                    </a:cubicBezTo>
                    <a:cubicBezTo>
                      <a:pt x="204" y="706"/>
                      <a:pt x="212" y="709"/>
                      <a:pt x="213" y="717"/>
                    </a:cubicBezTo>
                    <a:cubicBezTo>
                      <a:pt x="217" y="724"/>
                      <a:pt x="215" y="732"/>
                      <a:pt x="209" y="739"/>
                    </a:cubicBezTo>
                    <a:cubicBezTo>
                      <a:pt x="202" y="746"/>
                      <a:pt x="191" y="750"/>
                      <a:pt x="181" y="747"/>
                    </a:cubicBezTo>
                    <a:cubicBezTo>
                      <a:pt x="178" y="745"/>
                      <a:pt x="177" y="740"/>
                      <a:pt x="176" y="736"/>
                    </a:cubicBezTo>
                    <a:cubicBezTo>
                      <a:pt x="177" y="731"/>
                      <a:pt x="180" y="725"/>
                      <a:pt x="186" y="723"/>
                    </a:cubicBezTo>
                    <a:cubicBezTo>
                      <a:pt x="189" y="723"/>
                      <a:pt x="193" y="723"/>
                      <a:pt x="195" y="725"/>
                    </a:cubicBezTo>
                    <a:cubicBezTo>
                      <a:pt x="197" y="724"/>
                      <a:pt x="197" y="721"/>
                      <a:pt x="196" y="720"/>
                    </a:cubicBezTo>
                    <a:cubicBezTo>
                      <a:pt x="194" y="716"/>
                      <a:pt x="189" y="717"/>
                      <a:pt x="185" y="718"/>
                    </a:cubicBezTo>
                    <a:cubicBezTo>
                      <a:pt x="180" y="722"/>
                      <a:pt x="171" y="726"/>
                      <a:pt x="172" y="734"/>
                    </a:cubicBezTo>
                    <a:cubicBezTo>
                      <a:pt x="174" y="741"/>
                      <a:pt x="167" y="744"/>
                      <a:pt x="167" y="750"/>
                    </a:cubicBezTo>
                    <a:cubicBezTo>
                      <a:pt x="168" y="762"/>
                      <a:pt x="168" y="762"/>
                      <a:pt x="168" y="762"/>
                    </a:cubicBezTo>
                    <a:cubicBezTo>
                      <a:pt x="177" y="771"/>
                      <a:pt x="186" y="783"/>
                      <a:pt x="201" y="780"/>
                    </a:cubicBezTo>
                    <a:cubicBezTo>
                      <a:pt x="212" y="777"/>
                      <a:pt x="212" y="777"/>
                      <a:pt x="212" y="777"/>
                    </a:cubicBezTo>
                    <a:cubicBezTo>
                      <a:pt x="214" y="784"/>
                      <a:pt x="206" y="784"/>
                      <a:pt x="203" y="788"/>
                    </a:cubicBezTo>
                    <a:cubicBezTo>
                      <a:pt x="196" y="790"/>
                      <a:pt x="190" y="791"/>
                      <a:pt x="182" y="791"/>
                    </a:cubicBezTo>
                    <a:close/>
                    <a:moveTo>
                      <a:pt x="691" y="752"/>
                    </a:moveTo>
                    <a:cubicBezTo>
                      <a:pt x="683" y="733"/>
                      <a:pt x="691" y="714"/>
                      <a:pt x="703" y="700"/>
                    </a:cubicBezTo>
                    <a:cubicBezTo>
                      <a:pt x="718" y="692"/>
                      <a:pt x="734" y="674"/>
                      <a:pt x="752" y="685"/>
                    </a:cubicBezTo>
                    <a:cubicBezTo>
                      <a:pt x="759" y="688"/>
                      <a:pt x="758" y="695"/>
                      <a:pt x="761" y="701"/>
                    </a:cubicBezTo>
                    <a:cubicBezTo>
                      <a:pt x="760" y="704"/>
                      <a:pt x="761" y="708"/>
                      <a:pt x="758" y="710"/>
                    </a:cubicBezTo>
                    <a:cubicBezTo>
                      <a:pt x="755" y="706"/>
                      <a:pt x="756" y="698"/>
                      <a:pt x="750" y="695"/>
                    </a:cubicBezTo>
                    <a:cubicBezTo>
                      <a:pt x="744" y="686"/>
                      <a:pt x="731" y="691"/>
                      <a:pt x="722" y="692"/>
                    </a:cubicBezTo>
                    <a:cubicBezTo>
                      <a:pt x="708" y="699"/>
                      <a:pt x="696" y="714"/>
                      <a:pt x="694" y="729"/>
                    </a:cubicBezTo>
                    <a:cubicBezTo>
                      <a:pt x="694" y="737"/>
                      <a:pt x="698" y="743"/>
                      <a:pt x="703" y="749"/>
                    </a:cubicBezTo>
                    <a:cubicBezTo>
                      <a:pt x="706" y="752"/>
                      <a:pt x="711" y="753"/>
                      <a:pt x="715" y="754"/>
                    </a:cubicBezTo>
                    <a:cubicBezTo>
                      <a:pt x="715" y="757"/>
                      <a:pt x="712" y="759"/>
                      <a:pt x="710" y="759"/>
                    </a:cubicBezTo>
                    <a:cubicBezTo>
                      <a:pt x="704" y="760"/>
                      <a:pt x="695" y="757"/>
                      <a:pt x="691" y="752"/>
                    </a:cubicBezTo>
                    <a:close/>
                    <a:moveTo>
                      <a:pt x="569" y="764"/>
                    </a:moveTo>
                    <a:cubicBezTo>
                      <a:pt x="567" y="759"/>
                      <a:pt x="571" y="756"/>
                      <a:pt x="572" y="753"/>
                    </a:cubicBezTo>
                    <a:cubicBezTo>
                      <a:pt x="579" y="753"/>
                      <a:pt x="585" y="757"/>
                      <a:pt x="591" y="757"/>
                    </a:cubicBezTo>
                    <a:cubicBezTo>
                      <a:pt x="585" y="763"/>
                      <a:pt x="577" y="763"/>
                      <a:pt x="569" y="764"/>
                    </a:cubicBezTo>
                    <a:close/>
                    <a:moveTo>
                      <a:pt x="10" y="787"/>
                    </a:moveTo>
                    <a:cubicBezTo>
                      <a:pt x="5" y="783"/>
                      <a:pt x="5" y="775"/>
                      <a:pt x="7" y="770"/>
                    </a:cubicBezTo>
                    <a:cubicBezTo>
                      <a:pt x="8" y="766"/>
                      <a:pt x="12" y="763"/>
                      <a:pt x="15" y="762"/>
                    </a:cubicBezTo>
                    <a:cubicBezTo>
                      <a:pt x="21" y="760"/>
                      <a:pt x="23" y="766"/>
                      <a:pt x="25" y="769"/>
                    </a:cubicBezTo>
                    <a:cubicBezTo>
                      <a:pt x="25" y="772"/>
                      <a:pt x="24" y="778"/>
                      <a:pt x="29" y="778"/>
                    </a:cubicBezTo>
                    <a:cubicBezTo>
                      <a:pt x="39" y="776"/>
                      <a:pt x="41" y="766"/>
                      <a:pt x="47" y="760"/>
                    </a:cubicBezTo>
                    <a:cubicBezTo>
                      <a:pt x="50" y="749"/>
                      <a:pt x="61" y="743"/>
                      <a:pt x="69" y="738"/>
                    </a:cubicBezTo>
                    <a:cubicBezTo>
                      <a:pt x="74" y="737"/>
                      <a:pt x="80" y="737"/>
                      <a:pt x="81" y="742"/>
                    </a:cubicBezTo>
                    <a:cubicBezTo>
                      <a:pt x="80" y="745"/>
                      <a:pt x="76" y="744"/>
                      <a:pt x="74" y="746"/>
                    </a:cubicBezTo>
                    <a:cubicBezTo>
                      <a:pt x="52" y="760"/>
                      <a:pt x="44" y="806"/>
                      <a:pt x="10" y="787"/>
                    </a:cubicBezTo>
                    <a:close/>
                    <a:moveTo>
                      <a:pt x="84" y="779"/>
                    </a:moveTo>
                    <a:cubicBezTo>
                      <a:pt x="85" y="774"/>
                      <a:pt x="84" y="769"/>
                      <a:pt x="88" y="765"/>
                    </a:cubicBezTo>
                    <a:cubicBezTo>
                      <a:pt x="92" y="761"/>
                      <a:pt x="98" y="758"/>
                      <a:pt x="103" y="759"/>
                    </a:cubicBezTo>
                    <a:cubicBezTo>
                      <a:pt x="107" y="761"/>
                      <a:pt x="112" y="761"/>
                      <a:pt x="114" y="765"/>
                    </a:cubicBezTo>
                    <a:cubicBezTo>
                      <a:pt x="113" y="771"/>
                      <a:pt x="112" y="778"/>
                      <a:pt x="106" y="781"/>
                    </a:cubicBezTo>
                    <a:cubicBezTo>
                      <a:pt x="99" y="783"/>
                      <a:pt x="88" y="787"/>
                      <a:pt x="84" y="779"/>
                    </a:cubicBezTo>
                    <a:close/>
                    <a:moveTo>
                      <a:pt x="734" y="748"/>
                    </a:moveTo>
                    <a:cubicBezTo>
                      <a:pt x="740" y="741"/>
                      <a:pt x="746" y="733"/>
                      <a:pt x="753" y="727"/>
                    </a:cubicBezTo>
                    <a:cubicBezTo>
                      <a:pt x="754" y="727"/>
                      <a:pt x="755" y="729"/>
                      <a:pt x="755" y="731"/>
                    </a:cubicBezTo>
                    <a:cubicBezTo>
                      <a:pt x="751" y="739"/>
                      <a:pt x="743" y="743"/>
                      <a:pt x="737" y="748"/>
                    </a:cubicBezTo>
                    <a:cubicBezTo>
                      <a:pt x="735" y="749"/>
                      <a:pt x="735" y="748"/>
                      <a:pt x="734" y="748"/>
                    </a:cubicBezTo>
                    <a:close/>
                    <a:moveTo>
                      <a:pt x="704" y="742"/>
                    </a:moveTo>
                    <a:cubicBezTo>
                      <a:pt x="697" y="735"/>
                      <a:pt x="700" y="725"/>
                      <a:pt x="702" y="717"/>
                    </a:cubicBezTo>
                    <a:cubicBezTo>
                      <a:pt x="712" y="705"/>
                      <a:pt x="725" y="692"/>
                      <a:pt x="744" y="697"/>
                    </a:cubicBezTo>
                    <a:cubicBezTo>
                      <a:pt x="752" y="701"/>
                      <a:pt x="751" y="711"/>
                      <a:pt x="750" y="720"/>
                    </a:cubicBezTo>
                    <a:cubicBezTo>
                      <a:pt x="748" y="725"/>
                      <a:pt x="748" y="725"/>
                      <a:pt x="748" y="725"/>
                    </a:cubicBezTo>
                    <a:cubicBezTo>
                      <a:pt x="738" y="731"/>
                      <a:pt x="734" y="745"/>
                      <a:pt x="722" y="746"/>
                    </a:cubicBezTo>
                    <a:cubicBezTo>
                      <a:pt x="716" y="749"/>
                      <a:pt x="709" y="747"/>
                      <a:pt x="704" y="742"/>
                    </a:cubicBezTo>
                    <a:close/>
                    <a:moveTo>
                      <a:pt x="173" y="757"/>
                    </a:moveTo>
                    <a:cubicBezTo>
                      <a:pt x="173" y="754"/>
                      <a:pt x="171" y="750"/>
                      <a:pt x="174" y="749"/>
                    </a:cubicBezTo>
                    <a:cubicBezTo>
                      <a:pt x="181" y="752"/>
                      <a:pt x="175" y="762"/>
                      <a:pt x="182" y="765"/>
                    </a:cubicBezTo>
                    <a:cubicBezTo>
                      <a:pt x="186" y="769"/>
                      <a:pt x="192" y="769"/>
                      <a:pt x="197" y="768"/>
                    </a:cubicBezTo>
                    <a:cubicBezTo>
                      <a:pt x="205" y="767"/>
                      <a:pt x="212" y="762"/>
                      <a:pt x="217" y="755"/>
                    </a:cubicBezTo>
                    <a:cubicBezTo>
                      <a:pt x="219" y="750"/>
                      <a:pt x="222" y="744"/>
                      <a:pt x="217" y="739"/>
                    </a:cubicBezTo>
                    <a:cubicBezTo>
                      <a:pt x="217" y="737"/>
                      <a:pt x="219" y="734"/>
                      <a:pt x="221" y="734"/>
                    </a:cubicBezTo>
                    <a:cubicBezTo>
                      <a:pt x="227" y="739"/>
                      <a:pt x="222" y="748"/>
                      <a:pt x="222" y="755"/>
                    </a:cubicBezTo>
                    <a:cubicBezTo>
                      <a:pt x="218" y="766"/>
                      <a:pt x="207" y="773"/>
                      <a:pt x="196" y="775"/>
                    </a:cubicBezTo>
                    <a:cubicBezTo>
                      <a:pt x="186" y="774"/>
                      <a:pt x="176" y="768"/>
                      <a:pt x="173" y="757"/>
                    </a:cubicBezTo>
                    <a:close/>
                    <a:moveTo>
                      <a:pt x="219" y="772"/>
                    </a:moveTo>
                    <a:cubicBezTo>
                      <a:pt x="223" y="765"/>
                      <a:pt x="227" y="758"/>
                      <a:pt x="229" y="750"/>
                    </a:cubicBezTo>
                    <a:cubicBezTo>
                      <a:pt x="228" y="738"/>
                      <a:pt x="236" y="728"/>
                      <a:pt x="243" y="718"/>
                    </a:cubicBezTo>
                    <a:cubicBezTo>
                      <a:pt x="249" y="713"/>
                      <a:pt x="255" y="706"/>
                      <a:pt x="264" y="706"/>
                    </a:cubicBezTo>
                    <a:cubicBezTo>
                      <a:pt x="268" y="708"/>
                      <a:pt x="275" y="710"/>
                      <a:pt x="274" y="716"/>
                    </a:cubicBezTo>
                    <a:cubicBezTo>
                      <a:pt x="272" y="719"/>
                      <a:pt x="268" y="717"/>
                      <a:pt x="265" y="720"/>
                    </a:cubicBezTo>
                    <a:cubicBezTo>
                      <a:pt x="255" y="727"/>
                      <a:pt x="244" y="738"/>
                      <a:pt x="239" y="751"/>
                    </a:cubicBezTo>
                    <a:cubicBezTo>
                      <a:pt x="237" y="758"/>
                      <a:pt x="235" y="765"/>
                      <a:pt x="231" y="771"/>
                    </a:cubicBezTo>
                    <a:cubicBezTo>
                      <a:pt x="227" y="769"/>
                      <a:pt x="223" y="771"/>
                      <a:pt x="219" y="772"/>
                    </a:cubicBezTo>
                    <a:close/>
                    <a:moveTo>
                      <a:pt x="759" y="728"/>
                    </a:moveTo>
                    <a:cubicBezTo>
                      <a:pt x="758" y="724"/>
                      <a:pt x="758" y="719"/>
                      <a:pt x="761" y="716"/>
                    </a:cubicBezTo>
                    <a:cubicBezTo>
                      <a:pt x="764" y="713"/>
                      <a:pt x="769" y="712"/>
                      <a:pt x="772" y="713"/>
                    </a:cubicBezTo>
                    <a:cubicBezTo>
                      <a:pt x="776" y="714"/>
                      <a:pt x="776" y="723"/>
                      <a:pt x="781" y="720"/>
                    </a:cubicBezTo>
                    <a:cubicBezTo>
                      <a:pt x="782" y="717"/>
                      <a:pt x="781" y="714"/>
                      <a:pt x="779" y="712"/>
                    </a:cubicBezTo>
                    <a:cubicBezTo>
                      <a:pt x="776" y="708"/>
                      <a:pt x="771" y="705"/>
                      <a:pt x="766" y="705"/>
                    </a:cubicBezTo>
                    <a:cubicBezTo>
                      <a:pt x="764" y="700"/>
                      <a:pt x="765" y="694"/>
                      <a:pt x="762" y="689"/>
                    </a:cubicBezTo>
                    <a:cubicBezTo>
                      <a:pt x="759" y="680"/>
                      <a:pt x="750" y="675"/>
                      <a:pt x="742" y="675"/>
                    </a:cubicBezTo>
                    <a:cubicBezTo>
                      <a:pt x="739" y="677"/>
                      <a:pt x="736" y="677"/>
                      <a:pt x="732" y="677"/>
                    </a:cubicBezTo>
                    <a:cubicBezTo>
                      <a:pt x="730" y="671"/>
                      <a:pt x="733" y="666"/>
                      <a:pt x="731" y="660"/>
                    </a:cubicBezTo>
                    <a:cubicBezTo>
                      <a:pt x="725" y="643"/>
                      <a:pt x="725" y="643"/>
                      <a:pt x="725" y="643"/>
                    </a:cubicBezTo>
                    <a:cubicBezTo>
                      <a:pt x="727" y="640"/>
                      <a:pt x="730" y="640"/>
                      <a:pt x="733" y="639"/>
                    </a:cubicBezTo>
                    <a:cubicBezTo>
                      <a:pt x="744" y="644"/>
                      <a:pt x="761" y="637"/>
                      <a:pt x="770" y="646"/>
                    </a:cubicBezTo>
                    <a:cubicBezTo>
                      <a:pt x="768" y="651"/>
                      <a:pt x="767" y="656"/>
                      <a:pt x="769" y="662"/>
                    </a:cubicBezTo>
                    <a:cubicBezTo>
                      <a:pt x="772" y="669"/>
                      <a:pt x="779" y="671"/>
                      <a:pt x="786" y="671"/>
                    </a:cubicBezTo>
                    <a:cubicBezTo>
                      <a:pt x="791" y="669"/>
                      <a:pt x="797" y="670"/>
                      <a:pt x="798" y="675"/>
                    </a:cubicBezTo>
                    <a:cubicBezTo>
                      <a:pt x="803" y="692"/>
                      <a:pt x="810" y="713"/>
                      <a:pt x="799" y="728"/>
                    </a:cubicBezTo>
                    <a:cubicBezTo>
                      <a:pt x="792" y="736"/>
                      <a:pt x="781" y="742"/>
                      <a:pt x="769" y="739"/>
                    </a:cubicBezTo>
                    <a:cubicBezTo>
                      <a:pt x="764" y="738"/>
                      <a:pt x="762" y="732"/>
                      <a:pt x="759" y="728"/>
                    </a:cubicBezTo>
                    <a:close/>
                    <a:moveTo>
                      <a:pt x="403" y="753"/>
                    </a:moveTo>
                    <a:cubicBezTo>
                      <a:pt x="400" y="749"/>
                      <a:pt x="397" y="745"/>
                      <a:pt x="399" y="740"/>
                    </a:cubicBezTo>
                    <a:cubicBezTo>
                      <a:pt x="408" y="748"/>
                      <a:pt x="420" y="747"/>
                      <a:pt x="431" y="743"/>
                    </a:cubicBezTo>
                    <a:cubicBezTo>
                      <a:pt x="436" y="739"/>
                      <a:pt x="441" y="734"/>
                      <a:pt x="444" y="729"/>
                    </a:cubicBezTo>
                    <a:cubicBezTo>
                      <a:pt x="448" y="728"/>
                      <a:pt x="448" y="732"/>
                      <a:pt x="449" y="733"/>
                    </a:cubicBezTo>
                    <a:cubicBezTo>
                      <a:pt x="449" y="742"/>
                      <a:pt x="446" y="750"/>
                      <a:pt x="438" y="753"/>
                    </a:cubicBezTo>
                    <a:cubicBezTo>
                      <a:pt x="427" y="759"/>
                      <a:pt x="413" y="762"/>
                      <a:pt x="403" y="753"/>
                    </a:cubicBezTo>
                    <a:close/>
                    <a:moveTo>
                      <a:pt x="164" y="764"/>
                    </a:moveTo>
                    <a:cubicBezTo>
                      <a:pt x="164" y="763"/>
                      <a:pt x="166" y="761"/>
                      <a:pt x="167" y="763"/>
                    </a:cubicBezTo>
                    <a:cubicBezTo>
                      <a:pt x="168" y="763"/>
                      <a:pt x="166" y="764"/>
                      <a:pt x="166" y="765"/>
                    </a:cubicBezTo>
                    <a:cubicBezTo>
                      <a:pt x="165" y="765"/>
                      <a:pt x="165" y="765"/>
                      <a:pt x="164" y="764"/>
                    </a:cubicBezTo>
                    <a:close/>
                    <a:moveTo>
                      <a:pt x="183" y="758"/>
                    </a:moveTo>
                    <a:cubicBezTo>
                      <a:pt x="182" y="757"/>
                      <a:pt x="182" y="755"/>
                      <a:pt x="184" y="755"/>
                    </a:cubicBezTo>
                    <a:cubicBezTo>
                      <a:pt x="195" y="756"/>
                      <a:pt x="205" y="749"/>
                      <a:pt x="214" y="745"/>
                    </a:cubicBezTo>
                    <a:cubicBezTo>
                      <a:pt x="215" y="748"/>
                      <a:pt x="213" y="752"/>
                      <a:pt x="210" y="755"/>
                    </a:cubicBezTo>
                    <a:cubicBezTo>
                      <a:pt x="204" y="761"/>
                      <a:pt x="189" y="769"/>
                      <a:pt x="183" y="758"/>
                    </a:cubicBezTo>
                    <a:close/>
                    <a:moveTo>
                      <a:pt x="30" y="769"/>
                    </a:moveTo>
                    <a:cubicBezTo>
                      <a:pt x="37" y="755"/>
                      <a:pt x="43" y="739"/>
                      <a:pt x="58" y="733"/>
                    </a:cubicBezTo>
                    <a:cubicBezTo>
                      <a:pt x="62" y="732"/>
                      <a:pt x="65" y="729"/>
                      <a:pt x="68" y="731"/>
                    </a:cubicBezTo>
                    <a:cubicBezTo>
                      <a:pt x="66" y="734"/>
                      <a:pt x="61" y="735"/>
                      <a:pt x="59" y="738"/>
                    </a:cubicBezTo>
                    <a:cubicBezTo>
                      <a:pt x="44" y="744"/>
                      <a:pt x="44" y="762"/>
                      <a:pt x="31" y="770"/>
                    </a:cubicBezTo>
                    <a:cubicBezTo>
                      <a:pt x="30" y="769"/>
                      <a:pt x="30" y="769"/>
                      <a:pt x="30" y="769"/>
                    </a:cubicBezTo>
                    <a:close/>
                    <a:moveTo>
                      <a:pt x="643" y="707"/>
                    </a:moveTo>
                    <a:cubicBezTo>
                      <a:pt x="643" y="705"/>
                      <a:pt x="642" y="704"/>
                      <a:pt x="644" y="702"/>
                    </a:cubicBezTo>
                    <a:cubicBezTo>
                      <a:pt x="646" y="703"/>
                      <a:pt x="649" y="704"/>
                      <a:pt x="651" y="703"/>
                    </a:cubicBezTo>
                    <a:cubicBezTo>
                      <a:pt x="653" y="699"/>
                      <a:pt x="645" y="697"/>
                      <a:pt x="648" y="692"/>
                    </a:cubicBezTo>
                    <a:cubicBezTo>
                      <a:pt x="646" y="676"/>
                      <a:pt x="635" y="663"/>
                      <a:pt x="625" y="652"/>
                    </a:cubicBezTo>
                    <a:cubicBezTo>
                      <a:pt x="611" y="643"/>
                      <a:pt x="595" y="634"/>
                      <a:pt x="577" y="641"/>
                    </a:cubicBezTo>
                    <a:cubicBezTo>
                      <a:pt x="574" y="644"/>
                      <a:pt x="574" y="649"/>
                      <a:pt x="568" y="651"/>
                    </a:cubicBezTo>
                    <a:cubicBezTo>
                      <a:pt x="564" y="652"/>
                      <a:pt x="562" y="648"/>
                      <a:pt x="560" y="645"/>
                    </a:cubicBezTo>
                    <a:cubicBezTo>
                      <a:pt x="557" y="631"/>
                      <a:pt x="573" y="634"/>
                      <a:pt x="581" y="629"/>
                    </a:cubicBezTo>
                    <a:cubicBezTo>
                      <a:pt x="591" y="628"/>
                      <a:pt x="598" y="630"/>
                      <a:pt x="608" y="631"/>
                    </a:cubicBezTo>
                    <a:cubicBezTo>
                      <a:pt x="610" y="637"/>
                      <a:pt x="616" y="633"/>
                      <a:pt x="619" y="637"/>
                    </a:cubicBezTo>
                    <a:cubicBezTo>
                      <a:pt x="622" y="639"/>
                      <a:pt x="622" y="639"/>
                      <a:pt x="622" y="639"/>
                    </a:cubicBezTo>
                    <a:cubicBezTo>
                      <a:pt x="620" y="641"/>
                      <a:pt x="620" y="641"/>
                      <a:pt x="620" y="641"/>
                    </a:cubicBezTo>
                    <a:cubicBezTo>
                      <a:pt x="621" y="645"/>
                      <a:pt x="625" y="643"/>
                      <a:pt x="628" y="643"/>
                    </a:cubicBezTo>
                    <a:cubicBezTo>
                      <a:pt x="644" y="651"/>
                      <a:pt x="651" y="669"/>
                      <a:pt x="659" y="683"/>
                    </a:cubicBezTo>
                    <a:cubicBezTo>
                      <a:pt x="665" y="695"/>
                      <a:pt x="664" y="711"/>
                      <a:pt x="673" y="722"/>
                    </a:cubicBezTo>
                    <a:cubicBezTo>
                      <a:pt x="661" y="723"/>
                      <a:pt x="648" y="717"/>
                      <a:pt x="643" y="707"/>
                    </a:cubicBezTo>
                    <a:close/>
                    <a:moveTo>
                      <a:pt x="87" y="743"/>
                    </a:moveTo>
                    <a:cubicBezTo>
                      <a:pt x="83" y="741"/>
                      <a:pt x="86" y="735"/>
                      <a:pt x="82" y="734"/>
                    </a:cubicBezTo>
                    <a:cubicBezTo>
                      <a:pt x="77" y="732"/>
                      <a:pt x="72" y="730"/>
                      <a:pt x="70" y="726"/>
                    </a:cubicBezTo>
                    <a:cubicBezTo>
                      <a:pt x="70" y="724"/>
                      <a:pt x="67" y="719"/>
                      <a:pt x="69" y="716"/>
                    </a:cubicBezTo>
                    <a:cubicBezTo>
                      <a:pt x="90" y="731"/>
                      <a:pt x="117" y="708"/>
                      <a:pt x="138" y="724"/>
                    </a:cubicBezTo>
                    <a:cubicBezTo>
                      <a:pt x="142" y="728"/>
                      <a:pt x="136" y="731"/>
                      <a:pt x="137" y="735"/>
                    </a:cubicBezTo>
                    <a:cubicBezTo>
                      <a:pt x="133" y="736"/>
                      <a:pt x="129" y="731"/>
                      <a:pt x="125" y="731"/>
                    </a:cubicBezTo>
                    <a:cubicBezTo>
                      <a:pt x="118" y="729"/>
                      <a:pt x="113" y="733"/>
                      <a:pt x="107" y="733"/>
                    </a:cubicBezTo>
                    <a:cubicBezTo>
                      <a:pt x="104" y="732"/>
                      <a:pt x="99" y="732"/>
                      <a:pt x="95" y="734"/>
                    </a:cubicBezTo>
                    <a:cubicBezTo>
                      <a:pt x="94" y="736"/>
                      <a:pt x="97" y="738"/>
                      <a:pt x="99" y="738"/>
                    </a:cubicBezTo>
                    <a:cubicBezTo>
                      <a:pt x="102" y="738"/>
                      <a:pt x="104" y="739"/>
                      <a:pt x="105" y="741"/>
                    </a:cubicBezTo>
                    <a:cubicBezTo>
                      <a:pt x="105" y="743"/>
                      <a:pt x="103" y="745"/>
                      <a:pt x="101" y="746"/>
                    </a:cubicBezTo>
                    <a:cubicBezTo>
                      <a:pt x="96" y="746"/>
                      <a:pt x="91" y="748"/>
                      <a:pt x="87" y="743"/>
                    </a:cubicBezTo>
                    <a:close/>
                    <a:moveTo>
                      <a:pt x="309" y="714"/>
                    </a:moveTo>
                    <a:cubicBezTo>
                      <a:pt x="308" y="713"/>
                      <a:pt x="308" y="711"/>
                      <a:pt x="309" y="710"/>
                    </a:cubicBezTo>
                    <a:cubicBezTo>
                      <a:pt x="322" y="712"/>
                      <a:pt x="335" y="716"/>
                      <a:pt x="346" y="724"/>
                    </a:cubicBezTo>
                    <a:cubicBezTo>
                      <a:pt x="348" y="726"/>
                      <a:pt x="348" y="729"/>
                      <a:pt x="347" y="731"/>
                    </a:cubicBezTo>
                    <a:cubicBezTo>
                      <a:pt x="343" y="732"/>
                      <a:pt x="340" y="726"/>
                      <a:pt x="336" y="725"/>
                    </a:cubicBezTo>
                    <a:cubicBezTo>
                      <a:pt x="327" y="720"/>
                      <a:pt x="319" y="716"/>
                      <a:pt x="309" y="714"/>
                    </a:cubicBezTo>
                    <a:close/>
                    <a:moveTo>
                      <a:pt x="593" y="713"/>
                    </a:moveTo>
                    <a:cubicBezTo>
                      <a:pt x="594" y="708"/>
                      <a:pt x="590" y="706"/>
                      <a:pt x="586" y="703"/>
                    </a:cubicBezTo>
                    <a:cubicBezTo>
                      <a:pt x="582" y="702"/>
                      <a:pt x="577" y="702"/>
                      <a:pt x="573" y="703"/>
                    </a:cubicBezTo>
                    <a:cubicBezTo>
                      <a:pt x="566" y="699"/>
                      <a:pt x="572" y="692"/>
                      <a:pt x="572" y="686"/>
                    </a:cubicBezTo>
                    <a:cubicBezTo>
                      <a:pt x="574" y="680"/>
                      <a:pt x="580" y="676"/>
                      <a:pt x="587" y="676"/>
                    </a:cubicBezTo>
                    <a:cubicBezTo>
                      <a:pt x="600" y="678"/>
                      <a:pt x="612" y="689"/>
                      <a:pt x="616" y="701"/>
                    </a:cubicBezTo>
                    <a:cubicBezTo>
                      <a:pt x="615" y="706"/>
                      <a:pt x="615" y="710"/>
                      <a:pt x="612" y="714"/>
                    </a:cubicBezTo>
                    <a:cubicBezTo>
                      <a:pt x="606" y="716"/>
                      <a:pt x="598" y="719"/>
                      <a:pt x="593" y="713"/>
                    </a:cubicBezTo>
                    <a:close/>
                    <a:moveTo>
                      <a:pt x="319" y="705"/>
                    </a:moveTo>
                    <a:cubicBezTo>
                      <a:pt x="311" y="705"/>
                      <a:pt x="304" y="699"/>
                      <a:pt x="299" y="706"/>
                    </a:cubicBezTo>
                    <a:cubicBezTo>
                      <a:pt x="298" y="711"/>
                      <a:pt x="306" y="711"/>
                      <a:pt x="301" y="715"/>
                    </a:cubicBezTo>
                    <a:cubicBezTo>
                      <a:pt x="299" y="719"/>
                      <a:pt x="294" y="720"/>
                      <a:pt x="290" y="721"/>
                    </a:cubicBezTo>
                    <a:cubicBezTo>
                      <a:pt x="285" y="720"/>
                      <a:pt x="282" y="719"/>
                      <a:pt x="279" y="715"/>
                    </a:cubicBezTo>
                    <a:cubicBezTo>
                      <a:pt x="277" y="712"/>
                      <a:pt x="284" y="710"/>
                      <a:pt x="280" y="707"/>
                    </a:cubicBezTo>
                    <a:cubicBezTo>
                      <a:pt x="273" y="707"/>
                      <a:pt x="268" y="702"/>
                      <a:pt x="264" y="697"/>
                    </a:cubicBezTo>
                    <a:cubicBezTo>
                      <a:pt x="265" y="695"/>
                      <a:pt x="261" y="692"/>
                      <a:pt x="264" y="690"/>
                    </a:cubicBezTo>
                    <a:cubicBezTo>
                      <a:pt x="277" y="693"/>
                      <a:pt x="291" y="688"/>
                      <a:pt x="304" y="688"/>
                    </a:cubicBezTo>
                    <a:cubicBezTo>
                      <a:pt x="321" y="690"/>
                      <a:pt x="342" y="697"/>
                      <a:pt x="350" y="715"/>
                    </a:cubicBezTo>
                    <a:cubicBezTo>
                      <a:pt x="350" y="716"/>
                      <a:pt x="350" y="717"/>
                      <a:pt x="349" y="718"/>
                    </a:cubicBezTo>
                    <a:cubicBezTo>
                      <a:pt x="340" y="713"/>
                      <a:pt x="329" y="708"/>
                      <a:pt x="319" y="705"/>
                    </a:cubicBezTo>
                    <a:close/>
                    <a:moveTo>
                      <a:pt x="136" y="716"/>
                    </a:moveTo>
                    <a:cubicBezTo>
                      <a:pt x="138" y="714"/>
                      <a:pt x="134" y="709"/>
                      <a:pt x="139" y="711"/>
                    </a:cubicBezTo>
                    <a:cubicBezTo>
                      <a:pt x="141" y="713"/>
                      <a:pt x="147" y="717"/>
                      <a:pt x="143" y="720"/>
                    </a:cubicBezTo>
                    <a:cubicBezTo>
                      <a:pt x="140" y="721"/>
                      <a:pt x="138" y="717"/>
                      <a:pt x="136" y="716"/>
                    </a:cubicBezTo>
                    <a:close/>
                    <a:moveTo>
                      <a:pt x="481" y="685"/>
                    </a:moveTo>
                    <a:cubicBezTo>
                      <a:pt x="479" y="681"/>
                      <a:pt x="484" y="679"/>
                      <a:pt x="486" y="677"/>
                    </a:cubicBezTo>
                    <a:cubicBezTo>
                      <a:pt x="488" y="676"/>
                      <a:pt x="491" y="675"/>
                      <a:pt x="493" y="675"/>
                    </a:cubicBezTo>
                    <a:cubicBezTo>
                      <a:pt x="495" y="676"/>
                      <a:pt x="494" y="679"/>
                      <a:pt x="494" y="681"/>
                    </a:cubicBezTo>
                    <a:cubicBezTo>
                      <a:pt x="491" y="685"/>
                      <a:pt x="486" y="687"/>
                      <a:pt x="481" y="685"/>
                    </a:cubicBezTo>
                    <a:close/>
                    <a:moveTo>
                      <a:pt x="779" y="664"/>
                    </a:moveTo>
                    <a:cubicBezTo>
                      <a:pt x="776" y="660"/>
                      <a:pt x="770" y="657"/>
                      <a:pt x="774" y="652"/>
                    </a:cubicBezTo>
                    <a:cubicBezTo>
                      <a:pt x="776" y="650"/>
                      <a:pt x="777" y="648"/>
                      <a:pt x="780" y="647"/>
                    </a:cubicBezTo>
                    <a:cubicBezTo>
                      <a:pt x="784" y="647"/>
                      <a:pt x="786" y="656"/>
                      <a:pt x="788" y="650"/>
                    </a:cubicBezTo>
                    <a:cubicBezTo>
                      <a:pt x="790" y="646"/>
                      <a:pt x="786" y="643"/>
                      <a:pt x="784" y="641"/>
                    </a:cubicBezTo>
                    <a:cubicBezTo>
                      <a:pt x="777" y="641"/>
                      <a:pt x="770" y="640"/>
                      <a:pt x="765" y="635"/>
                    </a:cubicBezTo>
                    <a:cubicBezTo>
                      <a:pt x="758" y="631"/>
                      <a:pt x="749" y="637"/>
                      <a:pt x="743" y="632"/>
                    </a:cubicBezTo>
                    <a:cubicBezTo>
                      <a:pt x="747" y="628"/>
                      <a:pt x="750" y="620"/>
                      <a:pt x="758" y="621"/>
                    </a:cubicBezTo>
                    <a:cubicBezTo>
                      <a:pt x="780" y="616"/>
                      <a:pt x="793" y="643"/>
                      <a:pt x="814" y="647"/>
                    </a:cubicBezTo>
                    <a:cubicBezTo>
                      <a:pt x="818" y="647"/>
                      <a:pt x="822" y="646"/>
                      <a:pt x="825" y="648"/>
                    </a:cubicBezTo>
                    <a:cubicBezTo>
                      <a:pt x="824" y="652"/>
                      <a:pt x="817" y="655"/>
                      <a:pt x="812" y="658"/>
                    </a:cubicBezTo>
                    <a:cubicBezTo>
                      <a:pt x="806" y="658"/>
                      <a:pt x="802" y="654"/>
                      <a:pt x="797" y="655"/>
                    </a:cubicBezTo>
                    <a:cubicBezTo>
                      <a:pt x="792" y="661"/>
                      <a:pt x="787" y="666"/>
                      <a:pt x="779" y="664"/>
                    </a:cubicBezTo>
                    <a:close/>
                    <a:moveTo>
                      <a:pt x="667" y="652"/>
                    </a:moveTo>
                    <a:cubicBezTo>
                      <a:pt x="643" y="642"/>
                      <a:pt x="630" y="615"/>
                      <a:pt x="630" y="591"/>
                    </a:cubicBezTo>
                    <a:cubicBezTo>
                      <a:pt x="632" y="584"/>
                      <a:pt x="628" y="575"/>
                      <a:pt x="633" y="570"/>
                    </a:cubicBezTo>
                    <a:cubicBezTo>
                      <a:pt x="640" y="567"/>
                      <a:pt x="643" y="557"/>
                      <a:pt x="652" y="560"/>
                    </a:cubicBezTo>
                    <a:cubicBezTo>
                      <a:pt x="654" y="562"/>
                      <a:pt x="656" y="565"/>
                      <a:pt x="656" y="568"/>
                    </a:cubicBezTo>
                    <a:cubicBezTo>
                      <a:pt x="655" y="570"/>
                      <a:pt x="655" y="573"/>
                      <a:pt x="653" y="573"/>
                    </a:cubicBezTo>
                    <a:cubicBezTo>
                      <a:pt x="651" y="572"/>
                      <a:pt x="648" y="572"/>
                      <a:pt x="646" y="573"/>
                    </a:cubicBezTo>
                    <a:cubicBezTo>
                      <a:pt x="637" y="583"/>
                      <a:pt x="641" y="594"/>
                      <a:pt x="643" y="606"/>
                    </a:cubicBezTo>
                    <a:cubicBezTo>
                      <a:pt x="649" y="614"/>
                      <a:pt x="652" y="623"/>
                      <a:pt x="660" y="630"/>
                    </a:cubicBezTo>
                    <a:cubicBezTo>
                      <a:pt x="658" y="636"/>
                      <a:pt x="666" y="632"/>
                      <a:pt x="669" y="636"/>
                    </a:cubicBezTo>
                    <a:cubicBezTo>
                      <a:pt x="678" y="642"/>
                      <a:pt x="689" y="644"/>
                      <a:pt x="698" y="648"/>
                    </a:cubicBezTo>
                    <a:cubicBezTo>
                      <a:pt x="700" y="648"/>
                      <a:pt x="702" y="648"/>
                      <a:pt x="702" y="646"/>
                    </a:cubicBezTo>
                    <a:cubicBezTo>
                      <a:pt x="689" y="633"/>
                      <a:pt x="667" y="636"/>
                      <a:pt x="657" y="617"/>
                    </a:cubicBezTo>
                    <a:cubicBezTo>
                      <a:pt x="651" y="608"/>
                      <a:pt x="643" y="595"/>
                      <a:pt x="647" y="582"/>
                    </a:cubicBezTo>
                    <a:cubicBezTo>
                      <a:pt x="650" y="580"/>
                      <a:pt x="658" y="582"/>
                      <a:pt x="660" y="575"/>
                    </a:cubicBezTo>
                    <a:cubicBezTo>
                      <a:pt x="659" y="583"/>
                      <a:pt x="659" y="594"/>
                      <a:pt x="663" y="601"/>
                    </a:cubicBezTo>
                    <a:cubicBezTo>
                      <a:pt x="665" y="606"/>
                      <a:pt x="665" y="606"/>
                      <a:pt x="665" y="606"/>
                    </a:cubicBezTo>
                    <a:cubicBezTo>
                      <a:pt x="676" y="617"/>
                      <a:pt x="687" y="633"/>
                      <a:pt x="705" y="631"/>
                    </a:cubicBezTo>
                    <a:cubicBezTo>
                      <a:pt x="717" y="629"/>
                      <a:pt x="729" y="623"/>
                      <a:pt x="734" y="612"/>
                    </a:cubicBezTo>
                    <a:cubicBezTo>
                      <a:pt x="735" y="609"/>
                      <a:pt x="735" y="605"/>
                      <a:pt x="737" y="602"/>
                    </a:cubicBezTo>
                    <a:cubicBezTo>
                      <a:pt x="738" y="594"/>
                      <a:pt x="734" y="588"/>
                      <a:pt x="733" y="581"/>
                    </a:cubicBezTo>
                    <a:cubicBezTo>
                      <a:pt x="732" y="580"/>
                      <a:pt x="730" y="579"/>
                      <a:pt x="729" y="580"/>
                    </a:cubicBezTo>
                    <a:cubicBezTo>
                      <a:pt x="727" y="583"/>
                      <a:pt x="725" y="588"/>
                      <a:pt x="721" y="588"/>
                    </a:cubicBezTo>
                    <a:cubicBezTo>
                      <a:pt x="718" y="587"/>
                      <a:pt x="714" y="585"/>
                      <a:pt x="712" y="582"/>
                    </a:cubicBezTo>
                    <a:cubicBezTo>
                      <a:pt x="711" y="577"/>
                      <a:pt x="712" y="571"/>
                      <a:pt x="715" y="567"/>
                    </a:cubicBezTo>
                    <a:cubicBezTo>
                      <a:pt x="719" y="564"/>
                      <a:pt x="723" y="562"/>
                      <a:pt x="727" y="562"/>
                    </a:cubicBezTo>
                    <a:cubicBezTo>
                      <a:pt x="740" y="563"/>
                      <a:pt x="745" y="576"/>
                      <a:pt x="750" y="586"/>
                    </a:cubicBezTo>
                    <a:cubicBezTo>
                      <a:pt x="754" y="599"/>
                      <a:pt x="750" y="613"/>
                      <a:pt x="742" y="625"/>
                    </a:cubicBezTo>
                    <a:cubicBezTo>
                      <a:pt x="736" y="630"/>
                      <a:pt x="728" y="635"/>
                      <a:pt x="719" y="635"/>
                    </a:cubicBezTo>
                    <a:cubicBezTo>
                      <a:pt x="716" y="631"/>
                      <a:pt x="710" y="632"/>
                      <a:pt x="706" y="633"/>
                    </a:cubicBezTo>
                    <a:cubicBezTo>
                      <a:pt x="702" y="635"/>
                      <a:pt x="700" y="639"/>
                      <a:pt x="703" y="643"/>
                    </a:cubicBezTo>
                    <a:cubicBezTo>
                      <a:pt x="705" y="645"/>
                      <a:pt x="705" y="645"/>
                      <a:pt x="705" y="645"/>
                    </a:cubicBezTo>
                    <a:cubicBezTo>
                      <a:pt x="708" y="642"/>
                      <a:pt x="708" y="637"/>
                      <a:pt x="712" y="638"/>
                    </a:cubicBezTo>
                    <a:cubicBezTo>
                      <a:pt x="723" y="641"/>
                      <a:pt x="725" y="652"/>
                      <a:pt x="726" y="661"/>
                    </a:cubicBezTo>
                    <a:cubicBezTo>
                      <a:pt x="726" y="666"/>
                      <a:pt x="726" y="666"/>
                      <a:pt x="726" y="666"/>
                    </a:cubicBezTo>
                    <a:cubicBezTo>
                      <a:pt x="709" y="654"/>
                      <a:pt x="686" y="660"/>
                      <a:pt x="667" y="652"/>
                    </a:cubicBezTo>
                    <a:close/>
                    <a:moveTo>
                      <a:pt x="448" y="645"/>
                    </a:moveTo>
                    <a:cubicBezTo>
                      <a:pt x="446" y="644"/>
                      <a:pt x="443" y="643"/>
                      <a:pt x="441" y="641"/>
                    </a:cubicBezTo>
                    <a:cubicBezTo>
                      <a:pt x="443" y="637"/>
                      <a:pt x="448" y="639"/>
                      <a:pt x="452" y="639"/>
                    </a:cubicBezTo>
                    <a:cubicBezTo>
                      <a:pt x="456" y="646"/>
                      <a:pt x="457" y="636"/>
                      <a:pt x="462" y="635"/>
                    </a:cubicBezTo>
                    <a:cubicBezTo>
                      <a:pt x="466" y="634"/>
                      <a:pt x="470" y="636"/>
                      <a:pt x="474" y="638"/>
                    </a:cubicBezTo>
                    <a:cubicBezTo>
                      <a:pt x="475" y="640"/>
                      <a:pt x="477" y="642"/>
                      <a:pt x="476" y="644"/>
                    </a:cubicBezTo>
                    <a:cubicBezTo>
                      <a:pt x="474" y="643"/>
                      <a:pt x="471" y="645"/>
                      <a:pt x="471" y="646"/>
                    </a:cubicBezTo>
                    <a:cubicBezTo>
                      <a:pt x="470" y="650"/>
                      <a:pt x="472" y="652"/>
                      <a:pt x="475" y="654"/>
                    </a:cubicBezTo>
                    <a:cubicBezTo>
                      <a:pt x="482" y="656"/>
                      <a:pt x="480" y="646"/>
                      <a:pt x="486" y="648"/>
                    </a:cubicBezTo>
                    <a:cubicBezTo>
                      <a:pt x="493" y="652"/>
                      <a:pt x="501" y="655"/>
                      <a:pt x="508" y="659"/>
                    </a:cubicBezTo>
                    <a:cubicBezTo>
                      <a:pt x="505" y="669"/>
                      <a:pt x="493" y="668"/>
                      <a:pt x="485" y="670"/>
                    </a:cubicBezTo>
                    <a:cubicBezTo>
                      <a:pt x="470" y="668"/>
                      <a:pt x="459" y="654"/>
                      <a:pt x="448" y="645"/>
                    </a:cubicBezTo>
                    <a:close/>
                    <a:moveTo>
                      <a:pt x="368" y="652"/>
                    </a:moveTo>
                    <a:cubicBezTo>
                      <a:pt x="369" y="650"/>
                      <a:pt x="371" y="647"/>
                      <a:pt x="375" y="647"/>
                    </a:cubicBezTo>
                    <a:cubicBezTo>
                      <a:pt x="378" y="650"/>
                      <a:pt x="375" y="654"/>
                      <a:pt x="375" y="658"/>
                    </a:cubicBezTo>
                    <a:cubicBezTo>
                      <a:pt x="373" y="659"/>
                      <a:pt x="373" y="659"/>
                      <a:pt x="373" y="659"/>
                    </a:cubicBezTo>
                    <a:cubicBezTo>
                      <a:pt x="368" y="652"/>
                      <a:pt x="368" y="652"/>
                      <a:pt x="368" y="652"/>
                    </a:cubicBezTo>
                    <a:close/>
                    <a:moveTo>
                      <a:pt x="372" y="632"/>
                    </a:moveTo>
                    <a:cubicBezTo>
                      <a:pt x="372" y="627"/>
                      <a:pt x="373" y="619"/>
                      <a:pt x="374" y="613"/>
                    </a:cubicBezTo>
                    <a:cubicBezTo>
                      <a:pt x="378" y="606"/>
                      <a:pt x="380" y="597"/>
                      <a:pt x="390" y="594"/>
                    </a:cubicBezTo>
                    <a:cubicBezTo>
                      <a:pt x="411" y="592"/>
                      <a:pt x="433" y="596"/>
                      <a:pt x="447" y="615"/>
                    </a:cubicBezTo>
                    <a:cubicBezTo>
                      <a:pt x="455" y="630"/>
                      <a:pt x="455" y="630"/>
                      <a:pt x="455" y="630"/>
                    </a:cubicBezTo>
                    <a:cubicBezTo>
                      <a:pt x="454" y="632"/>
                      <a:pt x="454" y="632"/>
                      <a:pt x="454" y="632"/>
                    </a:cubicBezTo>
                    <a:cubicBezTo>
                      <a:pt x="443" y="632"/>
                      <a:pt x="443" y="632"/>
                      <a:pt x="443" y="632"/>
                    </a:cubicBezTo>
                    <a:cubicBezTo>
                      <a:pt x="440" y="621"/>
                      <a:pt x="429" y="612"/>
                      <a:pt x="419" y="608"/>
                    </a:cubicBezTo>
                    <a:cubicBezTo>
                      <a:pt x="411" y="604"/>
                      <a:pt x="402" y="601"/>
                      <a:pt x="393" y="604"/>
                    </a:cubicBezTo>
                    <a:cubicBezTo>
                      <a:pt x="386" y="609"/>
                      <a:pt x="386" y="616"/>
                      <a:pt x="386" y="623"/>
                    </a:cubicBezTo>
                    <a:cubicBezTo>
                      <a:pt x="388" y="637"/>
                      <a:pt x="410" y="625"/>
                      <a:pt x="406" y="641"/>
                    </a:cubicBezTo>
                    <a:cubicBezTo>
                      <a:pt x="403" y="648"/>
                      <a:pt x="396" y="649"/>
                      <a:pt x="390" y="650"/>
                    </a:cubicBezTo>
                    <a:cubicBezTo>
                      <a:pt x="379" y="651"/>
                      <a:pt x="377" y="639"/>
                      <a:pt x="372" y="632"/>
                    </a:cubicBezTo>
                    <a:close/>
                    <a:moveTo>
                      <a:pt x="330" y="637"/>
                    </a:moveTo>
                    <a:cubicBezTo>
                      <a:pt x="326" y="630"/>
                      <a:pt x="324" y="622"/>
                      <a:pt x="330" y="615"/>
                    </a:cubicBezTo>
                    <a:cubicBezTo>
                      <a:pt x="334" y="611"/>
                      <a:pt x="340" y="608"/>
                      <a:pt x="346" y="610"/>
                    </a:cubicBezTo>
                    <a:cubicBezTo>
                      <a:pt x="350" y="611"/>
                      <a:pt x="351" y="615"/>
                      <a:pt x="354" y="617"/>
                    </a:cubicBezTo>
                    <a:cubicBezTo>
                      <a:pt x="353" y="621"/>
                      <a:pt x="355" y="626"/>
                      <a:pt x="351" y="628"/>
                    </a:cubicBezTo>
                    <a:cubicBezTo>
                      <a:pt x="343" y="631"/>
                      <a:pt x="347" y="618"/>
                      <a:pt x="340" y="623"/>
                    </a:cubicBezTo>
                    <a:cubicBezTo>
                      <a:pt x="338" y="626"/>
                      <a:pt x="340" y="629"/>
                      <a:pt x="341" y="632"/>
                    </a:cubicBezTo>
                    <a:cubicBezTo>
                      <a:pt x="344" y="636"/>
                      <a:pt x="349" y="636"/>
                      <a:pt x="353" y="636"/>
                    </a:cubicBezTo>
                    <a:cubicBezTo>
                      <a:pt x="358" y="635"/>
                      <a:pt x="362" y="632"/>
                      <a:pt x="366" y="630"/>
                    </a:cubicBezTo>
                    <a:cubicBezTo>
                      <a:pt x="367" y="635"/>
                      <a:pt x="374" y="640"/>
                      <a:pt x="367" y="645"/>
                    </a:cubicBezTo>
                    <a:cubicBezTo>
                      <a:pt x="361" y="651"/>
                      <a:pt x="352" y="650"/>
                      <a:pt x="344" y="649"/>
                    </a:cubicBezTo>
                    <a:cubicBezTo>
                      <a:pt x="338" y="646"/>
                      <a:pt x="334" y="642"/>
                      <a:pt x="330" y="637"/>
                    </a:cubicBezTo>
                    <a:close/>
                    <a:moveTo>
                      <a:pt x="668" y="599"/>
                    </a:moveTo>
                    <a:cubicBezTo>
                      <a:pt x="664" y="583"/>
                      <a:pt x="664" y="583"/>
                      <a:pt x="664" y="583"/>
                    </a:cubicBezTo>
                    <a:cubicBezTo>
                      <a:pt x="666" y="568"/>
                      <a:pt x="674" y="556"/>
                      <a:pt x="683" y="545"/>
                    </a:cubicBezTo>
                    <a:cubicBezTo>
                      <a:pt x="688" y="538"/>
                      <a:pt x="696" y="536"/>
                      <a:pt x="702" y="530"/>
                    </a:cubicBezTo>
                    <a:cubicBezTo>
                      <a:pt x="715" y="517"/>
                      <a:pt x="733" y="513"/>
                      <a:pt x="749" y="507"/>
                    </a:cubicBezTo>
                    <a:cubicBezTo>
                      <a:pt x="765" y="499"/>
                      <a:pt x="777" y="486"/>
                      <a:pt x="791" y="474"/>
                    </a:cubicBezTo>
                    <a:cubicBezTo>
                      <a:pt x="796" y="466"/>
                      <a:pt x="797" y="455"/>
                      <a:pt x="799" y="445"/>
                    </a:cubicBezTo>
                    <a:cubicBezTo>
                      <a:pt x="802" y="440"/>
                      <a:pt x="802" y="440"/>
                      <a:pt x="802" y="440"/>
                    </a:cubicBezTo>
                    <a:cubicBezTo>
                      <a:pt x="807" y="443"/>
                      <a:pt x="807" y="452"/>
                      <a:pt x="806" y="457"/>
                    </a:cubicBezTo>
                    <a:cubicBezTo>
                      <a:pt x="804" y="472"/>
                      <a:pt x="793" y="486"/>
                      <a:pt x="781" y="496"/>
                    </a:cubicBezTo>
                    <a:cubicBezTo>
                      <a:pt x="762" y="512"/>
                      <a:pt x="739" y="514"/>
                      <a:pt x="717" y="524"/>
                    </a:cubicBezTo>
                    <a:cubicBezTo>
                      <a:pt x="706" y="531"/>
                      <a:pt x="692" y="536"/>
                      <a:pt x="687" y="549"/>
                    </a:cubicBezTo>
                    <a:cubicBezTo>
                      <a:pt x="683" y="550"/>
                      <a:pt x="679" y="552"/>
                      <a:pt x="678" y="555"/>
                    </a:cubicBezTo>
                    <a:cubicBezTo>
                      <a:pt x="681" y="561"/>
                      <a:pt x="686" y="554"/>
                      <a:pt x="690" y="555"/>
                    </a:cubicBezTo>
                    <a:cubicBezTo>
                      <a:pt x="697" y="555"/>
                      <a:pt x="706" y="557"/>
                      <a:pt x="711" y="564"/>
                    </a:cubicBezTo>
                    <a:cubicBezTo>
                      <a:pt x="704" y="565"/>
                      <a:pt x="698" y="558"/>
                      <a:pt x="690" y="560"/>
                    </a:cubicBezTo>
                    <a:cubicBezTo>
                      <a:pt x="680" y="564"/>
                      <a:pt x="680" y="564"/>
                      <a:pt x="680" y="564"/>
                    </a:cubicBezTo>
                    <a:cubicBezTo>
                      <a:pt x="672" y="570"/>
                      <a:pt x="673" y="583"/>
                      <a:pt x="674" y="591"/>
                    </a:cubicBezTo>
                    <a:cubicBezTo>
                      <a:pt x="680" y="598"/>
                      <a:pt x="680" y="609"/>
                      <a:pt x="690" y="610"/>
                    </a:cubicBezTo>
                    <a:cubicBezTo>
                      <a:pt x="697" y="614"/>
                      <a:pt x="707" y="613"/>
                      <a:pt x="713" y="610"/>
                    </a:cubicBezTo>
                    <a:cubicBezTo>
                      <a:pt x="719" y="606"/>
                      <a:pt x="724" y="601"/>
                      <a:pt x="724" y="595"/>
                    </a:cubicBezTo>
                    <a:cubicBezTo>
                      <a:pt x="725" y="592"/>
                      <a:pt x="728" y="592"/>
                      <a:pt x="730" y="592"/>
                    </a:cubicBezTo>
                    <a:cubicBezTo>
                      <a:pt x="733" y="597"/>
                      <a:pt x="731" y="603"/>
                      <a:pt x="730" y="608"/>
                    </a:cubicBezTo>
                    <a:cubicBezTo>
                      <a:pt x="723" y="619"/>
                      <a:pt x="711" y="627"/>
                      <a:pt x="697" y="625"/>
                    </a:cubicBezTo>
                    <a:cubicBezTo>
                      <a:pt x="686" y="623"/>
                      <a:pt x="676" y="612"/>
                      <a:pt x="670" y="603"/>
                    </a:cubicBezTo>
                    <a:cubicBezTo>
                      <a:pt x="668" y="599"/>
                      <a:pt x="668" y="599"/>
                      <a:pt x="668" y="599"/>
                    </a:cubicBezTo>
                    <a:close/>
                    <a:moveTo>
                      <a:pt x="768" y="613"/>
                    </a:moveTo>
                    <a:cubicBezTo>
                      <a:pt x="769" y="610"/>
                      <a:pt x="773" y="608"/>
                      <a:pt x="775" y="605"/>
                    </a:cubicBezTo>
                    <a:cubicBezTo>
                      <a:pt x="780" y="606"/>
                      <a:pt x="785" y="607"/>
                      <a:pt x="787" y="612"/>
                    </a:cubicBezTo>
                    <a:cubicBezTo>
                      <a:pt x="787" y="615"/>
                      <a:pt x="785" y="618"/>
                      <a:pt x="784" y="620"/>
                    </a:cubicBezTo>
                    <a:cubicBezTo>
                      <a:pt x="778" y="619"/>
                      <a:pt x="773" y="616"/>
                      <a:pt x="768" y="613"/>
                    </a:cubicBezTo>
                    <a:close/>
                    <a:moveTo>
                      <a:pt x="425" y="627"/>
                    </a:moveTo>
                    <a:cubicBezTo>
                      <a:pt x="418" y="622"/>
                      <a:pt x="411" y="620"/>
                      <a:pt x="403" y="621"/>
                    </a:cubicBezTo>
                    <a:cubicBezTo>
                      <a:pt x="399" y="621"/>
                      <a:pt x="398" y="625"/>
                      <a:pt x="394" y="624"/>
                    </a:cubicBezTo>
                    <a:cubicBezTo>
                      <a:pt x="391" y="623"/>
                      <a:pt x="391" y="618"/>
                      <a:pt x="391" y="614"/>
                    </a:cubicBezTo>
                    <a:cubicBezTo>
                      <a:pt x="394" y="611"/>
                      <a:pt x="398" y="609"/>
                      <a:pt x="402" y="609"/>
                    </a:cubicBezTo>
                    <a:cubicBezTo>
                      <a:pt x="414" y="612"/>
                      <a:pt x="429" y="617"/>
                      <a:pt x="436" y="629"/>
                    </a:cubicBezTo>
                    <a:cubicBezTo>
                      <a:pt x="437" y="632"/>
                      <a:pt x="437" y="634"/>
                      <a:pt x="436" y="637"/>
                    </a:cubicBezTo>
                    <a:cubicBezTo>
                      <a:pt x="430" y="636"/>
                      <a:pt x="429" y="629"/>
                      <a:pt x="425" y="627"/>
                    </a:cubicBezTo>
                    <a:close/>
                    <a:moveTo>
                      <a:pt x="756" y="604"/>
                    </a:moveTo>
                    <a:cubicBezTo>
                      <a:pt x="764" y="600"/>
                      <a:pt x="763" y="591"/>
                      <a:pt x="766" y="585"/>
                    </a:cubicBezTo>
                    <a:cubicBezTo>
                      <a:pt x="767" y="572"/>
                      <a:pt x="769" y="558"/>
                      <a:pt x="783" y="554"/>
                    </a:cubicBezTo>
                    <a:cubicBezTo>
                      <a:pt x="787" y="552"/>
                      <a:pt x="793" y="553"/>
                      <a:pt x="797" y="555"/>
                    </a:cubicBezTo>
                    <a:cubicBezTo>
                      <a:pt x="805" y="559"/>
                      <a:pt x="807" y="567"/>
                      <a:pt x="808" y="574"/>
                    </a:cubicBezTo>
                    <a:cubicBezTo>
                      <a:pt x="807" y="578"/>
                      <a:pt x="806" y="585"/>
                      <a:pt x="800" y="586"/>
                    </a:cubicBezTo>
                    <a:cubicBezTo>
                      <a:pt x="798" y="587"/>
                      <a:pt x="794" y="587"/>
                      <a:pt x="792" y="585"/>
                    </a:cubicBezTo>
                    <a:cubicBezTo>
                      <a:pt x="792" y="582"/>
                      <a:pt x="789" y="581"/>
                      <a:pt x="790" y="578"/>
                    </a:cubicBezTo>
                    <a:cubicBezTo>
                      <a:pt x="791" y="576"/>
                      <a:pt x="794" y="576"/>
                      <a:pt x="793" y="573"/>
                    </a:cubicBezTo>
                    <a:cubicBezTo>
                      <a:pt x="792" y="570"/>
                      <a:pt x="788" y="571"/>
                      <a:pt x="786" y="570"/>
                    </a:cubicBezTo>
                    <a:cubicBezTo>
                      <a:pt x="778" y="571"/>
                      <a:pt x="778" y="579"/>
                      <a:pt x="775" y="584"/>
                    </a:cubicBezTo>
                    <a:cubicBezTo>
                      <a:pt x="773" y="593"/>
                      <a:pt x="772" y="605"/>
                      <a:pt x="763" y="609"/>
                    </a:cubicBezTo>
                    <a:cubicBezTo>
                      <a:pt x="763" y="613"/>
                      <a:pt x="759" y="614"/>
                      <a:pt x="756" y="615"/>
                    </a:cubicBezTo>
                    <a:cubicBezTo>
                      <a:pt x="754" y="612"/>
                      <a:pt x="755" y="608"/>
                      <a:pt x="756" y="604"/>
                    </a:cubicBezTo>
                    <a:close/>
                    <a:moveTo>
                      <a:pt x="456" y="621"/>
                    </a:moveTo>
                    <a:cubicBezTo>
                      <a:pt x="449" y="616"/>
                      <a:pt x="456" y="610"/>
                      <a:pt x="452" y="605"/>
                    </a:cubicBezTo>
                    <a:cubicBezTo>
                      <a:pt x="456" y="590"/>
                      <a:pt x="451" y="575"/>
                      <a:pt x="461" y="563"/>
                    </a:cubicBezTo>
                    <a:cubicBezTo>
                      <a:pt x="465" y="555"/>
                      <a:pt x="470" y="546"/>
                      <a:pt x="479" y="543"/>
                    </a:cubicBezTo>
                    <a:cubicBezTo>
                      <a:pt x="481" y="539"/>
                      <a:pt x="489" y="541"/>
                      <a:pt x="486" y="536"/>
                    </a:cubicBezTo>
                    <a:cubicBezTo>
                      <a:pt x="478" y="533"/>
                      <a:pt x="473" y="542"/>
                      <a:pt x="465" y="544"/>
                    </a:cubicBezTo>
                    <a:cubicBezTo>
                      <a:pt x="458" y="555"/>
                      <a:pt x="458" y="555"/>
                      <a:pt x="458" y="555"/>
                    </a:cubicBezTo>
                    <a:cubicBezTo>
                      <a:pt x="450" y="575"/>
                      <a:pt x="450" y="575"/>
                      <a:pt x="450" y="575"/>
                    </a:cubicBezTo>
                    <a:cubicBezTo>
                      <a:pt x="449" y="585"/>
                      <a:pt x="448" y="594"/>
                      <a:pt x="446" y="604"/>
                    </a:cubicBezTo>
                    <a:cubicBezTo>
                      <a:pt x="441" y="592"/>
                      <a:pt x="445" y="577"/>
                      <a:pt x="448" y="565"/>
                    </a:cubicBezTo>
                    <a:cubicBezTo>
                      <a:pt x="454" y="552"/>
                      <a:pt x="464" y="536"/>
                      <a:pt x="480" y="534"/>
                    </a:cubicBezTo>
                    <a:cubicBezTo>
                      <a:pt x="482" y="532"/>
                      <a:pt x="480" y="529"/>
                      <a:pt x="481" y="527"/>
                    </a:cubicBezTo>
                    <a:cubicBezTo>
                      <a:pt x="477" y="526"/>
                      <a:pt x="474" y="524"/>
                      <a:pt x="471" y="521"/>
                    </a:cubicBezTo>
                    <a:cubicBezTo>
                      <a:pt x="469" y="515"/>
                      <a:pt x="473" y="510"/>
                      <a:pt x="477" y="507"/>
                    </a:cubicBezTo>
                    <a:cubicBezTo>
                      <a:pt x="482" y="505"/>
                      <a:pt x="486" y="507"/>
                      <a:pt x="490" y="509"/>
                    </a:cubicBezTo>
                    <a:cubicBezTo>
                      <a:pt x="495" y="513"/>
                      <a:pt x="501" y="519"/>
                      <a:pt x="503" y="525"/>
                    </a:cubicBezTo>
                    <a:cubicBezTo>
                      <a:pt x="503" y="530"/>
                      <a:pt x="503" y="534"/>
                      <a:pt x="500" y="537"/>
                    </a:cubicBezTo>
                    <a:cubicBezTo>
                      <a:pt x="492" y="540"/>
                      <a:pt x="485" y="543"/>
                      <a:pt x="479" y="549"/>
                    </a:cubicBezTo>
                    <a:cubicBezTo>
                      <a:pt x="468" y="558"/>
                      <a:pt x="462" y="571"/>
                      <a:pt x="457" y="584"/>
                    </a:cubicBezTo>
                    <a:cubicBezTo>
                      <a:pt x="455" y="598"/>
                      <a:pt x="457" y="615"/>
                      <a:pt x="466" y="628"/>
                    </a:cubicBezTo>
                    <a:cubicBezTo>
                      <a:pt x="465" y="628"/>
                      <a:pt x="461" y="630"/>
                      <a:pt x="459" y="629"/>
                    </a:cubicBezTo>
                    <a:cubicBezTo>
                      <a:pt x="456" y="621"/>
                      <a:pt x="456" y="621"/>
                      <a:pt x="456" y="621"/>
                    </a:cubicBezTo>
                    <a:close/>
                    <a:moveTo>
                      <a:pt x="520" y="614"/>
                    </a:moveTo>
                    <a:cubicBezTo>
                      <a:pt x="517" y="608"/>
                      <a:pt x="509" y="603"/>
                      <a:pt x="510" y="596"/>
                    </a:cubicBezTo>
                    <a:cubicBezTo>
                      <a:pt x="518" y="598"/>
                      <a:pt x="526" y="603"/>
                      <a:pt x="534" y="599"/>
                    </a:cubicBezTo>
                    <a:cubicBezTo>
                      <a:pt x="538" y="598"/>
                      <a:pt x="541" y="589"/>
                      <a:pt x="545" y="594"/>
                    </a:cubicBezTo>
                    <a:cubicBezTo>
                      <a:pt x="553" y="598"/>
                      <a:pt x="551" y="608"/>
                      <a:pt x="549" y="615"/>
                    </a:cubicBezTo>
                    <a:cubicBezTo>
                      <a:pt x="542" y="623"/>
                      <a:pt x="527" y="622"/>
                      <a:pt x="520" y="614"/>
                    </a:cubicBezTo>
                    <a:close/>
                    <a:moveTo>
                      <a:pt x="684" y="600"/>
                    </a:moveTo>
                    <a:cubicBezTo>
                      <a:pt x="679" y="593"/>
                      <a:pt x="676" y="582"/>
                      <a:pt x="680" y="574"/>
                    </a:cubicBezTo>
                    <a:cubicBezTo>
                      <a:pt x="682" y="569"/>
                      <a:pt x="688" y="567"/>
                      <a:pt x="693" y="566"/>
                    </a:cubicBezTo>
                    <a:cubicBezTo>
                      <a:pt x="699" y="567"/>
                      <a:pt x="706" y="567"/>
                      <a:pt x="708" y="573"/>
                    </a:cubicBezTo>
                    <a:cubicBezTo>
                      <a:pt x="707" y="578"/>
                      <a:pt x="704" y="584"/>
                      <a:pt x="709" y="588"/>
                    </a:cubicBezTo>
                    <a:cubicBezTo>
                      <a:pt x="712" y="591"/>
                      <a:pt x="721" y="593"/>
                      <a:pt x="717" y="599"/>
                    </a:cubicBezTo>
                    <a:cubicBezTo>
                      <a:pt x="710" y="608"/>
                      <a:pt x="693" y="610"/>
                      <a:pt x="684" y="600"/>
                    </a:cubicBezTo>
                    <a:close/>
                    <a:moveTo>
                      <a:pt x="755" y="579"/>
                    </a:moveTo>
                    <a:cubicBezTo>
                      <a:pt x="758" y="576"/>
                      <a:pt x="757" y="571"/>
                      <a:pt x="761" y="570"/>
                    </a:cubicBezTo>
                    <a:cubicBezTo>
                      <a:pt x="764" y="577"/>
                      <a:pt x="761" y="582"/>
                      <a:pt x="758" y="588"/>
                    </a:cubicBezTo>
                    <a:cubicBezTo>
                      <a:pt x="756" y="586"/>
                      <a:pt x="755" y="582"/>
                      <a:pt x="755" y="579"/>
                    </a:cubicBezTo>
                    <a:close/>
                    <a:moveTo>
                      <a:pt x="415" y="589"/>
                    </a:moveTo>
                    <a:cubicBezTo>
                      <a:pt x="408" y="586"/>
                      <a:pt x="399" y="588"/>
                      <a:pt x="392" y="588"/>
                    </a:cubicBezTo>
                    <a:cubicBezTo>
                      <a:pt x="391" y="583"/>
                      <a:pt x="393" y="577"/>
                      <a:pt x="386" y="574"/>
                    </a:cubicBezTo>
                    <a:cubicBezTo>
                      <a:pt x="385" y="573"/>
                      <a:pt x="382" y="574"/>
                      <a:pt x="382" y="577"/>
                    </a:cubicBezTo>
                    <a:cubicBezTo>
                      <a:pt x="384" y="580"/>
                      <a:pt x="389" y="582"/>
                      <a:pt x="386" y="587"/>
                    </a:cubicBezTo>
                    <a:cubicBezTo>
                      <a:pt x="384" y="590"/>
                      <a:pt x="381" y="589"/>
                      <a:pt x="378" y="588"/>
                    </a:cubicBezTo>
                    <a:cubicBezTo>
                      <a:pt x="375" y="586"/>
                      <a:pt x="373" y="584"/>
                      <a:pt x="373" y="580"/>
                    </a:cubicBezTo>
                    <a:cubicBezTo>
                      <a:pt x="374" y="575"/>
                      <a:pt x="377" y="570"/>
                      <a:pt x="373" y="566"/>
                    </a:cubicBezTo>
                    <a:cubicBezTo>
                      <a:pt x="376" y="563"/>
                      <a:pt x="381" y="568"/>
                      <a:pt x="385" y="568"/>
                    </a:cubicBezTo>
                    <a:cubicBezTo>
                      <a:pt x="401" y="569"/>
                      <a:pt x="420" y="564"/>
                      <a:pt x="431" y="577"/>
                    </a:cubicBezTo>
                    <a:cubicBezTo>
                      <a:pt x="439" y="581"/>
                      <a:pt x="438" y="590"/>
                      <a:pt x="438" y="596"/>
                    </a:cubicBezTo>
                    <a:cubicBezTo>
                      <a:pt x="430" y="595"/>
                      <a:pt x="423" y="588"/>
                      <a:pt x="415" y="589"/>
                    </a:cubicBezTo>
                    <a:close/>
                    <a:moveTo>
                      <a:pt x="655" y="556"/>
                    </a:moveTo>
                    <a:cubicBezTo>
                      <a:pt x="653" y="551"/>
                      <a:pt x="660" y="550"/>
                      <a:pt x="660" y="546"/>
                    </a:cubicBezTo>
                    <a:cubicBezTo>
                      <a:pt x="667" y="539"/>
                      <a:pt x="670" y="525"/>
                      <a:pt x="683" y="527"/>
                    </a:cubicBezTo>
                    <a:cubicBezTo>
                      <a:pt x="690" y="526"/>
                      <a:pt x="691" y="519"/>
                      <a:pt x="692" y="515"/>
                    </a:cubicBezTo>
                    <a:cubicBezTo>
                      <a:pt x="683" y="506"/>
                      <a:pt x="698" y="506"/>
                      <a:pt x="700" y="500"/>
                    </a:cubicBezTo>
                    <a:cubicBezTo>
                      <a:pt x="712" y="490"/>
                      <a:pt x="723" y="479"/>
                      <a:pt x="733" y="467"/>
                    </a:cubicBezTo>
                    <a:cubicBezTo>
                      <a:pt x="750" y="458"/>
                      <a:pt x="760" y="439"/>
                      <a:pt x="761" y="422"/>
                    </a:cubicBezTo>
                    <a:cubicBezTo>
                      <a:pt x="762" y="410"/>
                      <a:pt x="760" y="396"/>
                      <a:pt x="749" y="389"/>
                    </a:cubicBezTo>
                    <a:cubicBezTo>
                      <a:pt x="740" y="382"/>
                      <a:pt x="727" y="383"/>
                      <a:pt x="716" y="385"/>
                    </a:cubicBezTo>
                    <a:cubicBezTo>
                      <a:pt x="711" y="390"/>
                      <a:pt x="702" y="392"/>
                      <a:pt x="700" y="400"/>
                    </a:cubicBezTo>
                    <a:cubicBezTo>
                      <a:pt x="701" y="402"/>
                      <a:pt x="700" y="406"/>
                      <a:pt x="704" y="406"/>
                    </a:cubicBezTo>
                    <a:cubicBezTo>
                      <a:pt x="705" y="406"/>
                      <a:pt x="706" y="404"/>
                      <a:pt x="707" y="403"/>
                    </a:cubicBezTo>
                    <a:cubicBezTo>
                      <a:pt x="711" y="401"/>
                      <a:pt x="717" y="398"/>
                      <a:pt x="721" y="402"/>
                    </a:cubicBezTo>
                    <a:cubicBezTo>
                      <a:pt x="727" y="405"/>
                      <a:pt x="730" y="412"/>
                      <a:pt x="727" y="418"/>
                    </a:cubicBezTo>
                    <a:cubicBezTo>
                      <a:pt x="724" y="427"/>
                      <a:pt x="715" y="434"/>
                      <a:pt x="705" y="436"/>
                    </a:cubicBezTo>
                    <a:cubicBezTo>
                      <a:pt x="692" y="437"/>
                      <a:pt x="681" y="429"/>
                      <a:pt x="675" y="419"/>
                    </a:cubicBezTo>
                    <a:cubicBezTo>
                      <a:pt x="671" y="412"/>
                      <a:pt x="666" y="404"/>
                      <a:pt x="668" y="394"/>
                    </a:cubicBezTo>
                    <a:cubicBezTo>
                      <a:pt x="670" y="378"/>
                      <a:pt x="684" y="365"/>
                      <a:pt x="698" y="359"/>
                    </a:cubicBezTo>
                    <a:cubicBezTo>
                      <a:pt x="716" y="358"/>
                      <a:pt x="735" y="357"/>
                      <a:pt x="749" y="366"/>
                    </a:cubicBezTo>
                    <a:cubicBezTo>
                      <a:pt x="759" y="373"/>
                      <a:pt x="768" y="378"/>
                      <a:pt x="774" y="388"/>
                    </a:cubicBezTo>
                    <a:cubicBezTo>
                      <a:pt x="789" y="418"/>
                      <a:pt x="777" y="455"/>
                      <a:pt x="756" y="479"/>
                    </a:cubicBezTo>
                    <a:cubicBezTo>
                      <a:pt x="742" y="493"/>
                      <a:pt x="727" y="507"/>
                      <a:pt x="711" y="516"/>
                    </a:cubicBezTo>
                    <a:cubicBezTo>
                      <a:pt x="691" y="529"/>
                      <a:pt x="671" y="545"/>
                      <a:pt x="663" y="567"/>
                    </a:cubicBezTo>
                    <a:cubicBezTo>
                      <a:pt x="661" y="563"/>
                      <a:pt x="659" y="559"/>
                      <a:pt x="655" y="556"/>
                    </a:cubicBezTo>
                    <a:close/>
                    <a:moveTo>
                      <a:pt x="585" y="557"/>
                    </a:moveTo>
                    <a:cubicBezTo>
                      <a:pt x="588" y="550"/>
                      <a:pt x="593" y="559"/>
                      <a:pt x="598" y="560"/>
                    </a:cubicBezTo>
                    <a:cubicBezTo>
                      <a:pt x="605" y="558"/>
                      <a:pt x="617" y="561"/>
                      <a:pt x="620" y="551"/>
                    </a:cubicBezTo>
                    <a:cubicBezTo>
                      <a:pt x="622" y="550"/>
                      <a:pt x="622" y="547"/>
                      <a:pt x="624" y="546"/>
                    </a:cubicBezTo>
                    <a:cubicBezTo>
                      <a:pt x="625" y="548"/>
                      <a:pt x="628" y="548"/>
                      <a:pt x="629" y="545"/>
                    </a:cubicBezTo>
                    <a:cubicBezTo>
                      <a:pt x="633" y="537"/>
                      <a:pt x="627" y="528"/>
                      <a:pt x="624" y="519"/>
                    </a:cubicBezTo>
                    <a:cubicBezTo>
                      <a:pt x="616" y="514"/>
                      <a:pt x="610" y="502"/>
                      <a:pt x="599" y="502"/>
                    </a:cubicBezTo>
                    <a:cubicBezTo>
                      <a:pt x="593" y="500"/>
                      <a:pt x="585" y="501"/>
                      <a:pt x="580" y="504"/>
                    </a:cubicBezTo>
                    <a:cubicBezTo>
                      <a:pt x="576" y="507"/>
                      <a:pt x="572" y="509"/>
                      <a:pt x="571" y="514"/>
                    </a:cubicBezTo>
                    <a:cubicBezTo>
                      <a:pt x="571" y="517"/>
                      <a:pt x="577" y="519"/>
                      <a:pt x="572" y="520"/>
                    </a:cubicBezTo>
                    <a:cubicBezTo>
                      <a:pt x="570" y="519"/>
                      <a:pt x="567" y="517"/>
                      <a:pt x="564" y="519"/>
                    </a:cubicBezTo>
                    <a:cubicBezTo>
                      <a:pt x="562" y="520"/>
                      <a:pt x="564" y="522"/>
                      <a:pt x="564" y="524"/>
                    </a:cubicBezTo>
                    <a:cubicBezTo>
                      <a:pt x="566" y="527"/>
                      <a:pt x="570" y="528"/>
                      <a:pt x="574" y="528"/>
                    </a:cubicBezTo>
                    <a:cubicBezTo>
                      <a:pt x="578" y="527"/>
                      <a:pt x="579" y="518"/>
                      <a:pt x="584" y="523"/>
                    </a:cubicBezTo>
                    <a:cubicBezTo>
                      <a:pt x="590" y="529"/>
                      <a:pt x="589" y="538"/>
                      <a:pt x="586" y="545"/>
                    </a:cubicBezTo>
                    <a:cubicBezTo>
                      <a:pt x="583" y="550"/>
                      <a:pt x="578" y="551"/>
                      <a:pt x="574" y="554"/>
                    </a:cubicBezTo>
                    <a:cubicBezTo>
                      <a:pt x="562" y="556"/>
                      <a:pt x="549" y="551"/>
                      <a:pt x="543" y="539"/>
                    </a:cubicBezTo>
                    <a:cubicBezTo>
                      <a:pt x="536" y="528"/>
                      <a:pt x="532" y="510"/>
                      <a:pt x="542" y="498"/>
                    </a:cubicBezTo>
                    <a:cubicBezTo>
                      <a:pt x="549" y="484"/>
                      <a:pt x="563" y="473"/>
                      <a:pt x="580" y="474"/>
                    </a:cubicBezTo>
                    <a:cubicBezTo>
                      <a:pt x="596" y="475"/>
                      <a:pt x="612" y="478"/>
                      <a:pt x="625" y="490"/>
                    </a:cubicBezTo>
                    <a:cubicBezTo>
                      <a:pt x="637" y="492"/>
                      <a:pt x="641" y="507"/>
                      <a:pt x="648" y="516"/>
                    </a:cubicBezTo>
                    <a:cubicBezTo>
                      <a:pt x="651" y="532"/>
                      <a:pt x="649" y="551"/>
                      <a:pt x="634" y="562"/>
                    </a:cubicBezTo>
                    <a:cubicBezTo>
                      <a:pt x="623" y="564"/>
                      <a:pt x="612" y="563"/>
                      <a:pt x="601" y="563"/>
                    </a:cubicBezTo>
                    <a:cubicBezTo>
                      <a:pt x="595" y="561"/>
                      <a:pt x="590" y="562"/>
                      <a:pt x="585" y="557"/>
                    </a:cubicBezTo>
                    <a:close/>
                    <a:moveTo>
                      <a:pt x="590" y="549"/>
                    </a:moveTo>
                    <a:cubicBezTo>
                      <a:pt x="592" y="539"/>
                      <a:pt x="597" y="530"/>
                      <a:pt x="590" y="520"/>
                    </a:cubicBezTo>
                    <a:cubicBezTo>
                      <a:pt x="590" y="518"/>
                      <a:pt x="594" y="518"/>
                      <a:pt x="596" y="519"/>
                    </a:cubicBezTo>
                    <a:cubicBezTo>
                      <a:pt x="605" y="520"/>
                      <a:pt x="615" y="529"/>
                      <a:pt x="617" y="539"/>
                    </a:cubicBezTo>
                    <a:cubicBezTo>
                      <a:pt x="618" y="544"/>
                      <a:pt x="617" y="550"/>
                      <a:pt x="611" y="553"/>
                    </a:cubicBezTo>
                    <a:cubicBezTo>
                      <a:pt x="604" y="554"/>
                      <a:pt x="596" y="555"/>
                      <a:pt x="590" y="549"/>
                    </a:cubicBezTo>
                    <a:close/>
                    <a:moveTo>
                      <a:pt x="661" y="532"/>
                    </a:moveTo>
                    <a:cubicBezTo>
                      <a:pt x="664" y="521"/>
                      <a:pt x="664" y="507"/>
                      <a:pt x="677" y="501"/>
                    </a:cubicBezTo>
                    <a:cubicBezTo>
                      <a:pt x="681" y="500"/>
                      <a:pt x="684" y="494"/>
                      <a:pt x="688" y="493"/>
                    </a:cubicBezTo>
                    <a:cubicBezTo>
                      <a:pt x="688" y="498"/>
                      <a:pt x="688" y="504"/>
                      <a:pt x="682" y="507"/>
                    </a:cubicBezTo>
                    <a:cubicBezTo>
                      <a:pt x="681" y="507"/>
                      <a:pt x="681" y="509"/>
                      <a:pt x="681" y="510"/>
                    </a:cubicBezTo>
                    <a:cubicBezTo>
                      <a:pt x="684" y="512"/>
                      <a:pt x="689" y="513"/>
                      <a:pt x="686" y="517"/>
                    </a:cubicBezTo>
                    <a:cubicBezTo>
                      <a:pt x="685" y="521"/>
                      <a:pt x="682" y="521"/>
                      <a:pt x="679" y="522"/>
                    </a:cubicBezTo>
                    <a:cubicBezTo>
                      <a:pt x="670" y="524"/>
                      <a:pt x="680" y="509"/>
                      <a:pt x="671" y="514"/>
                    </a:cubicBezTo>
                    <a:cubicBezTo>
                      <a:pt x="669" y="518"/>
                      <a:pt x="670" y="521"/>
                      <a:pt x="670" y="526"/>
                    </a:cubicBezTo>
                    <a:cubicBezTo>
                      <a:pt x="662" y="533"/>
                      <a:pt x="658" y="541"/>
                      <a:pt x="652" y="549"/>
                    </a:cubicBezTo>
                    <a:cubicBezTo>
                      <a:pt x="654" y="543"/>
                      <a:pt x="654" y="536"/>
                      <a:pt x="661" y="532"/>
                    </a:cubicBezTo>
                    <a:close/>
                    <a:moveTo>
                      <a:pt x="606" y="516"/>
                    </a:moveTo>
                    <a:cubicBezTo>
                      <a:pt x="598" y="513"/>
                      <a:pt x="589" y="510"/>
                      <a:pt x="581" y="513"/>
                    </a:cubicBezTo>
                    <a:cubicBezTo>
                      <a:pt x="581" y="513"/>
                      <a:pt x="581" y="513"/>
                      <a:pt x="581" y="513"/>
                    </a:cubicBezTo>
                    <a:cubicBezTo>
                      <a:pt x="583" y="505"/>
                      <a:pt x="592" y="509"/>
                      <a:pt x="596" y="507"/>
                    </a:cubicBezTo>
                    <a:cubicBezTo>
                      <a:pt x="610" y="508"/>
                      <a:pt x="619" y="521"/>
                      <a:pt x="623" y="532"/>
                    </a:cubicBezTo>
                    <a:cubicBezTo>
                      <a:pt x="624" y="539"/>
                      <a:pt x="624" y="539"/>
                      <a:pt x="624" y="539"/>
                    </a:cubicBezTo>
                    <a:cubicBezTo>
                      <a:pt x="619" y="530"/>
                      <a:pt x="615" y="521"/>
                      <a:pt x="606" y="516"/>
                    </a:cubicBezTo>
                    <a:close/>
                    <a:moveTo>
                      <a:pt x="654" y="519"/>
                    </a:moveTo>
                    <a:cubicBezTo>
                      <a:pt x="655" y="518"/>
                      <a:pt x="657" y="516"/>
                      <a:pt x="659" y="515"/>
                    </a:cubicBezTo>
                    <a:cubicBezTo>
                      <a:pt x="659" y="520"/>
                      <a:pt x="659" y="525"/>
                      <a:pt x="656" y="528"/>
                    </a:cubicBezTo>
                    <a:cubicBezTo>
                      <a:pt x="654" y="526"/>
                      <a:pt x="654" y="523"/>
                      <a:pt x="654" y="519"/>
                    </a:cubicBezTo>
                    <a:close/>
                    <a:moveTo>
                      <a:pt x="644" y="499"/>
                    </a:moveTo>
                    <a:cubicBezTo>
                      <a:pt x="642" y="495"/>
                      <a:pt x="636" y="493"/>
                      <a:pt x="639" y="488"/>
                    </a:cubicBezTo>
                    <a:cubicBezTo>
                      <a:pt x="639" y="485"/>
                      <a:pt x="644" y="483"/>
                      <a:pt x="642" y="479"/>
                    </a:cubicBezTo>
                    <a:cubicBezTo>
                      <a:pt x="637" y="477"/>
                      <a:pt x="626" y="484"/>
                      <a:pt x="625" y="475"/>
                    </a:cubicBezTo>
                    <a:cubicBezTo>
                      <a:pt x="625" y="465"/>
                      <a:pt x="625" y="451"/>
                      <a:pt x="636" y="446"/>
                    </a:cubicBezTo>
                    <a:cubicBezTo>
                      <a:pt x="639" y="446"/>
                      <a:pt x="637" y="451"/>
                      <a:pt x="640" y="453"/>
                    </a:cubicBezTo>
                    <a:cubicBezTo>
                      <a:pt x="654" y="468"/>
                      <a:pt x="662" y="491"/>
                      <a:pt x="654" y="512"/>
                    </a:cubicBezTo>
                    <a:cubicBezTo>
                      <a:pt x="652" y="514"/>
                      <a:pt x="650" y="511"/>
                      <a:pt x="649" y="510"/>
                    </a:cubicBezTo>
                    <a:cubicBezTo>
                      <a:pt x="644" y="499"/>
                      <a:pt x="644" y="499"/>
                      <a:pt x="644" y="499"/>
                    </a:cubicBezTo>
                    <a:close/>
                    <a:moveTo>
                      <a:pt x="744" y="499"/>
                    </a:moveTo>
                    <a:cubicBezTo>
                      <a:pt x="761" y="484"/>
                      <a:pt x="775" y="467"/>
                      <a:pt x="782" y="446"/>
                    </a:cubicBezTo>
                    <a:cubicBezTo>
                      <a:pt x="788" y="438"/>
                      <a:pt x="785" y="427"/>
                      <a:pt x="787" y="418"/>
                    </a:cubicBezTo>
                    <a:cubicBezTo>
                      <a:pt x="785" y="403"/>
                      <a:pt x="785" y="403"/>
                      <a:pt x="785" y="403"/>
                    </a:cubicBezTo>
                    <a:cubicBezTo>
                      <a:pt x="787" y="401"/>
                      <a:pt x="792" y="403"/>
                      <a:pt x="796" y="402"/>
                    </a:cubicBezTo>
                    <a:cubicBezTo>
                      <a:pt x="802" y="418"/>
                      <a:pt x="797" y="434"/>
                      <a:pt x="793" y="449"/>
                    </a:cubicBezTo>
                    <a:cubicBezTo>
                      <a:pt x="795" y="474"/>
                      <a:pt x="767" y="485"/>
                      <a:pt x="752" y="500"/>
                    </a:cubicBezTo>
                    <a:cubicBezTo>
                      <a:pt x="747" y="501"/>
                      <a:pt x="742" y="504"/>
                      <a:pt x="738" y="504"/>
                    </a:cubicBezTo>
                    <a:cubicBezTo>
                      <a:pt x="739" y="502"/>
                      <a:pt x="742" y="501"/>
                      <a:pt x="744" y="499"/>
                    </a:cubicBezTo>
                    <a:close/>
                    <a:moveTo>
                      <a:pt x="662" y="489"/>
                    </a:moveTo>
                    <a:cubicBezTo>
                      <a:pt x="671" y="487"/>
                      <a:pt x="671" y="487"/>
                      <a:pt x="671" y="487"/>
                    </a:cubicBezTo>
                    <a:cubicBezTo>
                      <a:pt x="672" y="490"/>
                      <a:pt x="676" y="497"/>
                      <a:pt x="670" y="499"/>
                    </a:cubicBezTo>
                    <a:cubicBezTo>
                      <a:pt x="666" y="502"/>
                      <a:pt x="665" y="506"/>
                      <a:pt x="661" y="507"/>
                    </a:cubicBezTo>
                    <a:cubicBezTo>
                      <a:pt x="662" y="489"/>
                      <a:pt x="662" y="489"/>
                      <a:pt x="662" y="489"/>
                    </a:cubicBezTo>
                    <a:close/>
                    <a:moveTo>
                      <a:pt x="505" y="504"/>
                    </a:moveTo>
                    <a:cubicBezTo>
                      <a:pt x="502" y="498"/>
                      <a:pt x="498" y="493"/>
                      <a:pt x="500" y="486"/>
                    </a:cubicBezTo>
                    <a:cubicBezTo>
                      <a:pt x="503" y="483"/>
                      <a:pt x="503" y="478"/>
                      <a:pt x="508" y="478"/>
                    </a:cubicBezTo>
                    <a:cubicBezTo>
                      <a:pt x="511" y="477"/>
                      <a:pt x="516" y="477"/>
                      <a:pt x="520" y="479"/>
                    </a:cubicBezTo>
                    <a:cubicBezTo>
                      <a:pt x="525" y="482"/>
                      <a:pt x="524" y="488"/>
                      <a:pt x="524" y="493"/>
                    </a:cubicBezTo>
                    <a:cubicBezTo>
                      <a:pt x="523" y="495"/>
                      <a:pt x="521" y="496"/>
                      <a:pt x="523" y="498"/>
                    </a:cubicBezTo>
                    <a:cubicBezTo>
                      <a:pt x="528" y="502"/>
                      <a:pt x="528" y="493"/>
                      <a:pt x="532" y="492"/>
                    </a:cubicBezTo>
                    <a:cubicBezTo>
                      <a:pt x="539" y="486"/>
                      <a:pt x="543" y="477"/>
                      <a:pt x="547" y="469"/>
                    </a:cubicBezTo>
                    <a:cubicBezTo>
                      <a:pt x="558" y="459"/>
                      <a:pt x="567" y="446"/>
                      <a:pt x="582" y="448"/>
                    </a:cubicBezTo>
                    <a:cubicBezTo>
                      <a:pt x="592" y="449"/>
                      <a:pt x="601" y="454"/>
                      <a:pt x="608" y="461"/>
                    </a:cubicBezTo>
                    <a:cubicBezTo>
                      <a:pt x="609" y="461"/>
                      <a:pt x="610" y="459"/>
                      <a:pt x="610" y="458"/>
                    </a:cubicBezTo>
                    <a:cubicBezTo>
                      <a:pt x="610" y="453"/>
                      <a:pt x="601" y="451"/>
                      <a:pt x="602" y="446"/>
                    </a:cubicBezTo>
                    <a:cubicBezTo>
                      <a:pt x="604" y="441"/>
                      <a:pt x="599" y="438"/>
                      <a:pt x="596" y="435"/>
                    </a:cubicBezTo>
                    <a:cubicBezTo>
                      <a:pt x="590" y="432"/>
                      <a:pt x="590" y="432"/>
                      <a:pt x="590" y="432"/>
                    </a:cubicBezTo>
                    <a:cubicBezTo>
                      <a:pt x="590" y="428"/>
                      <a:pt x="585" y="423"/>
                      <a:pt x="589" y="418"/>
                    </a:cubicBezTo>
                    <a:cubicBezTo>
                      <a:pt x="586" y="416"/>
                      <a:pt x="586" y="412"/>
                      <a:pt x="586" y="409"/>
                    </a:cubicBezTo>
                    <a:cubicBezTo>
                      <a:pt x="591" y="397"/>
                      <a:pt x="594" y="382"/>
                      <a:pt x="607" y="377"/>
                    </a:cubicBezTo>
                    <a:cubicBezTo>
                      <a:pt x="616" y="376"/>
                      <a:pt x="625" y="380"/>
                      <a:pt x="631" y="387"/>
                    </a:cubicBezTo>
                    <a:cubicBezTo>
                      <a:pt x="634" y="392"/>
                      <a:pt x="634" y="399"/>
                      <a:pt x="633" y="404"/>
                    </a:cubicBezTo>
                    <a:cubicBezTo>
                      <a:pt x="628" y="408"/>
                      <a:pt x="624" y="417"/>
                      <a:pt x="616" y="415"/>
                    </a:cubicBezTo>
                    <a:cubicBezTo>
                      <a:pt x="614" y="414"/>
                      <a:pt x="611" y="411"/>
                      <a:pt x="612" y="408"/>
                    </a:cubicBezTo>
                    <a:cubicBezTo>
                      <a:pt x="613" y="407"/>
                      <a:pt x="615" y="405"/>
                      <a:pt x="613" y="404"/>
                    </a:cubicBezTo>
                    <a:cubicBezTo>
                      <a:pt x="609" y="400"/>
                      <a:pt x="607" y="407"/>
                      <a:pt x="604" y="407"/>
                    </a:cubicBezTo>
                    <a:cubicBezTo>
                      <a:pt x="598" y="418"/>
                      <a:pt x="600" y="433"/>
                      <a:pt x="608" y="442"/>
                    </a:cubicBezTo>
                    <a:cubicBezTo>
                      <a:pt x="623" y="454"/>
                      <a:pt x="623" y="454"/>
                      <a:pt x="623" y="454"/>
                    </a:cubicBezTo>
                    <a:cubicBezTo>
                      <a:pt x="621" y="461"/>
                      <a:pt x="620" y="469"/>
                      <a:pt x="620" y="477"/>
                    </a:cubicBezTo>
                    <a:cubicBezTo>
                      <a:pt x="605" y="471"/>
                      <a:pt x="589" y="465"/>
                      <a:pt x="571" y="468"/>
                    </a:cubicBezTo>
                    <a:cubicBezTo>
                      <a:pt x="551" y="472"/>
                      <a:pt x="538" y="491"/>
                      <a:pt x="531" y="509"/>
                    </a:cubicBezTo>
                    <a:cubicBezTo>
                      <a:pt x="523" y="512"/>
                      <a:pt x="512" y="511"/>
                      <a:pt x="505" y="504"/>
                    </a:cubicBezTo>
                    <a:close/>
                    <a:moveTo>
                      <a:pt x="624" y="492"/>
                    </a:moveTo>
                    <a:cubicBezTo>
                      <a:pt x="623" y="492"/>
                      <a:pt x="625" y="491"/>
                      <a:pt x="625" y="491"/>
                    </a:cubicBezTo>
                    <a:cubicBezTo>
                      <a:pt x="625" y="492"/>
                      <a:pt x="625" y="493"/>
                      <a:pt x="624" y="492"/>
                    </a:cubicBezTo>
                    <a:close/>
                    <a:moveTo>
                      <a:pt x="711" y="457"/>
                    </a:moveTo>
                    <a:cubicBezTo>
                      <a:pt x="705" y="446"/>
                      <a:pt x="705" y="446"/>
                      <a:pt x="705" y="446"/>
                    </a:cubicBezTo>
                    <a:cubicBezTo>
                      <a:pt x="705" y="445"/>
                      <a:pt x="705" y="444"/>
                      <a:pt x="706" y="443"/>
                    </a:cubicBezTo>
                    <a:cubicBezTo>
                      <a:pt x="711" y="446"/>
                      <a:pt x="713" y="455"/>
                      <a:pt x="720" y="455"/>
                    </a:cubicBezTo>
                    <a:cubicBezTo>
                      <a:pt x="735" y="453"/>
                      <a:pt x="746" y="443"/>
                      <a:pt x="752" y="430"/>
                    </a:cubicBezTo>
                    <a:cubicBezTo>
                      <a:pt x="753" y="421"/>
                      <a:pt x="753" y="412"/>
                      <a:pt x="749" y="405"/>
                    </a:cubicBezTo>
                    <a:cubicBezTo>
                      <a:pt x="746" y="402"/>
                      <a:pt x="740" y="396"/>
                      <a:pt x="735" y="394"/>
                    </a:cubicBezTo>
                    <a:cubicBezTo>
                      <a:pt x="728" y="396"/>
                      <a:pt x="723" y="397"/>
                      <a:pt x="717" y="393"/>
                    </a:cubicBezTo>
                    <a:cubicBezTo>
                      <a:pt x="724" y="389"/>
                      <a:pt x="735" y="387"/>
                      <a:pt x="743" y="392"/>
                    </a:cubicBezTo>
                    <a:cubicBezTo>
                      <a:pt x="755" y="399"/>
                      <a:pt x="757" y="413"/>
                      <a:pt x="755" y="426"/>
                    </a:cubicBezTo>
                    <a:cubicBezTo>
                      <a:pt x="753" y="441"/>
                      <a:pt x="743" y="457"/>
                      <a:pt x="729" y="463"/>
                    </a:cubicBezTo>
                    <a:cubicBezTo>
                      <a:pt x="722" y="464"/>
                      <a:pt x="716" y="461"/>
                      <a:pt x="711" y="457"/>
                    </a:cubicBezTo>
                    <a:close/>
                    <a:moveTo>
                      <a:pt x="714" y="441"/>
                    </a:moveTo>
                    <a:cubicBezTo>
                      <a:pt x="719" y="436"/>
                      <a:pt x="724" y="432"/>
                      <a:pt x="729" y="426"/>
                    </a:cubicBezTo>
                    <a:cubicBezTo>
                      <a:pt x="733" y="418"/>
                      <a:pt x="736" y="411"/>
                      <a:pt x="732" y="402"/>
                    </a:cubicBezTo>
                    <a:cubicBezTo>
                      <a:pt x="737" y="401"/>
                      <a:pt x="742" y="405"/>
                      <a:pt x="745" y="409"/>
                    </a:cubicBezTo>
                    <a:cubicBezTo>
                      <a:pt x="748" y="418"/>
                      <a:pt x="747" y="428"/>
                      <a:pt x="742" y="436"/>
                    </a:cubicBezTo>
                    <a:cubicBezTo>
                      <a:pt x="735" y="442"/>
                      <a:pt x="719" y="459"/>
                      <a:pt x="714" y="441"/>
                    </a:cubicBezTo>
                    <a:close/>
                    <a:moveTo>
                      <a:pt x="805" y="422"/>
                    </a:moveTo>
                    <a:cubicBezTo>
                      <a:pt x="805" y="413"/>
                      <a:pt x="803" y="404"/>
                      <a:pt x="801" y="395"/>
                    </a:cubicBezTo>
                    <a:cubicBezTo>
                      <a:pt x="804" y="391"/>
                      <a:pt x="804" y="386"/>
                      <a:pt x="802" y="382"/>
                    </a:cubicBezTo>
                    <a:cubicBezTo>
                      <a:pt x="801" y="381"/>
                      <a:pt x="800" y="380"/>
                      <a:pt x="799" y="379"/>
                    </a:cubicBezTo>
                    <a:cubicBezTo>
                      <a:pt x="797" y="379"/>
                      <a:pt x="796" y="381"/>
                      <a:pt x="796" y="382"/>
                    </a:cubicBezTo>
                    <a:cubicBezTo>
                      <a:pt x="797" y="385"/>
                      <a:pt x="798" y="388"/>
                      <a:pt x="796" y="391"/>
                    </a:cubicBezTo>
                    <a:cubicBezTo>
                      <a:pt x="795" y="395"/>
                      <a:pt x="790" y="396"/>
                      <a:pt x="786" y="395"/>
                    </a:cubicBezTo>
                    <a:cubicBezTo>
                      <a:pt x="781" y="392"/>
                      <a:pt x="782" y="386"/>
                      <a:pt x="781" y="380"/>
                    </a:cubicBezTo>
                    <a:cubicBezTo>
                      <a:pt x="782" y="374"/>
                      <a:pt x="795" y="371"/>
                      <a:pt x="789" y="363"/>
                    </a:cubicBezTo>
                    <a:cubicBezTo>
                      <a:pt x="787" y="357"/>
                      <a:pt x="790" y="352"/>
                      <a:pt x="795" y="348"/>
                    </a:cubicBezTo>
                    <a:cubicBezTo>
                      <a:pt x="796" y="348"/>
                      <a:pt x="796" y="348"/>
                      <a:pt x="796" y="348"/>
                    </a:cubicBezTo>
                    <a:cubicBezTo>
                      <a:pt x="795" y="361"/>
                      <a:pt x="795" y="361"/>
                      <a:pt x="795" y="361"/>
                    </a:cubicBezTo>
                    <a:cubicBezTo>
                      <a:pt x="806" y="378"/>
                      <a:pt x="823" y="399"/>
                      <a:pt x="812" y="422"/>
                    </a:cubicBezTo>
                    <a:cubicBezTo>
                      <a:pt x="810" y="427"/>
                      <a:pt x="808" y="431"/>
                      <a:pt x="804" y="435"/>
                    </a:cubicBezTo>
                    <a:cubicBezTo>
                      <a:pt x="801" y="432"/>
                      <a:pt x="803" y="426"/>
                      <a:pt x="805" y="422"/>
                    </a:cubicBezTo>
                    <a:close/>
                    <a:moveTo>
                      <a:pt x="606" y="418"/>
                    </a:moveTo>
                    <a:cubicBezTo>
                      <a:pt x="608" y="416"/>
                      <a:pt x="608" y="416"/>
                      <a:pt x="608" y="416"/>
                    </a:cubicBezTo>
                    <a:cubicBezTo>
                      <a:pt x="616" y="419"/>
                      <a:pt x="612" y="426"/>
                      <a:pt x="615" y="432"/>
                    </a:cubicBezTo>
                    <a:cubicBezTo>
                      <a:pt x="621" y="443"/>
                      <a:pt x="621" y="443"/>
                      <a:pt x="621" y="443"/>
                    </a:cubicBezTo>
                    <a:cubicBezTo>
                      <a:pt x="619" y="446"/>
                      <a:pt x="616" y="443"/>
                      <a:pt x="615" y="441"/>
                    </a:cubicBezTo>
                    <a:cubicBezTo>
                      <a:pt x="609" y="436"/>
                      <a:pt x="603" y="427"/>
                      <a:pt x="606" y="418"/>
                    </a:cubicBezTo>
                    <a:close/>
                    <a:moveTo>
                      <a:pt x="568" y="429"/>
                    </a:moveTo>
                    <a:cubicBezTo>
                      <a:pt x="566" y="426"/>
                      <a:pt x="566" y="423"/>
                      <a:pt x="562" y="420"/>
                    </a:cubicBezTo>
                    <a:cubicBezTo>
                      <a:pt x="557" y="408"/>
                      <a:pt x="554" y="395"/>
                      <a:pt x="549" y="382"/>
                    </a:cubicBezTo>
                    <a:cubicBezTo>
                      <a:pt x="553" y="381"/>
                      <a:pt x="557" y="381"/>
                      <a:pt x="560" y="382"/>
                    </a:cubicBezTo>
                    <a:cubicBezTo>
                      <a:pt x="566" y="384"/>
                      <a:pt x="564" y="395"/>
                      <a:pt x="571" y="392"/>
                    </a:cubicBezTo>
                    <a:cubicBezTo>
                      <a:pt x="572" y="389"/>
                      <a:pt x="576" y="389"/>
                      <a:pt x="579" y="390"/>
                    </a:cubicBezTo>
                    <a:cubicBezTo>
                      <a:pt x="582" y="392"/>
                      <a:pt x="583" y="395"/>
                      <a:pt x="584" y="398"/>
                    </a:cubicBezTo>
                    <a:cubicBezTo>
                      <a:pt x="584" y="400"/>
                      <a:pt x="582" y="402"/>
                      <a:pt x="580" y="404"/>
                    </a:cubicBezTo>
                    <a:cubicBezTo>
                      <a:pt x="578" y="404"/>
                      <a:pt x="576" y="403"/>
                      <a:pt x="575" y="401"/>
                    </a:cubicBezTo>
                    <a:cubicBezTo>
                      <a:pt x="575" y="399"/>
                      <a:pt x="576" y="397"/>
                      <a:pt x="573" y="396"/>
                    </a:cubicBezTo>
                    <a:cubicBezTo>
                      <a:pt x="571" y="395"/>
                      <a:pt x="570" y="397"/>
                      <a:pt x="570" y="399"/>
                    </a:cubicBezTo>
                    <a:cubicBezTo>
                      <a:pt x="570" y="403"/>
                      <a:pt x="571" y="407"/>
                      <a:pt x="575" y="409"/>
                    </a:cubicBezTo>
                    <a:cubicBezTo>
                      <a:pt x="578" y="410"/>
                      <a:pt x="584" y="411"/>
                      <a:pt x="582" y="416"/>
                    </a:cubicBezTo>
                    <a:cubicBezTo>
                      <a:pt x="581" y="418"/>
                      <a:pt x="581" y="419"/>
                      <a:pt x="580" y="420"/>
                    </a:cubicBezTo>
                    <a:cubicBezTo>
                      <a:pt x="584" y="421"/>
                      <a:pt x="583" y="428"/>
                      <a:pt x="583" y="431"/>
                    </a:cubicBezTo>
                    <a:cubicBezTo>
                      <a:pt x="579" y="431"/>
                      <a:pt x="572" y="434"/>
                      <a:pt x="568" y="429"/>
                    </a:cubicBezTo>
                    <a:close/>
                    <a:moveTo>
                      <a:pt x="634" y="380"/>
                    </a:moveTo>
                    <a:cubicBezTo>
                      <a:pt x="634" y="376"/>
                      <a:pt x="637" y="372"/>
                      <a:pt x="641" y="371"/>
                    </a:cubicBezTo>
                    <a:cubicBezTo>
                      <a:pt x="642" y="371"/>
                      <a:pt x="644" y="372"/>
                      <a:pt x="645" y="374"/>
                    </a:cubicBezTo>
                    <a:cubicBezTo>
                      <a:pt x="641" y="377"/>
                      <a:pt x="639" y="388"/>
                      <a:pt x="634" y="380"/>
                    </a:cubicBezTo>
                    <a:close/>
                    <a:moveTo>
                      <a:pt x="764" y="361"/>
                    </a:moveTo>
                    <a:cubicBezTo>
                      <a:pt x="763" y="367"/>
                      <a:pt x="772" y="367"/>
                      <a:pt x="771" y="373"/>
                    </a:cubicBezTo>
                    <a:cubicBezTo>
                      <a:pt x="766" y="373"/>
                      <a:pt x="766" y="367"/>
                      <a:pt x="761" y="367"/>
                    </a:cubicBezTo>
                    <a:cubicBezTo>
                      <a:pt x="750" y="358"/>
                      <a:pt x="737" y="353"/>
                      <a:pt x="723" y="353"/>
                    </a:cubicBezTo>
                    <a:cubicBezTo>
                      <a:pt x="711" y="344"/>
                      <a:pt x="700" y="332"/>
                      <a:pt x="697" y="316"/>
                    </a:cubicBezTo>
                    <a:cubicBezTo>
                      <a:pt x="698" y="312"/>
                      <a:pt x="701" y="312"/>
                      <a:pt x="704" y="310"/>
                    </a:cubicBezTo>
                    <a:cubicBezTo>
                      <a:pt x="708" y="305"/>
                      <a:pt x="713" y="300"/>
                      <a:pt x="712" y="292"/>
                    </a:cubicBezTo>
                    <a:cubicBezTo>
                      <a:pt x="711" y="284"/>
                      <a:pt x="701" y="278"/>
                      <a:pt x="710" y="271"/>
                    </a:cubicBezTo>
                    <a:cubicBezTo>
                      <a:pt x="717" y="261"/>
                      <a:pt x="726" y="254"/>
                      <a:pt x="737" y="250"/>
                    </a:cubicBezTo>
                    <a:cubicBezTo>
                      <a:pt x="749" y="248"/>
                      <a:pt x="762" y="248"/>
                      <a:pt x="772" y="242"/>
                    </a:cubicBezTo>
                    <a:cubicBezTo>
                      <a:pt x="776" y="239"/>
                      <a:pt x="776" y="235"/>
                      <a:pt x="776" y="230"/>
                    </a:cubicBezTo>
                    <a:cubicBezTo>
                      <a:pt x="769" y="224"/>
                      <a:pt x="763" y="238"/>
                      <a:pt x="757" y="229"/>
                    </a:cubicBezTo>
                    <a:cubicBezTo>
                      <a:pt x="759" y="224"/>
                      <a:pt x="761" y="219"/>
                      <a:pt x="766" y="217"/>
                    </a:cubicBezTo>
                    <a:cubicBezTo>
                      <a:pt x="772" y="215"/>
                      <a:pt x="776" y="215"/>
                      <a:pt x="782" y="217"/>
                    </a:cubicBezTo>
                    <a:cubicBezTo>
                      <a:pt x="786" y="223"/>
                      <a:pt x="791" y="229"/>
                      <a:pt x="789" y="236"/>
                    </a:cubicBezTo>
                    <a:cubicBezTo>
                      <a:pt x="786" y="242"/>
                      <a:pt x="783" y="249"/>
                      <a:pt x="776" y="250"/>
                    </a:cubicBezTo>
                    <a:cubicBezTo>
                      <a:pt x="775" y="252"/>
                      <a:pt x="775" y="253"/>
                      <a:pt x="776" y="254"/>
                    </a:cubicBezTo>
                    <a:cubicBezTo>
                      <a:pt x="781" y="256"/>
                      <a:pt x="788" y="255"/>
                      <a:pt x="792" y="261"/>
                    </a:cubicBezTo>
                    <a:cubicBezTo>
                      <a:pt x="799" y="270"/>
                      <a:pt x="800" y="285"/>
                      <a:pt x="795" y="296"/>
                    </a:cubicBezTo>
                    <a:cubicBezTo>
                      <a:pt x="790" y="305"/>
                      <a:pt x="779" y="303"/>
                      <a:pt x="771" y="304"/>
                    </a:cubicBezTo>
                    <a:cubicBezTo>
                      <a:pt x="767" y="302"/>
                      <a:pt x="762" y="301"/>
                      <a:pt x="760" y="297"/>
                    </a:cubicBezTo>
                    <a:cubicBezTo>
                      <a:pt x="759" y="291"/>
                      <a:pt x="764" y="287"/>
                      <a:pt x="768" y="284"/>
                    </a:cubicBezTo>
                    <a:cubicBezTo>
                      <a:pt x="770" y="283"/>
                      <a:pt x="772" y="285"/>
                      <a:pt x="773" y="287"/>
                    </a:cubicBezTo>
                    <a:cubicBezTo>
                      <a:pt x="773" y="288"/>
                      <a:pt x="774" y="289"/>
                      <a:pt x="776" y="289"/>
                    </a:cubicBezTo>
                    <a:cubicBezTo>
                      <a:pt x="778" y="289"/>
                      <a:pt x="779" y="286"/>
                      <a:pt x="778" y="284"/>
                    </a:cubicBezTo>
                    <a:cubicBezTo>
                      <a:pt x="776" y="277"/>
                      <a:pt x="768" y="279"/>
                      <a:pt x="763" y="278"/>
                    </a:cubicBezTo>
                    <a:cubicBezTo>
                      <a:pt x="756" y="273"/>
                      <a:pt x="748" y="275"/>
                      <a:pt x="741" y="277"/>
                    </a:cubicBezTo>
                    <a:cubicBezTo>
                      <a:pt x="729" y="282"/>
                      <a:pt x="726" y="295"/>
                      <a:pt x="726" y="307"/>
                    </a:cubicBezTo>
                    <a:cubicBezTo>
                      <a:pt x="727" y="319"/>
                      <a:pt x="733" y="329"/>
                      <a:pt x="742" y="337"/>
                    </a:cubicBezTo>
                    <a:cubicBezTo>
                      <a:pt x="748" y="340"/>
                      <a:pt x="755" y="339"/>
                      <a:pt x="760" y="341"/>
                    </a:cubicBezTo>
                    <a:cubicBezTo>
                      <a:pt x="769" y="349"/>
                      <a:pt x="778" y="359"/>
                      <a:pt x="781" y="370"/>
                    </a:cubicBezTo>
                    <a:cubicBezTo>
                      <a:pt x="780" y="373"/>
                      <a:pt x="780" y="373"/>
                      <a:pt x="780" y="373"/>
                    </a:cubicBezTo>
                    <a:cubicBezTo>
                      <a:pt x="774" y="371"/>
                      <a:pt x="773" y="355"/>
                      <a:pt x="764" y="361"/>
                    </a:cubicBezTo>
                    <a:close/>
                    <a:moveTo>
                      <a:pt x="673" y="352"/>
                    </a:moveTo>
                    <a:cubicBezTo>
                      <a:pt x="674" y="348"/>
                      <a:pt x="679" y="347"/>
                      <a:pt x="683" y="346"/>
                    </a:cubicBezTo>
                    <a:cubicBezTo>
                      <a:pt x="689" y="345"/>
                      <a:pt x="690" y="352"/>
                      <a:pt x="693" y="354"/>
                    </a:cubicBezTo>
                    <a:cubicBezTo>
                      <a:pt x="692" y="357"/>
                      <a:pt x="688" y="359"/>
                      <a:pt x="685" y="360"/>
                    </a:cubicBezTo>
                    <a:cubicBezTo>
                      <a:pt x="680" y="359"/>
                      <a:pt x="675" y="357"/>
                      <a:pt x="673" y="352"/>
                    </a:cubicBezTo>
                    <a:close/>
                    <a:moveTo>
                      <a:pt x="696" y="350"/>
                    </a:moveTo>
                    <a:cubicBezTo>
                      <a:pt x="689" y="341"/>
                      <a:pt x="681" y="333"/>
                      <a:pt x="680" y="322"/>
                    </a:cubicBezTo>
                    <a:cubicBezTo>
                      <a:pt x="676" y="309"/>
                      <a:pt x="676" y="296"/>
                      <a:pt x="675" y="282"/>
                    </a:cubicBezTo>
                    <a:cubicBezTo>
                      <a:pt x="677" y="276"/>
                      <a:pt x="669" y="274"/>
                      <a:pt x="672" y="268"/>
                    </a:cubicBezTo>
                    <a:cubicBezTo>
                      <a:pt x="679" y="268"/>
                      <a:pt x="688" y="271"/>
                      <a:pt x="690" y="279"/>
                    </a:cubicBezTo>
                    <a:cubicBezTo>
                      <a:pt x="691" y="282"/>
                      <a:pt x="688" y="286"/>
                      <a:pt x="692" y="287"/>
                    </a:cubicBezTo>
                    <a:cubicBezTo>
                      <a:pt x="696" y="285"/>
                      <a:pt x="699" y="282"/>
                      <a:pt x="704" y="284"/>
                    </a:cubicBezTo>
                    <a:cubicBezTo>
                      <a:pt x="706" y="289"/>
                      <a:pt x="708" y="293"/>
                      <a:pt x="706" y="299"/>
                    </a:cubicBezTo>
                    <a:cubicBezTo>
                      <a:pt x="705" y="303"/>
                      <a:pt x="701" y="306"/>
                      <a:pt x="697" y="308"/>
                    </a:cubicBezTo>
                    <a:cubicBezTo>
                      <a:pt x="690" y="307"/>
                      <a:pt x="702" y="297"/>
                      <a:pt x="692" y="300"/>
                    </a:cubicBezTo>
                    <a:cubicBezTo>
                      <a:pt x="690" y="302"/>
                      <a:pt x="688" y="306"/>
                      <a:pt x="690" y="310"/>
                    </a:cubicBezTo>
                    <a:cubicBezTo>
                      <a:pt x="694" y="313"/>
                      <a:pt x="691" y="318"/>
                      <a:pt x="693" y="321"/>
                    </a:cubicBezTo>
                    <a:cubicBezTo>
                      <a:pt x="697" y="333"/>
                      <a:pt x="705" y="343"/>
                      <a:pt x="713" y="352"/>
                    </a:cubicBezTo>
                    <a:cubicBezTo>
                      <a:pt x="708" y="351"/>
                      <a:pt x="700" y="355"/>
                      <a:pt x="696" y="350"/>
                    </a:cubicBezTo>
                    <a:close/>
                    <a:moveTo>
                      <a:pt x="742" y="317"/>
                    </a:moveTo>
                    <a:cubicBezTo>
                      <a:pt x="739" y="310"/>
                      <a:pt x="739" y="303"/>
                      <a:pt x="742" y="297"/>
                    </a:cubicBezTo>
                    <a:cubicBezTo>
                      <a:pt x="743" y="292"/>
                      <a:pt x="747" y="291"/>
                      <a:pt x="750" y="290"/>
                    </a:cubicBezTo>
                    <a:cubicBezTo>
                      <a:pt x="759" y="289"/>
                      <a:pt x="754" y="298"/>
                      <a:pt x="757" y="301"/>
                    </a:cubicBezTo>
                    <a:cubicBezTo>
                      <a:pt x="759" y="307"/>
                      <a:pt x="767" y="305"/>
                      <a:pt x="768" y="311"/>
                    </a:cubicBezTo>
                    <a:cubicBezTo>
                      <a:pt x="766" y="317"/>
                      <a:pt x="762" y="322"/>
                      <a:pt x="756" y="323"/>
                    </a:cubicBezTo>
                    <a:cubicBezTo>
                      <a:pt x="750" y="323"/>
                      <a:pt x="746" y="319"/>
                      <a:pt x="742" y="317"/>
                    </a:cubicBezTo>
                    <a:close/>
                    <a:moveTo>
                      <a:pt x="689" y="268"/>
                    </a:moveTo>
                    <a:cubicBezTo>
                      <a:pt x="691" y="263"/>
                      <a:pt x="692" y="257"/>
                      <a:pt x="695" y="252"/>
                    </a:cubicBezTo>
                    <a:cubicBezTo>
                      <a:pt x="700" y="240"/>
                      <a:pt x="713" y="238"/>
                      <a:pt x="723" y="233"/>
                    </a:cubicBezTo>
                    <a:cubicBezTo>
                      <a:pt x="737" y="231"/>
                      <a:pt x="750" y="221"/>
                      <a:pt x="757" y="208"/>
                    </a:cubicBezTo>
                    <a:cubicBezTo>
                      <a:pt x="760" y="194"/>
                      <a:pt x="757" y="178"/>
                      <a:pt x="746" y="169"/>
                    </a:cubicBezTo>
                    <a:cubicBezTo>
                      <a:pt x="735" y="165"/>
                      <a:pt x="720" y="159"/>
                      <a:pt x="710" y="169"/>
                    </a:cubicBezTo>
                    <a:cubicBezTo>
                      <a:pt x="701" y="174"/>
                      <a:pt x="700" y="183"/>
                      <a:pt x="697" y="192"/>
                    </a:cubicBezTo>
                    <a:cubicBezTo>
                      <a:pt x="696" y="194"/>
                      <a:pt x="698" y="196"/>
                      <a:pt x="700" y="197"/>
                    </a:cubicBezTo>
                    <a:cubicBezTo>
                      <a:pt x="710" y="195"/>
                      <a:pt x="714" y="184"/>
                      <a:pt x="723" y="181"/>
                    </a:cubicBezTo>
                    <a:cubicBezTo>
                      <a:pt x="727" y="181"/>
                      <a:pt x="729" y="184"/>
                      <a:pt x="729" y="187"/>
                    </a:cubicBezTo>
                    <a:cubicBezTo>
                      <a:pt x="725" y="204"/>
                      <a:pt x="725" y="204"/>
                      <a:pt x="725" y="204"/>
                    </a:cubicBezTo>
                    <a:cubicBezTo>
                      <a:pt x="717" y="214"/>
                      <a:pt x="705" y="218"/>
                      <a:pt x="693" y="217"/>
                    </a:cubicBezTo>
                    <a:cubicBezTo>
                      <a:pt x="682" y="211"/>
                      <a:pt x="678" y="198"/>
                      <a:pt x="678" y="187"/>
                    </a:cubicBezTo>
                    <a:cubicBezTo>
                      <a:pt x="681" y="170"/>
                      <a:pt x="690" y="149"/>
                      <a:pt x="709" y="145"/>
                    </a:cubicBezTo>
                    <a:cubicBezTo>
                      <a:pt x="721" y="140"/>
                      <a:pt x="738" y="140"/>
                      <a:pt x="749" y="145"/>
                    </a:cubicBezTo>
                    <a:cubicBezTo>
                      <a:pt x="753" y="148"/>
                      <a:pt x="758" y="149"/>
                      <a:pt x="761" y="154"/>
                    </a:cubicBezTo>
                    <a:cubicBezTo>
                      <a:pt x="756" y="158"/>
                      <a:pt x="754" y="164"/>
                      <a:pt x="756" y="169"/>
                    </a:cubicBezTo>
                    <a:cubicBezTo>
                      <a:pt x="757" y="173"/>
                      <a:pt x="761" y="178"/>
                      <a:pt x="765" y="180"/>
                    </a:cubicBezTo>
                    <a:cubicBezTo>
                      <a:pt x="768" y="181"/>
                      <a:pt x="772" y="178"/>
                      <a:pt x="773" y="182"/>
                    </a:cubicBezTo>
                    <a:cubicBezTo>
                      <a:pt x="772" y="191"/>
                      <a:pt x="774" y="202"/>
                      <a:pt x="770" y="210"/>
                    </a:cubicBezTo>
                    <a:cubicBezTo>
                      <a:pt x="761" y="212"/>
                      <a:pt x="754" y="219"/>
                      <a:pt x="752" y="228"/>
                    </a:cubicBezTo>
                    <a:cubicBezTo>
                      <a:pt x="752" y="232"/>
                      <a:pt x="754" y="236"/>
                      <a:pt x="759" y="238"/>
                    </a:cubicBezTo>
                    <a:cubicBezTo>
                      <a:pt x="763" y="238"/>
                      <a:pt x="766" y="236"/>
                      <a:pt x="770" y="235"/>
                    </a:cubicBezTo>
                    <a:cubicBezTo>
                      <a:pt x="767" y="241"/>
                      <a:pt x="759" y="241"/>
                      <a:pt x="753" y="243"/>
                    </a:cubicBezTo>
                    <a:cubicBezTo>
                      <a:pt x="747" y="243"/>
                      <a:pt x="741" y="243"/>
                      <a:pt x="734" y="245"/>
                    </a:cubicBezTo>
                    <a:cubicBezTo>
                      <a:pt x="725" y="249"/>
                      <a:pt x="716" y="253"/>
                      <a:pt x="711" y="262"/>
                    </a:cubicBezTo>
                    <a:cubicBezTo>
                      <a:pt x="705" y="267"/>
                      <a:pt x="704" y="276"/>
                      <a:pt x="697" y="278"/>
                    </a:cubicBezTo>
                    <a:cubicBezTo>
                      <a:pt x="689" y="268"/>
                      <a:pt x="689" y="268"/>
                      <a:pt x="689" y="268"/>
                    </a:cubicBezTo>
                    <a:close/>
                    <a:moveTo>
                      <a:pt x="727" y="225"/>
                    </a:moveTo>
                    <a:cubicBezTo>
                      <a:pt x="732" y="219"/>
                      <a:pt x="742" y="213"/>
                      <a:pt x="743" y="204"/>
                    </a:cubicBezTo>
                    <a:cubicBezTo>
                      <a:pt x="747" y="196"/>
                      <a:pt x="748" y="187"/>
                      <a:pt x="744" y="180"/>
                    </a:cubicBezTo>
                    <a:cubicBezTo>
                      <a:pt x="740" y="174"/>
                      <a:pt x="733" y="171"/>
                      <a:pt x="726" y="172"/>
                    </a:cubicBezTo>
                    <a:cubicBezTo>
                      <a:pt x="719" y="176"/>
                      <a:pt x="713" y="182"/>
                      <a:pt x="706" y="185"/>
                    </a:cubicBezTo>
                    <a:cubicBezTo>
                      <a:pt x="705" y="180"/>
                      <a:pt x="711" y="175"/>
                      <a:pt x="715" y="172"/>
                    </a:cubicBezTo>
                    <a:cubicBezTo>
                      <a:pt x="726" y="167"/>
                      <a:pt x="739" y="169"/>
                      <a:pt x="747" y="177"/>
                    </a:cubicBezTo>
                    <a:cubicBezTo>
                      <a:pt x="753" y="186"/>
                      <a:pt x="754" y="199"/>
                      <a:pt x="751" y="209"/>
                    </a:cubicBezTo>
                    <a:cubicBezTo>
                      <a:pt x="744" y="217"/>
                      <a:pt x="737" y="226"/>
                      <a:pt x="727" y="225"/>
                    </a:cubicBezTo>
                    <a:close/>
                    <a:moveTo>
                      <a:pt x="714" y="220"/>
                    </a:moveTo>
                    <a:cubicBezTo>
                      <a:pt x="721" y="214"/>
                      <a:pt x="735" y="209"/>
                      <a:pt x="734" y="196"/>
                    </a:cubicBezTo>
                    <a:cubicBezTo>
                      <a:pt x="734" y="190"/>
                      <a:pt x="735" y="185"/>
                      <a:pt x="734" y="180"/>
                    </a:cubicBezTo>
                    <a:cubicBezTo>
                      <a:pt x="738" y="182"/>
                      <a:pt x="740" y="185"/>
                      <a:pt x="741" y="190"/>
                    </a:cubicBezTo>
                    <a:cubicBezTo>
                      <a:pt x="742" y="202"/>
                      <a:pt x="733" y="215"/>
                      <a:pt x="722" y="221"/>
                    </a:cubicBezTo>
                    <a:cubicBezTo>
                      <a:pt x="720" y="223"/>
                      <a:pt x="715" y="223"/>
                      <a:pt x="714" y="220"/>
                    </a:cubicBezTo>
                    <a:close/>
                    <a:moveTo>
                      <a:pt x="775" y="205"/>
                    </a:moveTo>
                    <a:cubicBezTo>
                      <a:pt x="777" y="203"/>
                      <a:pt x="777" y="203"/>
                      <a:pt x="777" y="203"/>
                    </a:cubicBezTo>
                    <a:cubicBezTo>
                      <a:pt x="779" y="195"/>
                      <a:pt x="777" y="186"/>
                      <a:pt x="777" y="178"/>
                    </a:cubicBezTo>
                    <a:cubicBezTo>
                      <a:pt x="780" y="174"/>
                      <a:pt x="784" y="170"/>
                      <a:pt x="782" y="165"/>
                    </a:cubicBezTo>
                    <a:cubicBezTo>
                      <a:pt x="781" y="161"/>
                      <a:pt x="776" y="160"/>
                      <a:pt x="774" y="159"/>
                    </a:cubicBezTo>
                    <a:cubicBezTo>
                      <a:pt x="772" y="160"/>
                      <a:pt x="769" y="161"/>
                      <a:pt x="769" y="163"/>
                    </a:cubicBezTo>
                    <a:cubicBezTo>
                      <a:pt x="770" y="164"/>
                      <a:pt x="771" y="166"/>
                      <a:pt x="772" y="165"/>
                    </a:cubicBezTo>
                    <a:cubicBezTo>
                      <a:pt x="773" y="165"/>
                      <a:pt x="775" y="164"/>
                      <a:pt x="777" y="165"/>
                    </a:cubicBezTo>
                    <a:cubicBezTo>
                      <a:pt x="777" y="167"/>
                      <a:pt x="779" y="169"/>
                      <a:pt x="777" y="170"/>
                    </a:cubicBezTo>
                    <a:cubicBezTo>
                      <a:pt x="772" y="172"/>
                      <a:pt x="767" y="178"/>
                      <a:pt x="762" y="172"/>
                    </a:cubicBezTo>
                    <a:cubicBezTo>
                      <a:pt x="758" y="168"/>
                      <a:pt x="762" y="163"/>
                      <a:pt x="762" y="159"/>
                    </a:cubicBezTo>
                    <a:cubicBezTo>
                      <a:pt x="768" y="154"/>
                      <a:pt x="768" y="154"/>
                      <a:pt x="768" y="154"/>
                    </a:cubicBezTo>
                    <a:cubicBezTo>
                      <a:pt x="768" y="150"/>
                      <a:pt x="767" y="144"/>
                      <a:pt x="770" y="141"/>
                    </a:cubicBezTo>
                    <a:cubicBezTo>
                      <a:pt x="772" y="136"/>
                      <a:pt x="777" y="134"/>
                      <a:pt x="781" y="131"/>
                    </a:cubicBezTo>
                    <a:cubicBezTo>
                      <a:pt x="784" y="135"/>
                      <a:pt x="781" y="139"/>
                      <a:pt x="784" y="144"/>
                    </a:cubicBezTo>
                    <a:cubicBezTo>
                      <a:pt x="790" y="156"/>
                      <a:pt x="795" y="170"/>
                      <a:pt x="796" y="184"/>
                    </a:cubicBezTo>
                    <a:cubicBezTo>
                      <a:pt x="795" y="195"/>
                      <a:pt x="796" y="206"/>
                      <a:pt x="788" y="214"/>
                    </a:cubicBezTo>
                    <a:cubicBezTo>
                      <a:pt x="784" y="211"/>
                      <a:pt x="775" y="212"/>
                      <a:pt x="775" y="205"/>
                    </a:cubicBezTo>
                    <a:close/>
                    <a:moveTo>
                      <a:pt x="757" y="142"/>
                    </a:moveTo>
                    <a:cubicBezTo>
                      <a:pt x="746" y="136"/>
                      <a:pt x="734" y="134"/>
                      <a:pt x="721" y="135"/>
                    </a:cubicBezTo>
                    <a:cubicBezTo>
                      <a:pt x="715" y="130"/>
                      <a:pt x="716" y="120"/>
                      <a:pt x="716" y="113"/>
                    </a:cubicBezTo>
                    <a:cubicBezTo>
                      <a:pt x="721" y="110"/>
                      <a:pt x="725" y="105"/>
                      <a:pt x="728" y="100"/>
                    </a:cubicBezTo>
                    <a:cubicBezTo>
                      <a:pt x="728" y="94"/>
                      <a:pt x="727" y="86"/>
                      <a:pt x="721" y="82"/>
                    </a:cubicBezTo>
                    <a:cubicBezTo>
                      <a:pt x="727" y="69"/>
                      <a:pt x="743" y="63"/>
                      <a:pt x="757" y="63"/>
                    </a:cubicBezTo>
                    <a:cubicBezTo>
                      <a:pt x="761" y="65"/>
                      <a:pt x="766" y="63"/>
                      <a:pt x="769" y="67"/>
                    </a:cubicBezTo>
                    <a:cubicBezTo>
                      <a:pt x="774" y="65"/>
                      <a:pt x="777" y="71"/>
                      <a:pt x="780" y="75"/>
                    </a:cubicBezTo>
                    <a:cubicBezTo>
                      <a:pt x="786" y="86"/>
                      <a:pt x="781" y="97"/>
                      <a:pt x="775" y="105"/>
                    </a:cubicBezTo>
                    <a:cubicBezTo>
                      <a:pt x="770" y="110"/>
                      <a:pt x="763" y="111"/>
                      <a:pt x="758" y="109"/>
                    </a:cubicBezTo>
                    <a:cubicBezTo>
                      <a:pt x="753" y="108"/>
                      <a:pt x="751" y="104"/>
                      <a:pt x="748" y="101"/>
                    </a:cubicBezTo>
                    <a:cubicBezTo>
                      <a:pt x="748" y="98"/>
                      <a:pt x="750" y="94"/>
                      <a:pt x="753" y="93"/>
                    </a:cubicBezTo>
                    <a:cubicBezTo>
                      <a:pt x="756" y="93"/>
                      <a:pt x="761" y="95"/>
                      <a:pt x="763" y="91"/>
                    </a:cubicBezTo>
                    <a:cubicBezTo>
                      <a:pt x="765" y="88"/>
                      <a:pt x="764" y="86"/>
                      <a:pt x="763" y="83"/>
                    </a:cubicBezTo>
                    <a:cubicBezTo>
                      <a:pt x="760" y="78"/>
                      <a:pt x="753" y="79"/>
                      <a:pt x="747" y="79"/>
                    </a:cubicBezTo>
                    <a:cubicBezTo>
                      <a:pt x="738" y="83"/>
                      <a:pt x="733" y="92"/>
                      <a:pt x="733" y="102"/>
                    </a:cubicBezTo>
                    <a:cubicBezTo>
                      <a:pt x="733" y="114"/>
                      <a:pt x="740" y="122"/>
                      <a:pt x="747" y="130"/>
                    </a:cubicBezTo>
                    <a:cubicBezTo>
                      <a:pt x="753" y="132"/>
                      <a:pt x="755" y="141"/>
                      <a:pt x="763" y="141"/>
                    </a:cubicBezTo>
                    <a:cubicBezTo>
                      <a:pt x="764" y="142"/>
                      <a:pt x="764" y="144"/>
                      <a:pt x="762" y="145"/>
                    </a:cubicBezTo>
                    <a:cubicBezTo>
                      <a:pt x="760" y="145"/>
                      <a:pt x="759" y="144"/>
                      <a:pt x="757" y="142"/>
                    </a:cubicBezTo>
                    <a:close/>
                    <a:moveTo>
                      <a:pt x="688" y="137"/>
                    </a:moveTo>
                    <a:cubicBezTo>
                      <a:pt x="691" y="135"/>
                      <a:pt x="694" y="134"/>
                      <a:pt x="698" y="134"/>
                    </a:cubicBezTo>
                    <a:cubicBezTo>
                      <a:pt x="698" y="137"/>
                      <a:pt x="705" y="141"/>
                      <a:pt x="699" y="143"/>
                    </a:cubicBezTo>
                    <a:cubicBezTo>
                      <a:pt x="695" y="143"/>
                      <a:pt x="689" y="142"/>
                      <a:pt x="688" y="137"/>
                    </a:cubicBezTo>
                    <a:close/>
                    <a:moveTo>
                      <a:pt x="699" y="125"/>
                    </a:moveTo>
                    <a:cubicBezTo>
                      <a:pt x="696" y="118"/>
                      <a:pt x="699" y="110"/>
                      <a:pt x="697" y="103"/>
                    </a:cubicBezTo>
                    <a:cubicBezTo>
                      <a:pt x="697" y="96"/>
                      <a:pt x="698" y="90"/>
                      <a:pt x="700" y="85"/>
                    </a:cubicBezTo>
                    <a:cubicBezTo>
                      <a:pt x="699" y="76"/>
                      <a:pt x="699" y="76"/>
                      <a:pt x="699" y="76"/>
                    </a:cubicBezTo>
                    <a:cubicBezTo>
                      <a:pt x="701" y="76"/>
                      <a:pt x="703" y="79"/>
                      <a:pt x="704" y="82"/>
                    </a:cubicBezTo>
                    <a:cubicBezTo>
                      <a:pt x="703" y="83"/>
                      <a:pt x="703" y="87"/>
                      <a:pt x="705" y="88"/>
                    </a:cubicBezTo>
                    <a:cubicBezTo>
                      <a:pt x="710" y="89"/>
                      <a:pt x="713" y="83"/>
                      <a:pt x="717" y="86"/>
                    </a:cubicBezTo>
                    <a:cubicBezTo>
                      <a:pt x="722" y="90"/>
                      <a:pt x="722" y="95"/>
                      <a:pt x="722" y="100"/>
                    </a:cubicBezTo>
                    <a:cubicBezTo>
                      <a:pt x="721" y="103"/>
                      <a:pt x="717" y="104"/>
                      <a:pt x="716" y="107"/>
                    </a:cubicBezTo>
                    <a:cubicBezTo>
                      <a:pt x="712" y="107"/>
                      <a:pt x="711" y="99"/>
                      <a:pt x="707" y="103"/>
                    </a:cubicBezTo>
                    <a:cubicBezTo>
                      <a:pt x="706" y="104"/>
                      <a:pt x="705" y="105"/>
                      <a:pt x="706" y="107"/>
                    </a:cubicBezTo>
                    <a:cubicBezTo>
                      <a:pt x="714" y="110"/>
                      <a:pt x="707" y="118"/>
                      <a:pt x="711" y="124"/>
                    </a:cubicBezTo>
                    <a:cubicBezTo>
                      <a:pt x="710" y="129"/>
                      <a:pt x="720" y="137"/>
                      <a:pt x="710" y="138"/>
                    </a:cubicBezTo>
                    <a:cubicBezTo>
                      <a:pt x="704" y="137"/>
                      <a:pt x="702" y="130"/>
                      <a:pt x="699" y="125"/>
                    </a:cubicBezTo>
                    <a:close/>
                    <a:moveTo>
                      <a:pt x="707" y="75"/>
                    </a:moveTo>
                    <a:cubicBezTo>
                      <a:pt x="714" y="55"/>
                      <a:pt x="738" y="48"/>
                      <a:pt x="748" y="30"/>
                    </a:cubicBezTo>
                    <a:cubicBezTo>
                      <a:pt x="744" y="24"/>
                      <a:pt x="741" y="33"/>
                      <a:pt x="736" y="33"/>
                    </a:cubicBezTo>
                    <a:cubicBezTo>
                      <a:pt x="733" y="33"/>
                      <a:pt x="729" y="32"/>
                      <a:pt x="728" y="29"/>
                    </a:cubicBezTo>
                    <a:cubicBezTo>
                      <a:pt x="725" y="23"/>
                      <a:pt x="727" y="19"/>
                      <a:pt x="730" y="13"/>
                    </a:cubicBezTo>
                    <a:cubicBezTo>
                      <a:pt x="736" y="9"/>
                      <a:pt x="744" y="6"/>
                      <a:pt x="751" y="8"/>
                    </a:cubicBezTo>
                    <a:cubicBezTo>
                      <a:pt x="756" y="8"/>
                      <a:pt x="759" y="13"/>
                      <a:pt x="762" y="16"/>
                    </a:cubicBezTo>
                    <a:cubicBezTo>
                      <a:pt x="768" y="25"/>
                      <a:pt x="766" y="39"/>
                      <a:pt x="761" y="47"/>
                    </a:cubicBezTo>
                    <a:cubicBezTo>
                      <a:pt x="753" y="61"/>
                      <a:pt x="736" y="57"/>
                      <a:pt x="726" y="68"/>
                    </a:cubicBezTo>
                    <a:cubicBezTo>
                      <a:pt x="718" y="70"/>
                      <a:pt x="720" y="84"/>
                      <a:pt x="709" y="79"/>
                    </a:cubicBezTo>
                    <a:cubicBezTo>
                      <a:pt x="707" y="75"/>
                      <a:pt x="707" y="75"/>
                      <a:pt x="707" y="75"/>
                    </a:cubicBezTo>
                    <a:close/>
                    <a:moveTo>
                      <a:pt x="761" y="55"/>
                    </a:moveTo>
                    <a:cubicBezTo>
                      <a:pt x="763" y="51"/>
                      <a:pt x="767" y="52"/>
                      <a:pt x="771" y="51"/>
                    </a:cubicBezTo>
                    <a:cubicBezTo>
                      <a:pt x="772" y="51"/>
                      <a:pt x="774" y="52"/>
                      <a:pt x="775" y="53"/>
                    </a:cubicBezTo>
                    <a:cubicBezTo>
                      <a:pt x="774" y="56"/>
                      <a:pt x="772" y="57"/>
                      <a:pt x="769" y="59"/>
                    </a:cubicBezTo>
                    <a:cubicBezTo>
                      <a:pt x="767" y="58"/>
                      <a:pt x="762" y="59"/>
                      <a:pt x="761"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2"/>
              <p:cNvSpPr>
                <a:spLocks noEditPoints="1"/>
              </p:cNvSpPr>
              <p:nvPr/>
            </p:nvSpPr>
            <p:spPr bwMode="auto">
              <a:xfrm>
                <a:off x="2551113" y="-93663"/>
                <a:ext cx="3143250" cy="3117850"/>
              </a:xfrm>
              <a:custGeom>
                <a:avLst/>
                <a:gdLst>
                  <a:gd name="T0" fmla="*/ 310 w 837"/>
                  <a:gd name="T1" fmla="*/ 82 h 830"/>
                  <a:gd name="T2" fmla="*/ 516 w 837"/>
                  <a:gd name="T3" fmla="*/ 61 h 830"/>
                  <a:gd name="T4" fmla="*/ 799 w 837"/>
                  <a:gd name="T5" fmla="*/ 41 h 830"/>
                  <a:gd name="T6" fmla="*/ 509 w 837"/>
                  <a:gd name="T7" fmla="*/ 146 h 830"/>
                  <a:gd name="T8" fmla="*/ 378 w 837"/>
                  <a:gd name="T9" fmla="*/ 106 h 830"/>
                  <a:gd name="T10" fmla="*/ 337 w 837"/>
                  <a:gd name="T11" fmla="*/ 102 h 830"/>
                  <a:gd name="T12" fmla="*/ 478 w 837"/>
                  <a:gd name="T13" fmla="*/ 207 h 830"/>
                  <a:gd name="T14" fmla="*/ 208 w 837"/>
                  <a:gd name="T15" fmla="*/ 195 h 830"/>
                  <a:gd name="T16" fmla="*/ 157 w 837"/>
                  <a:gd name="T17" fmla="*/ 23 h 830"/>
                  <a:gd name="T18" fmla="*/ 108 w 837"/>
                  <a:gd name="T19" fmla="*/ 153 h 830"/>
                  <a:gd name="T20" fmla="*/ 198 w 837"/>
                  <a:gd name="T21" fmla="*/ 467 h 830"/>
                  <a:gd name="T22" fmla="*/ 206 w 837"/>
                  <a:gd name="T23" fmla="*/ 389 h 830"/>
                  <a:gd name="T24" fmla="*/ 134 w 837"/>
                  <a:gd name="T25" fmla="*/ 608 h 830"/>
                  <a:gd name="T26" fmla="*/ 66 w 837"/>
                  <a:gd name="T27" fmla="*/ 715 h 830"/>
                  <a:gd name="T28" fmla="*/ 14 w 837"/>
                  <a:gd name="T29" fmla="*/ 422 h 830"/>
                  <a:gd name="T30" fmla="*/ 6 w 837"/>
                  <a:gd name="T31" fmla="*/ 179 h 830"/>
                  <a:gd name="T32" fmla="*/ 202 w 837"/>
                  <a:gd name="T33" fmla="*/ 38 h 830"/>
                  <a:gd name="T34" fmla="*/ 439 w 837"/>
                  <a:gd name="T35" fmla="*/ 35 h 830"/>
                  <a:gd name="T36" fmla="*/ 245 w 837"/>
                  <a:gd name="T37" fmla="*/ 69 h 830"/>
                  <a:gd name="T38" fmla="*/ 580 w 837"/>
                  <a:gd name="T39" fmla="*/ 26 h 830"/>
                  <a:gd name="T40" fmla="*/ 278 w 837"/>
                  <a:gd name="T41" fmla="*/ 176 h 830"/>
                  <a:gd name="T42" fmla="*/ 324 w 837"/>
                  <a:gd name="T43" fmla="*/ 246 h 830"/>
                  <a:gd name="T44" fmla="*/ 206 w 837"/>
                  <a:gd name="T45" fmla="*/ 164 h 830"/>
                  <a:gd name="T46" fmla="*/ 700 w 837"/>
                  <a:gd name="T47" fmla="*/ 32 h 830"/>
                  <a:gd name="T48" fmla="*/ 594 w 837"/>
                  <a:gd name="T49" fmla="*/ 77 h 830"/>
                  <a:gd name="T50" fmla="*/ 592 w 837"/>
                  <a:gd name="T51" fmla="*/ 42 h 830"/>
                  <a:gd name="T52" fmla="*/ 752 w 837"/>
                  <a:gd name="T53" fmla="*/ 28 h 830"/>
                  <a:gd name="T54" fmla="*/ 14 w 837"/>
                  <a:gd name="T55" fmla="*/ 71 h 830"/>
                  <a:gd name="T56" fmla="*/ 634 w 837"/>
                  <a:gd name="T57" fmla="*/ 47 h 830"/>
                  <a:gd name="T58" fmla="*/ 811 w 837"/>
                  <a:gd name="T59" fmla="*/ 67 h 830"/>
                  <a:gd name="T60" fmla="*/ 87 w 837"/>
                  <a:gd name="T61" fmla="*/ 111 h 830"/>
                  <a:gd name="T62" fmla="*/ 606 w 837"/>
                  <a:gd name="T63" fmla="*/ 63 h 830"/>
                  <a:gd name="T64" fmla="*/ 434 w 837"/>
                  <a:gd name="T65" fmla="*/ 80 h 830"/>
                  <a:gd name="T66" fmla="*/ 806 w 837"/>
                  <a:gd name="T67" fmla="*/ 67 h 830"/>
                  <a:gd name="T68" fmla="*/ 768 w 837"/>
                  <a:gd name="T69" fmla="*/ 119 h 830"/>
                  <a:gd name="T70" fmla="*/ 221 w 837"/>
                  <a:gd name="T71" fmla="*/ 131 h 830"/>
                  <a:gd name="T72" fmla="*/ 343 w 837"/>
                  <a:gd name="T73" fmla="*/ 158 h 830"/>
                  <a:gd name="T74" fmla="*/ 182 w 837"/>
                  <a:gd name="T75" fmla="*/ 258 h 830"/>
                  <a:gd name="T76" fmla="*/ 85 w 837"/>
                  <a:gd name="T77" fmla="*/ 245 h 830"/>
                  <a:gd name="T78" fmla="*/ 387 w 837"/>
                  <a:gd name="T79" fmla="*/ 188 h 830"/>
                  <a:gd name="T80" fmla="*/ 490 w 837"/>
                  <a:gd name="T81" fmla="*/ 224 h 830"/>
                  <a:gd name="T82" fmla="*/ 149 w 837"/>
                  <a:gd name="T83" fmla="*/ 282 h 830"/>
                  <a:gd name="T84" fmla="*/ 433 w 837"/>
                  <a:gd name="T85" fmla="*/ 212 h 830"/>
                  <a:gd name="T86" fmla="*/ 380 w 837"/>
                  <a:gd name="T87" fmla="*/ 212 h 830"/>
                  <a:gd name="T88" fmla="*/ 380 w 837"/>
                  <a:gd name="T89" fmla="*/ 212 h 830"/>
                  <a:gd name="T90" fmla="*/ 453 w 837"/>
                  <a:gd name="T91" fmla="*/ 257 h 830"/>
                  <a:gd name="T92" fmla="*/ 113 w 837"/>
                  <a:gd name="T93" fmla="*/ 429 h 830"/>
                  <a:gd name="T94" fmla="*/ 263 w 837"/>
                  <a:gd name="T95" fmla="*/ 311 h 830"/>
                  <a:gd name="T96" fmla="*/ 174 w 837"/>
                  <a:gd name="T97" fmla="*/ 299 h 830"/>
                  <a:gd name="T98" fmla="*/ 180 w 837"/>
                  <a:gd name="T99" fmla="*/ 312 h 830"/>
                  <a:gd name="T100" fmla="*/ 165 w 837"/>
                  <a:gd name="T101" fmla="*/ 332 h 830"/>
                  <a:gd name="T102" fmla="*/ 201 w 837"/>
                  <a:gd name="T103" fmla="*/ 427 h 830"/>
                  <a:gd name="T104" fmla="*/ 117 w 837"/>
                  <a:gd name="T105" fmla="*/ 438 h 830"/>
                  <a:gd name="T106" fmla="*/ 37 w 837"/>
                  <a:gd name="T107" fmla="*/ 482 h 830"/>
                  <a:gd name="T108" fmla="*/ 264 w 837"/>
                  <a:gd name="T109" fmla="*/ 433 h 830"/>
                  <a:gd name="T110" fmla="*/ 76 w 837"/>
                  <a:gd name="T111" fmla="*/ 601 h 830"/>
                  <a:gd name="T112" fmla="*/ 70 w 837"/>
                  <a:gd name="T113" fmla="*/ 469 h 830"/>
                  <a:gd name="T114" fmla="*/ 91 w 837"/>
                  <a:gd name="T115" fmla="*/ 534 h 830"/>
                  <a:gd name="T116" fmla="*/ 72 w 837"/>
                  <a:gd name="T117" fmla="*/ 677 h 830"/>
                  <a:gd name="T118" fmla="*/ 106 w 837"/>
                  <a:gd name="T119" fmla="*/ 606 h 830"/>
                  <a:gd name="T120" fmla="*/ 48 w 837"/>
                  <a:gd name="T121" fmla="*/ 686 h 830"/>
                  <a:gd name="T122" fmla="*/ 70 w 837"/>
                  <a:gd name="T123" fmla="*/ 689 h 830"/>
                  <a:gd name="T124" fmla="*/ 124 w 837"/>
                  <a:gd name="T125" fmla="*/ 756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37" h="830">
                    <a:moveTo>
                      <a:pt x="68" y="13"/>
                    </a:moveTo>
                    <a:cubicBezTo>
                      <a:pt x="69" y="14"/>
                      <a:pt x="67" y="16"/>
                      <a:pt x="69" y="17"/>
                    </a:cubicBezTo>
                    <a:cubicBezTo>
                      <a:pt x="95" y="10"/>
                      <a:pt x="126" y="2"/>
                      <a:pt x="152" y="13"/>
                    </a:cubicBezTo>
                    <a:cubicBezTo>
                      <a:pt x="170" y="21"/>
                      <a:pt x="170" y="21"/>
                      <a:pt x="170" y="21"/>
                    </a:cubicBezTo>
                    <a:cubicBezTo>
                      <a:pt x="174" y="15"/>
                      <a:pt x="178" y="8"/>
                      <a:pt x="186" y="4"/>
                    </a:cubicBezTo>
                    <a:cubicBezTo>
                      <a:pt x="192" y="4"/>
                      <a:pt x="187" y="10"/>
                      <a:pt x="190" y="13"/>
                    </a:cubicBezTo>
                    <a:cubicBezTo>
                      <a:pt x="197" y="23"/>
                      <a:pt x="204" y="34"/>
                      <a:pt x="212" y="44"/>
                    </a:cubicBezTo>
                    <a:cubicBezTo>
                      <a:pt x="212" y="46"/>
                      <a:pt x="213" y="48"/>
                      <a:pt x="215" y="49"/>
                    </a:cubicBezTo>
                    <a:cubicBezTo>
                      <a:pt x="218" y="48"/>
                      <a:pt x="222" y="44"/>
                      <a:pt x="225" y="48"/>
                    </a:cubicBezTo>
                    <a:cubicBezTo>
                      <a:pt x="227" y="50"/>
                      <a:pt x="227" y="58"/>
                      <a:pt x="232" y="54"/>
                    </a:cubicBezTo>
                    <a:cubicBezTo>
                      <a:pt x="236" y="49"/>
                      <a:pt x="244" y="51"/>
                      <a:pt x="249" y="47"/>
                    </a:cubicBezTo>
                    <a:cubicBezTo>
                      <a:pt x="242" y="44"/>
                      <a:pt x="239" y="37"/>
                      <a:pt x="241" y="29"/>
                    </a:cubicBezTo>
                    <a:cubicBezTo>
                      <a:pt x="243" y="22"/>
                      <a:pt x="249" y="16"/>
                      <a:pt x="256" y="15"/>
                    </a:cubicBezTo>
                    <a:cubicBezTo>
                      <a:pt x="264" y="13"/>
                      <a:pt x="272" y="18"/>
                      <a:pt x="278" y="24"/>
                    </a:cubicBezTo>
                    <a:cubicBezTo>
                      <a:pt x="284" y="32"/>
                      <a:pt x="285" y="44"/>
                      <a:pt x="282" y="54"/>
                    </a:cubicBezTo>
                    <a:cubicBezTo>
                      <a:pt x="272" y="66"/>
                      <a:pt x="272" y="66"/>
                      <a:pt x="272" y="66"/>
                    </a:cubicBezTo>
                    <a:cubicBezTo>
                      <a:pt x="271" y="72"/>
                      <a:pt x="273" y="79"/>
                      <a:pt x="267" y="82"/>
                    </a:cubicBezTo>
                    <a:cubicBezTo>
                      <a:pt x="276" y="92"/>
                      <a:pt x="284" y="107"/>
                      <a:pt x="277" y="120"/>
                    </a:cubicBezTo>
                    <a:cubicBezTo>
                      <a:pt x="279" y="126"/>
                      <a:pt x="281" y="132"/>
                      <a:pt x="281" y="139"/>
                    </a:cubicBezTo>
                    <a:cubicBezTo>
                      <a:pt x="284" y="139"/>
                      <a:pt x="284" y="139"/>
                      <a:pt x="284" y="139"/>
                    </a:cubicBezTo>
                    <a:cubicBezTo>
                      <a:pt x="297" y="121"/>
                      <a:pt x="299" y="101"/>
                      <a:pt x="310" y="82"/>
                    </a:cubicBezTo>
                    <a:cubicBezTo>
                      <a:pt x="318" y="60"/>
                      <a:pt x="335" y="37"/>
                      <a:pt x="357" y="24"/>
                    </a:cubicBezTo>
                    <a:cubicBezTo>
                      <a:pt x="367" y="21"/>
                      <a:pt x="377" y="17"/>
                      <a:pt x="388" y="20"/>
                    </a:cubicBezTo>
                    <a:cubicBezTo>
                      <a:pt x="408" y="10"/>
                      <a:pt x="432" y="0"/>
                      <a:pt x="455" y="11"/>
                    </a:cubicBezTo>
                    <a:cubicBezTo>
                      <a:pt x="466" y="17"/>
                      <a:pt x="478" y="24"/>
                      <a:pt x="491" y="19"/>
                    </a:cubicBezTo>
                    <a:cubicBezTo>
                      <a:pt x="497" y="28"/>
                      <a:pt x="478" y="33"/>
                      <a:pt x="491" y="39"/>
                    </a:cubicBezTo>
                    <a:cubicBezTo>
                      <a:pt x="495" y="42"/>
                      <a:pt x="498" y="51"/>
                      <a:pt x="504" y="49"/>
                    </a:cubicBezTo>
                    <a:cubicBezTo>
                      <a:pt x="507" y="44"/>
                      <a:pt x="512" y="40"/>
                      <a:pt x="518" y="41"/>
                    </a:cubicBezTo>
                    <a:cubicBezTo>
                      <a:pt x="520" y="48"/>
                      <a:pt x="508" y="48"/>
                      <a:pt x="507" y="56"/>
                    </a:cubicBezTo>
                    <a:cubicBezTo>
                      <a:pt x="506" y="57"/>
                      <a:pt x="506" y="58"/>
                      <a:pt x="504" y="59"/>
                    </a:cubicBezTo>
                    <a:cubicBezTo>
                      <a:pt x="493" y="55"/>
                      <a:pt x="490" y="41"/>
                      <a:pt x="481" y="35"/>
                    </a:cubicBezTo>
                    <a:cubicBezTo>
                      <a:pt x="479" y="36"/>
                      <a:pt x="477" y="36"/>
                      <a:pt x="476" y="38"/>
                    </a:cubicBezTo>
                    <a:cubicBezTo>
                      <a:pt x="490" y="58"/>
                      <a:pt x="504" y="86"/>
                      <a:pt x="531" y="88"/>
                    </a:cubicBezTo>
                    <a:cubicBezTo>
                      <a:pt x="539" y="89"/>
                      <a:pt x="545" y="87"/>
                      <a:pt x="551" y="82"/>
                    </a:cubicBezTo>
                    <a:cubicBezTo>
                      <a:pt x="554" y="76"/>
                      <a:pt x="555" y="67"/>
                      <a:pt x="551" y="62"/>
                    </a:cubicBezTo>
                    <a:cubicBezTo>
                      <a:pt x="549" y="62"/>
                      <a:pt x="549" y="62"/>
                      <a:pt x="549" y="62"/>
                    </a:cubicBezTo>
                    <a:cubicBezTo>
                      <a:pt x="548" y="69"/>
                      <a:pt x="554" y="76"/>
                      <a:pt x="547" y="81"/>
                    </a:cubicBezTo>
                    <a:cubicBezTo>
                      <a:pt x="542" y="84"/>
                      <a:pt x="536" y="86"/>
                      <a:pt x="530" y="85"/>
                    </a:cubicBezTo>
                    <a:cubicBezTo>
                      <a:pt x="521" y="83"/>
                      <a:pt x="516" y="74"/>
                      <a:pt x="512" y="67"/>
                    </a:cubicBezTo>
                    <a:cubicBezTo>
                      <a:pt x="510" y="63"/>
                      <a:pt x="513" y="59"/>
                      <a:pt x="513" y="55"/>
                    </a:cubicBezTo>
                    <a:cubicBezTo>
                      <a:pt x="514" y="53"/>
                      <a:pt x="517" y="52"/>
                      <a:pt x="519" y="53"/>
                    </a:cubicBezTo>
                    <a:cubicBezTo>
                      <a:pt x="523" y="57"/>
                      <a:pt x="516" y="57"/>
                      <a:pt x="516" y="61"/>
                    </a:cubicBezTo>
                    <a:cubicBezTo>
                      <a:pt x="514" y="68"/>
                      <a:pt x="520" y="73"/>
                      <a:pt x="525" y="76"/>
                    </a:cubicBezTo>
                    <a:cubicBezTo>
                      <a:pt x="533" y="80"/>
                      <a:pt x="533" y="80"/>
                      <a:pt x="533" y="80"/>
                    </a:cubicBezTo>
                    <a:cubicBezTo>
                      <a:pt x="538" y="81"/>
                      <a:pt x="544" y="79"/>
                      <a:pt x="546" y="73"/>
                    </a:cubicBezTo>
                    <a:cubicBezTo>
                      <a:pt x="545" y="66"/>
                      <a:pt x="544" y="60"/>
                      <a:pt x="537" y="57"/>
                    </a:cubicBezTo>
                    <a:cubicBezTo>
                      <a:pt x="532" y="56"/>
                      <a:pt x="527" y="50"/>
                      <a:pt x="525" y="45"/>
                    </a:cubicBezTo>
                    <a:cubicBezTo>
                      <a:pt x="525" y="35"/>
                      <a:pt x="527" y="23"/>
                      <a:pt x="537" y="16"/>
                    </a:cubicBezTo>
                    <a:cubicBezTo>
                      <a:pt x="546" y="12"/>
                      <a:pt x="559" y="7"/>
                      <a:pt x="569" y="12"/>
                    </a:cubicBezTo>
                    <a:cubicBezTo>
                      <a:pt x="577" y="15"/>
                      <a:pt x="585" y="24"/>
                      <a:pt x="591" y="30"/>
                    </a:cubicBezTo>
                    <a:cubicBezTo>
                      <a:pt x="597" y="27"/>
                      <a:pt x="603" y="21"/>
                      <a:pt x="611" y="23"/>
                    </a:cubicBezTo>
                    <a:cubicBezTo>
                      <a:pt x="615" y="25"/>
                      <a:pt x="620" y="28"/>
                      <a:pt x="624" y="25"/>
                    </a:cubicBezTo>
                    <a:cubicBezTo>
                      <a:pt x="648" y="2"/>
                      <a:pt x="679" y="23"/>
                      <a:pt x="704" y="27"/>
                    </a:cubicBezTo>
                    <a:cubicBezTo>
                      <a:pt x="707" y="30"/>
                      <a:pt x="706" y="35"/>
                      <a:pt x="705" y="39"/>
                    </a:cubicBezTo>
                    <a:cubicBezTo>
                      <a:pt x="704" y="44"/>
                      <a:pt x="699" y="49"/>
                      <a:pt x="694" y="51"/>
                    </a:cubicBezTo>
                    <a:cubicBezTo>
                      <a:pt x="691" y="52"/>
                      <a:pt x="686" y="51"/>
                      <a:pt x="685" y="54"/>
                    </a:cubicBezTo>
                    <a:cubicBezTo>
                      <a:pt x="690" y="62"/>
                      <a:pt x="690" y="62"/>
                      <a:pt x="690" y="62"/>
                    </a:cubicBezTo>
                    <a:cubicBezTo>
                      <a:pt x="696" y="64"/>
                      <a:pt x="703" y="67"/>
                      <a:pt x="708" y="65"/>
                    </a:cubicBezTo>
                    <a:cubicBezTo>
                      <a:pt x="712" y="53"/>
                      <a:pt x="721" y="40"/>
                      <a:pt x="735" y="39"/>
                    </a:cubicBezTo>
                    <a:cubicBezTo>
                      <a:pt x="737" y="31"/>
                      <a:pt x="744" y="23"/>
                      <a:pt x="754" y="23"/>
                    </a:cubicBezTo>
                    <a:cubicBezTo>
                      <a:pt x="762" y="24"/>
                      <a:pt x="771" y="26"/>
                      <a:pt x="775" y="34"/>
                    </a:cubicBezTo>
                    <a:cubicBezTo>
                      <a:pt x="782" y="33"/>
                      <a:pt x="786" y="23"/>
                      <a:pt x="792" y="28"/>
                    </a:cubicBezTo>
                    <a:cubicBezTo>
                      <a:pt x="798" y="31"/>
                      <a:pt x="792" y="39"/>
                      <a:pt x="799" y="41"/>
                    </a:cubicBezTo>
                    <a:cubicBezTo>
                      <a:pt x="809" y="38"/>
                      <a:pt x="821" y="38"/>
                      <a:pt x="829" y="44"/>
                    </a:cubicBezTo>
                    <a:cubicBezTo>
                      <a:pt x="833" y="49"/>
                      <a:pt x="837" y="55"/>
                      <a:pt x="836" y="61"/>
                    </a:cubicBezTo>
                    <a:cubicBezTo>
                      <a:pt x="834" y="68"/>
                      <a:pt x="832" y="75"/>
                      <a:pt x="826" y="79"/>
                    </a:cubicBezTo>
                    <a:cubicBezTo>
                      <a:pt x="818" y="86"/>
                      <a:pt x="810" y="70"/>
                      <a:pt x="805" y="81"/>
                    </a:cubicBezTo>
                    <a:cubicBezTo>
                      <a:pt x="802" y="91"/>
                      <a:pt x="794" y="99"/>
                      <a:pt x="786" y="105"/>
                    </a:cubicBezTo>
                    <a:cubicBezTo>
                      <a:pt x="782" y="109"/>
                      <a:pt x="774" y="108"/>
                      <a:pt x="772" y="114"/>
                    </a:cubicBezTo>
                    <a:cubicBezTo>
                      <a:pt x="775" y="116"/>
                      <a:pt x="775" y="121"/>
                      <a:pt x="774" y="124"/>
                    </a:cubicBezTo>
                    <a:cubicBezTo>
                      <a:pt x="764" y="128"/>
                      <a:pt x="755" y="116"/>
                      <a:pt x="743" y="119"/>
                    </a:cubicBezTo>
                    <a:cubicBezTo>
                      <a:pt x="717" y="123"/>
                      <a:pt x="717" y="123"/>
                      <a:pt x="717" y="123"/>
                    </a:cubicBezTo>
                    <a:cubicBezTo>
                      <a:pt x="713" y="123"/>
                      <a:pt x="708" y="119"/>
                      <a:pt x="705" y="123"/>
                    </a:cubicBezTo>
                    <a:cubicBezTo>
                      <a:pt x="705" y="127"/>
                      <a:pt x="705" y="132"/>
                      <a:pt x="701" y="134"/>
                    </a:cubicBezTo>
                    <a:cubicBezTo>
                      <a:pt x="697" y="130"/>
                      <a:pt x="693" y="127"/>
                      <a:pt x="688" y="123"/>
                    </a:cubicBezTo>
                    <a:cubicBezTo>
                      <a:pt x="686" y="123"/>
                      <a:pt x="686" y="123"/>
                      <a:pt x="686" y="123"/>
                    </a:cubicBezTo>
                    <a:cubicBezTo>
                      <a:pt x="677" y="135"/>
                      <a:pt x="662" y="140"/>
                      <a:pt x="647" y="140"/>
                    </a:cubicBezTo>
                    <a:cubicBezTo>
                      <a:pt x="636" y="138"/>
                      <a:pt x="624" y="132"/>
                      <a:pt x="619" y="122"/>
                    </a:cubicBezTo>
                    <a:cubicBezTo>
                      <a:pt x="614" y="116"/>
                      <a:pt x="619" y="103"/>
                      <a:pt x="608" y="104"/>
                    </a:cubicBezTo>
                    <a:cubicBezTo>
                      <a:pt x="601" y="118"/>
                      <a:pt x="589" y="129"/>
                      <a:pt x="576" y="135"/>
                    </a:cubicBezTo>
                    <a:cubicBezTo>
                      <a:pt x="578" y="139"/>
                      <a:pt x="582" y="145"/>
                      <a:pt x="579" y="150"/>
                    </a:cubicBezTo>
                    <a:cubicBezTo>
                      <a:pt x="579" y="153"/>
                      <a:pt x="579" y="153"/>
                      <a:pt x="579" y="153"/>
                    </a:cubicBezTo>
                    <a:cubicBezTo>
                      <a:pt x="574" y="154"/>
                      <a:pt x="571" y="150"/>
                      <a:pt x="567" y="149"/>
                    </a:cubicBezTo>
                    <a:cubicBezTo>
                      <a:pt x="546" y="149"/>
                      <a:pt x="527" y="156"/>
                      <a:pt x="509" y="146"/>
                    </a:cubicBezTo>
                    <a:cubicBezTo>
                      <a:pt x="499" y="142"/>
                      <a:pt x="492" y="136"/>
                      <a:pt x="486" y="127"/>
                    </a:cubicBezTo>
                    <a:cubicBezTo>
                      <a:pt x="484" y="125"/>
                      <a:pt x="482" y="128"/>
                      <a:pt x="480" y="129"/>
                    </a:cubicBezTo>
                    <a:cubicBezTo>
                      <a:pt x="475" y="135"/>
                      <a:pt x="482" y="141"/>
                      <a:pt x="485" y="146"/>
                    </a:cubicBezTo>
                    <a:cubicBezTo>
                      <a:pt x="490" y="146"/>
                      <a:pt x="488" y="137"/>
                      <a:pt x="493" y="139"/>
                    </a:cubicBezTo>
                    <a:cubicBezTo>
                      <a:pt x="494" y="144"/>
                      <a:pt x="493" y="151"/>
                      <a:pt x="487" y="153"/>
                    </a:cubicBezTo>
                    <a:cubicBezTo>
                      <a:pt x="484" y="153"/>
                      <a:pt x="484" y="153"/>
                      <a:pt x="484" y="153"/>
                    </a:cubicBezTo>
                    <a:cubicBezTo>
                      <a:pt x="475" y="139"/>
                      <a:pt x="475" y="139"/>
                      <a:pt x="475" y="139"/>
                    </a:cubicBezTo>
                    <a:cubicBezTo>
                      <a:pt x="465" y="152"/>
                      <a:pt x="448" y="155"/>
                      <a:pt x="435" y="154"/>
                    </a:cubicBezTo>
                    <a:cubicBezTo>
                      <a:pt x="422" y="150"/>
                      <a:pt x="404" y="149"/>
                      <a:pt x="398" y="135"/>
                    </a:cubicBezTo>
                    <a:cubicBezTo>
                      <a:pt x="394" y="122"/>
                      <a:pt x="394" y="122"/>
                      <a:pt x="394" y="122"/>
                    </a:cubicBezTo>
                    <a:cubicBezTo>
                      <a:pt x="385" y="122"/>
                      <a:pt x="379" y="114"/>
                      <a:pt x="373" y="107"/>
                    </a:cubicBezTo>
                    <a:cubicBezTo>
                      <a:pt x="368" y="97"/>
                      <a:pt x="375" y="89"/>
                      <a:pt x="378" y="81"/>
                    </a:cubicBezTo>
                    <a:cubicBezTo>
                      <a:pt x="383" y="71"/>
                      <a:pt x="394" y="67"/>
                      <a:pt x="402" y="61"/>
                    </a:cubicBezTo>
                    <a:cubicBezTo>
                      <a:pt x="421" y="57"/>
                      <a:pt x="440" y="63"/>
                      <a:pt x="451" y="78"/>
                    </a:cubicBezTo>
                    <a:cubicBezTo>
                      <a:pt x="453" y="89"/>
                      <a:pt x="459" y="102"/>
                      <a:pt x="447" y="109"/>
                    </a:cubicBezTo>
                    <a:cubicBezTo>
                      <a:pt x="446" y="110"/>
                      <a:pt x="445" y="109"/>
                      <a:pt x="445" y="107"/>
                    </a:cubicBezTo>
                    <a:cubicBezTo>
                      <a:pt x="449" y="102"/>
                      <a:pt x="449" y="96"/>
                      <a:pt x="449" y="89"/>
                    </a:cubicBezTo>
                    <a:cubicBezTo>
                      <a:pt x="444" y="77"/>
                      <a:pt x="444" y="77"/>
                      <a:pt x="444" y="77"/>
                    </a:cubicBezTo>
                    <a:cubicBezTo>
                      <a:pt x="433" y="66"/>
                      <a:pt x="416" y="63"/>
                      <a:pt x="402" y="67"/>
                    </a:cubicBezTo>
                    <a:cubicBezTo>
                      <a:pt x="392" y="72"/>
                      <a:pt x="380" y="80"/>
                      <a:pt x="379" y="92"/>
                    </a:cubicBezTo>
                    <a:cubicBezTo>
                      <a:pt x="374" y="96"/>
                      <a:pt x="377" y="102"/>
                      <a:pt x="378" y="106"/>
                    </a:cubicBezTo>
                    <a:cubicBezTo>
                      <a:pt x="382" y="110"/>
                      <a:pt x="385" y="116"/>
                      <a:pt x="391" y="115"/>
                    </a:cubicBezTo>
                    <a:cubicBezTo>
                      <a:pt x="394" y="109"/>
                      <a:pt x="384" y="108"/>
                      <a:pt x="383" y="103"/>
                    </a:cubicBezTo>
                    <a:cubicBezTo>
                      <a:pt x="382" y="96"/>
                      <a:pt x="382" y="88"/>
                      <a:pt x="386" y="83"/>
                    </a:cubicBezTo>
                    <a:cubicBezTo>
                      <a:pt x="395" y="74"/>
                      <a:pt x="405" y="67"/>
                      <a:pt x="418" y="68"/>
                    </a:cubicBezTo>
                    <a:cubicBezTo>
                      <a:pt x="428" y="68"/>
                      <a:pt x="438" y="76"/>
                      <a:pt x="442" y="85"/>
                    </a:cubicBezTo>
                    <a:cubicBezTo>
                      <a:pt x="445" y="92"/>
                      <a:pt x="440" y="100"/>
                      <a:pt x="443" y="108"/>
                    </a:cubicBezTo>
                    <a:cubicBezTo>
                      <a:pt x="442" y="115"/>
                      <a:pt x="440" y="125"/>
                      <a:pt x="432" y="127"/>
                    </a:cubicBezTo>
                    <a:cubicBezTo>
                      <a:pt x="430" y="127"/>
                      <a:pt x="427" y="126"/>
                      <a:pt x="427" y="124"/>
                    </a:cubicBezTo>
                    <a:cubicBezTo>
                      <a:pt x="431" y="122"/>
                      <a:pt x="436" y="120"/>
                      <a:pt x="438" y="115"/>
                    </a:cubicBezTo>
                    <a:cubicBezTo>
                      <a:pt x="441" y="111"/>
                      <a:pt x="438" y="105"/>
                      <a:pt x="437" y="101"/>
                    </a:cubicBezTo>
                    <a:cubicBezTo>
                      <a:pt x="432" y="95"/>
                      <a:pt x="424" y="91"/>
                      <a:pt x="415" y="93"/>
                    </a:cubicBezTo>
                    <a:cubicBezTo>
                      <a:pt x="409" y="93"/>
                      <a:pt x="403" y="98"/>
                      <a:pt x="399" y="103"/>
                    </a:cubicBezTo>
                    <a:cubicBezTo>
                      <a:pt x="395" y="114"/>
                      <a:pt x="399" y="127"/>
                      <a:pt x="405" y="137"/>
                    </a:cubicBezTo>
                    <a:cubicBezTo>
                      <a:pt x="412" y="145"/>
                      <a:pt x="423" y="145"/>
                      <a:pt x="433" y="147"/>
                    </a:cubicBezTo>
                    <a:cubicBezTo>
                      <a:pt x="449" y="151"/>
                      <a:pt x="466" y="145"/>
                      <a:pt x="474" y="131"/>
                    </a:cubicBezTo>
                    <a:cubicBezTo>
                      <a:pt x="487" y="116"/>
                      <a:pt x="485" y="94"/>
                      <a:pt x="481" y="77"/>
                    </a:cubicBezTo>
                    <a:cubicBezTo>
                      <a:pt x="477" y="65"/>
                      <a:pt x="469" y="51"/>
                      <a:pt x="455" y="46"/>
                    </a:cubicBezTo>
                    <a:cubicBezTo>
                      <a:pt x="448" y="48"/>
                      <a:pt x="442" y="44"/>
                      <a:pt x="435" y="43"/>
                    </a:cubicBezTo>
                    <a:cubicBezTo>
                      <a:pt x="414" y="39"/>
                      <a:pt x="393" y="47"/>
                      <a:pt x="376" y="55"/>
                    </a:cubicBezTo>
                    <a:cubicBezTo>
                      <a:pt x="347" y="82"/>
                      <a:pt x="347" y="82"/>
                      <a:pt x="347" y="82"/>
                    </a:cubicBezTo>
                    <a:cubicBezTo>
                      <a:pt x="344" y="89"/>
                      <a:pt x="337" y="93"/>
                      <a:pt x="337" y="102"/>
                    </a:cubicBezTo>
                    <a:cubicBezTo>
                      <a:pt x="334" y="111"/>
                      <a:pt x="324" y="118"/>
                      <a:pt x="325" y="129"/>
                    </a:cubicBezTo>
                    <a:cubicBezTo>
                      <a:pt x="324" y="131"/>
                      <a:pt x="320" y="134"/>
                      <a:pt x="324" y="136"/>
                    </a:cubicBezTo>
                    <a:cubicBezTo>
                      <a:pt x="331" y="137"/>
                      <a:pt x="334" y="130"/>
                      <a:pt x="339" y="128"/>
                    </a:cubicBezTo>
                    <a:cubicBezTo>
                      <a:pt x="341" y="125"/>
                      <a:pt x="345" y="123"/>
                      <a:pt x="349" y="122"/>
                    </a:cubicBezTo>
                    <a:cubicBezTo>
                      <a:pt x="361" y="124"/>
                      <a:pt x="361" y="124"/>
                      <a:pt x="361" y="124"/>
                    </a:cubicBezTo>
                    <a:cubicBezTo>
                      <a:pt x="363" y="133"/>
                      <a:pt x="351" y="132"/>
                      <a:pt x="351" y="139"/>
                    </a:cubicBezTo>
                    <a:cubicBezTo>
                      <a:pt x="354" y="143"/>
                      <a:pt x="362" y="139"/>
                      <a:pt x="363" y="146"/>
                    </a:cubicBezTo>
                    <a:cubicBezTo>
                      <a:pt x="363" y="149"/>
                      <a:pt x="359" y="153"/>
                      <a:pt x="358" y="157"/>
                    </a:cubicBezTo>
                    <a:cubicBezTo>
                      <a:pt x="376" y="162"/>
                      <a:pt x="382" y="184"/>
                      <a:pt x="401" y="187"/>
                    </a:cubicBezTo>
                    <a:cubicBezTo>
                      <a:pt x="408" y="196"/>
                      <a:pt x="417" y="206"/>
                      <a:pt x="428" y="207"/>
                    </a:cubicBezTo>
                    <a:cubicBezTo>
                      <a:pt x="430" y="204"/>
                      <a:pt x="425" y="203"/>
                      <a:pt x="426" y="201"/>
                    </a:cubicBezTo>
                    <a:cubicBezTo>
                      <a:pt x="424" y="196"/>
                      <a:pt x="424" y="190"/>
                      <a:pt x="427" y="185"/>
                    </a:cubicBezTo>
                    <a:cubicBezTo>
                      <a:pt x="432" y="180"/>
                      <a:pt x="439" y="178"/>
                      <a:pt x="448" y="177"/>
                    </a:cubicBezTo>
                    <a:cubicBezTo>
                      <a:pt x="451" y="178"/>
                      <a:pt x="456" y="181"/>
                      <a:pt x="457" y="175"/>
                    </a:cubicBezTo>
                    <a:cubicBezTo>
                      <a:pt x="458" y="172"/>
                      <a:pt x="459" y="169"/>
                      <a:pt x="463" y="168"/>
                    </a:cubicBezTo>
                    <a:cubicBezTo>
                      <a:pt x="468" y="169"/>
                      <a:pt x="469" y="175"/>
                      <a:pt x="471" y="178"/>
                    </a:cubicBezTo>
                    <a:cubicBezTo>
                      <a:pt x="484" y="175"/>
                      <a:pt x="498" y="178"/>
                      <a:pt x="506" y="188"/>
                    </a:cubicBezTo>
                    <a:cubicBezTo>
                      <a:pt x="510" y="195"/>
                      <a:pt x="516" y="201"/>
                      <a:pt x="515" y="209"/>
                    </a:cubicBezTo>
                    <a:cubicBezTo>
                      <a:pt x="512" y="217"/>
                      <a:pt x="510" y="225"/>
                      <a:pt x="502" y="228"/>
                    </a:cubicBezTo>
                    <a:cubicBezTo>
                      <a:pt x="496" y="231"/>
                      <a:pt x="489" y="231"/>
                      <a:pt x="484" y="227"/>
                    </a:cubicBezTo>
                    <a:cubicBezTo>
                      <a:pt x="480" y="222"/>
                      <a:pt x="475" y="214"/>
                      <a:pt x="478" y="207"/>
                    </a:cubicBezTo>
                    <a:cubicBezTo>
                      <a:pt x="474" y="206"/>
                      <a:pt x="471" y="210"/>
                      <a:pt x="468" y="213"/>
                    </a:cubicBezTo>
                    <a:cubicBezTo>
                      <a:pt x="466" y="222"/>
                      <a:pt x="464" y="231"/>
                      <a:pt x="457" y="237"/>
                    </a:cubicBezTo>
                    <a:cubicBezTo>
                      <a:pt x="462" y="241"/>
                      <a:pt x="467" y="244"/>
                      <a:pt x="467" y="250"/>
                    </a:cubicBezTo>
                    <a:cubicBezTo>
                      <a:pt x="467" y="256"/>
                      <a:pt x="461" y="262"/>
                      <a:pt x="468" y="267"/>
                    </a:cubicBezTo>
                    <a:cubicBezTo>
                      <a:pt x="467" y="273"/>
                      <a:pt x="468" y="278"/>
                      <a:pt x="468" y="283"/>
                    </a:cubicBezTo>
                    <a:cubicBezTo>
                      <a:pt x="468" y="284"/>
                      <a:pt x="468" y="284"/>
                      <a:pt x="468" y="284"/>
                    </a:cubicBezTo>
                    <a:cubicBezTo>
                      <a:pt x="464" y="282"/>
                      <a:pt x="463" y="276"/>
                      <a:pt x="459" y="274"/>
                    </a:cubicBezTo>
                    <a:cubicBezTo>
                      <a:pt x="443" y="267"/>
                      <a:pt x="424" y="275"/>
                      <a:pt x="409" y="265"/>
                    </a:cubicBezTo>
                    <a:cubicBezTo>
                      <a:pt x="396" y="256"/>
                      <a:pt x="396" y="256"/>
                      <a:pt x="396" y="256"/>
                    </a:cubicBezTo>
                    <a:cubicBezTo>
                      <a:pt x="394" y="262"/>
                      <a:pt x="393" y="269"/>
                      <a:pt x="391" y="275"/>
                    </a:cubicBezTo>
                    <a:cubicBezTo>
                      <a:pt x="385" y="288"/>
                      <a:pt x="374" y="297"/>
                      <a:pt x="362" y="302"/>
                    </a:cubicBezTo>
                    <a:cubicBezTo>
                      <a:pt x="368" y="306"/>
                      <a:pt x="367" y="313"/>
                      <a:pt x="369" y="319"/>
                    </a:cubicBezTo>
                    <a:cubicBezTo>
                      <a:pt x="366" y="325"/>
                      <a:pt x="364" y="331"/>
                      <a:pt x="358" y="332"/>
                    </a:cubicBezTo>
                    <a:cubicBezTo>
                      <a:pt x="350" y="334"/>
                      <a:pt x="343" y="329"/>
                      <a:pt x="336" y="326"/>
                    </a:cubicBezTo>
                    <a:cubicBezTo>
                      <a:pt x="331" y="318"/>
                      <a:pt x="326" y="308"/>
                      <a:pt x="329" y="298"/>
                    </a:cubicBezTo>
                    <a:cubicBezTo>
                      <a:pt x="331" y="291"/>
                      <a:pt x="320" y="293"/>
                      <a:pt x="316" y="290"/>
                    </a:cubicBezTo>
                    <a:cubicBezTo>
                      <a:pt x="299" y="284"/>
                      <a:pt x="293" y="268"/>
                      <a:pt x="290" y="253"/>
                    </a:cubicBezTo>
                    <a:cubicBezTo>
                      <a:pt x="273" y="244"/>
                      <a:pt x="269" y="225"/>
                      <a:pt x="271" y="209"/>
                    </a:cubicBezTo>
                    <a:cubicBezTo>
                      <a:pt x="271" y="208"/>
                      <a:pt x="271" y="206"/>
                      <a:pt x="271" y="205"/>
                    </a:cubicBezTo>
                    <a:cubicBezTo>
                      <a:pt x="267" y="204"/>
                      <a:pt x="263" y="207"/>
                      <a:pt x="258" y="208"/>
                    </a:cubicBezTo>
                    <a:cubicBezTo>
                      <a:pt x="240" y="208"/>
                      <a:pt x="220" y="209"/>
                      <a:pt x="208" y="195"/>
                    </a:cubicBezTo>
                    <a:cubicBezTo>
                      <a:pt x="187" y="186"/>
                      <a:pt x="181" y="163"/>
                      <a:pt x="171" y="146"/>
                    </a:cubicBezTo>
                    <a:cubicBezTo>
                      <a:pt x="166" y="134"/>
                      <a:pt x="168" y="119"/>
                      <a:pt x="158" y="111"/>
                    </a:cubicBezTo>
                    <a:cubicBezTo>
                      <a:pt x="157" y="108"/>
                      <a:pt x="163" y="107"/>
                      <a:pt x="161" y="103"/>
                    </a:cubicBezTo>
                    <a:cubicBezTo>
                      <a:pt x="172" y="100"/>
                      <a:pt x="181" y="106"/>
                      <a:pt x="190" y="110"/>
                    </a:cubicBezTo>
                    <a:cubicBezTo>
                      <a:pt x="195" y="105"/>
                      <a:pt x="202" y="98"/>
                      <a:pt x="197" y="91"/>
                    </a:cubicBezTo>
                    <a:cubicBezTo>
                      <a:pt x="195" y="82"/>
                      <a:pt x="191" y="74"/>
                      <a:pt x="186" y="67"/>
                    </a:cubicBezTo>
                    <a:cubicBezTo>
                      <a:pt x="180" y="65"/>
                      <a:pt x="173" y="67"/>
                      <a:pt x="170" y="61"/>
                    </a:cubicBezTo>
                    <a:cubicBezTo>
                      <a:pt x="166" y="59"/>
                      <a:pt x="164" y="52"/>
                      <a:pt x="158" y="52"/>
                    </a:cubicBezTo>
                    <a:cubicBezTo>
                      <a:pt x="157" y="51"/>
                      <a:pt x="157" y="50"/>
                      <a:pt x="157" y="49"/>
                    </a:cubicBezTo>
                    <a:cubicBezTo>
                      <a:pt x="160" y="47"/>
                      <a:pt x="163" y="45"/>
                      <a:pt x="164" y="42"/>
                    </a:cubicBezTo>
                    <a:cubicBezTo>
                      <a:pt x="164" y="38"/>
                      <a:pt x="169" y="35"/>
                      <a:pt x="171" y="31"/>
                    </a:cubicBezTo>
                    <a:cubicBezTo>
                      <a:pt x="172" y="28"/>
                      <a:pt x="165" y="26"/>
                      <a:pt x="163" y="25"/>
                    </a:cubicBezTo>
                    <a:cubicBezTo>
                      <a:pt x="162" y="25"/>
                      <a:pt x="162" y="25"/>
                      <a:pt x="162" y="25"/>
                    </a:cubicBezTo>
                    <a:cubicBezTo>
                      <a:pt x="162" y="27"/>
                      <a:pt x="166" y="28"/>
                      <a:pt x="164" y="30"/>
                    </a:cubicBezTo>
                    <a:cubicBezTo>
                      <a:pt x="156" y="32"/>
                      <a:pt x="150" y="24"/>
                      <a:pt x="142" y="25"/>
                    </a:cubicBezTo>
                    <a:cubicBezTo>
                      <a:pt x="121" y="22"/>
                      <a:pt x="96" y="22"/>
                      <a:pt x="78" y="33"/>
                    </a:cubicBezTo>
                    <a:cubicBezTo>
                      <a:pt x="72" y="34"/>
                      <a:pt x="66" y="34"/>
                      <a:pt x="61" y="33"/>
                    </a:cubicBezTo>
                    <a:cubicBezTo>
                      <a:pt x="58" y="31"/>
                      <a:pt x="55" y="28"/>
                      <a:pt x="56" y="25"/>
                    </a:cubicBezTo>
                    <a:cubicBezTo>
                      <a:pt x="59" y="23"/>
                      <a:pt x="60" y="28"/>
                      <a:pt x="63" y="28"/>
                    </a:cubicBezTo>
                    <a:cubicBezTo>
                      <a:pt x="85" y="29"/>
                      <a:pt x="100" y="14"/>
                      <a:pt x="122" y="18"/>
                    </a:cubicBezTo>
                    <a:cubicBezTo>
                      <a:pt x="134" y="18"/>
                      <a:pt x="146" y="22"/>
                      <a:pt x="157" y="23"/>
                    </a:cubicBezTo>
                    <a:cubicBezTo>
                      <a:pt x="134" y="7"/>
                      <a:pt x="101" y="13"/>
                      <a:pt x="75" y="22"/>
                    </a:cubicBezTo>
                    <a:cubicBezTo>
                      <a:pt x="65" y="27"/>
                      <a:pt x="67" y="11"/>
                      <a:pt x="58" y="13"/>
                    </a:cubicBezTo>
                    <a:cubicBezTo>
                      <a:pt x="53" y="13"/>
                      <a:pt x="46" y="15"/>
                      <a:pt x="44" y="21"/>
                    </a:cubicBezTo>
                    <a:cubicBezTo>
                      <a:pt x="43" y="24"/>
                      <a:pt x="42" y="29"/>
                      <a:pt x="45" y="32"/>
                    </a:cubicBezTo>
                    <a:cubicBezTo>
                      <a:pt x="50" y="37"/>
                      <a:pt x="57" y="45"/>
                      <a:pt x="66" y="44"/>
                    </a:cubicBezTo>
                    <a:cubicBezTo>
                      <a:pt x="83" y="41"/>
                      <a:pt x="97" y="38"/>
                      <a:pt x="112" y="32"/>
                    </a:cubicBezTo>
                    <a:cubicBezTo>
                      <a:pt x="128" y="29"/>
                      <a:pt x="146" y="28"/>
                      <a:pt x="160" y="36"/>
                    </a:cubicBezTo>
                    <a:cubicBezTo>
                      <a:pt x="161" y="37"/>
                      <a:pt x="163" y="38"/>
                      <a:pt x="162" y="40"/>
                    </a:cubicBezTo>
                    <a:cubicBezTo>
                      <a:pt x="160" y="41"/>
                      <a:pt x="160" y="41"/>
                      <a:pt x="160" y="41"/>
                    </a:cubicBezTo>
                    <a:cubicBezTo>
                      <a:pt x="145" y="34"/>
                      <a:pt x="126" y="33"/>
                      <a:pt x="110" y="38"/>
                    </a:cubicBezTo>
                    <a:cubicBezTo>
                      <a:pt x="101" y="39"/>
                      <a:pt x="97" y="46"/>
                      <a:pt x="94" y="54"/>
                    </a:cubicBezTo>
                    <a:cubicBezTo>
                      <a:pt x="90" y="59"/>
                      <a:pt x="95" y="65"/>
                      <a:pt x="96" y="71"/>
                    </a:cubicBezTo>
                    <a:cubicBezTo>
                      <a:pt x="100" y="76"/>
                      <a:pt x="106" y="78"/>
                      <a:pt x="112" y="78"/>
                    </a:cubicBezTo>
                    <a:cubicBezTo>
                      <a:pt x="115" y="78"/>
                      <a:pt x="119" y="75"/>
                      <a:pt x="119" y="71"/>
                    </a:cubicBezTo>
                    <a:cubicBezTo>
                      <a:pt x="120" y="68"/>
                      <a:pt x="117" y="66"/>
                      <a:pt x="114" y="65"/>
                    </a:cubicBezTo>
                    <a:cubicBezTo>
                      <a:pt x="113" y="64"/>
                      <a:pt x="109" y="66"/>
                      <a:pt x="109" y="63"/>
                    </a:cubicBezTo>
                    <a:cubicBezTo>
                      <a:pt x="111" y="60"/>
                      <a:pt x="115" y="59"/>
                      <a:pt x="119" y="60"/>
                    </a:cubicBezTo>
                    <a:cubicBezTo>
                      <a:pt x="122" y="61"/>
                      <a:pt x="122" y="66"/>
                      <a:pt x="125" y="66"/>
                    </a:cubicBezTo>
                    <a:cubicBezTo>
                      <a:pt x="133" y="62"/>
                      <a:pt x="139" y="68"/>
                      <a:pt x="146" y="71"/>
                    </a:cubicBezTo>
                    <a:cubicBezTo>
                      <a:pt x="159" y="86"/>
                      <a:pt x="152" y="108"/>
                      <a:pt x="145" y="124"/>
                    </a:cubicBezTo>
                    <a:cubicBezTo>
                      <a:pt x="139" y="141"/>
                      <a:pt x="119" y="141"/>
                      <a:pt x="108" y="153"/>
                    </a:cubicBezTo>
                    <a:cubicBezTo>
                      <a:pt x="121" y="173"/>
                      <a:pt x="149" y="164"/>
                      <a:pt x="168" y="172"/>
                    </a:cubicBezTo>
                    <a:cubicBezTo>
                      <a:pt x="196" y="185"/>
                      <a:pt x="210" y="212"/>
                      <a:pt x="212" y="242"/>
                    </a:cubicBezTo>
                    <a:cubicBezTo>
                      <a:pt x="213" y="244"/>
                      <a:pt x="216" y="243"/>
                      <a:pt x="216" y="246"/>
                    </a:cubicBezTo>
                    <a:cubicBezTo>
                      <a:pt x="215" y="249"/>
                      <a:pt x="210" y="244"/>
                      <a:pt x="210" y="249"/>
                    </a:cubicBezTo>
                    <a:cubicBezTo>
                      <a:pt x="211" y="254"/>
                      <a:pt x="204" y="264"/>
                      <a:pt x="214" y="264"/>
                    </a:cubicBezTo>
                    <a:cubicBezTo>
                      <a:pt x="228" y="260"/>
                      <a:pt x="244" y="262"/>
                      <a:pt x="255" y="272"/>
                    </a:cubicBezTo>
                    <a:cubicBezTo>
                      <a:pt x="269" y="269"/>
                      <a:pt x="283" y="271"/>
                      <a:pt x="291" y="282"/>
                    </a:cubicBezTo>
                    <a:cubicBezTo>
                      <a:pt x="298" y="291"/>
                      <a:pt x="302" y="302"/>
                      <a:pt x="304" y="315"/>
                    </a:cubicBezTo>
                    <a:cubicBezTo>
                      <a:pt x="315" y="317"/>
                      <a:pt x="329" y="315"/>
                      <a:pt x="335" y="327"/>
                    </a:cubicBezTo>
                    <a:cubicBezTo>
                      <a:pt x="341" y="336"/>
                      <a:pt x="341" y="347"/>
                      <a:pt x="337" y="356"/>
                    </a:cubicBezTo>
                    <a:cubicBezTo>
                      <a:pt x="330" y="365"/>
                      <a:pt x="317" y="360"/>
                      <a:pt x="308" y="358"/>
                    </a:cubicBezTo>
                    <a:cubicBezTo>
                      <a:pt x="298" y="373"/>
                      <a:pt x="285" y="388"/>
                      <a:pt x="268" y="396"/>
                    </a:cubicBezTo>
                    <a:cubicBezTo>
                      <a:pt x="270" y="399"/>
                      <a:pt x="272" y="406"/>
                      <a:pt x="277" y="406"/>
                    </a:cubicBezTo>
                    <a:cubicBezTo>
                      <a:pt x="274" y="407"/>
                      <a:pt x="276" y="409"/>
                      <a:pt x="276" y="410"/>
                    </a:cubicBezTo>
                    <a:cubicBezTo>
                      <a:pt x="283" y="421"/>
                      <a:pt x="283" y="436"/>
                      <a:pt x="291" y="446"/>
                    </a:cubicBezTo>
                    <a:cubicBezTo>
                      <a:pt x="290" y="451"/>
                      <a:pt x="292" y="456"/>
                      <a:pt x="285" y="456"/>
                    </a:cubicBezTo>
                    <a:cubicBezTo>
                      <a:pt x="276" y="461"/>
                      <a:pt x="270" y="451"/>
                      <a:pt x="263" y="448"/>
                    </a:cubicBezTo>
                    <a:cubicBezTo>
                      <a:pt x="256" y="449"/>
                      <a:pt x="250" y="444"/>
                      <a:pt x="245" y="441"/>
                    </a:cubicBezTo>
                    <a:cubicBezTo>
                      <a:pt x="242" y="452"/>
                      <a:pt x="232" y="461"/>
                      <a:pt x="221" y="462"/>
                    </a:cubicBezTo>
                    <a:cubicBezTo>
                      <a:pt x="216" y="459"/>
                      <a:pt x="210" y="458"/>
                      <a:pt x="205" y="457"/>
                    </a:cubicBezTo>
                    <a:cubicBezTo>
                      <a:pt x="202" y="460"/>
                      <a:pt x="198" y="463"/>
                      <a:pt x="198" y="467"/>
                    </a:cubicBezTo>
                    <a:cubicBezTo>
                      <a:pt x="204" y="471"/>
                      <a:pt x="195" y="476"/>
                      <a:pt x="202" y="479"/>
                    </a:cubicBezTo>
                    <a:cubicBezTo>
                      <a:pt x="201" y="480"/>
                      <a:pt x="200" y="478"/>
                      <a:pt x="199" y="480"/>
                    </a:cubicBezTo>
                    <a:cubicBezTo>
                      <a:pt x="199" y="488"/>
                      <a:pt x="206" y="493"/>
                      <a:pt x="211" y="497"/>
                    </a:cubicBezTo>
                    <a:cubicBezTo>
                      <a:pt x="216" y="499"/>
                      <a:pt x="221" y="503"/>
                      <a:pt x="227" y="499"/>
                    </a:cubicBezTo>
                    <a:cubicBezTo>
                      <a:pt x="231" y="496"/>
                      <a:pt x="235" y="492"/>
                      <a:pt x="235" y="486"/>
                    </a:cubicBezTo>
                    <a:cubicBezTo>
                      <a:pt x="234" y="482"/>
                      <a:pt x="233" y="479"/>
                      <a:pt x="230" y="476"/>
                    </a:cubicBezTo>
                    <a:cubicBezTo>
                      <a:pt x="225" y="475"/>
                      <a:pt x="220" y="477"/>
                      <a:pt x="218" y="481"/>
                    </a:cubicBezTo>
                    <a:cubicBezTo>
                      <a:pt x="216" y="483"/>
                      <a:pt x="217" y="485"/>
                      <a:pt x="215" y="486"/>
                    </a:cubicBezTo>
                    <a:cubicBezTo>
                      <a:pt x="214" y="485"/>
                      <a:pt x="211" y="486"/>
                      <a:pt x="212" y="483"/>
                    </a:cubicBezTo>
                    <a:cubicBezTo>
                      <a:pt x="212" y="478"/>
                      <a:pt x="218" y="474"/>
                      <a:pt x="223" y="471"/>
                    </a:cubicBezTo>
                    <a:cubicBezTo>
                      <a:pt x="229" y="467"/>
                      <a:pt x="235" y="473"/>
                      <a:pt x="237" y="478"/>
                    </a:cubicBezTo>
                    <a:cubicBezTo>
                      <a:pt x="241" y="486"/>
                      <a:pt x="238" y="495"/>
                      <a:pt x="233" y="502"/>
                    </a:cubicBezTo>
                    <a:cubicBezTo>
                      <a:pt x="230" y="505"/>
                      <a:pt x="226" y="507"/>
                      <a:pt x="221" y="506"/>
                    </a:cubicBezTo>
                    <a:cubicBezTo>
                      <a:pt x="211" y="505"/>
                      <a:pt x="202" y="499"/>
                      <a:pt x="198" y="490"/>
                    </a:cubicBezTo>
                    <a:cubicBezTo>
                      <a:pt x="191" y="480"/>
                      <a:pt x="198" y="462"/>
                      <a:pt x="182" y="460"/>
                    </a:cubicBezTo>
                    <a:cubicBezTo>
                      <a:pt x="180" y="459"/>
                      <a:pt x="181" y="457"/>
                      <a:pt x="182" y="456"/>
                    </a:cubicBezTo>
                    <a:cubicBezTo>
                      <a:pt x="196" y="442"/>
                      <a:pt x="196" y="442"/>
                      <a:pt x="196" y="442"/>
                    </a:cubicBezTo>
                    <a:cubicBezTo>
                      <a:pt x="196" y="430"/>
                      <a:pt x="196" y="430"/>
                      <a:pt x="196" y="430"/>
                    </a:cubicBezTo>
                    <a:cubicBezTo>
                      <a:pt x="196" y="422"/>
                      <a:pt x="204" y="418"/>
                      <a:pt x="208" y="412"/>
                    </a:cubicBezTo>
                    <a:cubicBezTo>
                      <a:pt x="211" y="410"/>
                      <a:pt x="216" y="411"/>
                      <a:pt x="216" y="406"/>
                    </a:cubicBezTo>
                    <a:cubicBezTo>
                      <a:pt x="213" y="400"/>
                      <a:pt x="213" y="392"/>
                      <a:pt x="206" y="389"/>
                    </a:cubicBezTo>
                    <a:cubicBezTo>
                      <a:pt x="200" y="392"/>
                      <a:pt x="197" y="400"/>
                      <a:pt x="192" y="404"/>
                    </a:cubicBezTo>
                    <a:cubicBezTo>
                      <a:pt x="186" y="401"/>
                      <a:pt x="194" y="396"/>
                      <a:pt x="193" y="391"/>
                    </a:cubicBezTo>
                    <a:cubicBezTo>
                      <a:pt x="195" y="383"/>
                      <a:pt x="186" y="379"/>
                      <a:pt x="184" y="372"/>
                    </a:cubicBezTo>
                    <a:cubicBezTo>
                      <a:pt x="179" y="366"/>
                      <a:pt x="176" y="358"/>
                      <a:pt x="175" y="351"/>
                    </a:cubicBezTo>
                    <a:cubicBezTo>
                      <a:pt x="171" y="346"/>
                      <a:pt x="164" y="354"/>
                      <a:pt x="160" y="349"/>
                    </a:cubicBezTo>
                    <a:cubicBezTo>
                      <a:pt x="160" y="345"/>
                      <a:pt x="158" y="342"/>
                      <a:pt x="156" y="340"/>
                    </a:cubicBezTo>
                    <a:cubicBezTo>
                      <a:pt x="148" y="342"/>
                      <a:pt x="151" y="353"/>
                      <a:pt x="144" y="354"/>
                    </a:cubicBezTo>
                    <a:cubicBezTo>
                      <a:pt x="139" y="349"/>
                      <a:pt x="143" y="339"/>
                      <a:pt x="139" y="334"/>
                    </a:cubicBezTo>
                    <a:cubicBezTo>
                      <a:pt x="128" y="340"/>
                      <a:pt x="121" y="352"/>
                      <a:pt x="111" y="360"/>
                    </a:cubicBezTo>
                    <a:cubicBezTo>
                      <a:pt x="113" y="364"/>
                      <a:pt x="118" y="363"/>
                      <a:pt x="121" y="365"/>
                    </a:cubicBezTo>
                    <a:cubicBezTo>
                      <a:pt x="128" y="370"/>
                      <a:pt x="136" y="378"/>
                      <a:pt x="137" y="388"/>
                    </a:cubicBezTo>
                    <a:cubicBezTo>
                      <a:pt x="152" y="393"/>
                      <a:pt x="166" y="408"/>
                      <a:pt x="171" y="424"/>
                    </a:cubicBezTo>
                    <a:cubicBezTo>
                      <a:pt x="175" y="440"/>
                      <a:pt x="166" y="454"/>
                      <a:pt x="155" y="465"/>
                    </a:cubicBezTo>
                    <a:cubicBezTo>
                      <a:pt x="159" y="471"/>
                      <a:pt x="174" y="475"/>
                      <a:pt x="167" y="485"/>
                    </a:cubicBezTo>
                    <a:cubicBezTo>
                      <a:pt x="162" y="488"/>
                      <a:pt x="156" y="488"/>
                      <a:pt x="152" y="492"/>
                    </a:cubicBezTo>
                    <a:cubicBezTo>
                      <a:pt x="163" y="511"/>
                      <a:pt x="160" y="534"/>
                      <a:pt x="164" y="556"/>
                    </a:cubicBezTo>
                    <a:cubicBezTo>
                      <a:pt x="164" y="561"/>
                      <a:pt x="174" y="566"/>
                      <a:pt x="168" y="570"/>
                    </a:cubicBezTo>
                    <a:cubicBezTo>
                      <a:pt x="161" y="572"/>
                      <a:pt x="155" y="567"/>
                      <a:pt x="148" y="567"/>
                    </a:cubicBezTo>
                    <a:cubicBezTo>
                      <a:pt x="145" y="571"/>
                      <a:pt x="145" y="577"/>
                      <a:pt x="142" y="582"/>
                    </a:cubicBezTo>
                    <a:cubicBezTo>
                      <a:pt x="137" y="591"/>
                      <a:pt x="127" y="598"/>
                      <a:pt x="117" y="601"/>
                    </a:cubicBezTo>
                    <a:cubicBezTo>
                      <a:pt x="123" y="601"/>
                      <a:pt x="127" y="611"/>
                      <a:pt x="134" y="608"/>
                    </a:cubicBezTo>
                    <a:cubicBezTo>
                      <a:pt x="136" y="607"/>
                      <a:pt x="140" y="608"/>
                      <a:pt x="142" y="609"/>
                    </a:cubicBezTo>
                    <a:cubicBezTo>
                      <a:pt x="154" y="615"/>
                      <a:pt x="157" y="629"/>
                      <a:pt x="160" y="640"/>
                    </a:cubicBezTo>
                    <a:cubicBezTo>
                      <a:pt x="160" y="656"/>
                      <a:pt x="153" y="670"/>
                      <a:pt x="142" y="681"/>
                    </a:cubicBezTo>
                    <a:cubicBezTo>
                      <a:pt x="142" y="688"/>
                      <a:pt x="153" y="686"/>
                      <a:pt x="150" y="695"/>
                    </a:cubicBezTo>
                    <a:cubicBezTo>
                      <a:pt x="147" y="699"/>
                      <a:pt x="143" y="701"/>
                      <a:pt x="138" y="702"/>
                    </a:cubicBezTo>
                    <a:cubicBezTo>
                      <a:pt x="136" y="706"/>
                      <a:pt x="140" y="710"/>
                      <a:pt x="140" y="715"/>
                    </a:cubicBezTo>
                    <a:cubicBezTo>
                      <a:pt x="143" y="729"/>
                      <a:pt x="134" y="744"/>
                      <a:pt x="142" y="756"/>
                    </a:cubicBezTo>
                    <a:cubicBezTo>
                      <a:pt x="142" y="759"/>
                      <a:pt x="141" y="761"/>
                      <a:pt x="140" y="764"/>
                    </a:cubicBezTo>
                    <a:cubicBezTo>
                      <a:pt x="135" y="767"/>
                      <a:pt x="130" y="757"/>
                      <a:pt x="127" y="763"/>
                    </a:cubicBezTo>
                    <a:cubicBezTo>
                      <a:pt x="121" y="773"/>
                      <a:pt x="109" y="782"/>
                      <a:pt x="100" y="790"/>
                    </a:cubicBezTo>
                    <a:cubicBezTo>
                      <a:pt x="107" y="794"/>
                      <a:pt x="109" y="802"/>
                      <a:pt x="111" y="808"/>
                    </a:cubicBezTo>
                    <a:cubicBezTo>
                      <a:pt x="109" y="815"/>
                      <a:pt x="105" y="824"/>
                      <a:pt x="97" y="826"/>
                    </a:cubicBezTo>
                    <a:cubicBezTo>
                      <a:pt x="91" y="828"/>
                      <a:pt x="84" y="830"/>
                      <a:pt x="78" y="828"/>
                    </a:cubicBezTo>
                    <a:cubicBezTo>
                      <a:pt x="68" y="823"/>
                      <a:pt x="60" y="812"/>
                      <a:pt x="61" y="800"/>
                    </a:cubicBezTo>
                    <a:cubicBezTo>
                      <a:pt x="59" y="796"/>
                      <a:pt x="64" y="792"/>
                      <a:pt x="63" y="787"/>
                    </a:cubicBezTo>
                    <a:cubicBezTo>
                      <a:pt x="62" y="783"/>
                      <a:pt x="56" y="784"/>
                      <a:pt x="53" y="782"/>
                    </a:cubicBezTo>
                    <a:cubicBezTo>
                      <a:pt x="48" y="781"/>
                      <a:pt x="51" y="778"/>
                      <a:pt x="52" y="775"/>
                    </a:cubicBezTo>
                    <a:cubicBezTo>
                      <a:pt x="57" y="770"/>
                      <a:pt x="57" y="770"/>
                      <a:pt x="57" y="770"/>
                    </a:cubicBezTo>
                    <a:cubicBezTo>
                      <a:pt x="49" y="762"/>
                      <a:pt x="43" y="754"/>
                      <a:pt x="43" y="742"/>
                    </a:cubicBezTo>
                    <a:cubicBezTo>
                      <a:pt x="43" y="738"/>
                      <a:pt x="48" y="735"/>
                      <a:pt x="47" y="731"/>
                    </a:cubicBezTo>
                    <a:cubicBezTo>
                      <a:pt x="52" y="724"/>
                      <a:pt x="58" y="717"/>
                      <a:pt x="66" y="715"/>
                    </a:cubicBezTo>
                    <a:cubicBezTo>
                      <a:pt x="74" y="714"/>
                      <a:pt x="82" y="717"/>
                      <a:pt x="87" y="724"/>
                    </a:cubicBezTo>
                    <a:cubicBezTo>
                      <a:pt x="89" y="728"/>
                      <a:pt x="89" y="734"/>
                      <a:pt x="87" y="738"/>
                    </a:cubicBezTo>
                    <a:cubicBezTo>
                      <a:pt x="84" y="742"/>
                      <a:pt x="79" y="744"/>
                      <a:pt x="73" y="743"/>
                    </a:cubicBezTo>
                    <a:cubicBezTo>
                      <a:pt x="73" y="744"/>
                      <a:pt x="73" y="746"/>
                      <a:pt x="74" y="746"/>
                    </a:cubicBezTo>
                    <a:cubicBezTo>
                      <a:pt x="79" y="746"/>
                      <a:pt x="84" y="748"/>
                      <a:pt x="88" y="744"/>
                    </a:cubicBezTo>
                    <a:cubicBezTo>
                      <a:pt x="94" y="738"/>
                      <a:pt x="94" y="727"/>
                      <a:pt x="92" y="720"/>
                    </a:cubicBezTo>
                    <a:cubicBezTo>
                      <a:pt x="87" y="710"/>
                      <a:pt x="82" y="700"/>
                      <a:pt x="71" y="696"/>
                    </a:cubicBezTo>
                    <a:cubicBezTo>
                      <a:pt x="62" y="691"/>
                      <a:pt x="54" y="712"/>
                      <a:pt x="46" y="699"/>
                    </a:cubicBezTo>
                    <a:cubicBezTo>
                      <a:pt x="44" y="686"/>
                      <a:pt x="38" y="675"/>
                      <a:pt x="34" y="663"/>
                    </a:cubicBezTo>
                    <a:cubicBezTo>
                      <a:pt x="32" y="646"/>
                      <a:pt x="32" y="624"/>
                      <a:pt x="43" y="610"/>
                    </a:cubicBezTo>
                    <a:cubicBezTo>
                      <a:pt x="35" y="600"/>
                      <a:pt x="42" y="589"/>
                      <a:pt x="46" y="580"/>
                    </a:cubicBezTo>
                    <a:cubicBezTo>
                      <a:pt x="37" y="574"/>
                      <a:pt x="32" y="564"/>
                      <a:pt x="31" y="553"/>
                    </a:cubicBezTo>
                    <a:cubicBezTo>
                      <a:pt x="30" y="542"/>
                      <a:pt x="33" y="529"/>
                      <a:pt x="44" y="524"/>
                    </a:cubicBezTo>
                    <a:cubicBezTo>
                      <a:pt x="48" y="522"/>
                      <a:pt x="55" y="524"/>
                      <a:pt x="56" y="518"/>
                    </a:cubicBezTo>
                    <a:cubicBezTo>
                      <a:pt x="56" y="508"/>
                      <a:pt x="63" y="500"/>
                      <a:pt x="69" y="493"/>
                    </a:cubicBezTo>
                    <a:cubicBezTo>
                      <a:pt x="63" y="486"/>
                      <a:pt x="56" y="480"/>
                      <a:pt x="52" y="472"/>
                    </a:cubicBezTo>
                    <a:cubicBezTo>
                      <a:pt x="49" y="475"/>
                      <a:pt x="49" y="479"/>
                      <a:pt x="46" y="482"/>
                    </a:cubicBezTo>
                    <a:cubicBezTo>
                      <a:pt x="45" y="486"/>
                      <a:pt x="42" y="488"/>
                      <a:pt x="38" y="491"/>
                    </a:cubicBezTo>
                    <a:cubicBezTo>
                      <a:pt x="34" y="492"/>
                      <a:pt x="34" y="486"/>
                      <a:pt x="32" y="484"/>
                    </a:cubicBezTo>
                    <a:cubicBezTo>
                      <a:pt x="36" y="479"/>
                      <a:pt x="32" y="473"/>
                      <a:pt x="32" y="468"/>
                    </a:cubicBezTo>
                    <a:cubicBezTo>
                      <a:pt x="23" y="454"/>
                      <a:pt x="13" y="440"/>
                      <a:pt x="14" y="422"/>
                    </a:cubicBezTo>
                    <a:cubicBezTo>
                      <a:pt x="14" y="410"/>
                      <a:pt x="20" y="401"/>
                      <a:pt x="25" y="392"/>
                    </a:cubicBezTo>
                    <a:cubicBezTo>
                      <a:pt x="20" y="375"/>
                      <a:pt x="26" y="356"/>
                      <a:pt x="38" y="343"/>
                    </a:cubicBezTo>
                    <a:cubicBezTo>
                      <a:pt x="50" y="331"/>
                      <a:pt x="64" y="321"/>
                      <a:pt x="79" y="315"/>
                    </a:cubicBezTo>
                    <a:cubicBezTo>
                      <a:pt x="102" y="307"/>
                      <a:pt x="127" y="302"/>
                      <a:pt x="144" y="284"/>
                    </a:cubicBezTo>
                    <a:cubicBezTo>
                      <a:pt x="142" y="280"/>
                      <a:pt x="136" y="283"/>
                      <a:pt x="134" y="279"/>
                    </a:cubicBezTo>
                    <a:cubicBezTo>
                      <a:pt x="127" y="280"/>
                      <a:pt x="122" y="267"/>
                      <a:pt x="114" y="274"/>
                    </a:cubicBezTo>
                    <a:cubicBezTo>
                      <a:pt x="104" y="277"/>
                      <a:pt x="95" y="271"/>
                      <a:pt x="90" y="264"/>
                    </a:cubicBezTo>
                    <a:cubicBezTo>
                      <a:pt x="89" y="261"/>
                      <a:pt x="86" y="260"/>
                      <a:pt x="84" y="259"/>
                    </a:cubicBezTo>
                    <a:cubicBezTo>
                      <a:pt x="80" y="263"/>
                      <a:pt x="81" y="272"/>
                      <a:pt x="74" y="271"/>
                    </a:cubicBezTo>
                    <a:cubicBezTo>
                      <a:pt x="73" y="269"/>
                      <a:pt x="72" y="268"/>
                      <a:pt x="71" y="267"/>
                    </a:cubicBezTo>
                    <a:cubicBezTo>
                      <a:pt x="64" y="276"/>
                      <a:pt x="55" y="285"/>
                      <a:pt x="42" y="282"/>
                    </a:cubicBezTo>
                    <a:cubicBezTo>
                      <a:pt x="33" y="282"/>
                      <a:pt x="30" y="273"/>
                      <a:pt x="26" y="268"/>
                    </a:cubicBezTo>
                    <a:cubicBezTo>
                      <a:pt x="24" y="260"/>
                      <a:pt x="21" y="250"/>
                      <a:pt x="27" y="244"/>
                    </a:cubicBezTo>
                    <a:cubicBezTo>
                      <a:pt x="29" y="242"/>
                      <a:pt x="33" y="238"/>
                      <a:pt x="37" y="238"/>
                    </a:cubicBezTo>
                    <a:cubicBezTo>
                      <a:pt x="41" y="238"/>
                      <a:pt x="48" y="238"/>
                      <a:pt x="49" y="244"/>
                    </a:cubicBezTo>
                    <a:cubicBezTo>
                      <a:pt x="50" y="245"/>
                      <a:pt x="50" y="250"/>
                      <a:pt x="53" y="249"/>
                    </a:cubicBezTo>
                    <a:cubicBezTo>
                      <a:pt x="56" y="243"/>
                      <a:pt x="58" y="237"/>
                      <a:pt x="58" y="231"/>
                    </a:cubicBezTo>
                    <a:cubicBezTo>
                      <a:pt x="51" y="229"/>
                      <a:pt x="46" y="223"/>
                      <a:pt x="42" y="219"/>
                    </a:cubicBezTo>
                    <a:cubicBezTo>
                      <a:pt x="43" y="214"/>
                      <a:pt x="46" y="211"/>
                      <a:pt x="48" y="206"/>
                    </a:cubicBezTo>
                    <a:cubicBezTo>
                      <a:pt x="38" y="195"/>
                      <a:pt x="23" y="186"/>
                      <a:pt x="6" y="189"/>
                    </a:cubicBezTo>
                    <a:cubicBezTo>
                      <a:pt x="0" y="187"/>
                      <a:pt x="6" y="182"/>
                      <a:pt x="6" y="179"/>
                    </a:cubicBezTo>
                    <a:cubicBezTo>
                      <a:pt x="8" y="176"/>
                      <a:pt x="12" y="175"/>
                      <a:pt x="13" y="171"/>
                    </a:cubicBezTo>
                    <a:cubicBezTo>
                      <a:pt x="7" y="155"/>
                      <a:pt x="5" y="137"/>
                      <a:pt x="2" y="121"/>
                    </a:cubicBezTo>
                    <a:cubicBezTo>
                      <a:pt x="4" y="103"/>
                      <a:pt x="4" y="85"/>
                      <a:pt x="9" y="68"/>
                    </a:cubicBezTo>
                    <a:cubicBezTo>
                      <a:pt x="6" y="62"/>
                      <a:pt x="7" y="54"/>
                      <a:pt x="9" y="48"/>
                    </a:cubicBezTo>
                    <a:cubicBezTo>
                      <a:pt x="15" y="41"/>
                      <a:pt x="23" y="33"/>
                      <a:pt x="32" y="35"/>
                    </a:cubicBezTo>
                    <a:cubicBezTo>
                      <a:pt x="36" y="38"/>
                      <a:pt x="41" y="40"/>
                      <a:pt x="44" y="44"/>
                    </a:cubicBezTo>
                    <a:cubicBezTo>
                      <a:pt x="51" y="62"/>
                      <a:pt x="38" y="77"/>
                      <a:pt x="36" y="94"/>
                    </a:cubicBezTo>
                    <a:cubicBezTo>
                      <a:pt x="40" y="93"/>
                      <a:pt x="44" y="88"/>
                      <a:pt x="48" y="87"/>
                    </a:cubicBezTo>
                    <a:cubicBezTo>
                      <a:pt x="54" y="84"/>
                      <a:pt x="66" y="82"/>
                      <a:pt x="72" y="87"/>
                    </a:cubicBezTo>
                    <a:cubicBezTo>
                      <a:pt x="76" y="88"/>
                      <a:pt x="76" y="94"/>
                      <a:pt x="79" y="93"/>
                    </a:cubicBezTo>
                    <a:cubicBezTo>
                      <a:pt x="84" y="87"/>
                      <a:pt x="91" y="85"/>
                      <a:pt x="96" y="79"/>
                    </a:cubicBezTo>
                    <a:cubicBezTo>
                      <a:pt x="95" y="74"/>
                      <a:pt x="92" y="71"/>
                      <a:pt x="89" y="67"/>
                    </a:cubicBezTo>
                    <a:cubicBezTo>
                      <a:pt x="87" y="59"/>
                      <a:pt x="90" y="53"/>
                      <a:pt x="92" y="46"/>
                    </a:cubicBezTo>
                    <a:cubicBezTo>
                      <a:pt x="88" y="42"/>
                      <a:pt x="82" y="49"/>
                      <a:pt x="76" y="48"/>
                    </a:cubicBezTo>
                    <a:cubicBezTo>
                      <a:pt x="67" y="48"/>
                      <a:pt x="55" y="51"/>
                      <a:pt x="48" y="42"/>
                    </a:cubicBezTo>
                    <a:cubicBezTo>
                      <a:pt x="39" y="32"/>
                      <a:pt x="39" y="32"/>
                      <a:pt x="39" y="32"/>
                    </a:cubicBezTo>
                    <a:cubicBezTo>
                      <a:pt x="37" y="24"/>
                      <a:pt x="40" y="18"/>
                      <a:pt x="45" y="12"/>
                    </a:cubicBezTo>
                    <a:cubicBezTo>
                      <a:pt x="50" y="7"/>
                      <a:pt x="59" y="7"/>
                      <a:pt x="66" y="9"/>
                    </a:cubicBezTo>
                    <a:cubicBezTo>
                      <a:pt x="68" y="13"/>
                      <a:pt x="68" y="13"/>
                      <a:pt x="68" y="13"/>
                    </a:cubicBezTo>
                    <a:close/>
                    <a:moveTo>
                      <a:pt x="184" y="13"/>
                    </a:moveTo>
                    <a:cubicBezTo>
                      <a:pt x="188" y="23"/>
                      <a:pt x="195" y="31"/>
                      <a:pt x="202" y="38"/>
                    </a:cubicBezTo>
                    <a:cubicBezTo>
                      <a:pt x="205" y="44"/>
                      <a:pt x="208" y="48"/>
                      <a:pt x="211" y="54"/>
                    </a:cubicBezTo>
                    <a:cubicBezTo>
                      <a:pt x="212" y="63"/>
                      <a:pt x="216" y="73"/>
                      <a:pt x="211" y="81"/>
                    </a:cubicBezTo>
                    <a:cubicBezTo>
                      <a:pt x="214" y="83"/>
                      <a:pt x="213" y="87"/>
                      <a:pt x="210" y="89"/>
                    </a:cubicBezTo>
                    <a:cubicBezTo>
                      <a:pt x="208" y="90"/>
                      <a:pt x="206" y="93"/>
                      <a:pt x="203" y="93"/>
                    </a:cubicBezTo>
                    <a:cubicBezTo>
                      <a:pt x="201" y="82"/>
                      <a:pt x="195" y="72"/>
                      <a:pt x="189" y="63"/>
                    </a:cubicBezTo>
                    <a:cubicBezTo>
                      <a:pt x="190" y="58"/>
                      <a:pt x="193" y="53"/>
                      <a:pt x="191" y="48"/>
                    </a:cubicBezTo>
                    <a:cubicBezTo>
                      <a:pt x="191" y="44"/>
                      <a:pt x="187" y="42"/>
                      <a:pt x="185" y="39"/>
                    </a:cubicBezTo>
                    <a:cubicBezTo>
                      <a:pt x="181" y="39"/>
                      <a:pt x="176" y="37"/>
                      <a:pt x="173" y="41"/>
                    </a:cubicBezTo>
                    <a:cubicBezTo>
                      <a:pt x="177" y="46"/>
                      <a:pt x="188" y="44"/>
                      <a:pt x="187" y="53"/>
                    </a:cubicBezTo>
                    <a:cubicBezTo>
                      <a:pt x="185" y="57"/>
                      <a:pt x="182" y="60"/>
                      <a:pt x="178" y="60"/>
                    </a:cubicBezTo>
                    <a:cubicBezTo>
                      <a:pt x="173" y="60"/>
                      <a:pt x="170" y="56"/>
                      <a:pt x="168" y="51"/>
                    </a:cubicBezTo>
                    <a:cubicBezTo>
                      <a:pt x="166" y="46"/>
                      <a:pt x="169" y="40"/>
                      <a:pt x="174" y="36"/>
                    </a:cubicBezTo>
                    <a:cubicBezTo>
                      <a:pt x="176" y="36"/>
                      <a:pt x="179" y="33"/>
                      <a:pt x="179" y="31"/>
                    </a:cubicBezTo>
                    <a:cubicBezTo>
                      <a:pt x="179" y="27"/>
                      <a:pt x="174" y="24"/>
                      <a:pt x="177" y="20"/>
                    </a:cubicBezTo>
                    <a:cubicBezTo>
                      <a:pt x="179" y="18"/>
                      <a:pt x="180" y="13"/>
                      <a:pt x="184" y="13"/>
                    </a:cubicBezTo>
                    <a:close/>
                    <a:moveTo>
                      <a:pt x="459" y="19"/>
                    </a:moveTo>
                    <a:cubicBezTo>
                      <a:pt x="466" y="24"/>
                      <a:pt x="474" y="25"/>
                      <a:pt x="481" y="27"/>
                    </a:cubicBezTo>
                    <a:cubicBezTo>
                      <a:pt x="481" y="33"/>
                      <a:pt x="472" y="33"/>
                      <a:pt x="467" y="35"/>
                    </a:cubicBezTo>
                    <a:cubicBezTo>
                      <a:pt x="464" y="35"/>
                      <a:pt x="462" y="31"/>
                      <a:pt x="459" y="35"/>
                    </a:cubicBezTo>
                    <a:cubicBezTo>
                      <a:pt x="459" y="39"/>
                      <a:pt x="454" y="39"/>
                      <a:pt x="451" y="41"/>
                    </a:cubicBezTo>
                    <a:cubicBezTo>
                      <a:pt x="446" y="42"/>
                      <a:pt x="443" y="37"/>
                      <a:pt x="439" y="35"/>
                    </a:cubicBezTo>
                    <a:cubicBezTo>
                      <a:pt x="436" y="30"/>
                      <a:pt x="448" y="27"/>
                      <a:pt x="440" y="25"/>
                    </a:cubicBezTo>
                    <a:cubicBezTo>
                      <a:pt x="435" y="25"/>
                      <a:pt x="432" y="22"/>
                      <a:pt x="427" y="21"/>
                    </a:cubicBezTo>
                    <a:cubicBezTo>
                      <a:pt x="412" y="21"/>
                      <a:pt x="396" y="22"/>
                      <a:pt x="384" y="31"/>
                    </a:cubicBezTo>
                    <a:cubicBezTo>
                      <a:pt x="381" y="32"/>
                      <a:pt x="379" y="34"/>
                      <a:pt x="376" y="31"/>
                    </a:cubicBezTo>
                    <a:cubicBezTo>
                      <a:pt x="353" y="31"/>
                      <a:pt x="342" y="52"/>
                      <a:pt x="328" y="68"/>
                    </a:cubicBezTo>
                    <a:cubicBezTo>
                      <a:pt x="315" y="87"/>
                      <a:pt x="306" y="108"/>
                      <a:pt x="300" y="130"/>
                    </a:cubicBezTo>
                    <a:cubicBezTo>
                      <a:pt x="295" y="142"/>
                      <a:pt x="286" y="157"/>
                      <a:pt x="272" y="161"/>
                    </a:cubicBezTo>
                    <a:cubicBezTo>
                      <a:pt x="276" y="159"/>
                      <a:pt x="275" y="152"/>
                      <a:pt x="280" y="153"/>
                    </a:cubicBezTo>
                    <a:cubicBezTo>
                      <a:pt x="297" y="137"/>
                      <a:pt x="301" y="113"/>
                      <a:pt x="310" y="92"/>
                    </a:cubicBezTo>
                    <a:cubicBezTo>
                      <a:pt x="316" y="75"/>
                      <a:pt x="325" y="60"/>
                      <a:pt x="336" y="47"/>
                    </a:cubicBezTo>
                    <a:cubicBezTo>
                      <a:pt x="345" y="41"/>
                      <a:pt x="350" y="33"/>
                      <a:pt x="359" y="29"/>
                    </a:cubicBezTo>
                    <a:cubicBezTo>
                      <a:pt x="369" y="25"/>
                      <a:pt x="381" y="25"/>
                      <a:pt x="392" y="25"/>
                    </a:cubicBezTo>
                    <a:cubicBezTo>
                      <a:pt x="406" y="15"/>
                      <a:pt x="424" y="10"/>
                      <a:pt x="441" y="12"/>
                    </a:cubicBezTo>
                    <a:cubicBezTo>
                      <a:pt x="459" y="19"/>
                      <a:pt x="459" y="19"/>
                      <a:pt x="459" y="19"/>
                    </a:cubicBezTo>
                    <a:close/>
                    <a:moveTo>
                      <a:pt x="160" y="25"/>
                    </a:moveTo>
                    <a:cubicBezTo>
                      <a:pt x="161" y="25"/>
                      <a:pt x="161" y="25"/>
                      <a:pt x="161" y="25"/>
                    </a:cubicBezTo>
                    <a:cubicBezTo>
                      <a:pt x="160" y="25"/>
                      <a:pt x="160" y="25"/>
                      <a:pt x="160" y="25"/>
                    </a:cubicBezTo>
                    <a:close/>
                    <a:moveTo>
                      <a:pt x="269" y="23"/>
                    </a:moveTo>
                    <a:cubicBezTo>
                      <a:pt x="274" y="29"/>
                      <a:pt x="280" y="35"/>
                      <a:pt x="278" y="43"/>
                    </a:cubicBezTo>
                    <a:cubicBezTo>
                      <a:pt x="278" y="49"/>
                      <a:pt x="276" y="55"/>
                      <a:pt x="271" y="58"/>
                    </a:cubicBezTo>
                    <a:cubicBezTo>
                      <a:pt x="264" y="66"/>
                      <a:pt x="250" y="59"/>
                      <a:pt x="245" y="69"/>
                    </a:cubicBezTo>
                    <a:cubicBezTo>
                      <a:pt x="242" y="69"/>
                      <a:pt x="240" y="72"/>
                      <a:pt x="239" y="74"/>
                    </a:cubicBezTo>
                    <a:cubicBezTo>
                      <a:pt x="232" y="76"/>
                      <a:pt x="226" y="82"/>
                      <a:pt x="218" y="81"/>
                    </a:cubicBezTo>
                    <a:cubicBezTo>
                      <a:pt x="217" y="76"/>
                      <a:pt x="221" y="71"/>
                      <a:pt x="223" y="67"/>
                    </a:cubicBezTo>
                    <a:cubicBezTo>
                      <a:pt x="229" y="65"/>
                      <a:pt x="235" y="67"/>
                      <a:pt x="239" y="64"/>
                    </a:cubicBezTo>
                    <a:cubicBezTo>
                      <a:pt x="236" y="63"/>
                      <a:pt x="233" y="65"/>
                      <a:pt x="230" y="63"/>
                    </a:cubicBezTo>
                    <a:cubicBezTo>
                      <a:pt x="237" y="53"/>
                      <a:pt x="251" y="55"/>
                      <a:pt x="262" y="52"/>
                    </a:cubicBezTo>
                    <a:cubicBezTo>
                      <a:pt x="263" y="48"/>
                      <a:pt x="267" y="45"/>
                      <a:pt x="266" y="40"/>
                    </a:cubicBezTo>
                    <a:cubicBezTo>
                      <a:pt x="260" y="36"/>
                      <a:pt x="253" y="45"/>
                      <a:pt x="247" y="40"/>
                    </a:cubicBezTo>
                    <a:cubicBezTo>
                      <a:pt x="241" y="34"/>
                      <a:pt x="247" y="28"/>
                      <a:pt x="249" y="23"/>
                    </a:cubicBezTo>
                    <a:cubicBezTo>
                      <a:pt x="255" y="19"/>
                      <a:pt x="264" y="20"/>
                      <a:pt x="269" y="23"/>
                    </a:cubicBezTo>
                    <a:close/>
                    <a:moveTo>
                      <a:pt x="580" y="26"/>
                    </a:moveTo>
                    <a:cubicBezTo>
                      <a:pt x="584" y="30"/>
                      <a:pt x="589" y="35"/>
                      <a:pt x="587" y="41"/>
                    </a:cubicBezTo>
                    <a:cubicBezTo>
                      <a:pt x="582" y="53"/>
                      <a:pt x="582" y="68"/>
                      <a:pt x="572" y="78"/>
                    </a:cubicBezTo>
                    <a:cubicBezTo>
                      <a:pt x="576" y="66"/>
                      <a:pt x="574" y="51"/>
                      <a:pt x="565" y="42"/>
                    </a:cubicBezTo>
                    <a:cubicBezTo>
                      <a:pt x="556" y="34"/>
                      <a:pt x="556" y="34"/>
                      <a:pt x="556" y="34"/>
                    </a:cubicBezTo>
                    <a:cubicBezTo>
                      <a:pt x="551" y="34"/>
                      <a:pt x="545" y="34"/>
                      <a:pt x="543" y="40"/>
                    </a:cubicBezTo>
                    <a:cubicBezTo>
                      <a:pt x="543" y="44"/>
                      <a:pt x="550" y="41"/>
                      <a:pt x="551" y="47"/>
                    </a:cubicBezTo>
                    <a:cubicBezTo>
                      <a:pt x="552" y="51"/>
                      <a:pt x="549" y="55"/>
                      <a:pt x="545" y="54"/>
                    </a:cubicBezTo>
                    <a:cubicBezTo>
                      <a:pt x="539" y="54"/>
                      <a:pt x="534" y="50"/>
                      <a:pt x="530" y="45"/>
                    </a:cubicBezTo>
                    <a:cubicBezTo>
                      <a:pt x="533" y="39"/>
                      <a:pt x="528" y="33"/>
                      <a:pt x="533" y="27"/>
                    </a:cubicBezTo>
                    <a:cubicBezTo>
                      <a:pt x="544" y="13"/>
                      <a:pt x="569" y="12"/>
                      <a:pt x="580" y="26"/>
                    </a:cubicBezTo>
                    <a:close/>
                    <a:moveTo>
                      <a:pt x="38" y="47"/>
                    </a:moveTo>
                    <a:cubicBezTo>
                      <a:pt x="44" y="60"/>
                      <a:pt x="36" y="74"/>
                      <a:pt x="31" y="86"/>
                    </a:cubicBezTo>
                    <a:cubicBezTo>
                      <a:pt x="30" y="95"/>
                      <a:pt x="28" y="102"/>
                      <a:pt x="27" y="111"/>
                    </a:cubicBezTo>
                    <a:cubicBezTo>
                      <a:pt x="25" y="128"/>
                      <a:pt x="26" y="144"/>
                      <a:pt x="33" y="159"/>
                    </a:cubicBezTo>
                    <a:cubicBezTo>
                      <a:pt x="35" y="162"/>
                      <a:pt x="39" y="165"/>
                      <a:pt x="37" y="168"/>
                    </a:cubicBezTo>
                    <a:cubicBezTo>
                      <a:pt x="19" y="166"/>
                      <a:pt x="21" y="145"/>
                      <a:pt x="17" y="132"/>
                    </a:cubicBezTo>
                    <a:cubicBezTo>
                      <a:pt x="16" y="110"/>
                      <a:pt x="18" y="88"/>
                      <a:pt x="24" y="68"/>
                    </a:cubicBezTo>
                    <a:cubicBezTo>
                      <a:pt x="27" y="66"/>
                      <a:pt x="29" y="62"/>
                      <a:pt x="28" y="58"/>
                    </a:cubicBezTo>
                    <a:cubicBezTo>
                      <a:pt x="28" y="57"/>
                      <a:pt x="27" y="56"/>
                      <a:pt x="26" y="56"/>
                    </a:cubicBezTo>
                    <a:cubicBezTo>
                      <a:pt x="24" y="58"/>
                      <a:pt x="23" y="62"/>
                      <a:pt x="20" y="63"/>
                    </a:cubicBezTo>
                    <a:cubicBezTo>
                      <a:pt x="16" y="65"/>
                      <a:pt x="15" y="61"/>
                      <a:pt x="12" y="59"/>
                    </a:cubicBezTo>
                    <a:cubicBezTo>
                      <a:pt x="11" y="51"/>
                      <a:pt x="18" y="45"/>
                      <a:pt x="24" y="41"/>
                    </a:cubicBezTo>
                    <a:cubicBezTo>
                      <a:pt x="30" y="40"/>
                      <a:pt x="35" y="42"/>
                      <a:pt x="38" y="47"/>
                    </a:cubicBezTo>
                    <a:close/>
                    <a:moveTo>
                      <a:pt x="435" y="30"/>
                    </a:moveTo>
                    <a:cubicBezTo>
                      <a:pt x="434" y="36"/>
                      <a:pt x="434" y="36"/>
                      <a:pt x="434" y="36"/>
                    </a:cubicBezTo>
                    <a:cubicBezTo>
                      <a:pt x="408" y="37"/>
                      <a:pt x="380" y="42"/>
                      <a:pt x="361" y="62"/>
                    </a:cubicBezTo>
                    <a:cubicBezTo>
                      <a:pt x="345" y="73"/>
                      <a:pt x="334" y="88"/>
                      <a:pt x="328" y="107"/>
                    </a:cubicBezTo>
                    <a:cubicBezTo>
                      <a:pt x="320" y="114"/>
                      <a:pt x="323" y="124"/>
                      <a:pt x="317" y="133"/>
                    </a:cubicBezTo>
                    <a:cubicBezTo>
                      <a:pt x="319" y="139"/>
                      <a:pt x="312" y="140"/>
                      <a:pt x="312" y="146"/>
                    </a:cubicBezTo>
                    <a:cubicBezTo>
                      <a:pt x="307" y="159"/>
                      <a:pt x="295" y="171"/>
                      <a:pt x="281" y="173"/>
                    </a:cubicBezTo>
                    <a:cubicBezTo>
                      <a:pt x="280" y="174"/>
                      <a:pt x="278" y="174"/>
                      <a:pt x="278" y="176"/>
                    </a:cubicBezTo>
                    <a:cubicBezTo>
                      <a:pt x="282" y="180"/>
                      <a:pt x="288" y="177"/>
                      <a:pt x="293" y="176"/>
                    </a:cubicBezTo>
                    <a:cubicBezTo>
                      <a:pt x="300" y="170"/>
                      <a:pt x="310" y="164"/>
                      <a:pt x="314" y="154"/>
                    </a:cubicBezTo>
                    <a:cubicBezTo>
                      <a:pt x="317" y="155"/>
                      <a:pt x="321" y="157"/>
                      <a:pt x="325" y="156"/>
                    </a:cubicBezTo>
                    <a:cubicBezTo>
                      <a:pt x="327" y="155"/>
                      <a:pt x="331" y="151"/>
                      <a:pt x="327" y="149"/>
                    </a:cubicBezTo>
                    <a:cubicBezTo>
                      <a:pt x="324" y="146"/>
                      <a:pt x="322" y="155"/>
                      <a:pt x="319" y="149"/>
                    </a:cubicBezTo>
                    <a:cubicBezTo>
                      <a:pt x="318" y="145"/>
                      <a:pt x="323" y="143"/>
                      <a:pt x="325" y="141"/>
                    </a:cubicBezTo>
                    <a:cubicBezTo>
                      <a:pt x="330" y="141"/>
                      <a:pt x="337" y="141"/>
                      <a:pt x="339" y="134"/>
                    </a:cubicBezTo>
                    <a:cubicBezTo>
                      <a:pt x="341" y="131"/>
                      <a:pt x="346" y="128"/>
                      <a:pt x="350" y="129"/>
                    </a:cubicBezTo>
                    <a:cubicBezTo>
                      <a:pt x="348" y="135"/>
                      <a:pt x="341" y="138"/>
                      <a:pt x="343" y="144"/>
                    </a:cubicBezTo>
                    <a:cubicBezTo>
                      <a:pt x="340" y="149"/>
                      <a:pt x="336" y="153"/>
                      <a:pt x="335" y="158"/>
                    </a:cubicBezTo>
                    <a:cubicBezTo>
                      <a:pt x="323" y="170"/>
                      <a:pt x="323" y="170"/>
                      <a:pt x="323" y="170"/>
                    </a:cubicBezTo>
                    <a:cubicBezTo>
                      <a:pt x="315" y="172"/>
                      <a:pt x="308" y="170"/>
                      <a:pt x="302" y="174"/>
                    </a:cubicBezTo>
                    <a:cubicBezTo>
                      <a:pt x="302" y="177"/>
                      <a:pt x="306" y="176"/>
                      <a:pt x="308" y="177"/>
                    </a:cubicBezTo>
                    <a:cubicBezTo>
                      <a:pt x="323" y="177"/>
                      <a:pt x="337" y="185"/>
                      <a:pt x="350" y="192"/>
                    </a:cubicBezTo>
                    <a:cubicBezTo>
                      <a:pt x="362" y="197"/>
                      <a:pt x="366" y="210"/>
                      <a:pt x="372" y="220"/>
                    </a:cubicBezTo>
                    <a:cubicBezTo>
                      <a:pt x="375" y="232"/>
                      <a:pt x="375" y="244"/>
                      <a:pt x="371" y="255"/>
                    </a:cubicBezTo>
                    <a:cubicBezTo>
                      <a:pt x="362" y="266"/>
                      <a:pt x="358" y="280"/>
                      <a:pt x="344" y="285"/>
                    </a:cubicBezTo>
                    <a:cubicBezTo>
                      <a:pt x="330" y="289"/>
                      <a:pt x="316" y="286"/>
                      <a:pt x="305" y="277"/>
                    </a:cubicBezTo>
                    <a:cubicBezTo>
                      <a:pt x="299" y="267"/>
                      <a:pt x="289" y="256"/>
                      <a:pt x="297" y="245"/>
                    </a:cubicBezTo>
                    <a:cubicBezTo>
                      <a:pt x="299" y="242"/>
                      <a:pt x="301" y="238"/>
                      <a:pt x="304" y="238"/>
                    </a:cubicBezTo>
                    <a:cubicBezTo>
                      <a:pt x="312" y="237"/>
                      <a:pt x="319" y="240"/>
                      <a:pt x="324" y="246"/>
                    </a:cubicBezTo>
                    <a:cubicBezTo>
                      <a:pt x="325" y="251"/>
                      <a:pt x="326" y="255"/>
                      <a:pt x="321" y="258"/>
                    </a:cubicBezTo>
                    <a:cubicBezTo>
                      <a:pt x="318" y="259"/>
                      <a:pt x="315" y="258"/>
                      <a:pt x="312" y="258"/>
                    </a:cubicBezTo>
                    <a:cubicBezTo>
                      <a:pt x="309" y="257"/>
                      <a:pt x="310" y="252"/>
                      <a:pt x="306" y="254"/>
                    </a:cubicBezTo>
                    <a:cubicBezTo>
                      <a:pt x="305" y="255"/>
                      <a:pt x="304" y="258"/>
                      <a:pt x="306" y="259"/>
                    </a:cubicBezTo>
                    <a:cubicBezTo>
                      <a:pt x="309" y="264"/>
                      <a:pt x="316" y="265"/>
                      <a:pt x="321" y="264"/>
                    </a:cubicBezTo>
                    <a:cubicBezTo>
                      <a:pt x="328" y="262"/>
                      <a:pt x="327" y="253"/>
                      <a:pt x="334" y="252"/>
                    </a:cubicBezTo>
                    <a:cubicBezTo>
                      <a:pt x="341" y="248"/>
                      <a:pt x="339" y="241"/>
                      <a:pt x="340" y="235"/>
                    </a:cubicBezTo>
                    <a:cubicBezTo>
                      <a:pt x="337" y="221"/>
                      <a:pt x="326" y="205"/>
                      <a:pt x="312" y="200"/>
                    </a:cubicBezTo>
                    <a:cubicBezTo>
                      <a:pt x="305" y="198"/>
                      <a:pt x="294" y="197"/>
                      <a:pt x="288" y="202"/>
                    </a:cubicBezTo>
                    <a:cubicBezTo>
                      <a:pt x="287" y="203"/>
                      <a:pt x="286" y="206"/>
                      <a:pt x="286" y="207"/>
                    </a:cubicBezTo>
                    <a:cubicBezTo>
                      <a:pt x="281" y="214"/>
                      <a:pt x="277" y="220"/>
                      <a:pt x="279" y="228"/>
                    </a:cubicBezTo>
                    <a:cubicBezTo>
                      <a:pt x="282" y="239"/>
                      <a:pt x="282" y="239"/>
                      <a:pt x="282" y="239"/>
                    </a:cubicBezTo>
                    <a:cubicBezTo>
                      <a:pt x="276" y="232"/>
                      <a:pt x="273" y="220"/>
                      <a:pt x="275" y="210"/>
                    </a:cubicBezTo>
                    <a:cubicBezTo>
                      <a:pt x="275" y="205"/>
                      <a:pt x="285" y="202"/>
                      <a:pt x="279" y="197"/>
                    </a:cubicBezTo>
                    <a:cubicBezTo>
                      <a:pt x="281" y="193"/>
                      <a:pt x="283" y="188"/>
                      <a:pt x="281" y="183"/>
                    </a:cubicBezTo>
                    <a:cubicBezTo>
                      <a:pt x="279" y="179"/>
                      <a:pt x="275" y="176"/>
                      <a:pt x="271" y="175"/>
                    </a:cubicBezTo>
                    <a:cubicBezTo>
                      <a:pt x="265" y="173"/>
                      <a:pt x="262" y="178"/>
                      <a:pt x="259" y="181"/>
                    </a:cubicBezTo>
                    <a:cubicBezTo>
                      <a:pt x="258" y="188"/>
                      <a:pt x="250" y="186"/>
                      <a:pt x="245" y="188"/>
                    </a:cubicBezTo>
                    <a:cubicBezTo>
                      <a:pt x="232" y="187"/>
                      <a:pt x="219" y="179"/>
                      <a:pt x="211" y="169"/>
                    </a:cubicBezTo>
                    <a:cubicBezTo>
                      <a:pt x="213" y="166"/>
                      <a:pt x="210" y="164"/>
                      <a:pt x="209" y="161"/>
                    </a:cubicBezTo>
                    <a:cubicBezTo>
                      <a:pt x="206" y="164"/>
                      <a:pt x="206" y="164"/>
                      <a:pt x="206" y="164"/>
                    </a:cubicBezTo>
                    <a:cubicBezTo>
                      <a:pt x="199" y="157"/>
                      <a:pt x="195" y="147"/>
                      <a:pt x="194" y="137"/>
                    </a:cubicBezTo>
                    <a:cubicBezTo>
                      <a:pt x="199" y="133"/>
                      <a:pt x="202" y="126"/>
                      <a:pt x="199" y="120"/>
                    </a:cubicBezTo>
                    <a:cubicBezTo>
                      <a:pt x="195" y="117"/>
                      <a:pt x="196" y="112"/>
                      <a:pt x="199" y="108"/>
                    </a:cubicBezTo>
                    <a:cubicBezTo>
                      <a:pt x="207" y="95"/>
                      <a:pt x="221" y="86"/>
                      <a:pt x="236" y="82"/>
                    </a:cubicBezTo>
                    <a:cubicBezTo>
                      <a:pt x="250" y="77"/>
                      <a:pt x="263" y="86"/>
                      <a:pt x="270" y="95"/>
                    </a:cubicBezTo>
                    <a:cubicBezTo>
                      <a:pt x="273" y="101"/>
                      <a:pt x="276" y="109"/>
                      <a:pt x="273" y="116"/>
                    </a:cubicBezTo>
                    <a:cubicBezTo>
                      <a:pt x="269" y="124"/>
                      <a:pt x="260" y="123"/>
                      <a:pt x="253" y="124"/>
                    </a:cubicBezTo>
                    <a:cubicBezTo>
                      <a:pt x="248" y="122"/>
                      <a:pt x="246" y="115"/>
                      <a:pt x="248" y="111"/>
                    </a:cubicBezTo>
                    <a:cubicBezTo>
                      <a:pt x="253" y="109"/>
                      <a:pt x="258" y="112"/>
                      <a:pt x="261" y="108"/>
                    </a:cubicBezTo>
                    <a:cubicBezTo>
                      <a:pt x="259" y="100"/>
                      <a:pt x="252" y="105"/>
                      <a:pt x="247" y="102"/>
                    </a:cubicBezTo>
                    <a:cubicBezTo>
                      <a:pt x="239" y="98"/>
                      <a:pt x="228" y="100"/>
                      <a:pt x="220" y="104"/>
                    </a:cubicBezTo>
                    <a:cubicBezTo>
                      <a:pt x="207" y="113"/>
                      <a:pt x="202" y="128"/>
                      <a:pt x="205" y="142"/>
                    </a:cubicBezTo>
                    <a:cubicBezTo>
                      <a:pt x="209" y="146"/>
                      <a:pt x="211" y="151"/>
                      <a:pt x="213" y="156"/>
                    </a:cubicBezTo>
                    <a:cubicBezTo>
                      <a:pt x="223" y="167"/>
                      <a:pt x="237" y="172"/>
                      <a:pt x="251" y="171"/>
                    </a:cubicBezTo>
                    <a:cubicBezTo>
                      <a:pt x="258" y="170"/>
                      <a:pt x="266" y="172"/>
                      <a:pt x="272" y="169"/>
                    </a:cubicBezTo>
                    <a:cubicBezTo>
                      <a:pt x="306" y="154"/>
                      <a:pt x="310" y="114"/>
                      <a:pt x="323" y="86"/>
                    </a:cubicBezTo>
                    <a:cubicBezTo>
                      <a:pt x="334" y="68"/>
                      <a:pt x="346" y="54"/>
                      <a:pt x="361" y="41"/>
                    </a:cubicBezTo>
                    <a:cubicBezTo>
                      <a:pt x="368" y="36"/>
                      <a:pt x="378" y="39"/>
                      <a:pt x="386" y="36"/>
                    </a:cubicBezTo>
                    <a:cubicBezTo>
                      <a:pt x="398" y="27"/>
                      <a:pt x="415" y="26"/>
                      <a:pt x="430" y="27"/>
                    </a:cubicBezTo>
                    <a:cubicBezTo>
                      <a:pt x="431" y="28"/>
                      <a:pt x="434" y="29"/>
                      <a:pt x="435" y="30"/>
                    </a:cubicBezTo>
                    <a:close/>
                    <a:moveTo>
                      <a:pt x="700" y="32"/>
                    </a:moveTo>
                    <a:cubicBezTo>
                      <a:pt x="701" y="34"/>
                      <a:pt x="700" y="37"/>
                      <a:pt x="700" y="39"/>
                    </a:cubicBezTo>
                    <a:cubicBezTo>
                      <a:pt x="697" y="43"/>
                      <a:pt x="693" y="46"/>
                      <a:pt x="687" y="46"/>
                    </a:cubicBezTo>
                    <a:cubicBezTo>
                      <a:pt x="685" y="45"/>
                      <a:pt x="682" y="42"/>
                      <a:pt x="680" y="44"/>
                    </a:cubicBezTo>
                    <a:cubicBezTo>
                      <a:pt x="680" y="48"/>
                      <a:pt x="680" y="53"/>
                      <a:pt x="678" y="57"/>
                    </a:cubicBezTo>
                    <a:cubicBezTo>
                      <a:pt x="675" y="57"/>
                      <a:pt x="672" y="59"/>
                      <a:pt x="669" y="57"/>
                    </a:cubicBezTo>
                    <a:cubicBezTo>
                      <a:pt x="665" y="55"/>
                      <a:pt x="662" y="50"/>
                      <a:pt x="661" y="46"/>
                    </a:cubicBezTo>
                    <a:cubicBezTo>
                      <a:pt x="660" y="43"/>
                      <a:pt x="662" y="42"/>
                      <a:pt x="665" y="41"/>
                    </a:cubicBezTo>
                    <a:cubicBezTo>
                      <a:pt x="667" y="41"/>
                      <a:pt x="670" y="42"/>
                      <a:pt x="671" y="40"/>
                    </a:cubicBezTo>
                    <a:cubicBezTo>
                      <a:pt x="672" y="39"/>
                      <a:pt x="672" y="36"/>
                      <a:pt x="670" y="35"/>
                    </a:cubicBezTo>
                    <a:cubicBezTo>
                      <a:pt x="666" y="32"/>
                      <a:pt x="662" y="36"/>
                      <a:pt x="658" y="38"/>
                    </a:cubicBezTo>
                    <a:cubicBezTo>
                      <a:pt x="646" y="36"/>
                      <a:pt x="636" y="41"/>
                      <a:pt x="626" y="43"/>
                    </a:cubicBezTo>
                    <a:cubicBezTo>
                      <a:pt x="624" y="39"/>
                      <a:pt x="623" y="35"/>
                      <a:pt x="625" y="31"/>
                    </a:cubicBezTo>
                    <a:cubicBezTo>
                      <a:pt x="646" y="11"/>
                      <a:pt x="677" y="25"/>
                      <a:pt x="700" y="32"/>
                    </a:cubicBezTo>
                    <a:close/>
                    <a:moveTo>
                      <a:pt x="617" y="32"/>
                    </a:moveTo>
                    <a:cubicBezTo>
                      <a:pt x="622" y="39"/>
                      <a:pt x="622" y="48"/>
                      <a:pt x="620" y="56"/>
                    </a:cubicBezTo>
                    <a:cubicBezTo>
                      <a:pt x="616" y="59"/>
                      <a:pt x="611" y="58"/>
                      <a:pt x="606" y="56"/>
                    </a:cubicBezTo>
                    <a:cubicBezTo>
                      <a:pt x="605" y="54"/>
                      <a:pt x="603" y="52"/>
                      <a:pt x="604" y="50"/>
                    </a:cubicBezTo>
                    <a:cubicBezTo>
                      <a:pt x="606" y="48"/>
                      <a:pt x="609" y="45"/>
                      <a:pt x="607" y="42"/>
                    </a:cubicBezTo>
                    <a:cubicBezTo>
                      <a:pt x="605" y="41"/>
                      <a:pt x="603" y="43"/>
                      <a:pt x="602" y="44"/>
                    </a:cubicBezTo>
                    <a:cubicBezTo>
                      <a:pt x="598" y="46"/>
                      <a:pt x="597" y="51"/>
                      <a:pt x="599" y="55"/>
                    </a:cubicBezTo>
                    <a:cubicBezTo>
                      <a:pt x="601" y="62"/>
                      <a:pt x="594" y="69"/>
                      <a:pt x="594" y="77"/>
                    </a:cubicBezTo>
                    <a:cubicBezTo>
                      <a:pt x="588" y="93"/>
                      <a:pt x="576" y="110"/>
                      <a:pt x="558" y="112"/>
                    </a:cubicBezTo>
                    <a:cubicBezTo>
                      <a:pt x="553" y="108"/>
                      <a:pt x="546" y="105"/>
                      <a:pt x="539" y="109"/>
                    </a:cubicBezTo>
                    <a:cubicBezTo>
                      <a:pt x="528" y="121"/>
                      <a:pt x="515" y="108"/>
                      <a:pt x="504" y="105"/>
                    </a:cubicBezTo>
                    <a:cubicBezTo>
                      <a:pt x="490" y="93"/>
                      <a:pt x="490" y="93"/>
                      <a:pt x="490" y="93"/>
                    </a:cubicBezTo>
                    <a:cubicBezTo>
                      <a:pt x="484" y="75"/>
                      <a:pt x="481" y="53"/>
                      <a:pt x="463" y="44"/>
                    </a:cubicBezTo>
                    <a:cubicBezTo>
                      <a:pt x="461" y="43"/>
                      <a:pt x="463" y="41"/>
                      <a:pt x="465" y="41"/>
                    </a:cubicBezTo>
                    <a:cubicBezTo>
                      <a:pt x="475" y="38"/>
                      <a:pt x="477" y="50"/>
                      <a:pt x="482" y="55"/>
                    </a:cubicBezTo>
                    <a:cubicBezTo>
                      <a:pt x="490" y="73"/>
                      <a:pt x="507" y="85"/>
                      <a:pt x="523" y="93"/>
                    </a:cubicBezTo>
                    <a:cubicBezTo>
                      <a:pt x="532" y="95"/>
                      <a:pt x="543" y="95"/>
                      <a:pt x="550" y="89"/>
                    </a:cubicBezTo>
                    <a:cubicBezTo>
                      <a:pt x="559" y="84"/>
                      <a:pt x="559" y="76"/>
                      <a:pt x="559" y="67"/>
                    </a:cubicBezTo>
                    <a:cubicBezTo>
                      <a:pt x="557" y="63"/>
                      <a:pt x="554" y="56"/>
                      <a:pt x="556" y="51"/>
                    </a:cubicBezTo>
                    <a:cubicBezTo>
                      <a:pt x="555" y="42"/>
                      <a:pt x="555" y="42"/>
                      <a:pt x="555" y="42"/>
                    </a:cubicBezTo>
                    <a:cubicBezTo>
                      <a:pt x="560" y="43"/>
                      <a:pt x="562" y="49"/>
                      <a:pt x="565" y="53"/>
                    </a:cubicBezTo>
                    <a:cubicBezTo>
                      <a:pt x="571" y="59"/>
                      <a:pt x="568" y="70"/>
                      <a:pt x="567" y="76"/>
                    </a:cubicBezTo>
                    <a:cubicBezTo>
                      <a:pt x="554" y="94"/>
                      <a:pt x="554" y="94"/>
                      <a:pt x="554" y="94"/>
                    </a:cubicBezTo>
                    <a:cubicBezTo>
                      <a:pt x="549" y="98"/>
                      <a:pt x="541" y="100"/>
                      <a:pt x="534" y="98"/>
                    </a:cubicBezTo>
                    <a:cubicBezTo>
                      <a:pt x="533" y="100"/>
                      <a:pt x="533" y="100"/>
                      <a:pt x="533" y="100"/>
                    </a:cubicBezTo>
                    <a:cubicBezTo>
                      <a:pt x="540" y="107"/>
                      <a:pt x="550" y="104"/>
                      <a:pt x="559" y="101"/>
                    </a:cubicBezTo>
                    <a:cubicBezTo>
                      <a:pt x="566" y="97"/>
                      <a:pt x="572" y="90"/>
                      <a:pt x="577" y="84"/>
                    </a:cubicBezTo>
                    <a:cubicBezTo>
                      <a:pt x="580" y="80"/>
                      <a:pt x="583" y="76"/>
                      <a:pt x="583" y="71"/>
                    </a:cubicBezTo>
                    <a:cubicBezTo>
                      <a:pt x="592" y="42"/>
                      <a:pt x="592" y="42"/>
                      <a:pt x="592" y="42"/>
                    </a:cubicBezTo>
                    <a:cubicBezTo>
                      <a:pt x="593" y="37"/>
                      <a:pt x="596" y="32"/>
                      <a:pt x="601" y="30"/>
                    </a:cubicBezTo>
                    <a:cubicBezTo>
                      <a:pt x="607" y="29"/>
                      <a:pt x="614" y="28"/>
                      <a:pt x="617" y="32"/>
                    </a:cubicBezTo>
                    <a:close/>
                    <a:moveTo>
                      <a:pt x="770" y="35"/>
                    </a:moveTo>
                    <a:cubicBezTo>
                      <a:pt x="777" y="45"/>
                      <a:pt x="778" y="56"/>
                      <a:pt x="777" y="67"/>
                    </a:cubicBezTo>
                    <a:cubicBezTo>
                      <a:pt x="771" y="74"/>
                      <a:pt x="767" y="83"/>
                      <a:pt x="757" y="86"/>
                    </a:cubicBezTo>
                    <a:cubicBezTo>
                      <a:pt x="750" y="91"/>
                      <a:pt x="746" y="80"/>
                      <a:pt x="739" y="82"/>
                    </a:cubicBezTo>
                    <a:cubicBezTo>
                      <a:pt x="733" y="83"/>
                      <a:pt x="729" y="88"/>
                      <a:pt x="726" y="92"/>
                    </a:cubicBezTo>
                    <a:cubicBezTo>
                      <a:pt x="725" y="97"/>
                      <a:pt x="725" y="97"/>
                      <a:pt x="725" y="97"/>
                    </a:cubicBezTo>
                    <a:cubicBezTo>
                      <a:pt x="718" y="100"/>
                      <a:pt x="711" y="98"/>
                      <a:pt x="705" y="95"/>
                    </a:cubicBezTo>
                    <a:cubicBezTo>
                      <a:pt x="696" y="90"/>
                      <a:pt x="699" y="80"/>
                      <a:pt x="695" y="72"/>
                    </a:cubicBezTo>
                    <a:cubicBezTo>
                      <a:pt x="695" y="69"/>
                      <a:pt x="698" y="70"/>
                      <a:pt x="699" y="70"/>
                    </a:cubicBezTo>
                    <a:cubicBezTo>
                      <a:pt x="705" y="68"/>
                      <a:pt x="709" y="80"/>
                      <a:pt x="713" y="74"/>
                    </a:cubicBezTo>
                    <a:cubicBezTo>
                      <a:pt x="711" y="65"/>
                      <a:pt x="717" y="58"/>
                      <a:pt x="721" y="51"/>
                    </a:cubicBezTo>
                    <a:cubicBezTo>
                      <a:pt x="725" y="47"/>
                      <a:pt x="731" y="44"/>
                      <a:pt x="736" y="46"/>
                    </a:cubicBezTo>
                    <a:cubicBezTo>
                      <a:pt x="732" y="48"/>
                      <a:pt x="727" y="51"/>
                      <a:pt x="723" y="54"/>
                    </a:cubicBezTo>
                    <a:cubicBezTo>
                      <a:pt x="719" y="60"/>
                      <a:pt x="715" y="67"/>
                      <a:pt x="719" y="74"/>
                    </a:cubicBezTo>
                    <a:cubicBezTo>
                      <a:pt x="724" y="79"/>
                      <a:pt x="731" y="81"/>
                      <a:pt x="739" y="82"/>
                    </a:cubicBezTo>
                    <a:cubicBezTo>
                      <a:pt x="745" y="82"/>
                      <a:pt x="749" y="78"/>
                      <a:pt x="753" y="73"/>
                    </a:cubicBezTo>
                    <a:cubicBezTo>
                      <a:pt x="757" y="67"/>
                      <a:pt x="758" y="59"/>
                      <a:pt x="756" y="51"/>
                    </a:cubicBezTo>
                    <a:cubicBezTo>
                      <a:pt x="753" y="43"/>
                      <a:pt x="735" y="48"/>
                      <a:pt x="742" y="36"/>
                    </a:cubicBezTo>
                    <a:cubicBezTo>
                      <a:pt x="742" y="31"/>
                      <a:pt x="748" y="30"/>
                      <a:pt x="752" y="28"/>
                    </a:cubicBezTo>
                    <a:cubicBezTo>
                      <a:pt x="759" y="26"/>
                      <a:pt x="764" y="32"/>
                      <a:pt x="770" y="35"/>
                    </a:cubicBezTo>
                    <a:close/>
                    <a:moveTo>
                      <a:pt x="224" y="57"/>
                    </a:moveTo>
                    <a:cubicBezTo>
                      <a:pt x="224" y="60"/>
                      <a:pt x="221" y="61"/>
                      <a:pt x="220" y="62"/>
                    </a:cubicBezTo>
                    <a:cubicBezTo>
                      <a:pt x="218" y="64"/>
                      <a:pt x="216" y="60"/>
                      <a:pt x="217" y="58"/>
                    </a:cubicBezTo>
                    <a:cubicBezTo>
                      <a:pt x="217" y="56"/>
                      <a:pt x="217" y="55"/>
                      <a:pt x="219" y="54"/>
                    </a:cubicBezTo>
                    <a:cubicBezTo>
                      <a:pt x="221" y="53"/>
                      <a:pt x="223" y="55"/>
                      <a:pt x="224" y="57"/>
                    </a:cubicBezTo>
                    <a:close/>
                    <a:moveTo>
                      <a:pt x="794" y="43"/>
                    </a:moveTo>
                    <a:cubicBezTo>
                      <a:pt x="793" y="49"/>
                      <a:pt x="787" y="51"/>
                      <a:pt x="784" y="55"/>
                    </a:cubicBezTo>
                    <a:cubicBezTo>
                      <a:pt x="783" y="55"/>
                      <a:pt x="783" y="55"/>
                      <a:pt x="783" y="55"/>
                    </a:cubicBezTo>
                    <a:cubicBezTo>
                      <a:pt x="782" y="49"/>
                      <a:pt x="776" y="42"/>
                      <a:pt x="782" y="37"/>
                    </a:cubicBezTo>
                    <a:cubicBezTo>
                      <a:pt x="784" y="34"/>
                      <a:pt x="786" y="34"/>
                      <a:pt x="788" y="33"/>
                    </a:cubicBezTo>
                    <a:cubicBezTo>
                      <a:pt x="792" y="34"/>
                      <a:pt x="792" y="39"/>
                      <a:pt x="794" y="43"/>
                    </a:cubicBezTo>
                    <a:close/>
                    <a:moveTo>
                      <a:pt x="17" y="72"/>
                    </a:moveTo>
                    <a:cubicBezTo>
                      <a:pt x="15" y="82"/>
                      <a:pt x="12" y="92"/>
                      <a:pt x="12" y="101"/>
                    </a:cubicBezTo>
                    <a:cubicBezTo>
                      <a:pt x="10" y="113"/>
                      <a:pt x="12" y="126"/>
                      <a:pt x="12" y="139"/>
                    </a:cubicBezTo>
                    <a:cubicBezTo>
                      <a:pt x="13" y="146"/>
                      <a:pt x="17" y="154"/>
                      <a:pt x="18" y="162"/>
                    </a:cubicBezTo>
                    <a:cubicBezTo>
                      <a:pt x="19" y="163"/>
                      <a:pt x="20" y="164"/>
                      <a:pt x="20" y="166"/>
                    </a:cubicBezTo>
                    <a:cubicBezTo>
                      <a:pt x="19" y="168"/>
                      <a:pt x="17" y="167"/>
                      <a:pt x="16" y="166"/>
                    </a:cubicBezTo>
                    <a:cubicBezTo>
                      <a:pt x="12" y="154"/>
                      <a:pt x="10" y="141"/>
                      <a:pt x="8" y="129"/>
                    </a:cubicBezTo>
                    <a:cubicBezTo>
                      <a:pt x="8" y="116"/>
                      <a:pt x="5" y="101"/>
                      <a:pt x="10" y="88"/>
                    </a:cubicBezTo>
                    <a:cubicBezTo>
                      <a:pt x="10" y="82"/>
                      <a:pt x="12" y="76"/>
                      <a:pt x="14" y="71"/>
                    </a:cubicBezTo>
                    <a:cubicBezTo>
                      <a:pt x="15" y="71"/>
                      <a:pt x="17" y="70"/>
                      <a:pt x="17" y="72"/>
                    </a:cubicBezTo>
                    <a:close/>
                    <a:moveTo>
                      <a:pt x="655" y="43"/>
                    </a:moveTo>
                    <a:cubicBezTo>
                      <a:pt x="656" y="51"/>
                      <a:pt x="660" y="57"/>
                      <a:pt x="665" y="62"/>
                    </a:cubicBezTo>
                    <a:cubicBezTo>
                      <a:pt x="672" y="68"/>
                      <a:pt x="680" y="60"/>
                      <a:pt x="686" y="64"/>
                    </a:cubicBezTo>
                    <a:cubicBezTo>
                      <a:pt x="693" y="72"/>
                      <a:pt x="693" y="83"/>
                      <a:pt x="695" y="93"/>
                    </a:cubicBezTo>
                    <a:cubicBezTo>
                      <a:pt x="694" y="107"/>
                      <a:pt x="686" y="119"/>
                      <a:pt x="674" y="127"/>
                    </a:cubicBezTo>
                    <a:cubicBezTo>
                      <a:pt x="663" y="132"/>
                      <a:pt x="650" y="137"/>
                      <a:pt x="638" y="131"/>
                    </a:cubicBezTo>
                    <a:cubicBezTo>
                      <a:pt x="632" y="128"/>
                      <a:pt x="624" y="125"/>
                      <a:pt x="623" y="118"/>
                    </a:cubicBezTo>
                    <a:cubicBezTo>
                      <a:pt x="619" y="110"/>
                      <a:pt x="622" y="102"/>
                      <a:pt x="627" y="96"/>
                    </a:cubicBezTo>
                    <a:cubicBezTo>
                      <a:pt x="634" y="89"/>
                      <a:pt x="645" y="84"/>
                      <a:pt x="655" y="87"/>
                    </a:cubicBezTo>
                    <a:cubicBezTo>
                      <a:pt x="659" y="90"/>
                      <a:pt x="659" y="95"/>
                      <a:pt x="661" y="99"/>
                    </a:cubicBezTo>
                    <a:cubicBezTo>
                      <a:pt x="660" y="104"/>
                      <a:pt x="656" y="110"/>
                      <a:pt x="650" y="111"/>
                    </a:cubicBezTo>
                    <a:cubicBezTo>
                      <a:pt x="647" y="112"/>
                      <a:pt x="644" y="111"/>
                      <a:pt x="641" y="110"/>
                    </a:cubicBezTo>
                    <a:cubicBezTo>
                      <a:pt x="639" y="110"/>
                      <a:pt x="639" y="113"/>
                      <a:pt x="641" y="115"/>
                    </a:cubicBezTo>
                    <a:cubicBezTo>
                      <a:pt x="642" y="118"/>
                      <a:pt x="647" y="118"/>
                      <a:pt x="651" y="117"/>
                    </a:cubicBezTo>
                    <a:cubicBezTo>
                      <a:pt x="657" y="113"/>
                      <a:pt x="665" y="109"/>
                      <a:pt x="665" y="101"/>
                    </a:cubicBezTo>
                    <a:cubicBezTo>
                      <a:pt x="662" y="94"/>
                      <a:pt x="670" y="91"/>
                      <a:pt x="670" y="85"/>
                    </a:cubicBezTo>
                    <a:cubicBezTo>
                      <a:pt x="669" y="72"/>
                      <a:pt x="669" y="72"/>
                      <a:pt x="669" y="72"/>
                    </a:cubicBezTo>
                    <a:cubicBezTo>
                      <a:pt x="660" y="63"/>
                      <a:pt x="650" y="51"/>
                      <a:pt x="636" y="55"/>
                    </a:cubicBezTo>
                    <a:cubicBezTo>
                      <a:pt x="625" y="58"/>
                      <a:pt x="625" y="58"/>
                      <a:pt x="625" y="58"/>
                    </a:cubicBezTo>
                    <a:cubicBezTo>
                      <a:pt x="623" y="50"/>
                      <a:pt x="630" y="50"/>
                      <a:pt x="634" y="47"/>
                    </a:cubicBezTo>
                    <a:cubicBezTo>
                      <a:pt x="641" y="44"/>
                      <a:pt x="647" y="43"/>
                      <a:pt x="655" y="43"/>
                    </a:cubicBezTo>
                    <a:close/>
                    <a:moveTo>
                      <a:pt x="146" y="79"/>
                    </a:moveTo>
                    <a:cubicBezTo>
                      <a:pt x="153" y="98"/>
                      <a:pt x="146" y="117"/>
                      <a:pt x="133" y="130"/>
                    </a:cubicBezTo>
                    <a:cubicBezTo>
                      <a:pt x="118" y="139"/>
                      <a:pt x="102" y="156"/>
                      <a:pt x="84" y="145"/>
                    </a:cubicBezTo>
                    <a:cubicBezTo>
                      <a:pt x="77" y="143"/>
                      <a:pt x="78" y="135"/>
                      <a:pt x="75" y="130"/>
                    </a:cubicBezTo>
                    <a:cubicBezTo>
                      <a:pt x="76" y="127"/>
                      <a:pt x="76" y="122"/>
                      <a:pt x="78" y="121"/>
                    </a:cubicBezTo>
                    <a:cubicBezTo>
                      <a:pt x="81" y="125"/>
                      <a:pt x="80" y="132"/>
                      <a:pt x="86" y="135"/>
                    </a:cubicBezTo>
                    <a:cubicBezTo>
                      <a:pt x="92" y="144"/>
                      <a:pt x="105" y="140"/>
                      <a:pt x="114" y="138"/>
                    </a:cubicBezTo>
                    <a:cubicBezTo>
                      <a:pt x="128" y="132"/>
                      <a:pt x="141" y="117"/>
                      <a:pt x="142" y="102"/>
                    </a:cubicBezTo>
                    <a:cubicBezTo>
                      <a:pt x="143" y="94"/>
                      <a:pt x="139" y="88"/>
                      <a:pt x="134" y="82"/>
                    </a:cubicBezTo>
                    <a:cubicBezTo>
                      <a:pt x="131" y="79"/>
                      <a:pt x="126" y="78"/>
                      <a:pt x="122" y="76"/>
                    </a:cubicBezTo>
                    <a:cubicBezTo>
                      <a:pt x="122" y="74"/>
                      <a:pt x="125" y="72"/>
                      <a:pt x="127" y="72"/>
                    </a:cubicBezTo>
                    <a:cubicBezTo>
                      <a:pt x="133" y="71"/>
                      <a:pt x="141" y="74"/>
                      <a:pt x="146" y="79"/>
                    </a:cubicBezTo>
                    <a:close/>
                    <a:moveTo>
                      <a:pt x="267" y="68"/>
                    </a:moveTo>
                    <a:cubicBezTo>
                      <a:pt x="269" y="72"/>
                      <a:pt x="266" y="75"/>
                      <a:pt x="265" y="79"/>
                    </a:cubicBezTo>
                    <a:cubicBezTo>
                      <a:pt x="258" y="79"/>
                      <a:pt x="252" y="75"/>
                      <a:pt x="246" y="75"/>
                    </a:cubicBezTo>
                    <a:cubicBezTo>
                      <a:pt x="251" y="68"/>
                      <a:pt x="260" y="68"/>
                      <a:pt x="267" y="68"/>
                    </a:cubicBezTo>
                    <a:close/>
                    <a:moveTo>
                      <a:pt x="827" y="49"/>
                    </a:moveTo>
                    <a:cubicBezTo>
                      <a:pt x="832" y="53"/>
                      <a:pt x="832" y="60"/>
                      <a:pt x="830" y="66"/>
                    </a:cubicBezTo>
                    <a:cubicBezTo>
                      <a:pt x="828" y="70"/>
                      <a:pt x="825" y="72"/>
                      <a:pt x="822" y="74"/>
                    </a:cubicBezTo>
                    <a:cubicBezTo>
                      <a:pt x="816" y="76"/>
                      <a:pt x="813" y="70"/>
                      <a:pt x="811" y="67"/>
                    </a:cubicBezTo>
                    <a:cubicBezTo>
                      <a:pt x="812" y="64"/>
                      <a:pt x="813" y="57"/>
                      <a:pt x="808" y="58"/>
                    </a:cubicBezTo>
                    <a:cubicBezTo>
                      <a:pt x="798" y="59"/>
                      <a:pt x="795" y="69"/>
                      <a:pt x="790" y="76"/>
                    </a:cubicBezTo>
                    <a:cubicBezTo>
                      <a:pt x="787" y="86"/>
                      <a:pt x="776" y="92"/>
                      <a:pt x="767" y="98"/>
                    </a:cubicBezTo>
                    <a:cubicBezTo>
                      <a:pt x="763" y="98"/>
                      <a:pt x="757" y="98"/>
                      <a:pt x="755" y="93"/>
                    </a:cubicBezTo>
                    <a:cubicBezTo>
                      <a:pt x="756" y="91"/>
                      <a:pt x="761" y="91"/>
                      <a:pt x="763" y="89"/>
                    </a:cubicBezTo>
                    <a:cubicBezTo>
                      <a:pt x="785" y="76"/>
                      <a:pt x="793" y="29"/>
                      <a:pt x="827" y="49"/>
                    </a:cubicBezTo>
                    <a:close/>
                    <a:moveTo>
                      <a:pt x="753" y="57"/>
                    </a:moveTo>
                    <a:cubicBezTo>
                      <a:pt x="752" y="61"/>
                      <a:pt x="752" y="66"/>
                      <a:pt x="749" y="70"/>
                    </a:cubicBezTo>
                    <a:cubicBezTo>
                      <a:pt x="744" y="74"/>
                      <a:pt x="739" y="77"/>
                      <a:pt x="733" y="76"/>
                    </a:cubicBezTo>
                    <a:cubicBezTo>
                      <a:pt x="729" y="75"/>
                      <a:pt x="725" y="74"/>
                      <a:pt x="723" y="70"/>
                    </a:cubicBezTo>
                    <a:cubicBezTo>
                      <a:pt x="723" y="64"/>
                      <a:pt x="725" y="57"/>
                      <a:pt x="731" y="54"/>
                    </a:cubicBezTo>
                    <a:cubicBezTo>
                      <a:pt x="738" y="52"/>
                      <a:pt x="749" y="48"/>
                      <a:pt x="753" y="57"/>
                    </a:cubicBezTo>
                    <a:close/>
                    <a:moveTo>
                      <a:pt x="102" y="83"/>
                    </a:moveTo>
                    <a:cubicBezTo>
                      <a:pt x="96" y="90"/>
                      <a:pt x="90" y="98"/>
                      <a:pt x="84" y="103"/>
                    </a:cubicBezTo>
                    <a:cubicBezTo>
                      <a:pt x="82" y="103"/>
                      <a:pt x="81" y="101"/>
                      <a:pt x="82" y="100"/>
                    </a:cubicBezTo>
                    <a:cubicBezTo>
                      <a:pt x="86" y="92"/>
                      <a:pt x="94" y="88"/>
                      <a:pt x="100" y="82"/>
                    </a:cubicBezTo>
                    <a:cubicBezTo>
                      <a:pt x="101" y="82"/>
                      <a:pt x="102" y="82"/>
                      <a:pt x="102" y="83"/>
                    </a:cubicBezTo>
                    <a:close/>
                    <a:moveTo>
                      <a:pt x="133" y="89"/>
                    </a:moveTo>
                    <a:cubicBezTo>
                      <a:pt x="140" y="96"/>
                      <a:pt x="136" y="106"/>
                      <a:pt x="134" y="114"/>
                    </a:cubicBezTo>
                    <a:cubicBezTo>
                      <a:pt x="124" y="126"/>
                      <a:pt x="111" y="139"/>
                      <a:pt x="92" y="134"/>
                    </a:cubicBezTo>
                    <a:cubicBezTo>
                      <a:pt x="84" y="129"/>
                      <a:pt x="86" y="119"/>
                      <a:pt x="87" y="111"/>
                    </a:cubicBezTo>
                    <a:cubicBezTo>
                      <a:pt x="89" y="105"/>
                      <a:pt x="89" y="105"/>
                      <a:pt x="89" y="105"/>
                    </a:cubicBezTo>
                    <a:cubicBezTo>
                      <a:pt x="98" y="99"/>
                      <a:pt x="103" y="85"/>
                      <a:pt x="115" y="85"/>
                    </a:cubicBezTo>
                    <a:cubicBezTo>
                      <a:pt x="121" y="81"/>
                      <a:pt x="128" y="84"/>
                      <a:pt x="133" y="89"/>
                    </a:cubicBezTo>
                    <a:close/>
                    <a:moveTo>
                      <a:pt x="664" y="77"/>
                    </a:moveTo>
                    <a:cubicBezTo>
                      <a:pt x="664" y="80"/>
                      <a:pt x="665" y="85"/>
                      <a:pt x="663" y="85"/>
                    </a:cubicBezTo>
                    <a:cubicBezTo>
                      <a:pt x="656" y="83"/>
                      <a:pt x="662" y="73"/>
                      <a:pt x="655" y="70"/>
                    </a:cubicBezTo>
                    <a:cubicBezTo>
                      <a:pt x="651" y="66"/>
                      <a:pt x="645" y="66"/>
                      <a:pt x="640" y="66"/>
                    </a:cubicBezTo>
                    <a:cubicBezTo>
                      <a:pt x="632" y="68"/>
                      <a:pt x="624" y="73"/>
                      <a:pt x="620" y="79"/>
                    </a:cubicBezTo>
                    <a:cubicBezTo>
                      <a:pt x="618" y="85"/>
                      <a:pt x="614" y="91"/>
                      <a:pt x="619" y="96"/>
                    </a:cubicBezTo>
                    <a:cubicBezTo>
                      <a:pt x="619" y="97"/>
                      <a:pt x="618" y="100"/>
                      <a:pt x="615" y="101"/>
                    </a:cubicBezTo>
                    <a:cubicBezTo>
                      <a:pt x="610" y="95"/>
                      <a:pt x="614" y="86"/>
                      <a:pt x="615" y="79"/>
                    </a:cubicBezTo>
                    <a:cubicBezTo>
                      <a:pt x="618" y="68"/>
                      <a:pt x="629" y="62"/>
                      <a:pt x="641" y="60"/>
                    </a:cubicBezTo>
                    <a:cubicBezTo>
                      <a:pt x="650" y="61"/>
                      <a:pt x="661" y="67"/>
                      <a:pt x="664" y="77"/>
                    </a:cubicBezTo>
                    <a:close/>
                    <a:moveTo>
                      <a:pt x="618" y="63"/>
                    </a:moveTo>
                    <a:cubicBezTo>
                      <a:pt x="614" y="69"/>
                      <a:pt x="609" y="77"/>
                      <a:pt x="608" y="84"/>
                    </a:cubicBezTo>
                    <a:cubicBezTo>
                      <a:pt x="608" y="97"/>
                      <a:pt x="601" y="106"/>
                      <a:pt x="593" y="116"/>
                    </a:cubicBezTo>
                    <a:cubicBezTo>
                      <a:pt x="587" y="121"/>
                      <a:pt x="582" y="128"/>
                      <a:pt x="572" y="128"/>
                    </a:cubicBezTo>
                    <a:cubicBezTo>
                      <a:pt x="569" y="126"/>
                      <a:pt x="561" y="124"/>
                      <a:pt x="562" y="118"/>
                    </a:cubicBezTo>
                    <a:cubicBezTo>
                      <a:pt x="564" y="115"/>
                      <a:pt x="568" y="117"/>
                      <a:pt x="571" y="114"/>
                    </a:cubicBezTo>
                    <a:cubicBezTo>
                      <a:pt x="581" y="107"/>
                      <a:pt x="593" y="96"/>
                      <a:pt x="597" y="83"/>
                    </a:cubicBezTo>
                    <a:cubicBezTo>
                      <a:pt x="600" y="76"/>
                      <a:pt x="601" y="69"/>
                      <a:pt x="606" y="63"/>
                    </a:cubicBezTo>
                    <a:cubicBezTo>
                      <a:pt x="610" y="65"/>
                      <a:pt x="614" y="63"/>
                      <a:pt x="618" y="63"/>
                    </a:cubicBezTo>
                    <a:close/>
                    <a:moveTo>
                      <a:pt x="77" y="102"/>
                    </a:moveTo>
                    <a:cubicBezTo>
                      <a:pt x="78" y="106"/>
                      <a:pt x="78" y="112"/>
                      <a:pt x="75" y="115"/>
                    </a:cubicBezTo>
                    <a:cubicBezTo>
                      <a:pt x="73" y="117"/>
                      <a:pt x="68" y="119"/>
                      <a:pt x="64" y="117"/>
                    </a:cubicBezTo>
                    <a:cubicBezTo>
                      <a:pt x="60" y="116"/>
                      <a:pt x="60" y="107"/>
                      <a:pt x="56" y="110"/>
                    </a:cubicBezTo>
                    <a:cubicBezTo>
                      <a:pt x="54" y="113"/>
                      <a:pt x="55" y="116"/>
                      <a:pt x="57" y="118"/>
                    </a:cubicBezTo>
                    <a:cubicBezTo>
                      <a:pt x="61" y="122"/>
                      <a:pt x="65" y="125"/>
                      <a:pt x="70" y="125"/>
                    </a:cubicBezTo>
                    <a:cubicBezTo>
                      <a:pt x="72" y="131"/>
                      <a:pt x="71" y="136"/>
                      <a:pt x="74" y="142"/>
                    </a:cubicBezTo>
                    <a:cubicBezTo>
                      <a:pt x="77" y="150"/>
                      <a:pt x="86" y="155"/>
                      <a:pt x="94" y="155"/>
                    </a:cubicBezTo>
                    <a:cubicBezTo>
                      <a:pt x="97" y="153"/>
                      <a:pt x="100" y="154"/>
                      <a:pt x="104" y="154"/>
                    </a:cubicBezTo>
                    <a:cubicBezTo>
                      <a:pt x="106" y="159"/>
                      <a:pt x="103" y="165"/>
                      <a:pt x="105" y="171"/>
                    </a:cubicBezTo>
                    <a:cubicBezTo>
                      <a:pt x="110" y="188"/>
                      <a:pt x="110" y="188"/>
                      <a:pt x="110" y="188"/>
                    </a:cubicBezTo>
                    <a:cubicBezTo>
                      <a:pt x="109" y="191"/>
                      <a:pt x="106" y="191"/>
                      <a:pt x="103" y="192"/>
                    </a:cubicBezTo>
                    <a:cubicBezTo>
                      <a:pt x="91" y="187"/>
                      <a:pt x="75" y="194"/>
                      <a:pt x="66" y="184"/>
                    </a:cubicBezTo>
                    <a:cubicBezTo>
                      <a:pt x="68" y="179"/>
                      <a:pt x="69" y="174"/>
                      <a:pt x="67" y="168"/>
                    </a:cubicBezTo>
                    <a:cubicBezTo>
                      <a:pt x="64" y="162"/>
                      <a:pt x="57" y="159"/>
                      <a:pt x="50" y="160"/>
                    </a:cubicBezTo>
                    <a:cubicBezTo>
                      <a:pt x="45" y="162"/>
                      <a:pt x="39" y="160"/>
                      <a:pt x="38" y="155"/>
                    </a:cubicBezTo>
                    <a:cubicBezTo>
                      <a:pt x="34" y="138"/>
                      <a:pt x="26" y="117"/>
                      <a:pt x="38" y="102"/>
                    </a:cubicBezTo>
                    <a:cubicBezTo>
                      <a:pt x="44" y="94"/>
                      <a:pt x="56" y="88"/>
                      <a:pt x="67" y="91"/>
                    </a:cubicBezTo>
                    <a:cubicBezTo>
                      <a:pt x="73" y="92"/>
                      <a:pt x="75" y="98"/>
                      <a:pt x="77" y="102"/>
                    </a:cubicBezTo>
                    <a:close/>
                    <a:moveTo>
                      <a:pt x="434" y="80"/>
                    </a:moveTo>
                    <a:cubicBezTo>
                      <a:pt x="437" y="84"/>
                      <a:pt x="440" y="88"/>
                      <a:pt x="438" y="93"/>
                    </a:cubicBezTo>
                    <a:cubicBezTo>
                      <a:pt x="428" y="85"/>
                      <a:pt x="416" y="86"/>
                      <a:pt x="405" y="90"/>
                    </a:cubicBezTo>
                    <a:cubicBezTo>
                      <a:pt x="400" y="94"/>
                      <a:pt x="395" y="98"/>
                      <a:pt x="392" y="104"/>
                    </a:cubicBezTo>
                    <a:cubicBezTo>
                      <a:pt x="389" y="105"/>
                      <a:pt x="388" y="101"/>
                      <a:pt x="387" y="99"/>
                    </a:cubicBezTo>
                    <a:cubicBezTo>
                      <a:pt x="387" y="91"/>
                      <a:pt x="391" y="83"/>
                      <a:pt x="399" y="79"/>
                    </a:cubicBezTo>
                    <a:cubicBezTo>
                      <a:pt x="409" y="73"/>
                      <a:pt x="424" y="71"/>
                      <a:pt x="434" y="80"/>
                    </a:cubicBezTo>
                    <a:close/>
                    <a:moveTo>
                      <a:pt x="673" y="70"/>
                    </a:moveTo>
                    <a:cubicBezTo>
                      <a:pt x="673" y="72"/>
                      <a:pt x="671" y="73"/>
                      <a:pt x="670" y="72"/>
                    </a:cubicBezTo>
                    <a:cubicBezTo>
                      <a:pt x="669" y="72"/>
                      <a:pt x="670" y="70"/>
                      <a:pt x="671" y="70"/>
                    </a:cubicBezTo>
                    <a:cubicBezTo>
                      <a:pt x="672" y="69"/>
                      <a:pt x="672" y="70"/>
                      <a:pt x="673" y="70"/>
                    </a:cubicBezTo>
                    <a:close/>
                    <a:moveTo>
                      <a:pt x="654" y="76"/>
                    </a:moveTo>
                    <a:cubicBezTo>
                      <a:pt x="654" y="78"/>
                      <a:pt x="655" y="80"/>
                      <a:pt x="653" y="80"/>
                    </a:cubicBezTo>
                    <a:cubicBezTo>
                      <a:pt x="641" y="78"/>
                      <a:pt x="632" y="86"/>
                      <a:pt x="623" y="89"/>
                    </a:cubicBezTo>
                    <a:cubicBezTo>
                      <a:pt x="622" y="87"/>
                      <a:pt x="624" y="83"/>
                      <a:pt x="626" y="80"/>
                    </a:cubicBezTo>
                    <a:cubicBezTo>
                      <a:pt x="633" y="73"/>
                      <a:pt x="648" y="66"/>
                      <a:pt x="654" y="76"/>
                    </a:cubicBezTo>
                    <a:close/>
                    <a:moveTo>
                      <a:pt x="806" y="67"/>
                    </a:moveTo>
                    <a:cubicBezTo>
                      <a:pt x="800" y="80"/>
                      <a:pt x="793" y="97"/>
                      <a:pt x="778" y="103"/>
                    </a:cubicBezTo>
                    <a:cubicBezTo>
                      <a:pt x="775" y="103"/>
                      <a:pt x="771" y="106"/>
                      <a:pt x="768" y="104"/>
                    </a:cubicBezTo>
                    <a:cubicBezTo>
                      <a:pt x="770" y="102"/>
                      <a:pt x="775" y="101"/>
                      <a:pt x="778" y="97"/>
                    </a:cubicBezTo>
                    <a:cubicBezTo>
                      <a:pt x="792" y="91"/>
                      <a:pt x="792" y="73"/>
                      <a:pt x="805" y="66"/>
                    </a:cubicBezTo>
                    <a:cubicBezTo>
                      <a:pt x="806" y="67"/>
                      <a:pt x="806" y="67"/>
                      <a:pt x="806" y="67"/>
                    </a:cubicBezTo>
                    <a:close/>
                    <a:moveTo>
                      <a:pt x="194" y="124"/>
                    </a:moveTo>
                    <a:cubicBezTo>
                      <a:pt x="193" y="126"/>
                      <a:pt x="194" y="128"/>
                      <a:pt x="192" y="129"/>
                    </a:cubicBezTo>
                    <a:cubicBezTo>
                      <a:pt x="190" y="128"/>
                      <a:pt x="188" y="127"/>
                      <a:pt x="186" y="128"/>
                    </a:cubicBezTo>
                    <a:cubicBezTo>
                      <a:pt x="184" y="132"/>
                      <a:pt x="191" y="134"/>
                      <a:pt x="188" y="140"/>
                    </a:cubicBezTo>
                    <a:cubicBezTo>
                      <a:pt x="190" y="156"/>
                      <a:pt x="201" y="168"/>
                      <a:pt x="211" y="179"/>
                    </a:cubicBezTo>
                    <a:cubicBezTo>
                      <a:pt x="224" y="188"/>
                      <a:pt x="241" y="197"/>
                      <a:pt x="258" y="191"/>
                    </a:cubicBezTo>
                    <a:cubicBezTo>
                      <a:pt x="262" y="188"/>
                      <a:pt x="262" y="182"/>
                      <a:pt x="267" y="180"/>
                    </a:cubicBezTo>
                    <a:cubicBezTo>
                      <a:pt x="272" y="180"/>
                      <a:pt x="274" y="184"/>
                      <a:pt x="276" y="187"/>
                    </a:cubicBezTo>
                    <a:cubicBezTo>
                      <a:pt x="279" y="201"/>
                      <a:pt x="263" y="198"/>
                      <a:pt x="255" y="203"/>
                    </a:cubicBezTo>
                    <a:cubicBezTo>
                      <a:pt x="245" y="204"/>
                      <a:pt x="237" y="201"/>
                      <a:pt x="228" y="200"/>
                    </a:cubicBezTo>
                    <a:cubicBezTo>
                      <a:pt x="226" y="195"/>
                      <a:pt x="219" y="199"/>
                      <a:pt x="216" y="194"/>
                    </a:cubicBezTo>
                    <a:cubicBezTo>
                      <a:pt x="214" y="192"/>
                      <a:pt x="214" y="192"/>
                      <a:pt x="214" y="192"/>
                    </a:cubicBezTo>
                    <a:cubicBezTo>
                      <a:pt x="216" y="191"/>
                      <a:pt x="216" y="191"/>
                      <a:pt x="216" y="191"/>
                    </a:cubicBezTo>
                    <a:cubicBezTo>
                      <a:pt x="215" y="187"/>
                      <a:pt x="211" y="188"/>
                      <a:pt x="208" y="188"/>
                    </a:cubicBezTo>
                    <a:cubicBezTo>
                      <a:pt x="192" y="180"/>
                      <a:pt x="185" y="162"/>
                      <a:pt x="178" y="148"/>
                    </a:cubicBezTo>
                    <a:cubicBezTo>
                      <a:pt x="171" y="136"/>
                      <a:pt x="172" y="120"/>
                      <a:pt x="164" y="109"/>
                    </a:cubicBezTo>
                    <a:cubicBezTo>
                      <a:pt x="175" y="108"/>
                      <a:pt x="189" y="114"/>
                      <a:pt x="194" y="124"/>
                    </a:cubicBezTo>
                    <a:close/>
                    <a:moveTo>
                      <a:pt x="749" y="92"/>
                    </a:moveTo>
                    <a:cubicBezTo>
                      <a:pt x="753" y="95"/>
                      <a:pt x="751" y="100"/>
                      <a:pt x="755" y="102"/>
                    </a:cubicBezTo>
                    <a:cubicBezTo>
                      <a:pt x="759" y="103"/>
                      <a:pt x="765" y="105"/>
                      <a:pt x="767" y="110"/>
                    </a:cubicBezTo>
                    <a:cubicBezTo>
                      <a:pt x="767" y="112"/>
                      <a:pt x="770" y="116"/>
                      <a:pt x="768" y="119"/>
                    </a:cubicBezTo>
                    <a:cubicBezTo>
                      <a:pt x="746" y="104"/>
                      <a:pt x="720" y="127"/>
                      <a:pt x="699" y="111"/>
                    </a:cubicBezTo>
                    <a:cubicBezTo>
                      <a:pt x="694" y="107"/>
                      <a:pt x="700" y="104"/>
                      <a:pt x="699" y="100"/>
                    </a:cubicBezTo>
                    <a:cubicBezTo>
                      <a:pt x="704" y="99"/>
                      <a:pt x="707" y="104"/>
                      <a:pt x="712" y="104"/>
                    </a:cubicBezTo>
                    <a:cubicBezTo>
                      <a:pt x="718" y="106"/>
                      <a:pt x="723" y="102"/>
                      <a:pt x="730" y="102"/>
                    </a:cubicBezTo>
                    <a:cubicBezTo>
                      <a:pt x="733" y="103"/>
                      <a:pt x="738" y="103"/>
                      <a:pt x="741" y="101"/>
                    </a:cubicBezTo>
                    <a:cubicBezTo>
                      <a:pt x="742" y="99"/>
                      <a:pt x="739" y="97"/>
                      <a:pt x="738" y="97"/>
                    </a:cubicBezTo>
                    <a:cubicBezTo>
                      <a:pt x="735" y="97"/>
                      <a:pt x="733" y="96"/>
                      <a:pt x="732" y="94"/>
                    </a:cubicBezTo>
                    <a:cubicBezTo>
                      <a:pt x="731" y="92"/>
                      <a:pt x="733" y="90"/>
                      <a:pt x="735" y="89"/>
                    </a:cubicBezTo>
                    <a:cubicBezTo>
                      <a:pt x="740" y="89"/>
                      <a:pt x="746" y="88"/>
                      <a:pt x="749" y="92"/>
                    </a:cubicBezTo>
                    <a:close/>
                    <a:moveTo>
                      <a:pt x="527" y="120"/>
                    </a:moveTo>
                    <a:cubicBezTo>
                      <a:pt x="528" y="121"/>
                      <a:pt x="529" y="123"/>
                      <a:pt x="527" y="124"/>
                    </a:cubicBezTo>
                    <a:cubicBezTo>
                      <a:pt x="514" y="122"/>
                      <a:pt x="501" y="118"/>
                      <a:pt x="490" y="110"/>
                    </a:cubicBezTo>
                    <a:cubicBezTo>
                      <a:pt x="488" y="108"/>
                      <a:pt x="489" y="104"/>
                      <a:pt x="490" y="102"/>
                    </a:cubicBezTo>
                    <a:cubicBezTo>
                      <a:pt x="494" y="101"/>
                      <a:pt x="496" y="107"/>
                      <a:pt x="501" y="109"/>
                    </a:cubicBezTo>
                    <a:cubicBezTo>
                      <a:pt x="510" y="113"/>
                      <a:pt x="518" y="118"/>
                      <a:pt x="527" y="120"/>
                    </a:cubicBezTo>
                    <a:close/>
                    <a:moveTo>
                      <a:pt x="243" y="118"/>
                    </a:moveTo>
                    <a:cubicBezTo>
                      <a:pt x="242" y="123"/>
                      <a:pt x="247" y="126"/>
                      <a:pt x="250" y="128"/>
                    </a:cubicBezTo>
                    <a:cubicBezTo>
                      <a:pt x="254" y="130"/>
                      <a:pt x="259" y="130"/>
                      <a:pt x="263" y="129"/>
                    </a:cubicBezTo>
                    <a:cubicBezTo>
                      <a:pt x="270" y="132"/>
                      <a:pt x="264" y="140"/>
                      <a:pt x="264" y="146"/>
                    </a:cubicBezTo>
                    <a:cubicBezTo>
                      <a:pt x="262" y="152"/>
                      <a:pt x="256" y="156"/>
                      <a:pt x="249" y="156"/>
                    </a:cubicBezTo>
                    <a:cubicBezTo>
                      <a:pt x="236" y="154"/>
                      <a:pt x="225" y="143"/>
                      <a:pt x="221" y="131"/>
                    </a:cubicBezTo>
                    <a:cubicBezTo>
                      <a:pt x="221" y="126"/>
                      <a:pt x="221" y="121"/>
                      <a:pt x="225" y="117"/>
                    </a:cubicBezTo>
                    <a:cubicBezTo>
                      <a:pt x="230" y="115"/>
                      <a:pt x="239" y="113"/>
                      <a:pt x="243" y="118"/>
                    </a:cubicBezTo>
                    <a:close/>
                    <a:moveTo>
                      <a:pt x="518" y="129"/>
                    </a:moveTo>
                    <a:cubicBezTo>
                      <a:pt x="525" y="128"/>
                      <a:pt x="532" y="135"/>
                      <a:pt x="538" y="128"/>
                    </a:cubicBezTo>
                    <a:cubicBezTo>
                      <a:pt x="538" y="123"/>
                      <a:pt x="531" y="123"/>
                      <a:pt x="535" y="118"/>
                    </a:cubicBezTo>
                    <a:cubicBezTo>
                      <a:pt x="538" y="115"/>
                      <a:pt x="542" y="114"/>
                      <a:pt x="546" y="113"/>
                    </a:cubicBezTo>
                    <a:cubicBezTo>
                      <a:pt x="551" y="114"/>
                      <a:pt x="555" y="115"/>
                      <a:pt x="557" y="119"/>
                    </a:cubicBezTo>
                    <a:cubicBezTo>
                      <a:pt x="559" y="122"/>
                      <a:pt x="552" y="124"/>
                      <a:pt x="557" y="127"/>
                    </a:cubicBezTo>
                    <a:cubicBezTo>
                      <a:pt x="563" y="127"/>
                      <a:pt x="568" y="132"/>
                      <a:pt x="572" y="137"/>
                    </a:cubicBezTo>
                    <a:cubicBezTo>
                      <a:pt x="572" y="139"/>
                      <a:pt x="575" y="142"/>
                      <a:pt x="572" y="144"/>
                    </a:cubicBezTo>
                    <a:cubicBezTo>
                      <a:pt x="559" y="141"/>
                      <a:pt x="545" y="146"/>
                      <a:pt x="532" y="146"/>
                    </a:cubicBezTo>
                    <a:cubicBezTo>
                      <a:pt x="515" y="143"/>
                      <a:pt x="495" y="136"/>
                      <a:pt x="487" y="119"/>
                    </a:cubicBezTo>
                    <a:cubicBezTo>
                      <a:pt x="486" y="118"/>
                      <a:pt x="487" y="116"/>
                      <a:pt x="488" y="115"/>
                    </a:cubicBezTo>
                    <a:cubicBezTo>
                      <a:pt x="497" y="121"/>
                      <a:pt x="507" y="126"/>
                      <a:pt x="518" y="129"/>
                    </a:cubicBezTo>
                    <a:close/>
                    <a:moveTo>
                      <a:pt x="701" y="119"/>
                    </a:moveTo>
                    <a:cubicBezTo>
                      <a:pt x="699" y="121"/>
                      <a:pt x="702" y="126"/>
                      <a:pt x="698" y="124"/>
                    </a:cubicBezTo>
                    <a:cubicBezTo>
                      <a:pt x="695" y="122"/>
                      <a:pt x="689" y="118"/>
                      <a:pt x="693" y="115"/>
                    </a:cubicBezTo>
                    <a:cubicBezTo>
                      <a:pt x="697" y="114"/>
                      <a:pt x="699" y="118"/>
                      <a:pt x="701" y="119"/>
                    </a:cubicBezTo>
                    <a:close/>
                    <a:moveTo>
                      <a:pt x="356" y="147"/>
                    </a:moveTo>
                    <a:cubicBezTo>
                      <a:pt x="357" y="151"/>
                      <a:pt x="352" y="153"/>
                      <a:pt x="350" y="156"/>
                    </a:cubicBezTo>
                    <a:cubicBezTo>
                      <a:pt x="348" y="156"/>
                      <a:pt x="345" y="157"/>
                      <a:pt x="343" y="158"/>
                    </a:cubicBezTo>
                    <a:cubicBezTo>
                      <a:pt x="341" y="156"/>
                      <a:pt x="342" y="153"/>
                      <a:pt x="342" y="151"/>
                    </a:cubicBezTo>
                    <a:cubicBezTo>
                      <a:pt x="345" y="147"/>
                      <a:pt x="350" y="146"/>
                      <a:pt x="356" y="147"/>
                    </a:cubicBezTo>
                    <a:close/>
                    <a:moveTo>
                      <a:pt x="57" y="167"/>
                    </a:moveTo>
                    <a:cubicBezTo>
                      <a:pt x="60" y="170"/>
                      <a:pt x="66" y="173"/>
                      <a:pt x="62" y="178"/>
                    </a:cubicBezTo>
                    <a:cubicBezTo>
                      <a:pt x="60" y="180"/>
                      <a:pt x="58" y="183"/>
                      <a:pt x="56" y="183"/>
                    </a:cubicBezTo>
                    <a:cubicBezTo>
                      <a:pt x="52" y="183"/>
                      <a:pt x="50" y="174"/>
                      <a:pt x="48" y="180"/>
                    </a:cubicBezTo>
                    <a:cubicBezTo>
                      <a:pt x="46" y="184"/>
                      <a:pt x="50" y="187"/>
                      <a:pt x="51" y="190"/>
                    </a:cubicBezTo>
                    <a:cubicBezTo>
                      <a:pt x="59" y="189"/>
                      <a:pt x="66" y="191"/>
                      <a:pt x="71" y="195"/>
                    </a:cubicBezTo>
                    <a:cubicBezTo>
                      <a:pt x="78" y="199"/>
                      <a:pt x="87" y="194"/>
                      <a:pt x="93" y="198"/>
                    </a:cubicBezTo>
                    <a:cubicBezTo>
                      <a:pt x="89" y="203"/>
                      <a:pt x="85" y="210"/>
                      <a:pt x="78" y="209"/>
                    </a:cubicBezTo>
                    <a:cubicBezTo>
                      <a:pt x="55" y="214"/>
                      <a:pt x="43" y="187"/>
                      <a:pt x="22" y="183"/>
                    </a:cubicBezTo>
                    <a:cubicBezTo>
                      <a:pt x="18" y="183"/>
                      <a:pt x="14" y="184"/>
                      <a:pt x="11" y="182"/>
                    </a:cubicBezTo>
                    <a:cubicBezTo>
                      <a:pt x="12" y="177"/>
                      <a:pt x="19" y="175"/>
                      <a:pt x="24" y="172"/>
                    </a:cubicBezTo>
                    <a:cubicBezTo>
                      <a:pt x="30" y="172"/>
                      <a:pt x="34" y="176"/>
                      <a:pt x="39" y="175"/>
                    </a:cubicBezTo>
                    <a:cubicBezTo>
                      <a:pt x="44" y="169"/>
                      <a:pt x="49" y="164"/>
                      <a:pt x="57" y="167"/>
                    </a:cubicBezTo>
                    <a:close/>
                    <a:moveTo>
                      <a:pt x="169" y="179"/>
                    </a:moveTo>
                    <a:cubicBezTo>
                      <a:pt x="193" y="189"/>
                      <a:pt x="206" y="217"/>
                      <a:pt x="206" y="241"/>
                    </a:cubicBezTo>
                    <a:cubicBezTo>
                      <a:pt x="204" y="247"/>
                      <a:pt x="207" y="256"/>
                      <a:pt x="203" y="262"/>
                    </a:cubicBezTo>
                    <a:cubicBezTo>
                      <a:pt x="196" y="264"/>
                      <a:pt x="192" y="275"/>
                      <a:pt x="184" y="271"/>
                    </a:cubicBezTo>
                    <a:cubicBezTo>
                      <a:pt x="181" y="269"/>
                      <a:pt x="180" y="266"/>
                      <a:pt x="179" y="263"/>
                    </a:cubicBezTo>
                    <a:cubicBezTo>
                      <a:pt x="180" y="261"/>
                      <a:pt x="180" y="258"/>
                      <a:pt x="182" y="258"/>
                    </a:cubicBezTo>
                    <a:cubicBezTo>
                      <a:pt x="184" y="259"/>
                      <a:pt x="187" y="259"/>
                      <a:pt x="189" y="259"/>
                    </a:cubicBezTo>
                    <a:cubicBezTo>
                      <a:pt x="198" y="249"/>
                      <a:pt x="195" y="237"/>
                      <a:pt x="192" y="226"/>
                    </a:cubicBezTo>
                    <a:cubicBezTo>
                      <a:pt x="187" y="217"/>
                      <a:pt x="184" y="208"/>
                      <a:pt x="176" y="201"/>
                    </a:cubicBezTo>
                    <a:cubicBezTo>
                      <a:pt x="177" y="196"/>
                      <a:pt x="169" y="199"/>
                      <a:pt x="167" y="195"/>
                    </a:cubicBezTo>
                    <a:cubicBezTo>
                      <a:pt x="158" y="189"/>
                      <a:pt x="147" y="187"/>
                      <a:pt x="137" y="182"/>
                    </a:cubicBezTo>
                    <a:cubicBezTo>
                      <a:pt x="136" y="182"/>
                      <a:pt x="133" y="183"/>
                      <a:pt x="134" y="185"/>
                    </a:cubicBezTo>
                    <a:cubicBezTo>
                      <a:pt x="147" y="198"/>
                      <a:pt x="169" y="195"/>
                      <a:pt x="179" y="214"/>
                    </a:cubicBezTo>
                    <a:cubicBezTo>
                      <a:pt x="185" y="224"/>
                      <a:pt x="193" y="236"/>
                      <a:pt x="189" y="249"/>
                    </a:cubicBezTo>
                    <a:cubicBezTo>
                      <a:pt x="185" y="251"/>
                      <a:pt x="177" y="249"/>
                      <a:pt x="176" y="256"/>
                    </a:cubicBezTo>
                    <a:cubicBezTo>
                      <a:pt x="176" y="249"/>
                      <a:pt x="176" y="237"/>
                      <a:pt x="173" y="230"/>
                    </a:cubicBezTo>
                    <a:cubicBezTo>
                      <a:pt x="171" y="225"/>
                      <a:pt x="171" y="225"/>
                      <a:pt x="171" y="225"/>
                    </a:cubicBezTo>
                    <a:cubicBezTo>
                      <a:pt x="159" y="214"/>
                      <a:pt x="149" y="198"/>
                      <a:pt x="130" y="199"/>
                    </a:cubicBezTo>
                    <a:cubicBezTo>
                      <a:pt x="119" y="202"/>
                      <a:pt x="107" y="207"/>
                      <a:pt x="102" y="219"/>
                    </a:cubicBezTo>
                    <a:cubicBezTo>
                      <a:pt x="100" y="222"/>
                      <a:pt x="101" y="226"/>
                      <a:pt x="98" y="229"/>
                    </a:cubicBezTo>
                    <a:cubicBezTo>
                      <a:pt x="97" y="237"/>
                      <a:pt x="102" y="242"/>
                      <a:pt x="102" y="250"/>
                    </a:cubicBezTo>
                    <a:cubicBezTo>
                      <a:pt x="103" y="251"/>
                      <a:pt x="105" y="252"/>
                      <a:pt x="106" y="251"/>
                    </a:cubicBezTo>
                    <a:cubicBezTo>
                      <a:pt x="109" y="248"/>
                      <a:pt x="111" y="243"/>
                      <a:pt x="114" y="243"/>
                    </a:cubicBezTo>
                    <a:cubicBezTo>
                      <a:pt x="118" y="243"/>
                      <a:pt x="122" y="245"/>
                      <a:pt x="124" y="249"/>
                    </a:cubicBezTo>
                    <a:cubicBezTo>
                      <a:pt x="124" y="254"/>
                      <a:pt x="123" y="259"/>
                      <a:pt x="120" y="263"/>
                    </a:cubicBezTo>
                    <a:cubicBezTo>
                      <a:pt x="117" y="267"/>
                      <a:pt x="112" y="269"/>
                      <a:pt x="108" y="269"/>
                    </a:cubicBezTo>
                    <a:cubicBezTo>
                      <a:pt x="95" y="267"/>
                      <a:pt x="90" y="254"/>
                      <a:pt x="85" y="245"/>
                    </a:cubicBezTo>
                    <a:cubicBezTo>
                      <a:pt x="81" y="231"/>
                      <a:pt x="86" y="217"/>
                      <a:pt x="93" y="206"/>
                    </a:cubicBezTo>
                    <a:cubicBezTo>
                      <a:pt x="100" y="200"/>
                      <a:pt x="108" y="196"/>
                      <a:pt x="116" y="196"/>
                    </a:cubicBezTo>
                    <a:cubicBezTo>
                      <a:pt x="120" y="199"/>
                      <a:pt x="125" y="199"/>
                      <a:pt x="130" y="198"/>
                    </a:cubicBezTo>
                    <a:cubicBezTo>
                      <a:pt x="134" y="196"/>
                      <a:pt x="136" y="191"/>
                      <a:pt x="133" y="188"/>
                    </a:cubicBezTo>
                    <a:cubicBezTo>
                      <a:pt x="131" y="186"/>
                      <a:pt x="131" y="186"/>
                      <a:pt x="131" y="186"/>
                    </a:cubicBezTo>
                    <a:cubicBezTo>
                      <a:pt x="128" y="188"/>
                      <a:pt x="128" y="193"/>
                      <a:pt x="123" y="192"/>
                    </a:cubicBezTo>
                    <a:cubicBezTo>
                      <a:pt x="113" y="190"/>
                      <a:pt x="111" y="179"/>
                      <a:pt x="110" y="170"/>
                    </a:cubicBezTo>
                    <a:cubicBezTo>
                      <a:pt x="110" y="164"/>
                      <a:pt x="110" y="164"/>
                      <a:pt x="110" y="164"/>
                    </a:cubicBezTo>
                    <a:cubicBezTo>
                      <a:pt x="127" y="177"/>
                      <a:pt x="150" y="171"/>
                      <a:pt x="169" y="179"/>
                    </a:cubicBezTo>
                    <a:close/>
                    <a:moveTo>
                      <a:pt x="387" y="188"/>
                    </a:moveTo>
                    <a:cubicBezTo>
                      <a:pt x="390" y="188"/>
                      <a:pt x="393" y="190"/>
                      <a:pt x="395" y="192"/>
                    </a:cubicBezTo>
                    <a:cubicBezTo>
                      <a:pt x="393" y="195"/>
                      <a:pt x="388" y="194"/>
                      <a:pt x="384" y="194"/>
                    </a:cubicBezTo>
                    <a:cubicBezTo>
                      <a:pt x="380" y="187"/>
                      <a:pt x="378" y="197"/>
                      <a:pt x="374" y="197"/>
                    </a:cubicBezTo>
                    <a:cubicBezTo>
                      <a:pt x="370" y="198"/>
                      <a:pt x="366" y="197"/>
                      <a:pt x="362" y="195"/>
                    </a:cubicBezTo>
                    <a:cubicBezTo>
                      <a:pt x="361" y="193"/>
                      <a:pt x="359" y="191"/>
                      <a:pt x="360" y="189"/>
                    </a:cubicBezTo>
                    <a:cubicBezTo>
                      <a:pt x="361" y="190"/>
                      <a:pt x="365" y="188"/>
                      <a:pt x="365" y="186"/>
                    </a:cubicBezTo>
                    <a:cubicBezTo>
                      <a:pt x="365" y="183"/>
                      <a:pt x="364" y="180"/>
                      <a:pt x="361" y="178"/>
                    </a:cubicBezTo>
                    <a:cubicBezTo>
                      <a:pt x="354" y="176"/>
                      <a:pt x="356" y="186"/>
                      <a:pt x="349" y="185"/>
                    </a:cubicBezTo>
                    <a:cubicBezTo>
                      <a:pt x="343" y="180"/>
                      <a:pt x="335" y="177"/>
                      <a:pt x="328" y="173"/>
                    </a:cubicBezTo>
                    <a:cubicBezTo>
                      <a:pt x="331" y="163"/>
                      <a:pt x="343" y="165"/>
                      <a:pt x="351" y="162"/>
                    </a:cubicBezTo>
                    <a:cubicBezTo>
                      <a:pt x="366" y="164"/>
                      <a:pt x="377" y="178"/>
                      <a:pt x="387" y="188"/>
                    </a:cubicBezTo>
                    <a:close/>
                    <a:moveTo>
                      <a:pt x="468" y="181"/>
                    </a:moveTo>
                    <a:cubicBezTo>
                      <a:pt x="467" y="184"/>
                      <a:pt x="465" y="187"/>
                      <a:pt x="461" y="186"/>
                    </a:cubicBezTo>
                    <a:cubicBezTo>
                      <a:pt x="458" y="184"/>
                      <a:pt x="460" y="179"/>
                      <a:pt x="461" y="175"/>
                    </a:cubicBezTo>
                    <a:cubicBezTo>
                      <a:pt x="462" y="174"/>
                      <a:pt x="462" y="174"/>
                      <a:pt x="462" y="174"/>
                    </a:cubicBezTo>
                    <a:cubicBezTo>
                      <a:pt x="468" y="181"/>
                      <a:pt x="468" y="181"/>
                      <a:pt x="468" y="181"/>
                    </a:cubicBezTo>
                    <a:close/>
                    <a:moveTo>
                      <a:pt x="464" y="201"/>
                    </a:moveTo>
                    <a:cubicBezTo>
                      <a:pt x="463" y="207"/>
                      <a:pt x="463" y="214"/>
                      <a:pt x="462" y="220"/>
                    </a:cubicBezTo>
                    <a:cubicBezTo>
                      <a:pt x="457" y="228"/>
                      <a:pt x="455" y="237"/>
                      <a:pt x="446" y="239"/>
                    </a:cubicBezTo>
                    <a:cubicBezTo>
                      <a:pt x="425" y="241"/>
                      <a:pt x="402" y="237"/>
                      <a:pt x="389" y="218"/>
                    </a:cubicBezTo>
                    <a:cubicBezTo>
                      <a:pt x="381" y="203"/>
                      <a:pt x="381" y="203"/>
                      <a:pt x="381" y="203"/>
                    </a:cubicBezTo>
                    <a:cubicBezTo>
                      <a:pt x="381" y="200"/>
                      <a:pt x="381" y="200"/>
                      <a:pt x="381" y="200"/>
                    </a:cubicBezTo>
                    <a:cubicBezTo>
                      <a:pt x="392" y="201"/>
                      <a:pt x="392" y="201"/>
                      <a:pt x="392" y="201"/>
                    </a:cubicBezTo>
                    <a:cubicBezTo>
                      <a:pt x="396" y="212"/>
                      <a:pt x="407" y="220"/>
                      <a:pt x="417" y="225"/>
                    </a:cubicBezTo>
                    <a:cubicBezTo>
                      <a:pt x="424" y="229"/>
                      <a:pt x="434" y="232"/>
                      <a:pt x="443" y="229"/>
                    </a:cubicBezTo>
                    <a:cubicBezTo>
                      <a:pt x="449" y="224"/>
                      <a:pt x="450" y="217"/>
                      <a:pt x="450" y="210"/>
                    </a:cubicBezTo>
                    <a:cubicBezTo>
                      <a:pt x="448" y="196"/>
                      <a:pt x="426" y="208"/>
                      <a:pt x="430" y="191"/>
                    </a:cubicBezTo>
                    <a:cubicBezTo>
                      <a:pt x="433" y="185"/>
                      <a:pt x="440" y="184"/>
                      <a:pt x="446" y="184"/>
                    </a:cubicBezTo>
                    <a:cubicBezTo>
                      <a:pt x="457" y="182"/>
                      <a:pt x="459" y="194"/>
                      <a:pt x="464" y="201"/>
                    </a:cubicBezTo>
                    <a:close/>
                    <a:moveTo>
                      <a:pt x="506" y="196"/>
                    </a:moveTo>
                    <a:cubicBezTo>
                      <a:pt x="509" y="203"/>
                      <a:pt x="511" y="212"/>
                      <a:pt x="506" y="219"/>
                    </a:cubicBezTo>
                    <a:cubicBezTo>
                      <a:pt x="501" y="223"/>
                      <a:pt x="496" y="226"/>
                      <a:pt x="490" y="224"/>
                    </a:cubicBezTo>
                    <a:cubicBezTo>
                      <a:pt x="486" y="222"/>
                      <a:pt x="484" y="219"/>
                      <a:pt x="482" y="216"/>
                    </a:cubicBezTo>
                    <a:cubicBezTo>
                      <a:pt x="483" y="212"/>
                      <a:pt x="481" y="208"/>
                      <a:pt x="485" y="206"/>
                    </a:cubicBezTo>
                    <a:cubicBezTo>
                      <a:pt x="493" y="203"/>
                      <a:pt x="488" y="216"/>
                      <a:pt x="495" y="210"/>
                    </a:cubicBezTo>
                    <a:cubicBezTo>
                      <a:pt x="498" y="208"/>
                      <a:pt x="495" y="204"/>
                      <a:pt x="494" y="202"/>
                    </a:cubicBezTo>
                    <a:cubicBezTo>
                      <a:pt x="492" y="198"/>
                      <a:pt x="487" y="198"/>
                      <a:pt x="482" y="197"/>
                    </a:cubicBezTo>
                    <a:cubicBezTo>
                      <a:pt x="477" y="198"/>
                      <a:pt x="474" y="201"/>
                      <a:pt x="469" y="203"/>
                    </a:cubicBezTo>
                    <a:cubicBezTo>
                      <a:pt x="469" y="198"/>
                      <a:pt x="462" y="193"/>
                      <a:pt x="469" y="188"/>
                    </a:cubicBezTo>
                    <a:cubicBezTo>
                      <a:pt x="475" y="183"/>
                      <a:pt x="484" y="183"/>
                      <a:pt x="492" y="185"/>
                    </a:cubicBezTo>
                    <a:cubicBezTo>
                      <a:pt x="498" y="187"/>
                      <a:pt x="502" y="191"/>
                      <a:pt x="506" y="196"/>
                    </a:cubicBezTo>
                    <a:close/>
                    <a:moveTo>
                      <a:pt x="168" y="232"/>
                    </a:moveTo>
                    <a:cubicBezTo>
                      <a:pt x="171" y="248"/>
                      <a:pt x="171" y="248"/>
                      <a:pt x="171" y="248"/>
                    </a:cubicBezTo>
                    <a:cubicBezTo>
                      <a:pt x="169" y="263"/>
                      <a:pt x="162" y="275"/>
                      <a:pt x="152" y="286"/>
                    </a:cubicBezTo>
                    <a:cubicBezTo>
                      <a:pt x="147" y="293"/>
                      <a:pt x="139" y="295"/>
                      <a:pt x="133" y="301"/>
                    </a:cubicBezTo>
                    <a:cubicBezTo>
                      <a:pt x="120" y="314"/>
                      <a:pt x="102" y="318"/>
                      <a:pt x="86" y="323"/>
                    </a:cubicBezTo>
                    <a:cubicBezTo>
                      <a:pt x="70" y="331"/>
                      <a:pt x="58" y="344"/>
                      <a:pt x="44" y="356"/>
                    </a:cubicBezTo>
                    <a:cubicBezTo>
                      <a:pt x="38" y="364"/>
                      <a:pt x="37" y="375"/>
                      <a:pt x="35" y="385"/>
                    </a:cubicBezTo>
                    <a:cubicBezTo>
                      <a:pt x="32" y="390"/>
                      <a:pt x="32" y="390"/>
                      <a:pt x="32" y="390"/>
                    </a:cubicBezTo>
                    <a:cubicBezTo>
                      <a:pt x="27" y="387"/>
                      <a:pt x="28" y="378"/>
                      <a:pt x="28" y="373"/>
                    </a:cubicBezTo>
                    <a:cubicBezTo>
                      <a:pt x="31" y="358"/>
                      <a:pt x="42" y="344"/>
                      <a:pt x="54" y="335"/>
                    </a:cubicBezTo>
                    <a:cubicBezTo>
                      <a:pt x="73" y="319"/>
                      <a:pt x="96" y="317"/>
                      <a:pt x="118" y="307"/>
                    </a:cubicBezTo>
                    <a:cubicBezTo>
                      <a:pt x="129" y="300"/>
                      <a:pt x="143" y="295"/>
                      <a:pt x="149" y="282"/>
                    </a:cubicBezTo>
                    <a:cubicBezTo>
                      <a:pt x="152" y="281"/>
                      <a:pt x="156" y="279"/>
                      <a:pt x="157" y="276"/>
                    </a:cubicBezTo>
                    <a:cubicBezTo>
                      <a:pt x="155" y="270"/>
                      <a:pt x="149" y="276"/>
                      <a:pt x="146" y="276"/>
                    </a:cubicBezTo>
                    <a:cubicBezTo>
                      <a:pt x="138" y="276"/>
                      <a:pt x="129" y="274"/>
                      <a:pt x="125" y="267"/>
                    </a:cubicBezTo>
                    <a:cubicBezTo>
                      <a:pt x="131" y="266"/>
                      <a:pt x="137" y="273"/>
                      <a:pt x="145" y="271"/>
                    </a:cubicBezTo>
                    <a:cubicBezTo>
                      <a:pt x="155" y="267"/>
                      <a:pt x="155" y="267"/>
                      <a:pt x="155" y="267"/>
                    </a:cubicBezTo>
                    <a:cubicBezTo>
                      <a:pt x="164" y="261"/>
                      <a:pt x="162" y="248"/>
                      <a:pt x="161" y="240"/>
                    </a:cubicBezTo>
                    <a:cubicBezTo>
                      <a:pt x="156" y="233"/>
                      <a:pt x="155" y="222"/>
                      <a:pt x="145" y="220"/>
                    </a:cubicBezTo>
                    <a:cubicBezTo>
                      <a:pt x="138" y="217"/>
                      <a:pt x="129" y="218"/>
                      <a:pt x="122" y="221"/>
                    </a:cubicBezTo>
                    <a:cubicBezTo>
                      <a:pt x="117" y="224"/>
                      <a:pt x="112" y="230"/>
                      <a:pt x="111" y="236"/>
                    </a:cubicBezTo>
                    <a:cubicBezTo>
                      <a:pt x="110" y="238"/>
                      <a:pt x="108" y="238"/>
                      <a:pt x="105" y="239"/>
                    </a:cubicBezTo>
                    <a:cubicBezTo>
                      <a:pt x="103" y="234"/>
                      <a:pt x="104" y="227"/>
                      <a:pt x="106" y="222"/>
                    </a:cubicBezTo>
                    <a:cubicBezTo>
                      <a:pt x="113" y="212"/>
                      <a:pt x="124" y="204"/>
                      <a:pt x="138" y="206"/>
                    </a:cubicBezTo>
                    <a:cubicBezTo>
                      <a:pt x="150" y="208"/>
                      <a:pt x="160" y="219"/>
                      <a:pt x="165" y="228"/>
                    </a:cubicBezTo>
                    <a:cubicBezTo>
                      <a:pt x="168" y="232"/>
                      <a:pt x="168" y="232"/>
                      <a:pt x="168" y="232"/>
                    </a:cubicBezTo>
                    <a:close/>
                    <a:moveTo>
                      <a:pt x="67" y="217"/>
                    </a:moveTo>
                    <a:cubicBezTo>
                      <a:pt x="66" y="221"/>
                      <a:pt x="63" y="222"/>
                      <a:pt x="60" y="225"/>
                    </a:cubicBezTo>
                    <a:cubicBezTo>
                      <a:pt x="56" y="224"/>
                      <a:pt x="50" y="223"/>
                      <a:pt x="48" y="218"/>
                    </a:cubicBezTo>
                    <a:cubicBezTo>
                      <a:pt x="48" y="215"/>
                      <a:pt x="50" y="212"/>
                      <a:pt x="52" y="210"/>
                    </a:cubicBezTo>
                    <a:cubicBezTo>
                      <a:pt x="57" y="212"/>
                      <a:pt x="63" y="215"/>
                      <a:pt x="67" y="217"/>
                    </a:cubicBezTo>
                    <a:close/>
                    <a:moveTo>
                      <a:pt x="411" y="206"/>
                    </a:moveTo>
                    <a:cubicBezTo>
                      <a:pt x="417" y="210"/>
                      <a:pt x="425" y="213"/>
                      <a:pt x="433" y="212"/>
                    </a:cubicBezTo>
                    <a:cubicBezTo>
                      <a:pt x="436" y="212"/>
                      <a:pt x="438" y="208"/>
                      <a:pt x="441" y="209"/>
                    </a:cubicBezTo>
                    <a:cubicBezTo>
                      <a:pt x="445" y="210"/>
                      <a:pt x="445" y="215"/>
                      <a:pt x="444" y="219"/>
                    </a:cubicBezTo>
                    <a:cubicBezTo>
                      <a:pt x="442" y="222"/>
                      <a:pt x="438" y="224"/>
                      <a:pt x="434" y="224"/>
                    </a:cubicBezTo>
                    <a:cubicBezTo>
                      <a:pt x="421" y="221"/>
                      <a:pt x="407" y="216"/>
                      <a:pt x="400" y="204"/>
                    </a:cubicBezTo>
                    <a:cubicBezTo>
                      <a:pt x="399" y="201"/>
                      <a:pt x="398" y="198"/>
                      <a:pt x="400" y="196"/>
                    </a:cubicBezTo>
                    <a:cubicBezTo>
                      <a:pt x="406" y="196"/>
                      <a:pt x="406" y="204"/>
                      <a:pt x="411" y="206"/>
                    </a:cubicBezTo>
                    <a:close/>
                    <a:moveTo>
                      <a:pt x="79" y="226"/>
                    </a:moveTo>
                    <a:cubicBezTo>
                      <a:pt x="72" y="230"/>
                      <a:pt x="73" y="240"/>
                      <a:pt x="69" y="246"/>
                    </a:cubicBezTo>
                    <a:cubicBezTo>
                      <a:pt x="68" y="258"/>
                      <a:pt x="66" y="272"/>
                      <a:pt x="52" y="276"/>
                    </a:cubicBezTo>
                    <a:cubicBezTo>
                      <a:pt x="48" y="278"/>
                      <a:pt x="42" y="277"/>
                      <a:pt x="38" y="275"/>
                    </a:cubicBezTo>
                    <a:cubicBezTo>
                      <a:pt x="31" y="271"/>
                      <a:pt x="29" y="264"/>
                      <a:pt x="28" y="256"/>
                    </a:cubicBezTo>
                    <a:cubicBezTo>
                      <a:pt x="29" y="252"/>
                      <a:pt x="29" y="245"/>
                      <a:pt x="35" y="244"/>
                    </a:cubicBezTo>
                    <a:cubicBezTo>
                      <a:pt x="38" y="243"/>
                      <a:pt x="41" y="243"/>
                      <a:pt x="43" y="245"/>
                    </a:cubicBezTo>
                    <a:cubicBezTo>
                      <a:pt x="44" y="248"/>
                      <a:pt x="46" y="249"/>
                      <a:pt x="45" y="252"/>
                    </a:cubicBezTo>
                    <a:cubicBezTo>
                      <a:pt x="44" y="254"/>
                      <a:pt x="42" y="255"/>
                      <a:pt x="42" y="257"/>
                    </a:cubicBezTo>
                    <a:cubicBezTo>
                      <a:pt x="43" y="260"/>
                      <a:pt x="47" y="259"/>
                      <a:pt x="49" y="260"/>
                    </a:cubicBezTo>
                    <a:cubicBezTo>
                      <a:pt x="57" y="259"/>
                      <a:pt x="57" y="251"/>
                      <a:pt x="60" y="246"/>
                    </a:cubicBezTo>
                    <a:cubicBezTo>
                      <a:pt x="63" y="237"/>
                      <a:pt x="64" y="226"/>
                      <a:pt x="73" y="221"/>
                    </a:cubicBezTo>
                    <a:cubicBezTo>
                      <a:pt x="73" y="217"/>
                      <a:pt x="77" y="217"/>
                      <a:pt x="79" y="216"/>
                    </a:cubicBezTo>
                    <a:cubicBezTo>
                      <a:pt x="82" y="219"/>
                      <a:pt x="80" y="223"/>
                      <a:pt x="79" y="226"/>
                    </a:cubicBezTo>
                    <a:close/>
                    <a:moveTo>
                      <a:pt x="380" y="212"/>
                    </a:moveTo>
                    <a:cubicBezTo>
                      <a:pt x="386" y="216"/>
                      <a:pt x="379" y="222"/>
                      <a:pt x="383" y="228"/>
                    </a:cubicBezTo>
                    <a:cubicBezTo>
                      <a:pt x="380" y="243"/>
                      <a:pt x="384" y="258"/>
                      <a:pt x="374" y="270"/>
                    </a:cubicBezTo>
                    <a:cubicBezTo>
                      <a:pt x="370" y="278"/>
                      <a:pt x="365" y="287"/>
                      <a:pt x="356" y="289"/>
                    </a:cubicBezTo>
                    <a:cubicBezTo>
                      <a:pt x="354" y="293"/>
                      <a:pt x="346" y="291"/>
                      <a:pt x="349" y="296"/>
                    </a:cubicBezTo>
                    <a:cubicBezTo>
                      <a:pt x="357" y="300"/>
                      <a:pt x="362" y="290"/>
                      <a:pt x="370" y="288"/>
                    </a:cubicBezTo>
                    <a:cubicBezTo>
                      <a:pt x="377" y="277"/>
                      <a:pt x="377" y="277"/>
                      <a:pt x="377" y="277"/>
                    </a:cubicBezTo>
                    <a:cubicBezTo>
                      <a:pt x="386" y="258"/>
                      <a:pt x="386" y="258"/>
                      <a:pt x="386" y="258"/>
                    </a:cubicBezTo>
                    <a:cubicBezTo>
                      <a:pt x="386" y="248"/>
                      <a:pt x="387" y="238"/>
                      <a:pt x="389" y="229"/>
                    </a:cubicBezTo>
                    <a:cubicBezTo>
                      <a:pt x="394" y="241"/>
                      <a:pt x="390" y="256"/>
                      <a:pt x="387" y="267"/>
                    </a:cubicBezTo>
                    <a:cubicBezTo>
                      <a:pt x="382" y="280"/>
                      <a:pt x="371" y="296"/>
                      <a:pt x="355" y="299"/>
                    </a:cubicBezTo>
                    <a:cubicBezTo>
                      <a:pt x="353" y="300"/>
                      <a:pt x="355" y="303"/>
                      <a:pt x="354" y="305"/>
                    </a:cubicBezTo>
                    <a:cubicBezTo>
                      <a:pt x="358" y="307"/>
                      <a:pt x="361" y="308"/>
                      <a:pt x="364" y="312"/>
                    </a:cubicBezTo>
                    <a:cubicBezTo>
                      <a:pt x="366" y="318"/>
                      <a:pt x="362" y="322"/>
                      <a:pt x="358" y="325"/>
                    </a:cubicBezTo>
                    <a:cubicBezTo>
                      <a:pt x="353" y="328"/>
                      <a:pt x="349" y="325"/>
                      <a:pt x="345" y="324"/>
                    </a:cubicBezTo>
                    <a:cubicBezTo>
                      <a:pt x="339" y="320"/>
                      <a:pt x="334" y="314"/>
                      <a:pt x="332" y="307"/>
                    </a:cubicBezTo>
                    <a:cubicBezTo>
                      <a:pt x="332" y="303"/>
                      <a:pt x="332" y="298"/>
                      <a:pt x="336" y="295"/>
                    </a:cubicBezTo>
                    <a:cubicBezTo>
                      <a:pt x="343" y="293"/>
                      <a:pt x="350" y="289"/>
                      <a:pt x="356" y="283"/>
                    </a:cubicBezTo>
                    <a:cubicBezTo>
                      <a:pt x="367" y="275"/>
                      <a:pt x="373" y="261"/>
                      <a:pt x="378" y="249"/>
                    </a:cubicBezTo>
                    <a:cubicBezTo>
                      <a:pt x="381" y="234"/>
                      <a:pt x="378" y="218"/>
                      <a:pt x="369" y="205"/>
                    </a:cubicBezTo>
                    <a:cubicBezTo>
                      <a:pt x="371" y="204"/>
                      <a:pt x="375" y="203"/>
                      <a:pt x="377" y="204"/>
                    </a:cubicBezTo>
                    <a:cubicBezTo>
                      <a:pt x="380" y="212"/>
                      <a:pt x="380" y="212"/>
                      <a:pt x="380" y="212"/>
                    </a:cubicBezTo>
                    <a:close/>
                    <a:moveTo>
                      <a:pt x="315" y="218"/>
                    </a:moveTo>
                    <a:cubicBezTo>
                      <a:pt x="319" y="224"/>
                      <a:pt x="326" y="229"/>
                      <a:pt x="325" y="236"/>
                    </a:cubicBezTo>
                    <a:cubicBezTo>
                      <a:pt x="318" y="234"/>
                      <a:pt x="310" y="229"/>
                      <a:pt x="301" y="233"/>
                    </a:cubicBezTo>
                    <a:cubicBezTo>
                      <a:pt x="297" y="234"/>
                      <a:pt x="295" y="243"/>
                      <a:pt x="290" y="238"/>
                    </a:cubicBezTo>
                    <a:cubicBezTo>
                      <a:pt x="283" y="234"/>
                      <a:pt x="285" y="224"/>
                      <a:pt x="286" y="217"/>
                    </a:cubicBezTo>
                    <a:cubicBezTo>
                      <a:pt x="293" y="209"/>
                      <a:pt x="308" y="210"/>
                      <a:pt x="315" y="218"/>
                    </a:cubicBezTo>
                    <a:close/>
                    <a:moveTo>
                      <a:pt x="151" y="231"/>
                    </a:moveTo>
                    <a:cubicBezTo>
                      <a:pt x="157" y="238"/>
                      <a:pt x="159" y="249"/>
                      <a:pt x="156" y="257"/>
                    </a:cubicBezTo>
                    <a:cubicBezTo>
                      <a:pt x="153" y="262"/>
                      <a:pt x="148" y="264"/>
                      <a:pt x="143" y="265"/>
                    </a:cubicBezTo>
                    <a:cubicBezTo>
                      <a:pt x="137" y="264"/>
                      <a:pt x="129" y="264"/>
                      <a:pt x="127" y="258"/>
                    </a:cubicBezTo>
                    <a:cubicBezTo>
                      <a:pt x="128" y="253"/>
                      <a:pt x="131" y="247"/>
                      <a:pt x="127" y="243"/>
                    </a:cubicBezTo>
                    <a:cubicBezTo>
                      <a:pt x="124" y="240"/>
                      <a:pt x="114" y="238"/>
                      <a:pt x="118" y="232"/>
                    </a:cubicBezTo>
                    <a:cubicBezTo>
                      <a:pt x="126" y="222"/>
                      <a:pt x="143" y="221"/>
                      <a:pt x="151" y="231"/>
                    </a:cubicBezTo>
                    <a:close/>
                    <a:moveTo>
                      <a:pt x="80" y="251"/>
                    </a:moveTo>
                    <a:cubicBezTo>
                      <a:pt x="78" y="254"/>
                      <a:pt x="79" y="260"/>
                      <a:pt x="75" y="260"/>
                    </a:cubicBezTo>
                    <a:cubicBezTo>
                      <a:pt x="71" y="253"/>
                      <a:pt x="75" y="249"/>
                      <a:pt x="77" y="242"/>
                    </a:cubicBezTo>
                    <a:cubicBezTo>
                      <a:pt x="80" y="244"/>
                      <a:pt x="80" y="248"/>
                      <a:pt x="80" y="251"/>
                    </a:cubicBezTo>
                    <a:close/>
                    <a:moveTo>
                      <a:pt x="421" y="244"/>
                    </a:moveTo>
                    <a:cubicBezTo>
                      <a:pt x="428" y="247"/>
                      <a:pt x="436" y="245"/>
                      <a:pt x="443" y="245"/>
                    </a:cubicBezTo>
                    <a:cubicBezTo>
                      <a:pt x="445" y="250"/>
                      <a:pt x="443" y="257"/>
                      <a:pt x="449" y="259"/>
                    </a:cubicBezTo>
                    <a:cubicBezTo>
                      <a:pt x="451" y="260"/>
                      <a:pt x="453" y="259"/>
                      <a:pt x="453" y="257"/>
                    </a:cubicBezTo>
                    <a:cubicBezTo>
                      <a:pt x="451" y="253"/>
                      <a:pt x="446" y="251"/>
                      <a:pt x="449" y="246"/>
                    </a:cubicBezTo>
                    <a:cubicBezTo>
                      <a:pt x="451" y="243"/>
                      <a:pt x="454" y="244"/>
                      <a:pt x="457" y="245"/>
                    </a:cubicBezTo>
                    <a:cubicBezTo>
                      <a:pt x="460" y="247"/>
                      <a:pt x="462" y="249"/>
                      <a:pt x="463" y="253"/>
                    </a:cubicBezTo>
                    <a:cubicBezTo>
                      <a:pt x="462" y="258"/>
                      <a:pt x="459" y="263"/>
                      <a:pt x="462" y="267"/>
                    </a:cubicBezTo>
                    <a:cubicBezTo>
                      <a:pt x="460" y="270"/>
                      <a:pt x="454" y="265"/>
                      <a:pt x="450" y="265"/>
                    </a:cubicBezTo>
                    <a:cubicBezTo>
                      <a:pt x="435" y="264"/>
                      <a:pt x="416" y="269"/>
                      <a:pt x="404" y="256"/>
                    </a:cubicBezTo>
                    <a:cubicBezTo>
                      <a:pt x="396" y="252"/>
                      <a:pt x="397" y="243"/>
                      <a:pt x="397" y="236"/>
                    </a:cubicBezTo>
                    <a:cubicBezTo>
                      <a:pt x="406" y="238"/>
                      <a:pt x="412" y="245"/>
                      <a:pt x="421" y="244"/>
                    </a:cubicBezTo>
                    <a:close/>
                    <a:moveTo>
                      <a:pt x="180" y="276"/>
                    </a:moveTo>
                    <a:cubicBezTo>
                      <a:pt x="182" y="280"/>
                      <a:pt x="175" y="281"/>
                      <a:pt x="175" y="285"/>
                    </a:cubicBezTo>
                    <a:cubicBezTo>
                      <a:pt x="168" y="292"/>
                      <a:pt x="165" y="306"/>
                      <a:pt x="152" y="304"/>
                    </a:cubicBezTo>
                    <a:cubicBezTo>
                      <a:pt x="145" y="304"/>
                      <a:pt x="144" y="312"/>
                      <a:pt x="143" y="316"/>
                    </a:cubicBezTo>
                    <a:cubicBezTo>
                      <a:pt x="152" y="325"/>
                      <a:pt x="137" y="325"/>
                      <a:pt x="135" y="331"/>
                    </a:cubicBezTo>
                    <a:cubicBezTo>
                      <a:pt x="123" y="340"/>
                      <a:pt x="112" y="352"/>
                      <a:pt x="102" y="363"/>
                    </a:cubicBezTo>
                    <a:cubicBezTo>
                      <a:pt x="85" y="372"/>
                      <a:pt x="74" y="391"/>
                      <a:pt x="74" y="408"/>
                    </a:cubicBezTo>
                    <a:cubicBezTo>
                      <a:pt x="72" y="421"/>
                      <a:pt x="74" y="434"/>
                      <a:pt x="85" y="441"/>
                    </a:cubicBezTo>
                    <a:cubicBezTo>
                      <a:pt x="94" y="449"/>
                      <a:pt x="107" y="448"/>
                      <a:pt x="118" y="445"/>
                    </a:cubicBezTo>
                    <a:cubicBezTo>
                      <a:pt x="123" y="441"/>
                      <a:pt x="132" y="439"/>
                      <a:pt x="134" y="431"/>
                    </a:cubicBezTo>
                    <a:cubicBezTo>
                      <a:pt x="133" y="429"/>
                      <a:pt x="134" y="425"/>
                      <a:pt x="131" y="425"/>
                    </a:cubicBezTo>
                    <a:cubicBezTo>
                      <a:pt x="129" y="425"/>
                      <a:pt x="128" y="427"/>
                      <a:pt x="127" y="428"/>
                    </a:cubicBezTo>
                    <a:cubicBezTo>
                      <a:pt x="123" y="430"/>
                      <a:pt x="118" y="433"/>
                      <a:pt x="113" y="429"/>
                    </a:cubicBezTo>
                    <a:cubicBezTo>
                      <a:pt x="107" y="426"/>
                      <a:pt x="104" y="419"/>
                      <a:pt x="107" y="413"/>
                    </a:cubicBezTo>
                    <a:cubicBezTo>
                      <a:pt x="110" y="403"/>
                      <a:pt x="120" y="396"/>
                      <a:pt x="129" y="395"/>
                    </a:cubicBezTo>
                    <a:cubicBezTo>
                      <a:pt x="142" y="394"/>
                      <a:pt x="153" y="401"/>
                      <a:pt x="159" y="412"/>
                    </a:cubicBezTo>
                    <a:cubicBezTo>
                      <a:pt x="163" y="419"/>
                      <a:pt x="168" y="427"/>
                      <a:pt x="166" y="437"/>
                    </a:cubicBezTo>
                    <a:cubicBezTo>
                      <a:pt x="164" y="453"/>
                      <a:pt x="150" y="466"/>
                      <a:pt x="136" y="472"/>
                    </a:cubicBezTo>
                    <a:cubicBezTo>
                      <a:pt x="118" y="473"/>
                      <a:pt x="99" y="473"/>
                      <a:pt x="84" y="464"/>
                    </a:cubicBezTo>
                    <a:cubicBezTo>
                      <a:pt x="75" y="458"/>
                      <a:pt x="66" y="452"/>
                      <a:pt x="60" y="442"/>
                    </a:cubicBezTo>
                    <a:cubicBezTo>
                      <a:pt x="45" y="412"/>
                      <a:pt x="57" y="376"/>
                      <a:pt x="78" y="351"/>
                    </a:cubicBezTo>
                    <a:cubicBezTo>
                      <a:pt x="93" y="338"/>
                      <a:pt x="108" y="323"/>
                      <a:pt x="124" y="314"/>
                    </a:cubicBezTo>
                    <a:cubicBezTo>
                      <a:pt x="144" y="302"/>
                      <a:pt x="164" y="286"/>
                      <a:pt x="173" y="264"/>
                    </a:cubicBezTo>
                    <a:cubicBezTo>
                      <a:pt x="175" y="268"/>
                      <a:pt x="176" y="272"/>
                      <a:pt x="180" y="276"/>
                    </a:cubicBezTo>
                    <a:close/>
                    <a:moveTo>
                      <a:pt x="250" y="275"/>
                    </a:moveTo>
                    <a:cubicBezTo>
                      <a:pt x="247" y="282"/>
                      <a:pt x="242" y="272"/>
                      <a:pt x="238" y="272"/>
                    </a:cubicBezTo>
                    <a:cubicBezTo>
                      <a:pt x="230" y="273"/>
                      <a:pt x="219" y="270"/>
                      <a:pt x="215" y="280"/>
                    </a:cubicBezTo>
                    <a:cubicBezTo>
                      <a:pt x="214" y="282"/>
                      <a:pt x="213" y="284"/>
                      <a:pt x="212" y="286"/>
                    </a:cubicBezTo>
                    <a:cubicBezTo>
                      <a:pt x="210" y="284"/>
                      <a:pt x="208" y="284"/>
                      <a:pt x="207" y="286"/>
                    </a:cubicBezTo>
                    <a:cubicBezTo>
                      <a:pt x="202" y="295"/>
                      <a:pt x="208" y="304"/>
                      <a:pt x="211" y="312"/>
                    </a:cubicBezTo>
                    <a:cubicBezTo>
                      <a:pt x="219" y="317"/>
                      <a:pt x="225" y="330"/>
                      <a:pt x="236" y="330"/>
                    </a:cubicBezTo>
                    <a:cubicBezTo>
                      <a:pt x="242" y="331"/>
                      <a:pt x="250" y="331"/>
                      <a:pt x="255" y="328"/>
                    </a:cubicBezTo>
                    <a:cubicBezTo>
                      <a:pt x="258" y="324"/>
                      <a:pt x="263" y="323"/>
                      <a:pt x="264" y="317"/>
                    </a:cubicBezTo>
                    <a:cubicBezTo>
                      <a:pt x="264" y="315"/>
                      <a:pt x="258" y="313"/>
                      <a:pt x="263" y="311"/>
                    </a:cubicBezTo>
                    <a:cubicBezTo>
                      <a:pt x="265" y="313"/>
                      <a:pt x="268" y="314"/>
                      <a:pt x="271" y="313"/>
                    </a:cubicBezTo>
                    <a:cubicBezTo>
                      <a:pt x="273" y="312"/>
                      <a:pt x="271" y="310"/>
                      <a:pt x="271" y="308"/>
                    </a:cubicBezTo>
                    <a:cubicBezTo>
                      <a:pt x="269" y="304"/>
                      <a:pt x="265" y="303"/>
                      <a:pt x="261" y="304"/>
                    </a:cubicBezTo>
                    <a:cubicBezTo>
                      <a:pt x="257" y="305"/>
                      <a:pt x="256" y="314"/>
                      <a:pt x="250" y="309"/>
                    </a:cubicBezTo>
                    <a:cubicBezTo>
                      <a:pt x="245" y="303"/>
                      <a:pt x="246" y="294"/>
                      <a:pt x="249" y="286"/>
                    </a:cubicBezTo>
                    <a:cubicBezTo>
                      <a:pt x="252" y="281"/>
                      <a:pt x="258" y="281"/>
                      <a:pt x="261" y="278"/>
                    </a:cubicBezTo>
                    <a:cubicBezTo>
                      <a:pt x="273" y="276"/>
                      <a:pt x="286" y="281"/>
                      <a:pt x="293" y="293"/>
                    </a:cubicBezTo>
                    <a:cubicBezTo>
                      <a:pt x="299" y="304"/>
                      <a:pt x="303" y="322"/>
                      <a:pt x="293" y="334"/>
                    </a:cubicBezTo>
                    <a:cubicBezTo>
                      <a:pt x="286" y="348"/>
                      <a:pt x="272" y="359"/>
                      <a:pt x="255" y="358"/>
                    </a:cubicBezTo>
                    <a:cubicBezTo>
                      <a:pt x="239" y="357"/>
                      <a:pt x="222" y="354"/>
                      <a:pt x="210" y="342"/>
                    </a:cubicBezTo>
                    <a:cubicBezTo>
                      <a:pt x="198" y="339"/>
                      <a:pt x="194" y="325"/>
                      <a:pt x="187" y="315"/>
                    </a:cubicBezTo>
                    <a:cubicBezTo>
                      <a:pt x="184" y="299"/>
                      <a:pt x="186" y="280"/>
                      <a:pt x="201" y="270"/>
                    </a:cubicBezTo>
                    <a:cubicBezTo>
                      <a:pt x="212" y="267"/>
                      <a:pt x="224" y="269"/>
                      <a:pt x="235" y="268"/>
                    </a:cubicBezTo>
                    <a:cubicBezTo>
                      <a:pt x="240" y="270"/>
                      <a:pt x="245" y="270"/>
                      <a:pt x="250" y="275"/>
                    </a:cubicBezTo>
                    <a:close/>
                    <a:moveTo>
                      <a:pt x="245" y="283"/>
                    </a:moveTo>
                    <a:cubicBezTo>
                      <a:pt x="244" y="292"/>
                      <a:pt x="238" y="302"/>
                      <a:pt x="244" y="312"/>
                    </a:cubicBezTo>
                    <a:cubicBezTo>
                      <a:pt x="245" y="314"/>
                      <a:pt x="241" y="314"/>
                      <a:pt x="239" y="313"/>
                    </a:cubicBezTo>
                    <a:cubicBezTo>
                      <a:pt x="230" y="311"/>
                      <a:pt x="220" y="302"/>
                      <a:pt x="218" y="293"/>
                    </a:cubicBezTo>
                    <a:cubicBezTo>
                      <a:pt x="217" y="287"/>
                      <a:pt x="218" y="281"/>
                      <a:pt x="224" y="279"/>
                    </a:cubicBezTo>
                    <a:cubicBezTo>
                      <a:pt x="231" y="277"/>
                      <a:pt x="240" y="277"/>
                      <a:pt x="245" y="283"/>
                    </a:cubicBezTo>
                    <a:close/>
                    <a:moveTo>
                      <a:pt x="174" y="299"/>
                    </a:moveTo>
                    <a:cubicBezTo>
                      <a:pt x="171" y="311"/>
                      <a:pt x="170" y="324"/>
                      <a:pt x="158" y="330"/>
                    </a:cubicBezTo>
                    <a:cubicBezTo>
                      <a:pt x="154" y="331"/>
                      <a:pt x="151" y="337"/>
                      <a:pt x="147" y="338"/>
                    </a:cubicBezTo>
                    <a:cubicBezTo>
                      <a:pt x="146" y="333"/>
                      <a:pt x="147" y="327"/>
                      <a:pt x="153" y="324"/>
                    </a:cubicBezTo>
                    <a:cubicBezTo>
                      <a:pt x="154" y="324"/>
                      <a:pt x="154" y="322"/>
                      <a:pt x="154" y="321"/>
                    </a:cubicBezTo>
                    <a:cubicBezTo>
                      <a:pt x="151" y="319"/>
                      <a:pt x="146" y="318"/>
                      <a:pt x="149" y="314"/>
                    </a:cubicBezTo>
                    <a:cubicBezTo>
                      <a:pt x="150" y="310"/>
                      <a:pt x="153" y="310"/>
                      <a:pt x="156" y="309"/>
                    </a:cubicBezTo>
                    <a:cubicBezTo>
                      <a:pt x="165" y="307"/>
                      <a:pt x="155" y="322"/>
                      <a:pt x="164" y="317"/>
                    </a:cubicBezTo>
                    <a:cubicBezTo>
                      <a:pt x="166" y="314"/>
                      <a:pt x="165" y="310"/>
                      <a:pt x="165" y="305"/>
                    </a:cubicBezTo>
                    <a:cubicBezTo>
                      <a:pt x="173" y="298"/>
                      <a:pt x="177" y="290"/>
                      <a:pt x="184" y="282"/>
                    </a:cubicBezTo>
                    <a:cubicBezTo>
                      <a:pt x="181" y="288"/>
                      <a:pt x="181" y="296"/>
                      <a:pt x="174" y="299"/>
                    </a:cubicBezTo>
                    <a:close/>
                    <a:moveTo>
                      <a:pt x="229" y="316"/>
                    </a:moveTo>
                    <a:cubicBezTo>
                      <a:pt x="237" y="319"/>
                      <a:pt x="246" y="322"/>
                      <a:pt x="254" y="318"/>
                    </a:cubicBezTo>
                    <a:cubicBezTo>
                      <a:pt x="254" y="319"/>
                      <a:pt x="254" y="319"/>
                      <a:pt x="254" y="319"/>
                    </a:cubicBezTo>
                    <a:cubicBezTo>
                      <a:pt x="252" y="326"/>
                      <a:pt x="243" y="323"/>
                      <a:pt x="238" y="325"/>
                    </a:cubicBezTo>
                    <a:cubicBezTo>
                      <a:pt x="225" y="324"/>
                      <a:pt x="216" y="311"/>
                      <a:pt x="212" y="300"/>
                    </a:cubicBezTo>
                    <a:cubicBezTo>
                      <a:pt x="211" y="293"/>
                      <a:pt x="211" y="293"/>
                      <a:pt x="211" y="293"/>
                    </a:cubicBezTo>
                    <a:cubicBezTo>
                      <a:pt x="216" y="301"/>
                      <a:pt x="220" y="311"/>
                      <a:pt x="229" y="316"/>
                    </a:cubicBezTo>
                    <a:close/>
                    <a:moveTo>
                      <a:pt x="180" y="312"/>
                    </a:moveTo>
                    <a:cubicBezTo>
                      <a:pt x="179" y="313"/>
                      <a:pt x="178" y="315"/>
                      <a:pt x="176" y="316"/>
                    </a:cubicBezTo>
                    <a:cubicBezTo>
                      <a:pt x="176" y="311"/>
                      <a:pt x="176" y="306"/>
                      <a:pt x="179" y="303"/>
                    </a:cubicBezTo>
                    <a:cubicBezTo>
                      <a:pt x="181" y="305"/>
                      <a:pt x="181" y="308"/>
                      <a:pt x="180" y="312"/>
                    </a:cubicBezTo>
                    <a:close/>
                    <a:moveTo>
                      <a:pt x="191" y="332"/>
                    </a:moveTo>
                    <a:cubicBezTo>
                      <a:pt x="193" y="336"/>
                      <a:pt x="199" y="339"/>
                      <a:pt x="196" y="343"/>
                    </a:cubicBezTo>
                    <a:cubicBezTo>
                      <a:pt x="195" y="347"/>
                      <a:pt x="191" y="349"/>
                      <a:pt x="192" y="352"/>
                    </a:cubicBezTo>
                    <a:cubicBezTo>
                      <a:pt x="197" y="354"/>
                      <a:pt x="208" y="347"/>
                      <a:pt x="209" y="357"/>
                    </a:cubicBezTo>
                    <a:cubicBezTo>
                      <a:pt x="209" y="367"/>
                      <a:pt x="210" y="380"/>
                      <a:pt x="199" y="385"/>
                    </a:cubicBezTo>
                    <a:cubicBezTo>
                      <a:pt x="195" y="385"/>
                      <a:pt x="197" y="380"/>
                      <a:pt x="195" y="378"/>
                    </a:cubicBezTo>
                    <a:cubicBezTo>
                      <a:pt x="181" y="363"/>
                      <a:pt x="173" y="340"/>
                      <a:pt x="181" y="320"/>
                    </a:cubicBezTo>
                    <a:cubicBezTo>
                      <a:pt x="182" y="317"/>
                      <a:pt x="185" y="320"/>
                      <a:pt x="185" y="322"/>
                    </a:cubicBezTo>
                    <a:cubicBezTo>
                      <a:pt x="191" y="332"/>
                      <a:pt x="191" y="332"/>
                      <a:pt x="191" y="332"/>
                    </a:cubicBezTo>
                    <a:close/>
                    <a:moveTo>
                      <a:pt x="91" y="332"/>
                    </a:moveTo>
                    <a:cubicBezTo>
                      <a:pt x="74" y="347"/>
                      <a:pt x="60" y="363"/>
                      <a:pt x="52" y="384"/>
                    </a:cubicBezTo>
                    <a:cubicBezTo>
                      <a:pt x="47" y="392"/>
                      <a:pt x="49" y="403"/>
                      <a:pt x="48" y="412"/>
                    </a:cubicBezTo>
                    <a:cubicBezTo>
                      <a:pt x="49" y="427"/>
                      <a:pt x="49" y="427"/>
                      <a:pt x="49" y="427"/>
                    </a:cubicBezTo>
                    <a:cubicBezTo>
                      <a:pt x="47" y="429"/>
                      <a:pt x="42" y="427"/>
                      <a:pt x="38" y="428"/>
                    </a:cubicBezTo>
                    <a:cubicBezTo>
                      <a:pt x="33" y="412"/>
                      <a:pt x="37" y="396"/>
                      <a:pt x="42" y="381"/>
                    </a:cubicBezTo>
                    <a:cubicBezTo>
                      <a:pt x="40" y="356"/>
                      <a:pt x="68" y="345"/>
                      <a:pt x="83" y="331"/>
                    </a:cubicBezTo>
                    <a:cubicBezTo>
                      <a:pt x="88" y="329"/>
                      <a:pt x="93" y="326"/>
                      <a:pt x="97" y="326"/>
                    </a:cubicBezTo>
                    <a:cubicBezTo>
                      <a:pt x="96" y="329"/>
                      <a:pt x="93" y="329"/>
                      <a:pt x="91" y="332"/>
                    </a:cubicBezTo>
                    <a:close/>
                    <a:moveTo>
                      <a:pt x="172" y="342"/>
                    </a:moveTo>
                    <a:cubicBezTo>
                      <a:pt x="164" y="344"/>
                      <a:pt x="164" y="344"/>
                      <a:pt x="164" y="344"/>
                    </a:cubicBezTo>
                    <a:cubicBezTo>
                      <a:pt x="162" y="341"/>
                      <a:pt x="159" y="334"/>
                      <a:pt x="165" y="332"/>
                    </a:cubicBezTo>
                    <a:cubicBezTo>
                      <a:pt x="168" y="330"/>
                      <a:pt x="170" y="325"/>
                      <a:pt x="174" y="324"/>
                    </a:cubicBezTo>
                    <a:cubicBezTo>
                      <a:pt x="172" y="342"/>
                      <a:pt x="172" y="342"/>
                      <a:pt x="172" y="342"/>
                    </a:cubicBezTo>
                    <a:close/>
                    <a:moveTo>
                      <a:pt x="330" y="328"/>
                    </a:moveTo>
                    <a:cubicBezTo>
                      <a:pt x="333" y="334"/>
                      <a:pt x="337" y="339"/>
                      <a:pt x="335" y="346"/>
                    </a:cubicBezTo>
                    <a:cubicBezTo>
                      <a:pt x="332" y="349"/>
                      <a:pt x="332" y="354"/>
                      <a:pt x="327" y="355"/>
                    </a:cubicBezTo>
                    <a:cubicBezTo>
                      <a:pt x="323" y="355"/>
                      <a:pt x="318" y="355"/>
                      <a:pt x="314" y="353"/>
                    </a:cubicBezTo>
                    <a:cubicBezTo>
                      <a:pt x="310" y="350"/>
                      <a:pt x="310" y="344"/>
                      <a:pt x="311" y="339"/>
                    </a:cubicBezTo>
                    <a:cubicBezTo>
                      <a:pt x="312" y="338"/>
                      <a:pt x="313" y="336"/>
                      <a:pt x="312" y="334"/>
                    </a:cubicBezTo>
                    <a:cubicBezTo>
                      <a:pt x="307" y="331"/>
                      <a:pt x="306" y="339"/>
                      <a:pt x="303" y="340"/>
                    </a:cubicBezTo>
                    <a:cubicBezTo>
                      <a:pt x="296" y="346"/>
                      <a:pt x="291" y="355"/>
                      <a:pt x="287" y="363"/>
                    </a:cubicBezTo>
                    <a:cubicBezTo>
                      <a:pt x="277" y="373"/>
                      <a:pt x="268" y="386"/>
                      <a:pt x="252" y="384"/>
                    </a:cubicBezTo>
                    <a:cubicBezTo>
                      <a:pt x="242" y="383"/>
                      <a:pt x="234" y="377"/>
                      <a:pt x="227" y="371"/>
                    </a:cubicBezTo>
                    <a:cubicBezTo>
                      <a:pt x="225" y="371"/>
                      <a:pt x="225" y="372"/>
                      <a:pt x="225" y="373"/>
                    </a:cubicBezTo>
                    <a:cubicBezTo>
                      <a:pt x="225" y="379"/>
                      <a:pt x="234" y="381"/>
                      <a:pt x="233" y="386"/>
                    </a:cubicBezTo>
                    <a:cubicBezTo>
                      <a:pt x="231" y="391"/>
                      <a:pt x="235" y="393"/>
                      <a:pt x="238" y="396"/>
                    </a:cubicBezTo>
                    <a:cubicBezTo>
                      <a:pt x="244" y="400"/>
                      <a:pt x="244" y="400"/>
                      <a:pt x="244" y="400"/>
                    </a:cubicBezTo>
                    <a:cubicBezTo>
                      <a:pt x="245" y="404"/>
                      <a:pt x="249" y="409"/>
                      <a:pt x="245" y="413"/>
                    </a:cubicBezTo>
                    <a:cubicBezTo>
                      <a:pt x="248" y="416"/>
                      <a:pt x="248" y="420"/>
                      <a:pt x="248" y="423"/>
                    </a:cubicBezTo>
                    <a:cubicBezTo>
                      <a:pt x="243" y="434"/>
                      <a:pt x="240" y="449"/>
                      <a:pt x="227" y="454"/>
                    </a:cubicBezTo>
                    <a:cubicBezTo>
                      <a:pt x="218" y="456"/>
                      <a:pt x="208" y="451"/>
                      <a:pt x="203" y="444"/>
                    </a:cubicBezTo>
                    <a:cubicBezTo>
                      <a:pt x="200" y="439"/>
                      <a:pt x="200" y="433"/>
                      <a:pt x="201" y="427"/>
                    </a:cubicBezTo>
                    <a:cubicBezTo>
                      <a:pt x="206" y="423"/>
                      <a:pt x="210" y="414"/>
                      <a:pt x="218" y="416"/>
                    </a:cubicBezTo>
                    <a:cubicBezTo>
                      <a:pt x="220" y="417"/>
                      <a:pt x="223" y="421"/>
                      <a:pt x="222" y="423"/>
                    </a:cubicBezTo>
                    <a:cubicBezTo>
                      <a:pt x="221" y="425"/>
                      <a:pt x="219" y="426"/>
                      <a:pt x="221" y="428"/>
                    </a:cubicBezTo>
                    <a:cubicBezTo>
                      <a:pt x="225" y="432"/>
                      <a:pt x="227" y="424"/>
                      <a:pt x="231" y="424"/>
                    </a:cubicBezTo>
                    <a:cubicBezTo>
                      <a:pt x="236" y="414"/>
                      <a:pt x="234" y="398"/>
                      <a:pt x="226" y="389"/>
                    </a:cubicBezTo>
                    <a:cubicBezTo>
                      <a:pt x="212" y="378"/>
                      <a:pt x="212" y="378"/>
                      <a:pt x="212" y="378"/>
                    </a:cubicBezTo>
                    <a:cubicBezTo>
                      <a:pt x="214" y="371"/>
                      <a:pt x="215" y="362"/>
                      <a:pt x="215" y="355"/>
                    </a:cubicBezTo>
                    <a:cubicBezTo>
                      <a:pt x="230" y="361"/>
                      <a:pt x="245" y="367"/>
                      <a:pt x="264" y="364"/>
                    </a:cubicBezTo>
                    <a:cubicBezTo>
                      <a:pt x="284" y="360"/>
                      <a:pt x="296" y="341"/>
                      <a:pt x="303" y="323"/>
                    </a:cubicBezTo>
                    <a:cubicBezTo>
                      <a:pt x="312" y="320"/>
                      <a:pt x="323" y="321"/>
                      <a:pt x="330" y="328"/>
                    </a:cubicBezTo>
                    <a:close/>
                    <a:moveTo>
                      <a:pt x="211" y="339"/>
                    </a:moveTo>
                    <a:cubicBezTo>
                      <a:pt x="211" y="340"/>
                      <a:pt x="210" y="340"/>
                      <a:pt x="210" y="340"/>
                    </a:cubicBezTo>
                    <a:cubicBezTo>
                      <a:pt x="210" y="339"/>
                      <a:pt x="210" y="339"/>
                      <a:pt x="211" y="339"/>
                    </a:cubicBezTo>
                    <a:close/>
                    <a:moveTo>
                      <a:pt x="123" y="374"/>
                    </a:moveTo>
                    <a:cubicBezTo>
                      <a:pt x="130" y="385"/>
                      <a:pt x="130" y="385"/>
                      <a:pt x="130" y="385"/>
                    </a:cubicBezTo>
                    <a:cubicBezTo>
                      <a:pt x="130" y="386"/>
                      <a:pt x="129" y="387"/>
                      <a:pt x="128" y="388"/>
                    </a:cubicBezTo>
                    <a:cubicBezTo>
                      <a:pt x="124" y="384"/>
                      <a:pt x="121" y="376"/>
                      <a:pt x="115" y="376"/>
                    </a:cubicBezTo>
                    <a:cubicBezTo>
                      <a:pt x="99" y="378"/>
                      <a:pt x="89" y="387"/>
                      <a:pt x="83" y="401"/>
                    </a:cubicBezTo>
                    <a:cubicBezTo>
                      <a:pt x="81" y="409"/>
                      <a:pt x="81" y="418"/>
                      <a:pt x="85" y="425"/>
                    </a:cubicBezTo>
                    <a:cubicBezTo>
                      <a:pt x="88" y="429"/>
                      <a:pt x="94" y="435"/>
                      <a:pt x="99" y="436"/>
                    </a:cubicBezTo>
                    <a:cubicBezTo>
                      <a:pt x="106" y="435"/>
                      <a:pt x="111" y="434"/>
                      <a:pt x="117" y="438"/>
                    </a:cubicBezTo>
                    <a:cubicBezTo>
                      <a:pt x="110" y="442"/>
                      <a:pt x="99" y="443"/>
                      <a:pt x="91" y="438"/>
                    </a:cubicBezTo>
                    <a:cubicBezTo>
                      <a:pt x="79" y="431"/>
                      <a:pt x="77" y="417"/>
                      <a:pt x="80" y="404"/>
                    </a:cubicBezTo>
                    <a:cubicBezTo>
                      <a:pt x="81" y="390"/>
                      <a:pt x="91" y="374"/>
                      <a:pt x="105" y="368"/>
                    </a:cubicBezTo>
                    <a:cubicBezTo>
                      <a:pt x="112" y="367"/>
                      <a:pt x="118" y="370"/>
                      <a:pt x="123" y="374"/>
                    </a:cubicBezTo>
                    <a:close/>
                    <a:moveTo>
                      <a:pt x="121" y="390"/>
                    </a:moveTo>
                    <a:cubicBezTo>
                      <a:pt x="116" y="394"/>
                      <a:pt x="110" y="399"/>
                      <a:pt x="106" y="405"/>
                    </a:cubicBezTo>
                    <a:cubicBezTo>
                      <a:pt x="102" y="412"/>
                      <a:pt x="98" y="420"/>
                      <a:pt x="102" y="428"/>
                    </a:cubicBezTo>
                    <a:cubicBezTo>
                      <a:pt x="97" y="430"/>
                      <a:pt x="92" y="425"/>
                      <a:pt x="89" y="422"/>
                    </a:cubicBezTo>
                    <a:cubicBezTo>
                      <a:pt x="87" y="412"/>
                      <a:pt x="88" y="402"/>
                      <a:pt x="92" y="394"/>
                    </a:cubicBezTo>
                    <a:cubicBezTo>
                      <a:pt x="99" y="389"/>
                      <a:pt x="115" y="372"/>
                      <a:pt x="121" y="390"/>
                    </a:cubicBezTo>
                    <a:close/>
                    <a:moveTo>
                      <a:pt x="30" y="408"/>
                    </a:moveTo>
                    <a:cubicBezTo>
                      <a:pt x="29" y="417"/>
                      <a:pt x="32" y="426"/>
                      <a:pt x="33" y="435"/>
                    </a:cubicBezTo>
                    <a:cubicBezTo>
                      <a:pt x="30" y="439"/>
                      <a:pt x="30" y="444"/>
                      <a:pt x="32" y="448"/>
                    </a:cubicBezTo>
                    <a:cubicBezTo>
                      <a:pt x="33" y="449"/>
                      <a:pt x="34" y="450"/>
                      <a:pt x="35" y="451"/>
                    </a:cubicBezTo>
                    <a:cubicBezTo>
                      <a:pt x="37" y="451"/>
                      <a:pt x="38" y="449"/>
                      <a:pt x="38" y="448"/>
                    </a:cubicBezTo>
                    <a:cubicBezTo>
                      <a:pt x="37" y="445"/>
                      <a:pt x="36" y="442"/>
                      <a:pt x="38" y="439"/>
                    </a:cubicBezTo>
                    <a:cubicBezTo>
                      <a:pt x="39" y="435"/>
                      <a:pt x="44" y="434"/>
                      <a:pt x="48" y="435"/>
                    </a:cubicBezTo>
                    <a:cubicBezTo>
                      <a:pt x="53" y="438"/>
                      <a:pt x="52" y="444"/>
                      <a:pt x="53" y="450"/>
                    </a:cubicBezTo>
                    <a:cubicBezTo>
                      <a:pt x="52" y="457"/>
                      <a:pt x="39" y="459"/>
                      <a:pt x="45" y="467"/>
                    </a:cubicBezTo>
                    <a:cubicBezTo>
                      <a:pt x="46" y="473"/>
                      <a:pt x="43" y="478"/>
                      <a:pt x="39" y="482"/>
                    </a:cubicBezTo>
                    <a:cubicBezTo>
                      <a:pt x="37" y="482"/>
                      <a:pt x="37" y="482"/>
                      <a:pt x="37" y="482"/>
                    </a:cubicBezTo>
                    <a:cubicBezTo>
                      <a:pt x="39" y="469"/>
                      <a:pt x="39" y="469"/>
                      <a:pt x="39" y="469"/>
                    </a:cubicBezTo>
                    <a:cubicBezTo>
                      <a:pt x="28" y="452"/>
                      <a:pt x="11" y="431"/>
                      <a:pt x="22" y="408"/>
                    </a:cubicBezTo>
                    <a:cubicBezTo>
                      <a:pt x="24" y="403"/>
                      <a:pt x="26" y="399"/>
                      <a:pt x="31" y="395"/>
                    </a:cubicBezTo>
                    <a:cubicBezTo>
                      <a:pt x="34" y="398"/>
                      <a:pt x="31" y="404"/>
                      <a:pt x="30" y="408"/>
                    </a:cubicBezTo>
                    <a:close/>
                    <a:moveTo>
                      <a:pt x="228" y="414"/>
                    </a:moveTo>
                    <a:cubicBezTo>
                      <a:pt x="226" y="415"/>
                      <a:pt x="226" y="415"/>
                      <a:pt x="226" y="415"/>
                    </a:cubicBezTo>
                    <a:cubicBezTo>
                      <a:pt x="218" y="412"/>
                      <a:pt x="222" y="406"/>
                      <a:pt x="219" y="399"/>
                    </a:cubicBezTo>
                    <a:cubicBezTo>
                      <a:pt x="213" y="388"/>
                      <a:pt x="213" y="388"/>
                      <a:pt x="213" y="388"/>
                    </a:cubicBezTo>
                    <a:cubicBezTo>
                      <a:pt x="215" y="386"/>
                      <a:pt x="218" y="389"/>
                      <a:pt x="219" y="390"/>
                    </a:cubicBezTo>
                    <a:cubicBezTo>
                      <a:pt x="225" y="396"/>
                      <a:pt x="231" y="404"/>
                      <a:pt x="228" y="414"/>
                    </a:cubicBezTo>
                    <a:close/>
                    <a:moveTo>
                      <a:pt x="266" y="402"/>
                    </a:moveTo>
                    <a:cubicBezTo>
                      <a:pt x="269" y="406"/>
                      <a:pt x="268" y="409"/>
                      <a:pt x="272" y="412"/>
                    </a:cubicBezTo>
                    <a:cubicBezTo>
                      <a:pt x="277" y="424"/>
                      <a:pt x="280" y="437"/>
                      <a:pt x="285" y="449"/>
                    </a:cubicBezTo>
                    <a:cubicBezTo>
                      <a:pt x="281" y="451"/>
                      <a:pt x="277" y="451"/>
                      <a:pt x="273" y="449"/>
                    </a:cubicBezTo>
                    <a:cubicBezTo>
                      <a:pt x="268" y="447"/>
                      <a:pt x="270" y="437"/>
                      <a:pt x="263" y="439"/>
                    </a:cubicBezTo>
                    <a:cubicBezTo>
                      <a:pt x="262" y="443"/>
                      <a:pt x="258" y="443"/>
                      <a:pt x="255" y="441"/>
                    </a:cubicBezTo>
                    <a:cubicBezTo>
                      <a:pt x="252" y="440"/>
                      <a:pt x="251" y="437"/>
                      <a:pt x="251" y="434"/>
                    </a:cubicBezTo>
                    <a:cubicBezTo>
                      <a:pt x="250" y="432"/>
                      <a:pt x="252" y="429"/>
                      <a:pt x="254" y="428"/>
                    </a:cubicBezTo>
                    <a:cubicBezTo>
                      <a:pt x="256" y="428"/>
                      <a:pt x="258" y="428"/>
                      <a:pt x="259" y="431"/>
                    </a:cubicBezTo>
                    <a:cubicBezTo>
                      <a:pt x="259" y="433"/>
                      <a:pt x="258" y="435"/>
                      <a:pt x="261" y="436"/>
                    </a:cubicBezTo>
                    <a:cubicBezTo>
                      <a:pt x="263" y="437"/>
                      <a:pt x="264" y="434"/>
                      <a:pt x="264" y="433"/>
                    </a:cubicBezTo>
                    <a:cubicBezTo>
                      <a:pt x="264" y="429"/>
                      <a:pt x="263" y="424"/>
                      <a:pt x="259" y="422"/>
                    </a:cubicBezTo>
                    <a:cubicBezTo>
                      <a:pt x="256" y="421"/>
                      <a:pt x="250" y="420"/>
                      <a:pt x="252" y="416"/>
                    </a:cubicBezTo>
                    <a:cubicBezTo>
                      <a:pt x="253" y="414"/>
                      <a:pt x="253" y="413"/>
                      <a:pt x="255" y="411"/>
                    </a:cubicBezTo>
                    <a:cubicBezTo>
                      <a:pt x="251" y="410"/>
                      <a:pt x="251" y="404"/>
                      <a:pt x="251" y="401"/>
                    </a:cubicBezTo>
                    <a:cubicBezTo>
                      <a:pt x="256" y="401"/>
                      <a:pt x="263" y="398"/>
                      <a:pt x="266" y="402"/>
                    </a:cubicBezTo>
                    <a:close/>
                    <a:moveTo>
                      <a:pt x="200" y="452"/>
                    </a:moveTo>
                    <a:cubicBezTo>
                      <a:pt x="200" y="455"/>
                      <a:pt x="197" y="460"/>
                      <a:pt x="193" y="460"/>
                    </a:cubicBezTo>
                    <a:cubicBezTo>
                      <a:pt x="192" y="460"/>
                      <a:pt x="189" y="459"/>
                      <a:pt x="189" y="457"/>
                    </a:cubicBezTo>
                    <a:cubicBezTo>
                      <a:pt x="192" y="455"/>
                      <a:pt x="195" y="443"/>
                      <a:pt x="200" y="452"/>
                    </a:cubicBezTo>
                    <a:close/>
                    <a:moveTo>
                      <a:pt x="70" y="469"/>
                    </a:moveTo>
                    <a:cubicBezTo>
                      <a:pt x="71" y="463"/>
                      <a:pt x="62" y="463"/>
                      <a:pt x="63" y="457"/>
                    </a:cubicBezTo>
                    <a:cubicBezTo>
                      <a:pt x="67" y="458"/>
                      <a:pt x="68" y="463"/>
                      <a:pt x="73" y="463"/>
                    </a:cubicBezTo>
                    <a:cubicBezTo>
                      <a:pt x="84" y="472"/>
                      <a:pt x="97" y="478"/>
                      <a:pt x="111" y="478"/>
                    </a:cubicBezTo>
                    <a:cubicBezTo>
                      <a:pt x="123" y="487"/>
                      <a:pt x="134" y="499"/>
                      <a:pt x="136" y="515"/>
                    </a:cubicBezTo>
                    <a:cubicBezTo>
                      <a:pt x="136" y="518"/>
                      <a:pt x="132" y="519"/>
                      <a:pt x="130" y="520"/>
                    </a:cubicBezTo>
                    <a:cubicBezTo>
                      <a:pt x="125" y="526"/>
                      <a:pt x="121" y="531"/>
                      <a:pt x="121" y="539"/>
                    </a:cubicBezTo>
                    <a:cubicBezTo>
                      <a:pt x="122" y="546"/>
                      <a:pt x="132" y="553"/>
                      <a:pt x="123" y="560"/>
                    </a:cubicBezTo>
                    <a:cubicBezTo>
                      <a:pt x="116" y="569"/>
                      <a:pt x="107" y="577"/>
                      <a:pt x="96" y="580"/>
                    </a:cubicBezTo>
                    <a:cubicBezTo>
                      <a:pt x="84" y="582"/>
                      <a:pt x="71" y="583"/>
                      <a:pt x="61" y="589"/>
                    </a:cubicBezTo>
                    <a:cubicBezTo>
                      <a:pt x="57" y="592"/>
                      <a:pt x="56" y="595"/>
                      <a:pt x="57" y="600"/>
                    </a:cubicBezTo>
                    <a:cubicBezTo>
                      <a:pt x="64" y="606"/>
                      <a:pt x="70" y="593"/>
                      <a:pt x="76" y="601"/>
                    </a:cubicBezTo>
                    <a:cubicBezTo>
                      <a:pt x="74" y="606"/>
                      <a:pt x="72" y="611"/>
                      <a:pt x="67" y="613"/>
                    </a:cubicBezTo>
                    <a:cubicBezTo>
                      <a:pt x="61" y="615"/>
                      <a:pt x="56" y="616"/>
                      <a:pt x="51" y="613"/>
                    </a:cubicBezTo>
                    <a:cubicBezTo>
                      <a:pt x="46" y="608"/>
                      <a:pt x="42" y="601"/>
                      <a:pt x="44" y="594"/>
                    </a:cubicBezTo>
                    <a:cubicBezTo>
                      <a:pt x="47" y="588"/>
                      <a:pt x="50" y="581"/>
                      <a:pt x="57" y="580"/>
                    </a:cubicBezTo>
                    <a:cubicBezTo>
                      <a:pt x="58" y="579"/>
                      <a:pt x="58" y="578"/>
                      <a:pt x="57" y="577"/>
                    </a:cubicBezTo>
                    <a:cubicBezTo>
                      <a:pt x="52" y="575"/>
                      <a:pt x="45" y="575"/>
                      <a:pt x="41" y="569"/>
                    </a:cubicBezTo>
                    <a:cubicBezTo>
                      <a:pt x="34" y="560"/>
                      <a:pt x="34" y="545"/>
                      <a:pt x="39" y="534"/>
                    </a:cubicBezTo>
                    <a:cubicBezTo>
                      <a:pt x="44" y="525"/>
                      <a:pt x="54" y="527"/>
                      <a:pt x="63" y="526"/>
                    </a:cubicBezTo>
                    <a:cubicBezTo>
                      <a:pt x="66" y="528"/>
                      <a:pt x="71" y="529"/>
                      <a:pt x="73" y="533"/>
                    </a:cubicBezTo>
                    <a:cubicBezTo>
                      <a:pt x="74" y="539"/>
                      <a:pt x="70" y="544"/>
                      <a:pt x="65" y="546"/>
                    </a:cubicBezTo>
                    <a:cubicBezTo>
                      <a:pt x="63" y="547"/>
                      <a:pt x="61" y="546"/>
                      <a:pt x="60" y="544"/>
                    </a:cubicBezTo>
                    <a:cubicBezTo>
                      <a:pt x="61" y="542"/>
                      <a:pt x="59" y="541"/>
                      <a:pt x="57" y="541"/>
                    </a:cubicBezTo>
                    <a:cubicBezTo>
                      <a:pt x="55" y="541"/>
                      <a:pt x="55" y="544"/>
                      <a:pt x="55" y="546"/>
                    </a:cubicBezTo>
                    <a:cubicBezTo>
                      <a:pt x="57" y="554"/>
                      <a:pt x="66" y="551"/>
                      <a:pt x="71" y="553"/>
                    </a:cubicBezTo>
                    <a:cubicBezTo>
                      <a:pt x="77" y="557"/>
                      <a:pt x="85" y="556"/>
                      <a:pt x="92" y="554"/>
                    </a:cubicBezTo>
                    <a:cubicBezTo>
                      <a:pt x="104" y="549"/>
                      <a:pt x="108" y="535"/>
                      <a:pt x="108" y="524"/>
                    </a:cubicBezTo>
                    <a:cubicBezTo>
                      <a:pt x="106" y="511"/>
                      <a:pt x="101" y="501"/>
                      <a:pt x="91" y="493"/>
                    </a:cubicBezTo>
                    <a:cubicBezTo>
                      <a:pt x="86" y="490"/>
                      <a:pt x="79" y="491"/>
                      <a:pt x="73" y="489"/>
                    </a:cubicBezTo>
                    <a:cubicBezTo>
                      <a:pt x="65" y="481"/>
                      <a:pt x="56" y="471"/>
                      <a:pt x="53" y="460"/>
                    </a:cubicBezTo>
                    <a:cubicBezTo>
                      <a:pt x="54" y="458"/>
                      <a:pt x="54" y="458"/>
                      <a:pt x="54" y="458"/>
                    </a:cubicBezTo>
                    <a:cubicBezTo>
                      <a:pt x="60" y="460"/>
                      <a:pt x="61" y="475"/>
                      <a:pt x="70" y="469"/>
                    </a:cubicBezTo>
                    <a:close/>
                    <a:moveTo>
                      <a:pt x="161" y="479"/>
                    </a:moveTo>
                    <a:cubicBezTo>
                      <a:pt x="160" y="483"/>
                      <a:pt x="154" y="484"/>
                      <a:pt x="150" y="484"/>
                    </a:cubicBezTo>
                    <a:cubicBezTo>
                      <a:pt x="145" y="486"/>
                      <a:pt x="144" y="479"/>
                      <a:pt x="141" y="477"/>
                    </a:cubicBezTo>
                    <a:cubicBezTo>
                      <a:pt x="142" y="474"/>
                      <a:pt x="146" y="472"/>
                      <a:pt x="149" y="471"/>
                    </a:cubicBezTo>
                    <a:cubicBezTo>
                      <a:pt x="154" y="472"/>
                      <a:pt x="159" y="473"/>
                      <a:pt x="161" y="479"/>
                    </a:cubicBezTo>
                    <a:close/>
                    <a:moveTo>
                      <a:pt x="137" y="481"/>
                    </a:moveTo>
                    <a:cubicBezTo>
                      <a:pt x="145" y="490"/>
                      <a:pt x="152" y="498"/>
                      <a:pt x="154" y="509"/>
                    </a:cubicBezTo>
                    <a:cubicBezTo>
                      <a:pt x="158" y="522"/>
                      <a:pt x="157" y="535"/>
                      <a:pt x="158" y="549"/>
                    </a:cubicBezTo>
                    <a:cubicBezTo>
                      <a:pt x="156" y="555"/>
                      <a:pt x="164" y="557"/>
                      <a:pt x="161" y="564"/>
                    </a:cubicBezTo>
                    <a:cubicBezTo>
                      <a:pt x="155" y="563"/>
                      <a:pt x="145" y="560"/>
                      <a:pt x="143" y="552"/>
                    </a:cubicBezTo>
                    <a:cubicBezTo>
                      <a:pt x="142" y="549"/>
                      <a:pt x="145" y="545"/>
                      <a:pt x="141" y="544"/>
                    </a:cubicBezTo>
                    <a:cubicBezTo>
                      <a:pt x="138" y="546"/>
                      <a:pt x="134" y="549"/>
                      <a:pt x="129" y="547"/>
                    </a:cubicBezTo>
                    <a:cubicBezTo>
                      <a:pt x="127" y="542"/>
                      <a:pt x="125" y="537"/>
                      <a:pt x="127" y="532"/>
                    </a:cubicBezTo>
                    <a:cubicBezTo>
                      <a:pt x="128" y="528"/>
                      <a:pt x="133" y="525"/>
                      <a:pt x="137" y="523"/>
                    </a:cubicBezTo>
                    <a:cubicBezTo>
                      <a:pt x="143" y="524"/>
                      <a:pt x="132" y="534"/>
                      <a:pt x="141" y="531"/>
                    </a:cubicBezTo>
                    <a:cubicBezTo>
                      <a:pt x="144" y="529"/>
                      <a:pt x="146" y="525"/>
                      <a:pt x="143" y="521"/>
                    </a:cubicBezTo>
                    <a:cubicBezTo>
                      <a:pt x="139" y="518"/>
                      <a:pt x="142" y="513"/>
                      <a:pt x="140" y="509"/>
                    </a:cubicBezTo>
                    <a:cubicBezTo>
                      <a:pt x="137" y="498"/>
                      <a:pt x="128" y="488"/>
                      <a:pt x="121" y="479"/>
                    </a:cubicBezTo>
                    <a:cubicBezTo>
                      <a:pt x="126" y="479"/>
                      <a:pt x="134" y="476"/>
                      <a:pt x="137" y="481"/>
                    </a:cubicBezTo>
                    <a:close/>
                    <a:moveTo>
                      <a:pt x="91" y="514"/>
                    </a:moveTo>
                    <a:cubicBezTo>
                      <a:pt x="95" y="520"/>
                      <a:pt x="95" y="528"/>
                      <a:pt x="91" y="534"/>
                    </a:cubicBezTo>
                    <a:cubicBezTo>
                      <a:pt x="91" y="538"/>
                      <a:pt x="87" y="539"/>
                      <a:pt x="83" y="540"/>
                    </a:cubicBezTo>
                    <a:cubicBezTo>
                      <a:pt x="75" y="542"/>
                      <a:pt x="80" y="533"/>
                      <a:pt x="76" y="529"/>
                    </a:cubicBezTo>
                    <a:cubicBezTo>
                      <a:pt x="74" y="523"/>
                      <a:pt x="67" y="525"/>
                      <a:pt x="66" y="519"/>
                    </a:cubicBezTo>
                    <a:cubicBezTo>
                      <a:pt x="67" y="514"/>
                      <a:pt x="72" y="509"/>
                      <a:pt x="77" y="508"/>
                    </a:cubicBezTo>
                    <a:cubicBezTo>
                      <a:pt x="83" y="508"/>
                      <a:pt x="87" y="512"/>
                      <a:pt x="91" y="514"/>
                    </a:cubicBezTo>
                    <a:close/>
                    <a:moveTo>
                      <a:pt x="145" y="563"/>
                    </a:moveTo>
                    <a:cubicBezTo>
                      <a:pt x="142" y="568"/>
                      <a:pt x="141" y="574"/>
                      <a:pt x="138" y="579"/>
                    </a:cubicBezTo>
                    <a:cubicBezTo>
                      <a:pt x="132" y="590"/>
                      <a:pt x="120" y="593"/>
                      <a:pt x="110" y="598"/>
                    </a:cubicBezTo>
                    <a:cubicBezTo>
                      <a:pt x="96" y="599"/>
                      <a:pt x="83" y="610"/>
                      <a:pt x="76" y="622"/>
                    </a:cubicBezTo>
                    <a:cubicBezTo>
                      <a:pt x="72" y="637"/>
                      <a:pt x="75" y="652"/>
                      <a:pt x="86" y="661"/>
                    </a:cubicBezTo>
                    <a:cubicBezTo>
                      <a:pt x="97" y="665"/>
                      <a:pt x="112" y="672"/>
                      <a:pt x="123" y="661"/>
                    </a:cubicBezTo>
                    <a:cubicBezTo>
                      <a:pt x="131" y="657"/>
                      <a:pt x="133" y="648"/>
                      <a:pt x="136" y="639"/>
                    </a:cubicBezTo>
                    <a:cubicBezTo>
                      <a:pt x="136" y="637"/>
                      <a:pt x="134" y="635"/>
                      <a:pt x="133" y="634"/>
                    </a:cubicBezTo>
                    <a:cubicBezTo>
                      <a:pt x="123" y="636"/>
                      <a:pt x="119" y="647"/>
                      <a:pt x="109" y="649"/>
                    </a:cubicBezTo>
                    <a:cubicBezTo>
                      <a:pt x="106" y="650"/>
                      <a:pt x="104" y="647"/>
                      <a:pt x="103" y="643"/>
                    </a:cubicBezTo>
                    <a:cubicBezTo>
                      <a:pt x="107" y="627"/>
                      <a:pt x="107" y="627"/>
                      <a:pt x="107" y="627"/>
                    </a:cubicBezTo>
                    <a:cubicBezTo>
                      <a:pt x="115" y="617"/>
                      <a:pt x="128" y="613"/>
                      <a:pt x="140" y="614"/>
                    </a:cubicBezTo>
                    <a:cubicBezTo>
                      <a:pt x="150" y="620"/>
                      <a:pt x="154" y="633"/>
                      <a:pt x="154" y="644"/>
                    </a:cubicBezTo>
                    <a:cubicBezTo>
                      <a:pt x="151" y="661"/>
                      <a:pt x="142" y="682"/>
                      <a:pt x="123" y="686"/>
                    </a:cubicBezTo>
                    <a:cubicBezTo>
                      <a:pt x="111" y="691"/>
                      <a:pt x="95" y="691"/>
                      <a:pt x="83" y="685"/>
                    </a:cubicBezTo>
                    <a:cubicBezTo>
                      <a:pt x="79" y="682"/>
                      <a:pt x="74" y="681"/>
                      <a:pt x="72" y="677"/>
                    </a:cubicBezTo>
                    <a:cubicBezTo>
                      <a:pt x="76" y="672"/>
                      <a:pt x="78" y="666"/>
                      <a:pt x="77" y="661"/>
                    </a:cubicBezTo>
                    <a:cubicBezTo>
                      <a:pt x="75" y="657"/>
                      <a:pt x="72" y="652"/>
                      <a:pt x="67" y="651"/>
                    </a:cubicBezTo>
                    <a:cubicBezTo>
                      <a:pt x="64" y="650"/>
                      <a:pt x="60" y="652"/>
                      <a:pt x="59" y="648"/>
                    </a:cubicBezTo>
                    <a:cubicBezTo>
                      <a:pt x="60" y="639"/>
                      <a:pt x="58" y="628"/>
                      <a:pt x="63" y="620"/>
                    </a:cubicBezTo>
                    <a:cubicBezTo>
                      <a:pt x="71" y="619"/>
                      <a:pt x="79" y="611"/>
                      <a:pt x="81" y="603"/>
                    </a:cubicBezTo>
                    <a:cubicBezTo>
                      <a:pt x="81" y="598"/>
                      <a:pt x="79" y="594"/>
                      <a:pt x="74" y="592"/>
                    </a:cubicBezTo>
                    <a:cubicBezTo>
                      <a:pt x="70" y="592"/>
                      <a:pt x="67" y="594"/>
                      <a:pt x="63" y="595"/>
                    </a:cubicBezTo>
                    <a:cubicBezTo>
                      <a:pt x="66" y="590"/>
                      <a:pt x="74" y="590"/>
                      <a:pt x="80" y="587"/>
                    </a:cubicBezTo>
                    <a:cubicBezTo>
                      <a:pt x="86" y="587"/>
                      <a:pt x="92" y="587"/>
                      <a:pt x="99" y="586"/>
                    </a:cubicBezTo>
                    <a:cubicBezTo>
                      <a:pt x="108" y="582"/>
                      <a:pt x="117" y="578"/>
                      <a:pt x="122" y="569"/>
                    </a:cubicBezTo>
                    <a:cubicBezTo>
                      <a:pt x="128" y="564"/>
                      <a:pt x="129" y="555"/>
                      <a:pt x="136" y="553"/>
                    </a:cubicBezTo>
                    <a:cubicBezTo>
                      <a:pt x="145" y="563"/>
                      <a:pt x="145" y="563"/>
                      <a:pt x="145" y="563"/>
                    </a:cubicBezTo>
                    <a:close/>
                    <a:moveTo>
                      <a:pt x="106" y="606"/>
                    </a:moveTo>
                    <a:cubicBezTo>
                      <a:pt x="101" y="612"/>
                      <a:pt x="90" y="617"/>
                      <a:pt x="90" y="627"/>
                    </a:cubicBezTo>
                    <a:cubicBezTo>
                      <a:pt x="86" y="634"/>
                      <a:pt x="85" y="643"/>
                      <a:pt x="88" y="651"/>
                    </a:cubicBezTo>
                    <a:cubicBezTo>
                      <a:pt x="93" y="656"/>
                      <a:pt x="99" y="660"/>
                      <a:pt x="106" y="658"/>
                    </a:cubicBezTo>
                    <a:cubicBezTo>
                      <a:pt x="113" y="655"/>
                      <a:pt x="119" y="648"/>
                      <a:pt x="127" y="646"/>
                    </a:cubicBezTo>
                    <a:cubicBezTo>
                      <a:pt x="127" y="651"/>
                      <a:pt x="121" y="656"/>
                      <a:pt x="117" y="659"/>
                    </a:cubicBezTo>
                    <a:cubicBezTo>
                      <a:pt x="107" y="663"/>
                      <a:pt x="93" y="662"/>
                      <a:pt x="85" y="653"/>
                    </a:cubicBezTo>
                    <a:cubicBezTo>
                      <a:pt x="79" y="644"/>
                      <a:pt x="79" y="632"/>
                      <a:pt x="82" y="621"/>
                    </a:cubicBezTo>
                    <a:cubicBezTo>
                      <a:pt x="89" y="613"/>
                      <a:pt x="96" y="605"/>
                      <a:pt x="106" y="606"/>
                    </a:cubicBezTo>
                    <a:close/>
                    <a:moveTo>
                      <a:pt x="118" y="611"/>
                    </a:moveTo>
                    <a:cubicBezTo>
                      <a:pt x="111" y="617"/>
                      <a:pt x="98" y="622"/>
                      <a:pt x="98" y="634"/>
                    </a:cubicBezTo>
                    <a:cubicBezTo>
                      <a:pt x="98" y="640"/>
                      <a:pt x="97" y="645"/>
                      <a:pt x="98" y="651"/>
                    </a:cubicBezTo>
                    <a:cubicBezTo>
                      <a:pt x="94" y="649"/>
                      <a:pt x="92" y="646"/>
                      <a:pt x="92" y="641"/>
                    </a:cubicBezTo>
                    <a:cubicBezTo>
                      <a:pt x="91" y="628"/>
                      <a:pt x="100" y="616"/>
                      <a:pt x="110" y="609"/>
                    </a:cubicBezTo>
                    <a:cubicBezTo>
                      <a:pt x="113" y="608"/>
                      <a:pt x="118" y="608"/>
                      <a:pt x="118" y="611"/>
                    </a:cubicBezTo>
                    <a:close/>
                    <a:moveTo>
                      <a:pt x="57" y="625"/>
                    </a:moveTo>
                    <a:cubicBezTo>
                      <a:pt x="56" y="627"/>
                      <a:pt x="56" y="627"/>
                      <a:pt x="56" y="627"/>
                    </a:cubicBezTo>
                    <a:cubicBezTo>
                      <a:pt x="54" y="636"/>
                      <a:pt x="56" y="644"/>
                      <a:pt x="55" y="652"/>
                    </a:cubicBezTo>
                    <a:cubicBezTo>
                      <a:pt x="52" y="656"/>
                      <a:pt x="48" y="660"/>
                      <a:pt x="51" y="665"/>
                    </a:cubicBezTo>
                    <a:cubicBezTo>
                      <a:pt x="51" y="669"/>
                      <a:pt x="56" y="670"/>
                      <a:pt x="59" y="672"/>
                    </a:cubicBezTo>
                    <a:cubicBezTo>
                      <a:pt x="60" y="670"/>
                      <a:pt x="63" y="669"/>
                      <a:pt x="63" y="667"/>
                    </a:cubicBezTo>
                    <a:cubicBezTo>
                      <a:pt x="62" y="666"/>
                      <a:pt x="62" y="665"/>
                      <a:pt x="61" y="665"/>
                    </a:cubicBezTo>
                    <a:cubicBezTo>
                      <a:pt x="60" y="665"/>
                      <a:pt x="57" y="666"/>
                      <a:pt x="56" y="665"/>
                    </a:cubicBezTo>
                    <a:cubicBezTo>
                      <a:pt x="55" y="663"/>
                      <a:pt x="54" y="661"/>
                      <a:pt x="55" y="660"/>
                    </a:cubicBezTo>
                    <a:cubicBezTo>
                      <a:pt x="60" y="659"/>
                      <a:pt x="66" y="652"/>
                      <a:pt x="70" y="659"/>
                    </a:cubicBezTo>
                    <a:cubicBezTo>
                      <a:pt x="74" y="663"/>
                      <a:pt x="71" y="668"/>
                      <a:pt x="70" y="672"/>
                    </a:cubicBezTo>
                    <a:cubicBezTo>
                      <a:pt x="65" y="676"/>
                      <a:pt x="65" y="676"/>
                      <a:pt x="65" y="676"/>
                    </a:cubicBezTo>
                    <a:cubicBezTo>
                      <a:pt x="65" y="680"/>
                      <a:pt x="66" y="686"/>
                      <a:pt x="62" y="690"/>
                    </a:cubicBezTo>
                    <a:cubicBezTo>
                      <a:pt x="60" y="694"/>
                      <a:pt x="55" y="696"/>
                      <a:pt x="51" y="699"/>
                    </a:cubicBezTo>
                    <a:cubicBezTo>
                      <a:pt x="48" y="695"/>
                      <a:pt x="51" y="691"/>
                      <a:pt x="48" y="686"/>
                    </a:cubicBezTo>
                    <a:cubicBezTo>
                      <a:pt x="42" y="674"/>
                      <a:pt x="37" y="660"/>
                      <a:pt x="36" y="646"/>
                    </a:cubicBezTo>
                    <a:cubicBezTo>
                      <a:pt x="38" y="635"/>
                      <a:pt x="37" y="624"/>
                      <a:pt x="45" y="616"/>
                    </a:cubicBezTo>
                    <a:cubicBezTo>
                      <a:pt x="49" y="619"/>
                      <a:pt x="57" y="618"/>
                      <a:pt x="57" y="625"/>
                    </a:cubicBezTo>
                    <a:close/>
                    <a:moveTo>
                      <a:pt x="75" y="688"/>
                    </a:moveTo>
                    <a:cubicBezTo>
                      <a:pt x="86" y="694"/>
                      <a:pt x="98" y="697"/>
                      <a:pt x="111" y="695"/>
                    </a:cubicBezTo>
                    <a:cubicBezTo>
                      <a:pt x="117" y="701"/>
                      <a:pt x="116" y="711"/>
                      <a:pt x="116" y="718"/>
                    </a:cubicBezTo>
                    <a:cubicBezTo>
                      <a:pt x="111" y="720"/>
                      <a:pt x="107" y="726"/>
                      <a:pt x="104" y="730"/>
                    </a:cubicBezTo>
                    <a:cubicBezTo>
                      <a:pt x="104" y="736"/>
                      <a:pt x="105" y="745"/>
                      <a:pt x="111" y="748"/>
                    </a:cubicBezTo>
                    <a:cubicBezTo>
                      <a:pt x="105" y="762"/>
                      <a:pt x="89" y="767"/>
                      <a:pt x="74" y="767"/>
                    </a:cubicBezTo>
                    <a:cubicBezTo>
                      <a:pt x="71" y="766"/>
                      <a:pt x="66" y="767"/>
                      <a:pt x="63" y="764"/>
                    </a:cubicBezTo>
                    <a:cubicBezTo>
                      <a:pt x="57" y="765"/>
                      <a:pt x="55" y="759"/>
                      <a:pt x="51" y="755"/>
                    </a:cubicBezTo>
                    <a:cubicBezTo>
                      <a:pt x="45" y="745"/>
                      <a:pt x="51" y="734"/>
                      <a:pt x="57" y="725"/>
                    </a:cubicBezTo>
                    <a:cubicBezTo>
                      <a:pt x="61" y="720"/>
                      <a:pt x="69" y="720"/>
                      <a:pt x="74" y="722"/>
                    </a:cubicBezTo>
                    <a:cubicBezTo>
                      <a:pt x="79" y="722"/>
                      <a:pt x="81" y="727"/>
                      <a:pt x="84" y="729"/>
                    </a:cubicBezTo>
                    <a:cubicBezTo>
                      <a:pt x="84" y="733"/>
                      <a:pt x="82" y="737"/>
                      <a:pt x="79" y="737"/>
                    </a:cubicBezTo>
                    <a:cubicBezTo>
                      <a:pt x="76" y="738"/>
                      <a:pt x="71" y="736"/>
                      <a:pt x="69" y="740"/>
                    </a:cubicBezTo>
                    <a:cubicBezTo>
                      <a:pt x="66" y="742"/>
                      <a:pt x="68" y="745"/>
                      <a:pt x="68" y="747"/>
                    </a:cubicBezTo>
                    <a:cubicBezTo>
                      <a:pt x="72" y="753"/>
                      <a:pt x="79" y="751"/>
                      <a:pt x="85" y="752"/>
                    </a:cubicBezTo>
                    <a:cubicBezTo>
                      <a:pt x="93" y="748"/>
                      <a:pt x="99" y="738"/>
                      <a:pt x="99" y="729"/>
                    </a:cubicBezTo>
                    <a:cubicBezTo>
                      <a:pt x="99" y="717"/>
                      <a:pt x="92" y="709"/>
                      <a:pt x="85" y="700"/>
                    </a:cubicBezTo>
                    <a:cubicBezTo>
                      <a:pt x="79" y="698"/>
                      <a:pt x="77" y="690"/>
                      <a:pt x="70" y="689"/>
                    </a:cubicBezTo>
                    <a:cubicBezTo>
                      <a:pt x="68" y="688"/>
                      <a:pt x="68" y="686"/>
                      <a:pt x="70" y="686"/>
                    </a:cubicBezTo>
                    <a:cubicBezTo>
                      <a:pt x="72" y="685"/>
                      <a:pt x="73" y="687"/>
                      <a:pt x="75" y="688"/>
                    </a:cubicBezTo>
                    <a:close/>
                    <a:moveTo>
                      <a:pt x="144" y="694"/>
                    </a:moveTo>
                    <a:cubicBezTo>
                      <a:pt x="141" y="696"/>
                      <a:pt x="138" y="696"/>
                      <a:pt x="134" y="697"/>
                    </a:cubicBezTo>
                    <a:cubicBezTo>
                      <a:pt x="134" y="694"/>
                      <a:pt x="127" y="690"/>
                      <a:pt x="133" y="688"/>
                    </a:cubicBezTo>
                    <a:cubicBezTo>
                      <a:pt x="137" y="688"/>
                      <a:pt x="143" y="689"/>
                      <a:pt x="144" y="694"/>
                    </a:cubicBezTo>
                    <a:close/>
                    <a:moveTo>
                      <a:pt x="133" y="706"/>
                    </a:moveTo>
                    <a:cubicBezTo>
                      <a:pt x="136" y="713"/>
                      <a:pt x="133" y="721"/>
                      <a:pt x="135" y="728"/>
                    </a:cubicBezTo>
                    <a:cubicBezTo>
                      <a:pt x="135" y="734"/>
                      <a:pt x="134" y="741"/>
                      <a:pt x="132" y="746"/>
                    </a:cubicBezTo>
                    <a:cubicBezTo>
                      <a:pt x="133" y="754"/>
                      <a:pt x="133" y="754"/>
                      <a:pt x="133" y="754"/>
                    </a:cubicBezTo>
                    <a:cubicBezTo>
                      <a:pt x="130" y="755"/>
                      <a:pt x="129" y="752"/>
                      <a:pt x="128" y="749"/>
                    </a:cubicBezTo>
                    <a:cubicBezTo>
                      <a:pt x="128" y="747"/>
                      <a:pt x="129" y="744"/>
                      <a:pt x="126" y="743"/>
                    </a:cubicBezTo>
                    <a:cubicBezTo>
                      <a:pt x="122" y="742"/>
                      <a:pt x="119" y="748"/>
                      <a:pt x="114" y="744"/>
                    </a:cubicBezTo>
                    <a:cubicBezTo>
                      <a:pt x="110" y="741"/>
                      <a:pt x="109" y="736"/>
                      <a:pt x="110" y="730"/>
                    </a:cubicBezTo>
                    <a:cubicBezTo>
                      <a:pt x="111" y="728"/>
                      <a:pt x="115" y="726"/>
                      <a:pt x="116" y="724"/>
                    </a:cubicBezTo>
                    <a:cubicBezTo>
                      <a:pt x="120" y="724"/>
                      <a:pt x="121" y="732"/>
                      <a:pt x="125" y="728"/>
                    </a:cubicBezTo>
                    <a:cubicBezTo>
                      <a:pt x="126" y="726"/>
                      <a:pt x="127" y="725"/>
                      <a:pt x="126" y="724"/>
                    </a:cubicBezTo>
                    <a:cubicBezTo>
                      <a:pt x="118" y="721"/>
                      <a:pt x="125" y="713"/>
                      <a:pt x="122" y="707"/>
                    </a:cubicBezTo>
                    <a:cubicBezTo>
                      <a:pt x="122" y="702"/>
                      <a:pt x="112" y="694"/>
                      <a:pt x="123" y="693"/>
                    </a:cubicBezTo>
                    <a:cubicBezTo>
                      <a:pt x="128" y="694"/>
                      <a:pt x="130" y="701"/>
                      <a:pt x="133" y="706"/>
                    </a:cubicBezTo>
                    <a:close/>
                    <a:moveTo>
                      <a:pt x="124" y="756"/>
                    </a:moveTo>
                    <a:cubicBezTo>
                      <a:pt x="117" y="776"/>
                      <a:pt x="94" y="783"/>
                      <a:pt x="83" y="801"/>
                    </a:cubicBezTo>
                    <a:cubicBezTo>
                      <a:pt x="87" y="807"/>
                      <a:pt x="90" y="798"/>
                      <a:pt x="95" y="798"/>
                    </a:cubicBezTo>
                    <a:cubicBezTo>
                      <a:pt x="98" y="797"/>
                      <a:pt x="102" y="798"/>
                      <a:pt x="104" y="801"/>
                    </a:cubicBezTo>
                    <a:cubicBezTo>
                      <a:pt x="107" y="807"/>
                      <a:pt x="104" y="812"/>
                      <a:pt x="101" y="817"/>
                    </a:cubicBezTo>
                    <a:cubicBezTo>
                      <a:pt x="96" y="822"/>
                      <a:pt x="87" y="825"/>
                      <a:pt x="80" y="822"/>
                    </a:cubicBezTo>
                    <a:cubicBezTo>
                      <a:pt x="76" y="822"/>
                      <a:pt x="72" y="818"/>
                      <a:pt x="70" y="814"/>
                    </a:cubicBezTo>
                    <a:cubicBezTo>
                      <a:pt x="63" y="805"/>
                      <a:pt x="65" y="791"/>
                      <a:pt x="71" y="783"/>
                    </a:cubicBezTo>
                    <a:cubicBezTo>
                      <a:pt x="79" y="769"/>
                      <a:pt x="96" y="773"/>
                      <a:pt x="106" y="763"/>
                    </a:cubicBezTo>
                    <a:cubicBezTo>
                      <a:pt x="113" y="760"/>
                      <a:pt x="112" y="747"/>
                      <a:pt x="122" y="752"/>
                    </a:cubicBezTo>
                    <a:cubicBezTo>
                      <a:pt x="124" y="756"/>
                      <a:pt x="124" y="756"/>
                      <a:pt x="124" y="756"/>
                    </a:cubicBezTo>
                    <a:close/>
                    <a:moveTo>
                      <a:pt x="70" y="775"/>
                    </a:moveTo>
                    <a:cubicBezTo>
                      <a:pt x="68" y="779"/>
                      <a:pt x="64" y="779"/>
                      <a:pt x="61" y="779"/>
                    </a:cubicBezTo>
                    <a:cubicBezTo>
                      <a:pt x="59" y="780"/>
                      <a:pt x="57" y="778"/>
                      <a:pt x="57" y="777"/>
                    </a:cubicBezTo>
                    <a:cubicBezTo>
                      <a:pt x="57" y="774"/>
                      <a:pt x="60" y="773"/>
                      <a:pt x="62" y="772"/>
                    </a:cubicBezTo>
                    <a:cubicBezTo>
                      <a:pt x="65" y="772"/>
                      <a:pt x="70" y="772"/>
                      <a:pt x="70" y="7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3"/>
              <p:cNvSpPr>
                <a:spLocks noEditPoints="1"/>
              </p:cNvSpPr>
              <p:nvPr/>
            </p:nvSpPr>
            <p:spPr bwMode="auto">
              <a:xfrm>
                <a:off x="2565401" y="3857625"/>
                <a:ext cx="3095625" cy="3127375"/>
              </a:xfrm>
              <a:custGeom>
                <a:avLst/>
                <a:gdLst>
                  <a:gd name="T0" fmla="*/ 305 w 824"/>
                  <a:gd name="T1" fmla="*/ 750 h 833"/>
                  <a:gd name="T2" fmla="*/ 508 w 824"/>
                  <a:gd name="T3" fmla="*/ 773 h 833"/>
                  <a:gd name="T4" fmla="*/ 786 w 824"/>
                  <a:gd name="T5" fmla="*/ 795 h 833"/>
                  <a:gd name="T6" fmla="*/ 501 w 824"/>
                  <a:gd name="T7" fmla="*/ 688 h 833"/>
                  <a:gd name="T8" fmla="*/ 372 w 824"/>
                  <a:gd name="T9" fmla="*/ 726 h 833"/>
                  <a:gd name="T10" fmla="*/ 332 w 824"/>
                  <a:gd name="T11" fmla="*/ 731 h 833"/>
                  <a:gd name="T12" fmla="*/ 471 w 824"/>
                  <a:gd name="T13" fmla="*/ 626 h 833"/>
                  <a:gd name="T14" fmla="*/ 205 w 824"/>
                  <a:gd name="T15" fmla="*/ 636 h 833"/>
                  <a:gd name="T16" fmla="*/ 154 w 824"/>
                  <a:gd name="T17" fmla="*/ 808 h 833"/>
                  <a:gd name="T18" fmla="*/ 107 w 824"/>
                  <a:gd name="T19" fmla="*/ 678 h 833"/>
                  <a:gd name="T20" fmla="*/ 198 w 824"/>
                  <a:gd name="T21" fmla="*/ 364 h 833"/>
                  <a:gd name="T22" fmla="*/ 205 w 824"/>
                  <a:gd name="T23" fmla="*/ 443 h 833"/>
                  <a:gd name="T24" fmla="*/ 136 w 824"/>
                  <a:gd name="T25" fmla="*/ 222 h 833"/>
                  <a:gd name="T26" fmla="*/ 69 w 824"/>
                  <a:gd name="T27" fmla="*/ 115 h 833"/>
                  <a:gd name="T28" fmla="*/ 16 w 824"/>
                  <a:gd name="T29" fmla="*/ 408 h 833"/>
                  <a:gd name="T30" fmla="*/ 6 w 824"/>
                  <a:gd name="T31" fmla="*/ 651 h 833"/>
                  <a:gd name="T32" fmla="*/ 198 w 824"/>
                  <a:gd name="T33" fmla="*/ 793 h 833"/>
                  <a:gd name="T34" fmla="*/ 432 w 824"/>
                  <a:gd name="T35" fmla="*/ 798 h 833"/>
                  <a:gd name="T36" fmla="*/ 240 w 824"/>
                  <a:gd name="T37" fmla="*/ 762 h 833"/>
                  <a:gd name="T38" fmla="*/ 571 w 824"/>
                  <a:gd name="T39" fmla="*/ 809 h 833"/>
                  <a:gd name="T40" fmla="*/ 274 w 824"/>
                  <a:gd name="T41" fmla="*/ 656 h 833"/>
                  <a:gd name="T42" fmla="*/ 320 w 824"/>
                  <a:gd name="T43" fmla="*/ 586 h 833"/>
                  <a:gd name="T44" fmla="*/ 203 w 824"/>
                  <a:gd name="T45" fmla="*/ 667 h 833"/>
                  <a:gd name="T46" fmla="*/ 688 w 824"/>
                  <a:gd name="T47" fmla="*/ 803 h 833"/>
                  <a:gd name="T48" fmla="*/ 584 w 824"/>
                  <a:gd name="T49" fmla="*/ 758 h 833"/>
                  <a:gd name="T50" fmla="*/ 582 w 824"/>
                  <a:gd name="T51" fmla="*/ 793 h 833"/>
                  <a:gd name="T52" fmla="*/ 740 w 824"/>
                  <a:gd name="T53" fmla="*/ 807 h 833"/>
                  <a:gd name="T54" fmla="*/ 13 w 824"/>
                  <a:gd name="T55" fmla="*/ 758 h 833"/>
                  <a:gd name="T56" fmla="*/ 624 w 824"/>
                  <a:gd name="T57" fmla="*/ 788 h 833"/>
                  <a:gd name="T58" fmla="*/ 799 w 824"/>
                  <a:gd name="T59" fmla="*/ 769 h 833"/>
                  <a:gd name="T60" fmla="*/ 85 w 824"/>
                  <a:gd name="T61" fmla="*/ 719 h 833"/>
                  <a:gd name="T62" fmla="*/ 596 w 824"/>
                  <a:gd name="T63" fmla="*/ 771 h 833"/>
                  <a:gd name="T64" fmla="*/ 427 w 824"/>
                  <a:gd name="T65" fmla="*/ 753 h 833"/>
                  <a:gd name="T66" fmla="*/ 794 w 824"/>
                  <a:gd name="T67" fmla="*/ 769 h 833"/>
                  <a:gd name="T68" fmla="*/ 756 w 824"/>
                  <a:gd name="T69" fmla="*/ 717 h 833"/>
                  <a:gd name="T70" fmla="*/ 217 w 824"/>
                  <a:gd name="T71" fmla="*/ 700 h 833"/>
                  <a:gd name="T72" fmla="*/ 338 w 824"/>
                  <a:gd name="T73" fmla="*/ 675 h 833"/>
                  <a:gd name="T74" fmla="*/ 181 w 824"/>
                  <a:gd name="T75" fmla="*/ 573 h 833"/>
                  <a:gd name="T76" fmla="*/ 85 w 824"/>
                  <a:gd name="T77" fmla="*/ 585 h 833"/>
                  <a:gd name="T78" fmla="*/ 382 w 824"/>
                  <a:gd name="T79" fmla="*/ 645 h 833"/>
                  <a:gd name="T80" fmla="*/ 483 w 824"/>
                  <a:gd name="T81" fmla="*/ 610 h 833"/>
                  <a:gd name="T82" fmla="*/ 147 w 824"/>
                  <a:gd name="T83" fmla="*/ 549 h 833"/>
                  <a:gd name="T84" fmla="*/ 427 w 824"/>
                  <a:gd name="T85" fmla="*/ 621 h 833"/>
                  <a:gd name="T86" fmla="*/ 374 w 824"/>
                  <a:gd name="T87" fmla="*/ 621 h 833"/>
                  <a:gd name="T88" fmla="*/ 374 w 824"/>
                  <a:gd name="T89" fmla="*/ 621 h 833"/>
                  <a:gd name="T90" fmla="*/ 447 w 824"/>
                  <a:gd name="T91" fmla="*/ 577 h 833"/>
                  <a:gd name="T92" fmla="*/ 114 w 824"/>
                  <a:gd name="T93" fmla="*/ 402 h 833"/>
                  <a:gd name="T94" fmla="*/ 261 w 824"/>
                  <a:gd name="T95" fmla="*/ 520 h 833"/>
                  <a:gd name="T96" fmla="*/ 172 w 824"/>
                  <a:gd name="T97" fmla="*/ 532 h 833"/>
                  <a:gd name="T98" fmla="*/ 179 w 824"/>
                  <a:gd name="T99" fmla="*/ 519 h 833"/>
                  <a:gd name="T100" fmla="*/ 164 w 824"/>
                  <a:gd name="T101" fmla="*/ 498 h 833"/>
                  <a:gd name="T102" fmla="*/ 201 w 824"/>
                  <a:gd name="T103" fmla="*/ 404 h 833"/>
                  <a:gd name="T104" fmla="*/ 118 w 824"/>
                  <a:gd name="T105" fmla="*/ 392 h 833"/>
                  <a:gd name="T106" fmla="*/ 40 w 824"/>
                  <a:gd name="T107" fmla="*/ 348 h 833"/>
                  <a:gd name="T108" fmla="*/ 263 w 824"/>
                  <a:gd name="T109" fmla="*/ 399 h 833"/>
                  <a:gd name="T110" fmla="*/ 78 w 824"/>
                  <a:gd name="T111" fmla="*/ 229 h 833"/>
                  <a:gd name="T112" fmla="*/ 72 w 824"/>
                  <a:gd name="T113" fmla="*/ 361 h 833"/>
                  <a:gd name="T114" fmla="*/ 93 w 824"/>
                  <a:gd name="T115" fmla="*/ 296 h 833"/>
                  <a:gd name="T116" fmla="*/ 75 w 824"/>
                  <a:gd name="T117" fmla="*/ 153 h 833"/>
                  <a:gd name="T118" fmla="*/ 108 w 824"/>
                  <a:gd name="T119" fmla="*/ 225 h 833"/>
                  <a:gd name="T120" fmla="*/ 51 w 824"/>
                  <a:gd name="T121" fmla="*/ 144 h 833"/>
                  <a:gd name="T122" fmla="*/ 73 w 824"/>
                  <a:gd name="T123" fmla="*/ 141 h 833"/>
                  <a:gd name="T124" fmla="*/ 127 w 824"/>
                  <a:gd name="T125" fmla="*/ 74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4" h="833">
                    <a:moveTo>
                      <a:pt x="66" y="817"/>
                    </a:moveTo>
                    <a:cubicBezTo>
                      <a:pt x="66" y="816"/>
                      <a:pt x="65" y="813"/>
                      <a:pt x="67" y="813"/>
                    </a:cubicBezTo>
                    <a:cubicBezTo>
                      <a:pt x="93" y="820"/>
                      <a:pt x="123" y="829"/>
                      <a:pt x="149" y="817"/>
                    </a:cubicBezTo>
                    <a:cubicBezTo>
                      <a:pt x="166" y="809"/>
                      <a:pt x="166" y="809"/>
                      <a:pt x="166" y="809"/>
                    </a:cubicBezTo>
                    <a:cubicBezTo>
                      <a:pt x="170" y="816"/>
                      <a:pt x="175" y="823"/>
                      <a:pt x="182" y="827"/>
                    </a:cubicBezTo>
                    <a:cubicBezTo>
                      <a:pt x="188" y="827"/>
                      <a:pt x="183" y="821"/>
                      <a:pt x="186" y="818"/>
                    </a:cubicBezTo>
                    <a:cubicBezTo>
                      <a:pt x="193" y="808"/>
                      <a:pt x="200" y="797"/>
                      <a:pt x="208" y="787"/>
                    </a:cubicBezTo>
                    <a:cubicBezTo>
                      <a:pt x="208" y="786"/>
                      <a:pt x="208" y="783"/>
                      <a:pt x="211" y="782"/>
                    </a:cubicBezTo>
                    <a:cubicBezTo>
                      <a:pt x="213" y="784"/>
                      <a:pt x="218" y="787"/>
                      <a:pt x="221" y="783"/>
                    </a:cubicBezTo>
                    <a:cubicBezTo>
                      <a:pt x="223" y="781"/>
                      <a:pt x="223" y="774"/>
                      <a:pt x="227" y="777"/>
                    </a:cubicBezTo>
                    <a:cubicBezTo>
                      <a:pt x="232" y="782"/>
                      <a:pt x="239" y="780"/>
                      <a:pt x="245" y="784"/>
                    </a:cubicBezTo>
                    <a:cubicBezTo>
                      <a:pt x="238" y="787"/>
                      <a:pt x="235" y="795"/>
                      <a:pt x="236" y="802"/>
                    </a:cubicBezTo>
                    <a:cubicBezTo>
                      <a:pt x="238" y="809"/>
                      <a:pt x="244" y="815"/>
                      <a:pt x="251" y="817"/>
                    </a:cubicBezTo>
                    <a:cubicBezTo>
                      <a:pt x="259" y="818"/>
                      <a:pt x="267" y="814"/>
                      <a:pt x="272" y="807"/>
                    </a:cubicBezTo>
                    <a:cubicBezTo>
                      <a:pt x="279" y="799"/>
                      <a:pt x="280" y="787"/>
                      <a:pt x="277" y="778"/>
                    </a:cubicBezTo>
                    <a:cubicBezTo>
                      <a:pt x="268" y="765"/>
                      <a:pt x="268" y="765"/>
                      <a:pt x="268" y="765"/>
                    </a:cubicBezTo>
                    <a:cubicBezTo>
                      <a:pt x="267" y="760"/>
                      <a:pt x="268" y="753"/>
                      <a:pt x="262" y="750"/>
                    </a:cubicBezTo>
                    <a:cubicBezTo>
                      <a:pt x="271" y="740"/>
                      <a:pt x="280" y="725"/>
                      <a:pt x="273" y="712"/>
                    </a:cubicBezTo>
                    <a:cubicBezTo>
                      <a:pt x="275" y="706"/>
                      <a:pt x="277" y="700"/>
                      <a:pt x="277" y="693"/>
                    </a:cubicBezTo>
                    <a:cubicBezTo>
                      <a:pt x="280" y="693"/>
                      <a:pt x="280" y="693"/>
                      <a:pt x="280" y="693"/>
                    </a:cubicBezTo>
                    <a:cubicBezTo>
                      <a:pt x="292" y="711"/>
                      <a:pt x="295" y="731"/>
                      <a:pt x="305" y="750"/>
                    </a:cubicBezTo>
                    <a:cubicBezTo>
                      <a:pt x="313" y="772"/>
                      <a:pt x="329" y="796"/>
                      <a:pt x="350" y="808"/>
                    </a:cubicBezTo>
                    <a:cubicBezTo>
                      <a:pt x="360" y="812"/>
                      <a:pt x="371" y="816"/>
                      <a:pt x="381" y="813"/>
                    </a:cubicBezTo>
                    <a:cubicBezTo>
                      <a:pt x="401" y="823"/>
                      <a:pt x="425" y="833"/>
                      <a:pt x="447" y="822"/>
                    </a:cubicBezTo>
                    <a:cubicBezTo>
                      <a:pt x="458" y="816"/>
                      <a:pt x="470" y="810"/>
                      <a:pt x="483" y="814"/>
                    </a:cubicBezTo>
                    <a:cubicBezTo>
                      <a:pt x="489" y="806"/>
                      <a:pt x="470" y="800"/>
                      <a:pt x="483" y="795"/>
                    </a:cubicBezTo>
                    <a:cubicBezTo>
                      <a:pt x="487" y="791"/>
                      <a:pt x="490" y="783"/>
                      <a:pt x="496" y="785"/>
                    </a:cubicBezTo>
                    <a:cubicBezTo>
                      <a:pt x="499" y="789"/>
                      <a:pt x="503" y="793"/>
                      <a:pt x="509" y="793"/>
                    </a:cubicBezTo>
                    <a:cubicBezTo>
                      <a:pt x="511" y="786"/>
                      <a:pt x="500" y="785"/>
                      <a:pt x="498" y="778"/>
                    </a:cubicBezTo>
                    <a:cubicBezTo>
                      <a:pt x="498" y="776"/>
                      <a:pt x="497" y="775"/>
                      <a:pt x="496" y="775"/>
                    </a:cubicBezTo>
                    <a:cubicBezTo>
                      <a:pt x="485" y="779"/>
                      <a:pt x="482" y="793"/>
                      <a:pt x="473" y="798"/>
                    </a:cubicBezTo>
                    <a:cubicBezTo>
                      <a:pt x="471" y="797"/>
                      <a:pt x="469" y="798"/>
                      <a:pt x="468" y="796"/>
                    </a:cubicBezTo>
                    <a:cubicBezTo>
                      <a:pt x="482" y="775"/>
                      <a:pt x="495" y="748"/>
                      <a:pt x="522" y="745"/>
                    </a:cubicBezTo>
                    <a:cubicBezTo>
                      <a:pt x="530" y="745"/>
                      <a:pt x="537" y="747"/>
                      <a:pt x="542" y="752"/>
                    </a:cubicBezTo>
                    <a:cubicBezTo>
                      <a:pt x="545" y="758"/>
                      <a:pt x="546" y="767"/>
                      <a:pt x="542" y="772"/>
                    </a:cubicBezTo>
                    <a:cubicBezTo>
                      <a:pt x="540" y="772"/>
                      <a:pt x="540" y="772"/>
                      <a:pt x="540" y="772"/>
                    </a:cubicBezTo>
                    <a:cubicBezTo>
                      <a:pt x="539" y="765"/>
                      <a:pt x="545" y="758"/>
                      <a:pt x="538" y="753"/>
                    </a:cubicBezTo>
                    <a:cubicBezTo>
                      <a:pt x="534" y="750"/>
                      <a:pt x="527" y="748"/>
                      <a:pt x="522" y="749"/>
                    </a:cubicBezTo>
                    <a:cubicBezTo>
                      <a:pt x="513" y="751"/>
                      <a:pt x="507" y="760"/>
                      <a:pt x="503" y="767"/>
                    </a:cubicBezTo>
                    <a:cubicBezTo>
                      <a:pt x="501" y="771"/>
                      <a:pt x="504" y="775"/>
                      <a:pt x="505" y="779"/>
                    </a:cubicBezTo>
                    <a:cubicBezTo>
                      <a:pt x="506" y="781"/>
                      <a:pt x="508" y="781"/>
                      <a:pt x="510" y="781"/>
                    </a:cubicBezTo>
                    <a:cubicBezTo>
                      <a:pt x="514" y="777"/>
                      <a:pt x="508" y="776"/>
                      <a:pt x="508" y="773"/>
                    </a:cubicBezTo>
                    <a:cubicBezTo>
                      <a:pt x="506" y="766"/>
                      <a:pt x="512" y="761"/>
                      <a:pt x="516" y="757"/>
                    </a:cubicBezTo>
                    <a:cubicBezTo>
                      <a:pt x="524" y="754"/>
                      <a:pt x="524" y="754"/>
                      <a:pt x="524" y="754"/>
                    </a:cubicBezTo>
                    <a:cubicBezTo>
                      <a:pt x="530" y="753"/>
                      <a:pt x="536" y="755"/>
                      <a:pt x="537" y="761"/>
                    </a:cubicBezTo>
                    <a:cubicBezTo>
                      <a:pt x="537" y="768"/>
                      <a:pt x="535" y="774"/>
                      <a:pt x="528" y="777"/>
                    </a:cubicBezTo>
                    <a:cubicBezTo>
                      <a:pt x="523" y="778"/>
                      <a:pt x="518" y="784"/>
                      <a:pt x="516" y="788"/>
                    </a:cubicBezTo>
                    <a:cubicBezTo>
                      <a:pt x="516" y="799"/>
                      <a:pt x="518" y="811"/>
                      <a:pt x="527" y="817"/>
                    </a:cubicBezTo>
                    <a:cubicBezTo>
                      <a:pt x="536" y="822"/>
                      <a:pt x="549" y="828"/>
                      <a:pt x="560" y="822"/>
                    </a:cubicBezTo>
                    <a:cubicBezTo>
                      <a:pt x="567" y="819"/>
                      <a:pt x="575" y="811"/>
                      <a:pt x="581" y="805"/>
                    </a:cubicBezTo>
                    <a:cubicBezTo>
                      <a:pt x="587" y="807"/>
                      <a:pt x="593" y="813"/>
                      <a:pt x="601" y="811"/>
                    </a:cubicBezTo>
                    <a:cubicBezTo>
                      <a:pt x="605" y="809"/>
                      <a:pt x="610" y="807"/>
                      <a:pt x="614" y="810"/>
                    </a:cubicBezTo>
                    <a:cubicBezTo>
                      <a:pt x="637" y="833"/>
                      <a:pt x="668" y="812"/>
                      <a:pt x="692" y="809"/>
                    </a:cubicBezTo>
                    <a:cubicBezTo>
                      <a:pt x="695" y="805"/>
                      <a:pt x="695" y="800"/>
                      <a:pt x="694" y="796"/>
                    </a:cubicBezTo>
                    <a:cubicBezTo>
                      <a:pt x="692" y="791"/>
                      <a:pt x="688" y="786"/>
                      <a:pt x="683" y="784"/>
                    </a:cubicBezTo>
                    <a:cubicBezTo>
                      <a:pt x="679" y="783"/>
                      <a:pt x="675" y="784"/>
                      <a:pt x="674" y="781"/>
                    </a:cubicBezTo>
                    <a:cubicBezTo>
                      <a:pt x="679" y="773"/>
                      <a:pt x="679" y="773"/>
                      <a:pt x="679" y="773"/>
                    </a:cubicBezTo>
                    <a:cubicBezTo>
                      <a:pt x="685" y="771"/>
                      <a:pt x="692" y="768"/>
                      <a:pt x="697" y="770"/>
                    </a:cubicBezTo>
                    <a:cubicBezTo>
                      <a:pt x="700" y="782"/>
                      <a:pt x="709" y="796"/>
                      <a:pt x="723" y="796"/>
                    </a:cubicBezTo>
                    <a:cubicBezTo>
                      <a:pt x="725" y="805"/>
                      <a:pt x="732" y="813"/>
                      <a:pt x="742" y="813"/>
                    </a:cubicBezTo>
                    <a:cubicBezTo>
                      <a:pt x="750" y="812"/>
                      <a:pt x="758" y="809"/>
                      <a:pt x="763" y="802"/>
                    </a:cubicBezTo>
                    <a:cubicBezTo>
                      <a:pt x="769" y="803"/>
                      <a:pt x="773" y="813"/>
                      <a:pt x="779" y="808"/>
                    </a:cubicBezTo>
                    <a:cubicBezTo>
                      <a:pt x="785" y="805"/>
                      <a:pt x="780" y="797"/>
                      <a:pt x="786" y="795"/>
                    </a:cubicBezTo>
                    <a:cubicBezTo>
                      <a:pt x="796" y="798"/>
                      <a:pt x="807" y="799"/>
                      <a:pt x="816" y="792"/>
                    </a:cubicBezTo>
                    <a:cubicBezTo>
                      <a:pt x="820" y="787"/>
                      <a:pt x="824" y="782"/>
                      <a:pt x="823" y="775"/>
                    </a:cubicBezTo>
                    <a:cubicBezTo>
                      <a:pt x="821" y="769"/>
                      <a:pt x="819" y="761"/>
                      <a:pt x="813" y="758"/>
                    </a:cubicBezTo>
                    <a:cubicBezTo>
                      <a:pt x="806" y="751"/>
                      <a:pt x="798" y="766"/>
                      <a:pt x="793" y="756"/>
                    </a:cubicBezTo>
                    <a:cubicBezTo>
                      <a:pt x="789" y="745"/>
                      <a:pt x="782" y="737"/>
                      <a:pt x="774" y="731"/>
                    </a:cubicBezTo>
                    <a:cubicBezTo>
                      <a:pt x="770" y="727"/>
                      <a:pt x="762" y="728"/>
                      <a:pt x="761" y="722"/>
                    </a:cubicBezTo>
                    <a:cubicBezTo>
                      <a:pt x="763" y="719"/>
                      <a:pt x="764" y="714"/>
                      <a:pt x="762" y="712"/>
                    </a:cubicBezTo>
                    <a:cubicBezTo>
                      <a:pt x="752" y="708"/>
                      <a:pt x="743" y="720"/>
                      <a:pt x="732" y="717"/>
                    </a:cubicBezTo>
                    <a:cubicBezTo>
                      <a:pt x="706" y="712"/>
                      <a:pt x="706" y="712"/>
                      <a:pt x="706" y="712"/>
                    </a:cubicBezTo>
                    <a:cubicBezTo>
                      <a:pt x="702" y="712"/>
                      <a:pt x="697" y="716"/>
                      <a:pt x="695" y="712"/>
                    </a:cubicBezTo>
                    <a:cubicBezTo>
                      <a:pt x="694" y="708"/>
                      <a:pt x="694" y="703"/>
                      <a:pt x="691" y="702"/>
                    </a:cubicBezTo>
                    <a:cubicBezTo>
                      <a:pt x="687" y="705"/>
                      <a:pt x="682" y="708"/>
                      <a:pt x="678" y="712"/>
                    </a:cubicBezTo>
                    <a:cubicBezTo>
                      <a:pt x="676" y="712"/>
                      <a:pt x="676" y="712"/>
                      <a:pt x="676" y="712"/>
                    </a:cubicBezTo>
                    <a:cubicBezTo>
                      <a:pt x="666" y="700"/>
                      <a:pt x="652" y="695"/>
                      <a:pt x="637" y="695"/>
                    </a:cubicBezTo>
                    <a:cubicBezTo>
                      <a:pt x="626" y="697"/>
                      <a:pt x="615" y="703"/>
                      <a:pt x="610" y="712"/>
                    </a:cubicBezTo>
                    <a:cubicBezTo>
                      <a:pt x="604" y="718"/>
                      <a:pt x="609" y="732"/>
                      <a:pt x="598" y="730"/>
                    </a:cubicBezTo>
                    <a:cubicBezTo>
                      <a:pt x="592" y="717"/>
                      <a:pt x="580" y="706"/>
                      <a:pt x="567" y="699"/>
                    </a:cubicBezTo>
                    <a:cubicBezTo>
                      <a:pt x="570" y="695"/>
                      <a:pt x="573" y="689"/>
                      <a:pt x="570" y="685"/>
                    </a:cubicBezTo>
                    <a:cubicBezTo>
                      <a:pt x="570" y="682"/>
                      <a:pt x="570" y="682"/>
                      <a:pt x="570" y="682"/>
                    </a:cubicBezTo>
                    <a:cubicBezTo>
                      <a:pt x="566" y="680"/>
                      <a:pt x="562" y="685"/>
                      <a:pt x="559" y="685"/>
                    </a:cubicBezTo>
                    <a:cubicBezTo>
                      <a:pt x="538" y="685"/>
                      <a:pt x="519" y="678"/>
                      <a:pt x="501" y="688"/>
                    </a:cubicBezTo>
                    <a:cubicBezTo>
                      <a:pt x="492" y="692"/>
                      <a:pt x="484" y="697"/>
                      <a:pt x="478" y="706"/>
                    </a:cubicBezTo>
                    <a:cubicBezTo>
                      <a:pt x="477" y="709"/>
                      <a:pt x="474" y="705"/>
                      <a:pt x="473" y="704"/>
                    </a:cubicBezTo>
                    <a:cubicBezTo>
                      <a:pt x="468" y="698"/>
                      <a:pt x="475" y="693"/>
                      <a:pt x="477" y="688"/>
                    </a:cubicBezTo>
                    <a:cubicBezTo>
                      <a:pt x="482" y="688"/>
                      <a:pt x="481" y="697"/>
                      <a:pt x="486" y="695"/>
                    </a:cubicBezTo>
                    <a:cubicBezTo>
                      <a:pt x="487" y="689"/>
                      <a:pt x="485" y="683"/>
                      <a:pt x="480" y="680"/>
                    </a:cubicBezTo>
                    <a:cubicBezTo>
                      <a:pt x="477" y="680"/>
                      <a:pt x="477" y="680"/>
                      <a:pt x="477" y="680"/>
                    </a:cubicBezTo>
                    <a:cubicBezTo>
                      <a:pt x="468" y="694"/>
                      <a:pt x="468" y="694"/>
                      <a:pt x="468" y="694"/>
                    </a:cubicBezTo>
                    <a:cubicBezTo>
                      <a:pt x="458" y="681"/>
                      <a:pt x="442" y="678"/>
                      <a:pt x="428" y="679"/>
                    </a:cubicBezTo>
                    <a:cubicBezTo>
                      <a:pt x="416" y="683"/>
                      <a:pt x="398" y="684"/>
                      <a:pt x="392" y="698"/>
                    </a:cubicBezTo>
                    <a:cubicBezTo>
                      <a:pt x="388" y="710"/>
                      <a:pt x="388" y="710"/>
                      <a:pt x="388" y="710"/>
                    </a:cubicBezTo>
                    <a:cubicBezTo>
                      <a:pt x="379" y="710"/>
                      <a:pt x="373" y="718"/>
                      <a:pt x="367" y="725"/>
                    </a:cubicBezTo>
                    <a:cubicBezTo>
                      <a:pt x="362" y="735"/>
                      <a:pt x="369" y="743"/>
                      <a:pt x="372" y="752"/>
                    </a:cubicBezTo>
                    <a:cubicBezTo>
                      <a:pt x="377" y="762"/>
                      <a:pt x="387" y="765"/>
                      <a:pt x="395" y="772"/>
                    </a:cubicBezTo>
                    <a:cubicBezTo>
                      <a:pt x="414" y="776"/>
                      <a:pt x="433" y="771"/>
                      <a:pt x="444" y="755"/>
                    </a:cubicBezTo>
                    <a:cubicBezTo>
                      <a:pt x="446" y="744"/>
                      <a:pt x="452" y="732"/>
                      <a:pt x="440" y="724"/>
                    </a:cubicBezTo>
                    <a:cubicBezTo>
                      <a:pt x="439" y="724"/>
                      <a:pt x="438" y="724"/>
                      <a:pt x="438" y="726"/>
                    </a:cubicBezTo>
                    <a:cubicBezTo>
                      <a:pt x="442" y="731"/>
                      <a:pt x="442" y="737"/>
                      <a:pt x="442" y="744"/>
                    </a:cubicBezTo>
                    <a:cubicBezTo>
                      <a:pt x="437" y="756"/>
                      <a:pt x="437" y="756"/>
                      <a:pt x="437" y="756"/>
                    </a:cubicBezTo>
                    <a:cubicBezTo>
                      <a:pt x="426" y="767"/>
                      <a:pt x="409" y="770"/>
                      <a:pt x="395" y="766"/>
                    </a:cubicBezTo>
                    <a:cubicBezTo>
                      <a:pt x="386" y="760"/>
                      <a:pt x="374" y="753"/>
                      <a:pt x="372" y="741"/>
                    </a:cubicBezTo>
                    <a:cubicBezTo>
                      <a:pt x="368" y="736"/>
                      <a:pt x="371" y="730"/>
                      <a:pt x="372" y="726"/>
                    </a:cubicBezTo>
                    <a:cubicBezTo>
                      <a:pt x="376" y="722"/>
                      <a:pt x="379" y="716"/>
                      <a:pt x="385" y="718"/>
                    </a:cubicBezTo>
                    <a:cubicBezTo>
                      <a:pt x="388" y="724"/>
                      <a:pt x="378" y="724"/>
                      <a:pt x="377" y="729"/>
                    </a:cubicBezTo>
                    <a:cubicBezTo>
                      <a:pt x="375" y="737"/>
                      <a:pt x="376" y="744"/>
                      <a:pt x="380" y="750"/>
                    </a:cubicBezTo>
                    <a:cubicBezTo>
                      <a:pt x="388" y="759"/>
                      <a:pt x="398" y="765"/>
                      <a:pt x="411" y="765"/>
                    </a:cubicBezTo>
                    <a:cubicBezTo>
                      <a:pt x="421" y="765"/>
                      <a:pt x="431" y="757"/>
                      <a:pt x="435" y="748"/>
                    </a:cubicBezTo>
                    <a:cubicBezTo>
                      <a:pt x="438" y="741"/>
                      <a:pt x="433" y="733"/>
                      <a:pt x="436" y="725"/>
                    </a:cubicBezTo>
                    <a:cubicBezTo>
                      <a:pt x="435" y="718"/>
                      <a:pt x="433" y="708"/>
                      <a:pt x="425" y="706"/>
                    </a:cubicBezTo>
                    <a:cubicBezTo>
                      <a:pt x="424" y="706"/>
                      <a:pt x="420" y="707"/>
                      <a:pt x="421" y="709"/>
                    </a:cubicBezTo>
                    <a:cubicBezTo>
                      <a:pt x="424" y="711"/>
                      <a:pt x="429" y="713"/>
                      <a:pt x="431" y="718"/>
                    </a:cubicBezTo>
                    <a:cubicBezTo>
                      <a:pt x="434" y="722"/>
                      <a:pt x="431" y="728"/>
                      <a:pt x="430" y="732"/>
                    </a:cubicBezTo>
                    <a:cubicBezTo>
                      <a:pt x="425" y="738"/>
                      <a:pt x="417" y="742"/>
                      <a:pt x="409" y="740"/>
                    </a:cubicBezTo>
                    <a:cubicBezTo>
                      <a:pt x="402" y="739"/>
                      <a:pt x="397" y="735"/>
                      <a:pt x="393" y="730"/>
                    </a:cubicBezTo>
                    <a:cubicBezTo>
                      <a:pt x="389" y="719"/>
                      <a:pt x="393" y="705"/>
                      <a:pt x="398" y="696"/>
                    </a:cubicBezTo>
                    <a:cubicBezTo>
                      <a:pt x="406" y="688"/>
                      <a:pt x="417" y="688"/>
                      <a:pt x="426" y="686"/>
                    </a:cubicBezTo>
                    <a:cubicBezTo>
                      <a:pt x="442" y="683"/>
                      <a:pt x="459" y="688"/>
                      <a:pt x="467" y="702"/>
                    </a:cubicBezTo>
                    <a:cubicBezTo>
                      <a:pt x="480" y="717"/>
                      <a:pt x="477" y="739"/>
                      <a:pt x="473" y="756"/>
                    </a:cubicBezTo>
                    <a:cubicBezTo>
                      <a:pt x="469" y="769"/>
                      <a:pt x="461" y="783"/>
                      <a:pt x="447" y="787"/>
                    </a:cubicBezTo>
                    <a:cubicBezTo>
                      <a:pt x="440" y="785"/>
                      <a:pt x="434" y="789"/>
                      <a:pt x="427" y="790"/>
                    </a:cubicBezTo>
                    <a:cubicBezTo>
                      <a:pt x="407" y="794"/>
                      <a:pt x="387" y="786"/>
                      <a:pt x="369" y="777"/>
                    </a:cubicBezTo>
                    <a:cubicBezTo>
                      <a:pt x="341" y="751"/>
                      <a:pt x="341" y="751"/>
                      <a:pt x="341" y="751"/>
                    </a:cubicBezTo>
                    <a:cubicBezTo>
                      <a:pt x="338" y="744"/>
                      <a:pt x="331" y="739"/>
                      <a:pt x="332" y="731"/>
                    </a:cubicBezTo>
                    <a:cubicBezTo>
                      <a:pt x="329" y="721"/>
                      <a:pt x="319" y="714"/>
                      <a:pt x="320" y="703"/>
                    </a:cubicBezTo>
                    <a:cubicBezTo>
                      <a:pt x="319" y="701"/>
                      <a:pt x="316" y="698"/>
                      <a:pt x="319" y="696"/>
                    </a:cubicBezTo>
                    <a:cubicBezTo>
                      <a:pt x="326" y="695"/>
                      <a:pt x="328" y="702"/>
                      <a:pt x="333" y="704"/>
                    </a:cubicBezTo>
                    <a:cubicBezTo>
                      <a:pt x="336" y="707"/>
                      <a:pt x="340" y="709"/>
                      <a:pt x="343" y="711"/>
                    </a:cubicBezTo>
                    <a:cubicBezTo>
                      <a:pt x="356" y="708"/>
                      <a:pt x="356" y="708"/>
                      <a:pt x="356" y="708"/>
                    </a:cubicBezTo>
                    <a:cubicBezTo>
                      <a:pt x="358" y="700"/>
                      <a:pt x="346" y="701"/>
                      <a:pt x="345" y="693"/>
                    </a:cubicBezTo>
                    <a:cubicBezTo>
                      <a:pt x="349" y="690"/>
                      <a:pt x="356" y="693"/>
                      <a:pt x="358" y="687"/>
                    </a:cubicBezTo>
                    <a:cubicBezTo>
                      <a:pt x="357" y="683"/>
                      <a:pt x="354" y="679"/>
                      <a:pt x="353" y="675"/>
                    </a:cubicBezTo>
                    <a:cubicBezTo>
                      <a:pt x="370" y="671"/>
                      <a:pt x="377" y="648"/>
                      <a:pt x="396" y="646"/>
                    </a:cubicBezTo>
                    <a:cubicBezTo>
                      <a:pt x="403" y="637"/>
                      <a:pt x="411" y="627"/>
                      <a:pt x="422" y="626"/>
                    </a:cubicBezTo>
                    <a:cubicBezTo>
                      <a:pt x="424" y="629"/>
                      <a:pt x="419" y="630"/>
                      <a:pt x="420" y="632"/>
                    </a:cubicBezTo>
                    <a:cubicBezTo>
                      <a:pt x="418" y="637"/>
                      <a:pt x="418" y="643"/>
                      <a:pt x="421" y="647"/>
                    </a:cubicBezTo>
                    <a:cubicBezTo>
                      <a:pt x="426" y="653"/>
                      <a:pt x="433" y="655"/>
                      <a:pt x="441" y="656"/>
                    </a:cubicBezTo>
                    <a:cubicBezTo>
                      <a:pt x="444" y="655"/>
                      <a:pt x="450" y="652"/>
                      <a:pt x="451" y="658"/>
                    </a:cubicBezTo>
                    <a:cubicBezTo>
                      <a:pt x="452" y="661"/>
                      <a:pt x="453" y="664"/>
                      <a:pt x="456" y="665"/>
                    </a:cubicBezTo>
                    <a:cubicBezTo>
                      <a:pt x="461" y="665"/>
                      <a:pt x="462" y="659"/>
                      <a:pt x="464" y="655"/>
                    </a:cubicBezTo>
                    <a:cubicBezTo>
                      <a:pt x="477" y="658"/>
                      <a:pt x="490" y="656"/>
                      <a:pt x="499" y="646"/>
                    </a:cubicBezTo>
                    <a:cubicBezTo>
                      <a:pt x="502" y="639"/>
                      <a:pt x="509" y="633"/>
                      <a:pt x="507" y="624"/>
                    </a:cubicBezTo>
                    <a:cubicBezTo>
                      <a:pt x="505" y="617"/>
                      <a:pt x="503" y="609"/>
                      <a:pt x="495" y="605"/>
                    </a:cubicBezTo>
                    <a:cubicBezTo>
                      <a:pt x="489" y="602"/>
                      <a:pt x="483" y="603"/>
                      <a:pt x="478" y="607"/>
                    </a:cubicBezTo>
                    <a:cubicBezTo>
                      <a:pt x="473" y="611"/>
                      <a:pt x="469" y="619"/>
                      <a:pt x="471" y="626"/>
                    </a:cubicBezTo>
                    <a:cubicBezTo>
                      <a:pt x="467" y="627"/>
                      <a:pt x="464" y="623"/>
                      <a:pt x="462" y="620"/>
                    </a:cubicBezTo>
                    <a:cubicBezTo>
                      <a:pt x="460" y="611"/>
                      <a:pt x="458" y="603"/>
                      <a:pt x="451" y="596"/>
                    </a:cubicBezTo>
                    <a:cubicBezTo>
                      <a:pt x="456" y="592"/>
                      <a:pt x="460" y="590"/>
                      <a:pt x="461" y="583"/>
                    </a:cubicBezTo>
                    <a:cubicBezTo>
                      <a:pt x="461" y="577"/>
                      <a:pt x="455" y="571"/>
                      <a:pt x="462" y="567"/>
                    </a:cubicBezTo>
                    <a:cubicBezTo>
                      <a:pt x="461" y="561"/>
                      <a:pt x="462" y="555"/>
                      <a:pt x="463" y="550"/>
                    </a:cubicBezTo>
                    <a:cubicBezTo>
                      <a:pt x="462" y="549"/>
                      <a:pt x="462" y="549"/>
                      <a:pt x="462" y="549"/>
                    </a:cubicBezTo>
                    <a:cubicBezTo>
                      <a:pt x="458" y="552"/>
                      <a:pt x="457" y="557"/>
                      <a:pt x="453" y="560"/>
                    </a:cubicBezTo>
                    <a:cubicBezTo>
                      <a:pt x="438" y="567"/>
                      <a:pt x="418" y="558"/>
                      <a:pt x="404" y="568"/>
                    </a:cubicBezTo>
                    <a:cubicBezTo>
                      <a:pt x="390" y="576"/>
                      <a:pt x="390" y="576"/>
                      <a:pt x="390" y="576"/>
                    </a:cubicBezTo>
                    <a:cubicBezTo>
                      <a:pt x="389" y="571"/>
                      <a:pt x="388" y="563"/>
                      <a:pt x="386" y="558"/>
                    </a:cubicBezTo>
                    <a:cubicBezTo>
                      <a:pt x="380" y="545"/>
                      <a:pt x="370" y="535"/>
                      <a:pt x="358" y="530"/>
                    </a:cubicBezTo>
                    <a:cubicBezTo>
                      <a:pt x="364" y="526"/>
                      <a:pt x="363" y="519"/>
                      <a:pt x="365" y="513"/>
                    </a:cubicBezTo>
                    <a:cubicBezTo>
                      <a:pt x="362" y="508"/>
                      <a:pt x="360" y="502"/>
                      <a:pt x="354" y="501"/>
                    </a:cubicBezTo>
                    <a:cubicBezTo>
                      <a:pt x="346" y="499"/>
                      <a:pt x="340" y="503"/>
                      <a:pt x="333" y="506"/>
                    </a:cubicBezTo>
                    <a:cubicBezTo>
                      <a:pt x="327" y="514"/>
                      <a:pt x="322" y="524"/>
                      <a:pt x="325" y="534"/>
                    </a:cubicBezTo>
                    <a:cubicBezTo>
                      <a:pt x="327" y="542"/>
                      <a:pt x="316" y="539"/>
                      <a:pt x="312" y="542"/>
                    </a:cubicBezTo>
                    <a:cubicBezTo>
                      <a:pt x="296" y="548"/>
                      <a:pt x="290" y="564"/>
                      <a:pt x="286" y="579"/>
                    </a:cubicBezTo>
                    <a:cubicBezTo>
                      <a:pt x="270" y="588"/>
                      <a:pt x="266" y="606"/>
                      <a:pt x="267" y="623"/>
                    </a:cubicBezTo>
                    <a:cubicBezTo>
                      <a:pt x="267" y="624"/>
                      <a:pt x="268" y="625"/>
                      <a:pt x="268" y="627"/>
                    </a:cubicBezTo>
                    <a:cubicBezTo>
                      <a:pt x="263" y="627"/>
                      <a:pt x="259" y="624"/>
                      <a:pt x="254" y="624"/>
                    </a:cubicBezTo>
                    <a:cubicBezTo>
                      <a:pt x="237" y="623"/>
                      <a:pt x="218" y="622"/>
                      <a:pt x="205" y="636"/>
                    </a:cubicBezTo>
                    <a:cubicBezTo>
                      <a:pt x="185" y="645"/>
                      <a:pt x="178" y="668"/>
                      <a:pt x="169" y="685"/>
                    </a:cubicBezTo>
                    <a:cubicBezTo>
                      <a:pt x="163" y="697"/>
                      <a:pt x="165" y="711"/>
                      <a:pt x="155" y="720"/>
                    </a:cubicBezTo>
                    <a:cubicBezTo>
                      <a:pt x="154" y="723"/>
                      <a:pt x="160" y="724"/>
                      <a:pt x="158" y="727"/>
                    </a:cubicBezTo>
                    <a:cubicBezTo>
                      <a:pt x="169" y="731"/>
                      <a:pt x="178" y="724"/>
                      <a:pt x="187" y="720"/>
                    </a:cubicBezTo>
                    <a:cubicBezTo>
                      <a:pt x="192" y="726"/>
                      <a:pt x="199" y="733"/>
                      <a:pt x="193" y="740"/>
                    </a:cubicBezTo>
                    <a:cubicBezTo>
                      <a:pt x="192" y="749"/>
                      <a:pt x="187" y="757"/>
                      <a:pt x="182" y="764"/>
                    </a:cubicBezTo>
                    <a:cubicBezTo>
                      <a:pt x="177" y="766"/>
                      <a:pt x="170" y="764"/>
                      <a:pt x="166" y="769"/>
                    </a:cubicBezTo>
                    <a:cubicBezTo>
                      <a:pt x="162" y="772"/>
                      <a:pt x="161" y="779"/>
                      <a:pt x="155" y="778"/>
                    </a:cubicBezTo>
                    <a:cubicBezTo>
                      <a:pt x="154" y="779"/>
                      <a:pt x="154" y="781"/>
                      <a:pt x="154" y="782"/>
                    </a:cubicBezTo>
                    <a:cubicBezTo>
                      <a:pt x="157" y="784"/>
                      <a:pt x="160" y="786"/>
                      <a:pt x="160" y="789"/>
                    </a:cubicBezTo>
                    <a:cubicBezTo>
                      <a:pt x="161" y="793"/>
                      <a:pt x="165" y="796"/>
                      <a:pt x="167" y="800"/>
                    </a:cubicBezTo>
                    <a:cubicBezTo>
                      <a:pt x="168" y="803"/>
                      <a:pt x="162" y="804"/>
                      <a:pt x="159" y="806"/>
                    </a:cubicBezTo>
                    <a:cubicBezTo>
                      <a:pt x="159" y="806"/>
                      <a:pt x="159" y="806"/>
                      <a:pt x="159" y="806"/>
                    </a:cubicBezTo>
                    <a:cubicBezTo>
                      <a:pt x="159" y="804"/>
                      <a:pt x="163" y="803"/>
                      <a:pt x="160" y="801"/>
                    </a:cubicBezTo>
                    <a:cubicBezTo>
                      <a:pt x="153" y="798"/>
                      <a:pt x="146" y="806"/>
                      <a:pt x="139" y="805"/>
                    </a:cubicBezTo>
                    <a:cubicBezTo>
                      <a:pt x="118" y="809"/>
                      <a:pt x="93" y="808"/>
                      <a:pt x="76" y="797"/>
                    </a:cubicBezTo>
                    <a:cubicBezTo>
                      <a:pt x="70" y="796"/>
                      <a:pt x="64" y="796"/>
                      <a:pt x="59" y="797"/>
                    </a:cubicBezTo>
                    <a:cubicBezTo>
                      <a:pt x="56" y="799"/>
                      <a:pt x="53" y="802"/>
                      <a:pt x="54" y="805"/>
                    </a:cubicBezTo>
                    <a:cubicBezTo>
                      <a:pt x="57" y="807"/>
                      <a:pt x="58" y="802"/>
                      <a:pt x="61" y="802"/>
                    </a:cubicBezTo>
                    <a:cubicBezTo>
                      <a:pt x="83" y="801"/>
                      <a:pt x="98" y="816"/>
                      <a:pt x="119" y="813"/>
                    </a:cubicBezTo>
                    <a:cubicBezTo>
                      <a:pt x="131" y="812"/>
                      <a:pt x="142" y="809"/>
                      <a:pt x="154" y="808"/>
                    </a:cubicBezTo>
                    <a:cubicBezTo>
                      <a:pt x="131" y="824"/>
                      <a:pt x="99" y="818"/>
                      <a:pt x="72" y="808"/>
                    </a:cubicBezTo>
                    <a:cubicBezTo>
                      <a:pt x="63" y="803"/>
                      <a:pt x="65" y="819"/>
                      <a:pt x="56" y="817"/>
                    </a:cubicBezTo>
                    <a:cubicBezTo>
                      <a:pt x="51" y="817"/>
                      <a:pt x="44" y="815"/>
                      <a:pt x="43" y="809"/>
                    </a:cubicBezTo>
                    <a:cubicBezTo>
                      <a:pt x="41" y="805"/>
                      <a:pt x="40" y="800"/>
                      <a:pt x="43" y="798"/>
                    </a:cubicBezTo>
                    <a:cubicBezTo>
                      <a:pt x="48" y="793"/>
                      <a:pt x="55" y="785"/>
                      <a:pt x="64" y="786"/>
                    </a:cubicBezTo>
                    <a:cubicBezTo>
                      <a:pt x="80" y="789"/>
                      <a:pt x="95" y="792"/>
                      <a:pt x="110" y="798"/>
                    </a:cubicBezTo>
                    <a:cubicBezTo>
                      <a:pt x="125" y="801"/>
                      <a:pt x="143" y="803"/>
                      <a:pt x="156" y="795"/>
                    </a:cubicBezTo>
                    <a:cubicBezTo>
                      <a:pt x="157" y="794"/>
                      <a:pt x="159" y="792"/>
                      <a:pt x="158" y="791"/>
                    </a:cubicBezTo>
                    <a:cubicBezTo>
                      <a:pt x="157" y="789"/>
                      <a:pt x="157" y="789"/>
                      <a:pt x="157" y="789"/>
                    </a:cubicBezTo>
                    <a:cubicBezTo>
                      <a:pt x="142" y="797"/>
                      <a:pt x="123" y="797"/>
                      <a:pt x="107" y="792"/>
                    </a:cubicBezTo>
                    <a:cubicBezTo>
                      <a:pt x="99" y="791"/>
                      <a:pt x="94" y="784"/>
                      <a:pt x="92" y="777"/>
                    </a:cubicBezTo>
                    <a:cubicBezTo>
                      <a:pt x="88" y="771"/>
                      <a:pt x="93" y="765"/>
                      <a:pt x="94" y="759"/>
                    </a:cubicBezTo>
                    <a:cubicBezTo>
                      <a:pt x="98" y="755"/>
                      <a:pt x="104" y="752"/>
                      <a:pt x="109" y="752"/>
                    </a:cubicBezTo>
                    <a:cubicBezTo>
                      <a:pt x="113" y="753"/>
                      <a:pt x="116" y="756"/>
                      <a:pt x="117" y="759"/>
                    </a:cubicBezTo>
                    <a:cubicBezTo>
                      <a:pt x="117" y="762"/>
                      <a:pt x="115" y="764"/>
                      <a:pt x="112" y="765"/>
                    </a:cubicBezTo>
                    <a:cubicBezTo>
                      <a:pt x="110" y="766"/>
                      <a:pt x="107" y="765"/>
                      <a:pt x="106" y="767"/>
                    </a:cubicBezTo>
                    <a:cubicBezTo>
                      <a:pt x="108" y="771"/>
                      <a:pt x="113" y="771"/>
                      <a:pt x="117" y="771"/>
                    </a:cubicBezTo>
                    <a:cubicBezTo>
                      <a:pt x="120" y="770"/>
                      <a:pt x="119" y="764"/>
                      <a:pt x="123" y="764"/>
                    </a:cubicBezTo>
                    <a:cubicBezTo>
                      <a:pt x="130" y="768"/>
                      <a:pt x="137" y="763"/>
                      <a:pt x="143" y="759"/>
                    </a:cubicBezTo>
                    <a:cubicBezTo>
                      <a:pt x="156" y="744"/>
                      <a:pt x="150" y="722"/>
                      <a:pt x="142" y="707"/>
                    </a:cubicBezTo>
                    <a:cubicBezTo>
                      <a:pt x="137" y="690"/>
                      <a:pt x="117" y="689"/>
                      <a:pt x="107" y="678"/>
                    </a:cubicBezTo>
                    <a:cubicBezTo>
                      <a:pt x="120" y="657"/>
                      <a:pt x="147" y="667"/>
                      <a:pt x="166" y="659"/>
                    </a:cubicBezTo>
                    <a:cubicBezTo>
                      <a:pt x="193" y="646"/>
                      <a:pt x="208" y="619"/>
                      <a:pt x="209" y="589"/>
                    </a:cubicBezTo>
                    <a:cubicBezTo>
                      <a:pt x="211" y="588"/>
                      <a:pt x="213" y="588"/>
                      <a:pt x="213" y="586"/>
                    </a:cubicBezTo>
                    <a:cubicBezTo>
                      <a:pt x="213" y="582"/>
                      <a:pt x="207" y="587"/>
                      <a:pt x="208" y="582"/>
                    </a:cubicBezTo>
                    <a:cubicBezTo>
                      <a:pt x="209" y="578"/>
                      <a:pt x="202" y="567"/>
                      <a:pt x="212" y="568"/>
                    </a:cubicBezTo>
                    <a:cubicBezTo>
                      <a:pt x="226" y="572"/>
                      <a:pt x="242" y="569"/>
                      <a:pt x="253" y="559"/>
                    </a:cubicBezTo>
                    <a:cubicBezTo>
                      <a:pt x="266" y="562"/>
                      <a:pt x="279" y="561"/>
                      <a:pt x="288" y="550"/>
                    </a:cubicBezTo>
                    <a:cubicBezTo>
                      <a:pt x="295" y="540"/>
                      <a:pt x="299" y="530"/>
                      <a:pt x="300" y="517"/>
                    </a:cubicBezTo>
                    <a:cubicBezTo>
                      <a:pt x="311" y="515"/>
                      <a:pt x="325" y="518"/>
                      <a:pt x="332" y="505"/>
                    </a:cubicBezTo>
                    <a:cubicBezTo>
                      <a:pt x="338" y="497"/>
                      <a:pt x="337" y="485"/>
                      <a:pt x="334" y="476"/>
                    </a:cubicBezTo>
                    <a:cubicBezTo>
                      <a:pt x="327" y="467"/>
                      <a:pt x="314" y="472"/>
                      <a:pt x="305" y="474"/>
                    </a:cubicBezTo>
                    <a:cubicBezTo>
                      <a:pt x="295" y="459"/>
                      <a:pt x="283" y="444"/>
                      <a:pt x="266" y="435"/>
                    </a:cubicBezTo>
                    <a:cubicBezTo>
                      <a:pt x="268" y="432"/>
                      <a:pt x="270" y="426"/>
                      <a:pt x="275" y="425"/>
                    </a:cubicBezTo>
                    <a:cubicBezTo>
                      <a:pt x="272" y="425"/>
                      <a:pt x="274" y="422"/>
                      <a:pt x="274" y="421"/>
                    </a:cubicBezTo>
                    <a:cubicBezTo>
                      <a:pt x="281" y="411"/>
                      <a:pt x="282" y="396"/>
                      <a:pt x="289" y="385"/>
                    </a:cubicBezTo>
                    <a:cubicBezTo>
                      <a:pt x="288" y="381"/>
                      <a:pt x="290" y="376"/>
                      <a:pt x="284" y="376"/>
                    </a:cubicBezTo>
                    <a:cubicBezTo>
                      <a:pt x="275" y="371"/>
                      <a:pt x="269" y="381"/>
                      <a:pt x="261" y="384"/>
                    </a:cubicBezTo>
                    <a:cubicBezTo>
                      <a:pt x="254" y="382"/>
                      <a:pt x="249" y="388"/>
                      <a:pt x="244" y="390"/>
                    </a:cubicBezTo>
                    <a:cubicBezTo>
                      <a:pt x="241" y="379"/>
                      <a:pt x="231" y="371"/>
                      <a:pt x="220" y="369"/>
                    </a:cubicBezTo>
                    <a:cubicBezTo>
                      <a:pt x="215" y="372"/>
                      <a:pt x="210" y="373"/>
                      <a:pt x="204" y="374"/>
                    </a:cubicBezTo>
                    <a:cubicBezTo>
                      <a:pt x="202" y="371"/>
                      <a:pt x="198" y="368"/>
                      <a:pt x="198" y="364"/>
                    </a:cubicBezTo>
                    <a:cubicBezTo>
                      <a:pt x="203" y="360"/>
                      <a:pt x="195" y="355"/>
                      <a:pt x="202" y="352"/>
                    </a:cubicBezTo>
                    <a:cubicBezTo>
                      <a:pt x="201" y="351"/>
                      <a:pt x="199" y="353"/>
                      <a:pt x="199" y="351"/>
                    </a:cubicBezTo>
                    <a:cubicBezTo>
                      <a:pt x="199" y="343"/>
                      <a:pt x="206" y="339"/>
                      <a:pt x="210" y="334"/>
                    </a:cubicBezTo>
                    <a:cubicBezTo>
                      <a:pt x="215" y="332"/>
                      <a:pt x="221" y="328"/>
                      <a:pt x="227" y="332"/>
                    </a:cubicBezTo>
                    <a:cubicBezTo>
                      <a:pt x="230" y="335"/>
                      <a:pt x="234" y="340"/>
                      <a:pt x="234" y="345"/>
                    </a:cubicBezTo>
                    <a:cubicBezTo>
                      <a:pt x="234" y="349"/>
                      <a:pt x="232" y="353"/>
                      <a:pt x="229" y="355"/>
                    </a:cubicBezTo>
                    <a:cubicBezTo>
                      <a:pt x="224" y="356"/>
                      <a:pt x="220" y="354"/>
                      <a:pt x="217" y="350"/>
                    </a:cubicBezTo>
                    <a:cubicBezTo>
                      <a:pt x="216" y="349"/>
                      <a:pt x="217" y="346"/>
                      <a:pt x="215" y="345"/>
                    </a:cubicBezTo>
                    <a:cubicBezTo>
                      <a:pt x="213" y="346"/>
                      <a:pt x="211" y="346"/>
                      <a:pt x="211" y="348"/>
                    </a:cubicBezTo>
                    <a:cubicBezTo>
                      <a:pt x="212" y="353"/>
                      <a:pt x="217" y="358"/>
                      <a:pt x="222" y="361"/>
                    </a:cubicBezTo>
                    <a:cubicBezTo>
                      <a:pt x="228" y="364"/>
                      <a:pt x="234" y="359"/>
                      <a:pt x="237" y="353"/>
                    </a:cubicBezTo>
                    <a:cubicBezTo>
                      <a:pt x="240" y="345"/>
                      <a:pt x="238" y="336"/>
                      <a:pt x="232" y="329"/>
                    </a:cubicBezTo>
                    <a:cubicBezTo>
                      <a:pt x="230" y="326"/>
                      <a:pt x="226" y="325"/>
                      <a:pt x="221" y="325"/>
                    </a:cubicBezTo>
                    <a:cubicBezTo>
                      <a:pt x="211" y="327"/>
                      <a:pt x="202" y="332"/>
                      <a:pt x="198" y="342"/>
                    </a:cubicBezTo>
                    <a:cubicBezTo>
                      <a:pt x="191" y="351"/>
                      <a:pt x="198" y="369"/>
                      <a:pt x="182" y="371"/>
                    </a:cubicBezTo>
                    <a:cubicBezTo>
                      <a:pt x="180" y="372"/>
                      <a:pt x="181" y="373"/>
                      <a:pt x="182" y="375"/>
                    </a:cubicBezTo>
                    <a:cubicBezTo>
                      <a:pt x="195" y="389"/>
                      <a:pt x="195" y="389"/>
                      <a:pt x="195" y="389"/>
                    </a:cubicBezTo>
                    <a:cubicBezTo>
                      <a:pt x="195" y="401"/>
                      <a:pt x="195" y="401"/>
                      <a:pt x="195" y="401"/>
                    </a:cubicBezTo>
                    <a:cubicBezTo>
                      <a:pt x="195" y="409"/>
                      <a:pt x="203" y="413"/>
                      <a:pt x="207" y="419"/>
                    </a:cubicBezTo>
                    <a:cubicBezTo>
                      <a:pt x="209" y="421"/>
                      <a:pt x="215" y="420"/>
                      <a:pt x="215" y="425"/>
                    </a:cubicBezTo>
                    <a:cubicBezTo>
                      <a:pt x="212" y="431"/>
                      <a:pt x="212" y="440"/>
                      <a:pt x="205" y="443"/>
                    </a:cubicBezTo>
                    <a:cubicBezTo>
                      <a:pt x="199" y="440"/>
                      <a:pt x="196" y="431"/>
                      <a:pt x="191" y="427"/>
                    </a:cubicBezTo>
                    <a:cubicBezTo>
                      <a:pt x="185" y="430"/>
                      <a:pt x="193" y="435"/>
                      <a:pt x="193" y="440"/>
                    </a:cubicBezTo>
                    <a:cubicBezTo>
                      <a:pt x="194" y="448"/>
                      <a:pt x="185" y="452"/>
                      <a:pt x="183" y="459"/>
                    </a:cubicBezTo>
                    <a:cubicBezTo>
                      <a:pt x="178" y="465"/>
                      <a:pt x="176" y="473"/>
                      <a:pt x="174" y="480"/>
                    </a:cubicBezTo>
                    <a:cubicBezTo>
                      <a:pt x="170" y="485"/>
                      <a:pt x="163" y="477"/>
                      <a:pt x="159" y="482"/>
                    </a:cubicBezTo>
                    <a:cubicBezTo>
                      <a:pt x="159" y="486"/>
                      <a:pt x="158" y="489"/>
                      <a:pt x="155" y="491"/>
                    </a:cubicBezTo>
                    <a:cubicBezTo>
                      <a:pt x="148" y="488"/>
                      <a:pt x="151" y="478"/>
                      <a:pt x="144" y="477"/>
                    </a:cubicBezTo>
                    <a:cubicBezTo>
                      <a:pt x="138" y="482"/>
                      <a:pt x="142" y="492"/>
                      <a:pt x="139" y="496"/>
                    </a:cubicBezTo>
                    <a:cubicBezTo>
                      <a:pt x="127" y="490"/>
                      <a:pt x="120" y="479"/>
                      <a:pt x="111" y="470"/>
                    </a:cubicBezTo>
                    <a:cubicBezTo>
                      <a:pt x="113" y="467"/>
                      <a:pt x="118" y="467"/>
                      <a:pt x="121" y="465"/>
                    </a:cubicBezTo>
                    <a:cubicBezTo>
                      <a:pt x="128" y="460"/>
                      <a:pt x="135" y="453"/>
                      <a:pt x="137" y="443"/>
                    </a:cubicBezTo>
                    <a:cubicBezTo>
                      <a:pt x="152" y="438"/>
                      <a:pt x="166" y="423"/>
                      <a:pt x="170" y="407"/>
                    </a:cubicBezTo>
                    <a:cubicBezTo>
                      <a:pt x="175" y="391"/>
                      <a:pt x="166" y="377"/>
                      <a:pt x="155" y="366"/>
                    </a:cubicBezTo>
                    <a:cubicBezTo>
                      <a:pt x="159" y="359"/>
                      <a:pt x="174" y="356"/>
                      <a:pt x="167" y="345"/>
                    </a:cubicBezTo>
                    <a:cubicBezTo>
                      <a:pt x="162" y="343"/>
                      <a:pt x="156" y="343"/>
                      <a:pt x="152" y="339"/>
                    </a:cubicBezTo>
                    <a:cubicBezTo>
                      <a:pt x="164" y="320"/>
                      <a:pt x="161" y="297"/>
                      <a:pt x="165" y="275"/>
                    </a:cubicBezTo>
                    <a:cubicBezTo>
                      <a:pt x="165" y="270"/>
                      <a:pt x="174" y="265"/>
                      <a:pt x="169" y="261"/>
                    </a:cubicBezTo>
                    <a:cubicBezTo>
                      <a:pt x="162" y="259"/>
                      <a:pt x="156" y="264"/>
                      <a:pt x="149" y="264"/>
                    </a:cubicBezTo>
                    <a:cubicBezTo>
                      <a:pt x="146" y="260"/>
                      <a:pt x="147" y="254"/>
                      <a:pt x="143" y="249"/>
                    </a:cubicBezTo>
                    <a:cubicBezTo>
                      <a:pt x="138" y="239"/>
                      <a:pt x="129" y="233"/>
                      <a:pt x="119" y="229"/>
                    </a:cubicBezTo>
                    <a:cubicBezTo>
                      <a:pt x="125" y="229"/>
                      <a:pt x="129" y="220"/>
                      <a:pt x="136" y="222"/>
                    </a:cubicBezTo>
                    <a:cubicBezTo>
                      <a:pt x="138" y="223"/>
                      <a:pt x="142" y="223"/>
                      <a:pt x="144" y="222"/>
                    </a:cubicBezTo>
                    <a:cubicBezTo>
                      <a:pt x="156" y="216"/>
                      <a:pt x="159" y="202"/>
                      <a:pt x="161" y="190"/>
                    </a:cubicBezTo>
                    <a:cubicBezTo>
                      <a:pt x="162" y="175"/>
                      <a:pt x="155" y="161"/>
                      <a:pt x="144" y="149"/>
                    </a:cubicBezTo>
                    <a:cubicBezTo>
                      <a:pt x="145" y="143"/>
                      <a:pt x="156" y="144"/>
                      <a:pt x="153" y="136"/>
                    </a:cubicBezTo>
                    <a:cubicBezTo>
                      <a:pt x="150" y="132"/>
                      <a:pt x="145" y="129"/>
                      <a:pt x="140" y="129"/>
                    </a:cubicBezTo>
                    <a:cubicBezTo>
                      <a:pt x="139" y="125"/>
                      <a:pt x="143" y="120"/>
                      <a:pt x="142" y="115"/>
                    </a:cubicBezTo>
                    <a:cubicBezTo>
                      <a:pt x="146" y="102"/>
                      <a:pt x="137" y="87"/>
                      <a:pt x="144" y="74"/>
                    </a:cubicBezTo>
                    <a:cubicBezTo>
                      <a:pt x="145" y="72"/>
                      <a:pt x="144" y="69"/>
                      <a:pt x="143" y="67"/>
                    </a:cubicBezTo>
                    <a:cubicBezTo>
                      <a:pt x="138" y="64"/>
                      <a:pt x="134" y="73"/>
                      <a:pt x="130" y="68"/>
                    </a:cubicBezTo>
                    <a:cubicBezTo>
                      <a:pt x="125" y="57"/>
                      <a:pt x="112" y="49"/>
                      <a:pt x="104" y="40"/>
                    </a:cubicBezTo>
                    <a:cubicBezTo>
                      <a:pt x="110" y="37"/>
                      <a:pt x="113" y="29"/>
                      <a:pt x="115" y="23"/>
                    </a:cubicBezTo>
                    <a:cubicBezTo>
                      <a:pt x="112" y="15"/>
                      <a:pt x="109" y="7"/>
                      <a:pt x="102" y="4"/>
                    </a:cubicBezTo>
                    <a:cubicBezTo>
                      <a:pt x="96" y="3"/>
                      <a:pt x="89" y="0"/>
                      <a:pt x="82" y="2"/>
                    </a:cubicBezTo>
                    <a:cubicBezTo>
                      <a:pt x="72" y="7"/>
                      <a:pt x="64" y="18"/>
                      <a:pt x="65" y="30"/>
                    </a:cubicBezTo>
                    <a:cubicBezTo>
                      <a:pt x="63" y="34"/>
                      <a:pt x="68" y="38"/>
                      <a:pt x="68" y="43"/>
                    </a:cubicBezTo>
                    <a:cubicBezTo>
                      <a:pt x="66" y="47"/>
                      <a:pt x="60" y="46"/>
                      <a:pt x="57" y="48"/>
                    </a:cubicBezTo>
                    <a:cubicBezTo>
                      <a:pt x="52" y="49"/>
                      <a:pt x="55" y="52"/>
                      <a:pt x="57" y="54"/>
                    </a:cubicBezTo>
                    <a:cubicBezTo>
                      <a:pt x="61" y="60"/>
                      <a:pt x="61" y="60"/>
                      <a:pt x="61" y="60"/>
                    </a:cubicBezTo>
                    <a:cubicBezTo>
                      <a:pt x="54" y="68"/>
                      <a:pt x="47" y="76"/>
                      <a:pt x="47" y="87"/>
                    </a:cubicBezTo>
                    <a:cubicBezTo>
                      <a:pt x="47" y="92"/>
                      <a:pt x="52" y="94"/>
                      <a:pt x="52" y="99"/>
                    </a:cubicBezTo>
                    <a:cubicBezTo>
                      <a:pt x="56" y="106"/>
                      <a:pt x="62" y="113"/>
                      <a:pt x="69" y="115"/>
                    </a:cubicBezTo>
                    <a:cubicBezTo>
                      <a:pt x="78" y="116"/>
                      <a:pt x="86" y="113"/>
                      <a:pt x="91" y="106"/>
                    </a:cubicBezTo>
                    <a:cubicBezTo>
                      <a:pt x="93" y="102"/>
                      <a:pt x="92" y="96"/>
                      <a:pt x="91" y="92"/>
                    </a:cubicBezTo>
                    <a:cubicBezTo>
                      <a:pt x="87" y="88"/>
                      <a:pt x="82" y="86"/>
                      <a:pt x="77" y="87"/>
                    </a:cubicBezTo>
                    <a:cubicBezTo>
                      <a:pt x="76" y="86"/>
                      <a:pt x="77" y="84"/>
                      <a:pt x="78" y="84"/>
                    </a:cubicBezTo>
                    <a:cubicBezTo>
                      <a:pt x="83" y="84"/>
                      <a:pt x="88" y="82"/>
                      <a:pt x="92" y="86"/>
                    </a:cubicBezTo>
                    <a:cubicBezTo>
                      <a:pt x="97" y="92"/>
                      <a:pt x="97" y="103"/>
                      <a:pt x="95" y="110"/>
                    </a:cubicBezTo>
                    <a:cubicBezTo>
                      <a:pt x="91" y="120"/>
                      <a:pt x="86" y="130"/>
                      <a:pt x="74" y="134"/>
                    </a:cubicBezTo>
                    <a:cubicBezTo>
                      <a:pt x="65" y="138"/>
                      <a:pt x="58" y="118"/>
                      <a:pt x="50" y="130"/>
                    </a:cubicBezTo>
                    <a:cubicBezTo>
                      <a:pt x="48" y="144"/>
                      <a:pt x="42" y="154"/>
                      <a:pt x="38" y="166"/>
                    </a:cubicBezTo>
                    <a:cubicBezTo>
                      <a:pt x="36" y="184"/>
                      <a:pt x="36" y="205"/>
                      <a:pt x="46" y="220"/>
                    </a:cubicBezTo>
                    <a:cubicBezTo>
                      <a:pt x="39" y="229"/>
                      <a:pt x="45" y="241"/>
                      <a:pt x="49" y="250"/>
                    </a:cubicBezTo>
                    <a:cubicBezTo>
                      <a:pt x="40" y="256"/>
                      <a:pt x="35" y="266"/>
                      <a:pt x="33" y="277"/>
                    </a:cubicBezTo>
                    <a:cubicBezTo>
                      <a:pt x="32" y="288"/>
                      <a:pt x="35" y="301"/>
                      <a:pt x="47" y="306"/>
                    </a:cubicBezTo>
                    <a:cubicBezTo>
                      <a:pt x="50" y="308"/>
                      <a:pt x="57" y="306"/>
                      <a:pt x="58" y="312"/>
                    </a:cubicBezTo>
                    <a:cubicBezTo>
                      <a:pt x="58" y="322"/>
                      <a:pt x="65" y="330"/>
                      <a:pt x="71" y="337"/>
                    </a:cubicBezTo>
                    <a:cubicBezTo>
                      <a:pt x="65" y="344"/>
                      <a:pt x="58" y="350"/>
                      <a:pt x="54" y="358"/>
                    </a:cubicBezTo>
                    <a:cubicBezTo>
                      <a:pt x="51" y="355"/>
                      <a:pt x="51" y="351"/>
                      <a:pt x="48" y="348"/>
                    </a:cubicBezTo>
                    <a:cubicBezTo>
                      <a:pt x="47" y="344"/>
                      <a:pt x="44" y="341"/>
                      <a:pt x="41" y="339"/>
                    </a:cubicBezTo>
                    <a:cubicBezTo>
                      <a:pt x="36" y="337"/>
                      <a:pt x="37" y="343"/>
                      <a:pt x="35" y="345"/>
                    </a:cubicBezTo>
                    <a:cubicBezTo>
                      <a:pt x="38" y="351"/>
                      <a:pt x="34" y="357"/>
                      <a:pt x="34" y="362"/>
                    </a:cubicBezTo>
                    <a:cubicBezTo>
                      <a:pt x="25" y="376"/>
                      <a:pt x="15" y="389"/>
                      <a:pt x="16" y="408"/>
                    </a:cubicBezTo>
                    <a:cubicBezTo>
                      <a:pt x="16" y="419"/>
                      <a:pt x="22" y="428"/>
                      <a:pt x="27" y="437"/>
                    </a:cubicBezTo>
                    <a:cubicBezTo>
                      <a:pt x="21" y="454"/>
                      <a:pt x="27" y="474"/>
                      <a:pt x="39" y="487"/>
                    </a:cubicBezTo>
                    <a:cubicBezTo>
                      <a:pt x="50" y="499"/>
                      <a:pt x="65" y="508"/>
                      <a:pt x="79" y="515"/>
                    </a:cubicBezTo>
                    <a:cubicBezTo>
                      <a:pt x="102" y="523"/>
                      <a:pt x="127" y="528"/>
                      <a:pt x="143" y="547"/>
                    </a:cubicBezTo>
                    <a:cubicBezTo>
                      <a:pt x="141" y="551"/>
                      <a:pt x="135" y="548"/>
                      <a:pt x="133" y="551"/>
                    </a:cubicBezTo>
                    <a:cubicBezTo>
                      <a:pt x="126" y="551"/>
                      <a:pt x="121" y="563"/>
                      <a:pt x="113" y="556"/>
                    </a:cubicBezTo>
                    <a:cubicBezTo>
                      <a:pt x="104" y="553"/>
                      <a:pt x="95" y="559"/>
                      <a:pt x="89" y="566"/>
                    </a:cubicBezTo>
                    <a:cubicBezTo>
                      <a:pt x="89" y="569"/>
                      <a:pt x="85" y="570"/>
                      <a:pt x="83" y="571"/>
                    </a:cubicBezTo>
                    <a:cubicBezTo>
                      <a:pt x="80" y="567"/>
                      <a:pt x="81" y="558"/>
                      <a:pt x="74" y="559"/>
                    </a:cubicBezTo>
                    <a:cubicBezTo>
                      <a:pt x="73" y="561"/>
                      <a:pt x="72" y="562"/>
                      <a:pt x="70" y="563"/>
                    </a:cubicBezTo>
                    <a:cubicBezTo>
                      <a:pt x="64" y="554"/>
                      <a:pt x="55" y="545"/>
                      <a:pt x="43" y="548"/>
                    </a:cubicBezTo>
                    <a:cubicBezTo>
                      <a:pt x="34" y="548"/>
                      <a:pt x="31" y="556"/>
                      <a:pt x="26" y="562"/>
                    </a:cubicBezTo>
                    <a:cubicBezTo>
                      <a:pt x="25" y="570"/>
                      <a:pt x="22" y="579"/>
                      <a:pt x="27" y="585"/>
                    </a:cubicBezTo>
                    <a:cubicBezTo>
                      <a:pt x="30" y="588"/>
                      <a:pt x="33" y="591"/>
                      <a:pt x="37" y="592"/>
                    </a:cubicBezTo>
                    <a:cubicBezTo>
                      <a:pt x="42" y="592"/>
                      <a:pt x="48" y="592"/>
                      <a:pt x="49" y="586"/>
                    </a:cubicBezTo>
                    <a:cubicBezTo>
                      <a:pt x="50" y="584"/>
                      <a:pt x="50" y="579"/>
                      <a:pt x="53" y="581"/>
                    </a:cubicBezTo>
                    <a:cubicBezTo>
                      <a:pt x="55" y="587"/>
                      <a:pt x="58" y="593"/>
                      <a:pt x="58" y="599"/>
                    </a:cubicBezTo>
                    <a:cubicBezTo>
                      <a:pt x="51" y="601"/>
                      <a:pt x="46" y="607"/>
                      <a:pt x="42" y="611"/>
                    </a:cubicBezTo>
                    <a:cubicBezTo>
                      <a:pt x="43" y="615"/>
                      <a:pt x="46" y="619"/>
                      <a:pt x="48" y="623"/>
                    </a:cubicBezTo>
                    <a:cubicBezTo>
                      <a:pt x="38" y="635"/>
                      <a:pt x="23" y="644"/>
                      <a:pt x="7" y="641"/>
                    </a:cubicBezTo>
                    <a:cubicBezTo>
                      <a:pt x="0" y="642"/>
                      <a:pt x="6" y="648"/>
                      <a:pt x="6" y="651"/>
                    </a:cubicBezTo>
                    <a:cubicBezTo>
                      <a:pt x="8" y="653"/>
                      <a:pt x="12" y="655"/>
                      <a:pt x="13" y="659"/>
                    </a:cubicBezTo>
                    <a:cubicBezTo>
                      <a:pt x="7" y="675"/>
                      <a:pt x="4" y="693"/>
                      <a:pt x="1" y="709"/>
                    </a:cubicBezTo>
                    <a:cubicBezTo>
                      <a:pt x="4" y="727"/>
                      <a:pt x="3" y="744"/>
                      <a:pt x="8" y="761"/>
                    </a:cubicBezTo>
                    <a:cubicBezTo>
                      <a:pt x="5" y="767"/>
                      <a:pt x="6" y="775"/>
                      <a:pt x="8" y="781"/>
                    </a:cubicBezTo>
                    <a:cubicBezTo>
                      <a:pt x="14" y="789"/>
                      <a:pt x="21" y="797"/>
                      <a:pt x="31" y="794"/>
                    </a:cubicBezTo>
                    <a:cubicBezTo>
                      <a:pt x="35" y="792"/>
                      <a:pt x="40" y="789"/>
                      <a:pt x="42" y="786"/>
                    </a:cubicBezTo>
                    <a:cubicBezTo>
                      <a:pt x="50" y="768"/>
                      <a:pt x="37" y="752"/>
                      <a:pt x="35" y="736"/>
                    </a:cubicBezTo>
                    <a:cubicBezTo>
                      <a:pt x="39" y="737"/>
                      <a:pt x="42" y="742"/>
                      <a:pt x="47" y="743"/>
                    </a:cubicBezTo>
                    <a:cubicBezTo>
                      <a:pt x="53" y="746"/>
                      <a:pt x="64" y="748"/>
                      <a:pt x="70" y="743"/>
                    </a:cubicBezTo>
                    <a:cubicBezTo>
                      <a:pt x="74" y="742"/>
                      <a:pt x="74" y="736"/>
                      <a:pt x="78" y="737"/>
                    </a:cubicBezTo>
                    <a:cubicBezTo>
                      <a:pt x="82" y="743"/>
                      <a:pt x="89" y="745"/>
                      <a:pt x="94" y="752"/>
                    </a:cubicBezTo>
                    <a:cubicBezTo>
                      <a:pt x="93" y="756"/>
                      <a:pt x="90" y="759"/>
                      <a:pt x="87" y="763"/>
                    </a:cubicBezTo>
                    <a:cubicBezTo>
                      <a:pt x="85" y="771"/>
                      <a:pt x="88" y="777"/>
                      <a:pt x="90" y="784"/>
                    </a:cubicBezTo>
                    <a:cubicBezTo>
                      <a:pt x="85" y="788"/>
                      <a:pt x="80" y="781"/>
                      <a:pt x="74" y="782"/>
                    </a:cubicBezTo>
                    <a:cubicBezTo>
                      <a:pt x="65" y="782"/>
                      <a:pt x="54" y="779"/>
                      <a:pt x="47" y="787"/>
                    </a:cubicBezTo>
                    <a:cubicBezTo>
                      <a:pt x="38" y="798"/>
                      <a:pt x="38" y="798"/>
                      <a:pt x="38" y="798"/>
                    </a:cubicBezTo>
                    <a:cubicBezTo>
                      <a:pt x="36" y="805"/>
                      <a:pt x="38" y="812"/>
                      <a:pt x="43" y="817"/>
                    </a:cubicBezTo>
                    <a:cubicBezTo>
                      <a:pt x="48" y="823"/>
                      <a:pt x="57" y="822"/>
                      <a:pt x="63" y="821"/>
                    </a:cubicBezTo>
                    <a:cubicBezTo>
                      <a:pt x="66" y="817"/>
                      <a:pt x="66" y="817"/>
                      <a:pt x="66" y="817"/>
                    </a:cubicBezTo>
                    <a:close/>
                    <a:moveTo>
                      <a:pt x="180" y="817"/>
                    </a:moveTo>
                    <a:cubicBezTo>
                      <a:pt x="184" y="808"/>
                      <a:pt x="191" y="800"/>
                      <a:pt x="198" y="793"/>
                    </a:cubicBezTo>
                    <a:cubicBezTo>
                      <a:pt x="201" y="787"/>
                      <a:pt x="204" y="783"/>
                      <a:pt x="207" y="777"/>
                    </a:cubicBezTo>
                    <a:cubicBezTo>
                      <a:pt x="208" y="768"/>
                      <a:pt x="213" y="759"/>
                      <a:pt x="207" y="751"/>
                    </a:cubicBezTo>
                    <a:cubicBezTo>
                      <a:pt x="210" y="748"/>
                      <a:pt x="209" y="744"/>
                      <a:pt x="206" y="742"/>
                    </a:cubicBezTo>
                    <a:cubicBezTo>
                      <a:pt x="204" y="741"/>
                      <a:pt x="202" y="739"/>
                      <a:pt x="199" y="738"/>
                    </a:cubicBezTo>
                    <a:cubicBezTo>
                      <a:pt x="197" y="749"/>
                      <a:pt x="191" y="759"/>
                      <a:pt x="185" y="768"/>
                    </a:cubicBezTo>
                    <a:cubicBezTo>
                      <a:pt x="186" y="773"/>
                      <a:pt x="189" y="778"/>
                      <a:pt x="188" y="783"/>
                    </a:cubicBezTo>
                    <a:cubicBezTo>
                      <a:pt x="187" y="787"/>
                      <a:pt x="184" y="789"/>
                      <a:pt x="181" y="792"/>
                    </a:cubicBezTo>
                    <a:cubicBezTo>
                      <a:pt x="177" y="792"/>
                      <a:pt x="172" y="794"/>
                      <a:pt x="170" y="790"/>
                    </a:cubicBezTo>
                    <a:cubicBezTo>
                      <a:pt x="173" y="785"/>
                      <a:pt x="185" y="787"/>
                      <a:pt x="183" y="778"/>
                    </a:cubicBezTo>
                    <a:cubicBezTo>
                      <a:pt x="181" y="774"/>
                      <a:pt x="178" y="771"/>
                      <a:pt x="175" y="771"/>
                    </a:cubicBezTo>
                    <a:cubicBezTo>
                      <a:pt x="170" y="771"/>
                      <a:pt x="167" y="775"/>
                      <a:pt x="164" y="779"/>
                    </a:cubicBezTo>
                    <a:cubicBezTo>
                      <a:pt x="162" y="785"/>
                      <a:pt x="165" y="791"/>
                      <a:pt x="170" y="795"/>
                    </a:cubicBezTo>
                    <a:cubicBezTo>
                      <a:pt x="173" y="795"/>
                      <a:pt x="175" y="798"/>
                      <a:pt x="175" y="800"/>
                    </a:cubicBezTo>
                    <a:cubicBezTo>
                      <a:pt x="176" y="804"/>
                      <a:pt x="171" y="807"/>
                      <a:pt x="174" y="810"/>
                    </a:cubicBezTo>
                    <a:cubicBezTo>
                      <a:pt x="175" y="813"/>
                      <a:pt x="176" y="818"/>
                      <a:pt x="180" y="817"/>
                    </a:cubicBezTo>
                    <a:close/>
                    <a:moveTo>
                      <a:pt x="451" y="814"/>
                    </a:moveTo>
                    <a:cubicBezTo>
                      <a:pt x="458" y="810"/>
                      <a:pt x="465" y="808"/>
                      <a:pt x="473" y="807"/>
                    </a:cubicBezTo>
                    <a:cubicBezTo>
                      <a:pt x="472" y="801"/>
                      <a:pt x="464" y="801"/>
                      <a:pt x="459" y="799"/>
                    </a:cubicBezTo>
                    <a:cubicBezTo>
                      <a:pt x="456" y="798"/>
                      <a:pt x="454" y="802"/>
                      <a:pt x="452" y="798"/>
                    </a:cubicBezTo>
                    <a:cubicBezTo>
                      <a:pt x="451" y="794"/>
                      <a:pt x="446" y="794"/>
                      <a:pt x="444" y="792"/>
                    </a:cubicBezTo>
                    <a:cubicBezTo>
                      <a:pt x="438" y="791"/>
                      <a:pt x="436" y="796"/>
                      <a:pt x="432" y="798"/>
                    </a:cubicBezTo>
                    <a:cubicBezTo>
                      <a:pt x="428" y="803"/>
                      <a:pt x="440" y="807"/>
                      <a:pt x="432" y="808"/>
                    </a:cubicBezTo>
                    <a:cubicBezTo>
                      <a:pt x="428" y="808"/>
                      <a:pt x="424" y="811"/>
                      <a:pt x="420" y="812"/>
                    </a:cubicBezTo>
                    <a:cubicBezTo>
                      <a:pt x="404" y="812"/>
                      <a:pt x="389" y="811"/>
                      <a:pt x="377" y="801"/>
                    </a:cubicBezTo>
                    <a:cubicBezTo>
                      <a:pt x="375" y="801"/>
                      <a:pt x="372" y="798"/>
                      <a:pt x="369" y="801"/>
                    </a:cubicBezTo>
                    <a:cubicBezTo>
                      <a:pt x="347" y="801"/>
                      <a:pt x="336" y="780"/>
                      <a:pt x="322" y="765"/>
                    </a:cubicBezTo>
                    <a:cubicBezTo>
                      <a:pt x="310" y="745"/>
                      <a:pt x="302" y="724"/>
                      <a:pt x="296" y="702"/>
                    </a:cubicBezTo>
                    <a:cubicBezTo>
                      <a:pt x="290" y="690"/>
                      <a:pt x="282" y="674"/>
                      <a:pt x="268" y="670"/>
                    </a:cubicBezTo>
                    <a:cubicBezTo>
                      <a:pt x="272" y="673"/>
                      <a:pt x="270" y="679"/>
                      <a:pt x="276" y="679"/>
                    </a:cubicBezTo>
                    <a:cubicBezTo>
                      <a:pt x="292" y="695"/>
                      <a:pt x="296" y="719"/>
                      <a:pt x="305" y="740"/>
                    </a:cubicBezTo>
                    <a:cubicBezTo>
                      <a:pt x="310" y="757"/>
                      <a:pt x="319" y="772"/>
                      <a:pt x="330" y="786"/>
                    </a:cubicBezTo>
                    <a:cubicBezTo>
                      <a:pt x="339" y="792"/>
                      <a:pt x="344" y="800"/>
                      <a:pt x="353" y="803"/>
                    </a:cubicBezTo>
                    <a:cubicBezTo>
                      <a:pt x="362" y="807"/>
                      <a:pt x="374" y="807"/>
                      <a:pt x="385" y="808"/>
                    </a:cubicBezTo>
                    <a:cubicBezTo>
                      <a:pt x="399" y="818"/>
                      <a:pt x="416" y="823"/>
                      <a:pt x="433" y="821"/>
                    </a:cubicBezTo>
                    <a:cubicBezTo>
                      <a:pt x="451" y="814"/>
                      <a:pt x="451" y="814"/>
                      <a:pt x="451" y="814"/>
                    </a:cubicBezTo>
                    <a:close/>
                    <a:moveTo>
                      <a:pt x="156" y="806"/>
                    </a:moveTo>
                    <a:cubicBezTo>
                      <a:pt x="158" y="806"/>
                      <a:pt x="158" y="806"/>
                      <a:pt x="158" y="806"/>
                    </a:cubicBezTo>
                    <a:cubicBezTo>
                      <a:pt x="156" y="806"/>
                      <a:pt x="156" y="806"/>
                      <a:pt x="156" y="806"/>
                    </a:cubicBezTo>
                    <a:close/>
                    <a:moveTo>
                      <a:pt x="264" y="808"/>
                    </a:moveTo>
                    <a:cubicBezTo>
                      <a:pt x="269" y="802"/>
                      <a:pt x="275" y="797"/>
                      <a:pt x="273" y="789"/>
                    </a:cubicBezTo>
                    <a:cubicBezTo>
                      <a:pt x="273" y="783"/>
                      <a:pt x="271" y="777"/>
                      <a:pt x="266" y="773"/>
                    </a:cubicBezTo>
                    <a:cubicBezTo>
                      <a:pt x="259" y="766"/>
                      <a:pt x="246" y="773"/>
                      <a:pt x="240" y="762"/>
                    </a:cubicBezTo>
                    <a:cubicBezTo>
                      <a:pt x="238" y="762"/>
                      <a:pt x="236" y="759"/>
                      <a:pt x="235" y="757"/>
                    </a:cubicBezTo>
                    <a:cubicBezTo>
                      <a:pt x="227" y="756"/>
                      <a:pt x="222" y="750"/>
                      <a:pt x="215" y="750"/>
                    </a:cubicBezTo>
                    <a:cubicBezTo>
                      <a:pt x="213" y="755"/>
                      <a:pt x="217" y="760"/>
                      <a:pt x="219" y="765"/>
                    </a:cubicBezTo>
                    <a:cubicBezTo>
                      <a:pt x="225" y="766"/>
                      <a:pt x="230" y="764"/>
                      <a:pt x="235" y="767"/>
                    </a:cubicBezTo>
                    <a:cubicBezTo>
                      <a:pt x="232" y="769"/>
                      <a:pt x="229" y="767"/>
                      <a:pt x="226" y="768"/>
                    </a:cubicBezTo>
                    <a:cubicBezTo>
                      <a:pt x="233" y="779"/>
                      <a:pt x="247" y="776"/>
                      <a:pt x="257" y="780"/>
                    </a:cubicBezTo>
                    <a:cubicBezTo>
                      <a:pt x="258" y="783"/>
                      <a:pt x="263" y="787"/>
                      <a:pt x="261" y="791"/>
                    </a:cubicBezTo>
                    <a:cubicBezTo>
                      <a:pt x="255" y="796"/>
                      <a:pt x="248" y="786"/>
                      <a:pt x="242" y="792"/>
                    </a:cubicBezTo>
                    <a:cubicBezTo>
                      <a:pt x="236" y="797"/>
                      <a:pt x="243" y="803"/>
                      <a:pt x="244" y="808"/>
                    </a:cubicBezTo>
                    <a:cubicBezTo>
                      <a:pt x="250" y="812"/>
                      <a:pt x="259" y="811"/>
                      <a:pt x="264" y="808"/>
                    </a:cubicBezTo>
                    <a:close/>
                    <a:moveTo>
                      <a:pt x="571" y="809"/>
                    </a:moveTo>
                    <a:cubicBezTo>
                      <a:pt x="574" y="804"/>
                      <a:pt x="579" y="799"/>
                      <a:pt x="577" y="793"/>
                    </a:cubicBezTo>
                    <a:cubicBezTo>
                      <a:pt x="572" y="781"/>
                      <a:pt x="573" y="766"/>
                      <a:pt x="563" y="756"/>
                    </a:cubicBezTo>
                    <a:cubicBezTo>
                      <a:pt x="567" y="768"/>
                      <a:pt x="565" y="783"/>
                      <a:pt x="556" y="792"/>
                    </a:cubicBezTo>
                    <a:cubicBezTo>
                      <a:pt x="547" y="800"/>
                      <a:pt x="547" y="800"/>
                      <a:pt x="547" y="800"/>
                    </a:cubicBezTo>
                    <a:cubicBezTo>
                      <a:pt x="542" y="800"/>
                      <a:pt x="535" y="799"/>
                      <a:pt x="534" y="794"/>
                    </a:cubicBezTo>
                    <a:cubicBezTo>
                      <a:pt x="534" y="790"/>
                      <a:pt x="541" y="793"/>
                      <a:pt x="542" y="787"/>
                    </a:cubicBezTo>
                    <a:cubicBezTo>
                      <a:pt x="543" y="783"/>
                      <a:pt x="540" y="779"/>
                      <a:pt x="536" y="780"/>
                    </a:cubicBezTo>
                    <a:cubicBezTo>
                      <a:pt x="530" y="780"/>
                      <a:pt x="525" y="783"/>
                      <a:pt x="521" y="789"/>
                    </a:cubicBezTo>
                    <a:cubicBezTo>
                      <a:pt x="524" y="795"/>
                      <a:pt x="520" y="801"/>
                      <a:pt x="524" y="807"/>
                    </a:cubicBezTo>
                    <a:cubicBezTo>
                      <a:pt x="534" y="821"/>
                      <a:pt x="559" y="822"/>
                      <a:pt x="571" y="809"/>
                    </a:cubicBezTo>
                    <a:close/>
                    <a:moveTo>
                      <a:pt x="37" y="783"/>
                    </a:moveTo>
                    <a:cubicBezTo>
                      <a:pt x="43" y="770"/>
                      <a:pt x="35" y="756"/>
                      <a:pt x="30" y="744"/>
                    </a:cubicBezTo>
                    <a:cubicBezTo>
                      <a:pt x="29" y="735"/>
                      <a:pt x="27" y="727"/>
                      <a:pt x="27" y="718"/>
                    </a:cubicBezTo>
                    <a:cubicBezTo>
                      <a:pt x="25" y="702"/>
                      <a:pt x="26" y="686"/>
                      <a:pt x="33" y="671"/>
                    </a:cubicBezTo>
                    <a:cubicBezTo>
                      <a:pt x="34" y="668"/>
                      <a:pt x="38" y="665"/>
                      <a:pt x="36" y="662"/>
                    </a:cubicBezTo>
                    <a:cubicBezTo>
                      <a:pt x="19" y="663"/>
                      <a:pt x="21" y="684"/>
                      <a:pt x="17" y="698"/>
                    </a:cubicBezTo>
                    <a:cubicBezTo>
                      <a:pt x="16" y="720"/>
                      <a:pt x="17" y="741"/>
                      <a:pt x="23" y="762"/>
                    </a:cubicBezTo>
                    <a:cubicBezTo>
                      <a:pt x="26" y="764"/>
                      <a:pt x="28" y="767"/>
                      <a:pt x="27" y="771"/>
                    </a:cubicBezTo>
                    <a:cubicBezTo>
                      <a:pt x="27" y="772"/>
                      <a:pt x="26" y="773"/>
                      <a:pt x="25" y="773"/>
                    </a:cubicBezTo>
                    <a:cubicBezTo>
                      <a:pt x="23" y="772"/>
                      <a:pt x="22" y="768"/>
                      <a:pt x="19" y="766"/>
                    </a:cubicBezTo>
                    <a:cubicBezTo>
                      <a:pt x="15" y="765"/>
                      <a:pt x="14" y="768"/>
                      <a:pt x="11" y="770"/>
                    </a:cubicBezTo>
                    <a:cubicBezTo>
                      <a:pt x="10" y="778"/>
                      <a:pt x="17" y="785"/>
                      <a:pt x="22" y="788"/>
                    </a:cubicBezTo>
                    <a:cubicBezTo>
                      <a:pt x="28" y="789"/>
                      <a:pt x="33" y="788"/>
                      <a:pt x="37" y="783"/>
                    </a:cubicBezTo>
                    <a:close/>
                    <a:moveTo>
                      <a:pt x="428" y="803"/>
                    </a:moveTo>
                    <a:cubicBezTo>
                      <a:pt x="427" y="798"/>
                      <a:pt x="427" y="798"/>
                      <a:pt x="427" y="798"/>
                    </a:cubicBezTo>
                    <a:cubicBezTo>
                      <a:pt x="401" y="796"/>
                      <a:pt x="373" y="790"/>
                      <a:pt x="354" y="770"/>
                    </a:cubicBezTo>
                    <a:cubicBezTo>
                      <a:pt x="339" y="759"/>
                      <a:pt x="328" y="744"/>
                      <a:pt x="323" y="726"/>
                    </a:cubicBezTo>
                    <a:cubicBezTo>
                      <a:pt x="315" y="718"/>
                      <a:pt x="318" y="708"/>
                      <a:pt x="312" y="699"/>
                    </a:cubicBezTo>
                    <a:cubicBezTo>
                      <a:pt x="314" y="693"/>
                      <a:pt x="308" y="692"/>
                      <a:pt x="307" y="686"/>
                    </a:cubicBezTo>
                    <a:cubicBezTo>
                      <a:pt x="303" y="673"/>
                      <a:pt x="291" y="660"/>
                      <a:pt x="277" y="659"/>
                    </a:cubicBezTo>
                    <a:cubicBezTo>
                      <a:pt x="276" y="657"/>
                      <a:pt x="274" y="658"/>
                      <a:pt x="274" y="656"/>
                    </a:cubicBezTo>
                    <a:cubicBezTo>
                      <a:pt x="278" y="651"/>
                      <a:pt x="284" y="655"/>
                      <a:pt x="289" y="656"/>
                    </a:cubicBezTo>
                    <a:cubicBezTo>
                      <a:pt x="296" y="662"/>
                      <a:pt x="306" y="668"/>
                      <a:pt x="309" y="678"/>
                    </a:cubicBezTo>
                    <a:cubicBezTo>
                      <a:pt x="312" y="677"/>
                      <a:pt x="316" y="675"/>
                      <a:pt x="321" y="676"/>
                    </a:cubicBezTo>
                    <a:cubicBezTo>
                      <a:pt x="322" y="677"/>
                      <a:pt x="326" y="681"/>
                      <a:pt x="322" y="683"/>
                    </a:cubicBezTo>
                    <a:cubicBezTo>
                      <a:pt x="319" y="686"/>
                      <a:pt x="317" y="677"/>
                      <a:pt x="315" y="683"/>
                    </a:cubicBezTo>
                    <a:cubicBezTo>
                      <a:pt x="313" y="687"/>
                      <a:pt x="318" y="689"/>
                      <a:pt x="320" y="691"/>
                    </a:cubicBezTo>
                    <a:cubicBezTo>
                      <a:pt x="325" y="691"/>
                      <a:pt x="332" y="691"/>
                      <a:pt x="334" y="698"/>
                    </a:cubicBezTo>
                    <a:cubicBezTo>
                      <a:pt x="336" y="701"/>
                      <a:pt x="340" y="704"/>
                      <a:pt x="344" y="703"/>
                    </a:cubicBezTo>
                    <a:cubicBezTo>
                      <a:pt x="343" y="698"/>
                      <a:pt x="336" y="695"/>
                      <a:pt x="337" y="689"/>
                    </a:cubicBezTo>
                    <a:cubicBezTo>
                      <a:pt x="335" y="683"/>
                      <a:pt x="331" y="679"/>
                      <a:pt x="330" y="674"/>
                    </a:cubicBezTo>
                    <a:cubicBezTo>
                      <a:pt x="318" y="662"/>
                      <a:pt x="318" y="662"/>
                      <a:pt x="318" y="662"/>
                    </a:cubicBezTo>
                    <a:cubicBezTo>
                      <a:pt x="311" y="660"/>
                      <a:pt x="303" y="662"/>
                      <a:pt x="298" y="658"/>
                    </a:cubicBezTo>
                    <a:cubicBezTo>
                      <a:pt x="298" y="655"/>
                      <a:pt x="301" y="655"/>
                      <a:pt x="304" y="654"/>
                    </a:cubicBezTo>
                    <a:cubicBezTo>
                      <a:pt x="319" y="655"/>
                      <a:pt x="332" y="648"/>
                      <a:pt x="345" y="641"/>
                    </a:cubicBezTo>
                    <a:cubicBezTo>
                      <a:pt x="357" y="635"/>
                      <a:pt x="361" y="623"/>
                      <a:pt x="367" y="613"/>
                    </a:cubicBezTo>
                    <a:cubicBezTo>
                      <a:pt x="370" y="600"/>
                      <a:pt x="371" y="589"/>
                      <a:pt x="366" y="577"/>
                    </a:cubicBezTo>
                    <a:cubicBezTo>
                      <a:pt x="358" y="566"/>
                      <a:pt x="353" y="553"/>
                      <a:pt x="340" y="547"/>
                    </a:cubicBezTo>
                    <a:cubicBezTo>
                      <a:pt x="326" y="543"/>
                      <a:pt x="312" y="546"/>
                      <a:pt x="302" y="555"/>
                    </a:cubicBezTo>
                    <a:cubicBezTo>
                      <a:pt x="296" y="564"/>
                      <a:pt x="286" y="576"/>
                      <a:pt x="293" y="587"/>
                    </a:cubicBezTo>
                    <a:cubicBezTo>
                      <a:pt x="295" y="590"/>
                      <a:pt x="297" y="593"/>
                      <a:pt x="300" y="594"/>
                    </a:cubicBezTo>
                    <a:cubicBezTo>
                      <a:pt x="308" y="595"/>
                      <a:pt x="315" y="592"/>
                      <a:pt x="320" y="586"/>
                    </a:cubicBezTo>
                    <a:cubicBezTo>
                      <a:pt x="321" y="581"/>
                      <a:pt x="322" y="578"/>
                      <a:pt x="317" y="574"/>
                    </a:cubicBezTo>
                    <a:cubicBezTo>
                      <a:pt x="314" y="573"/>
                      <a:pt x="311" y="574"/>
                      <a:pt x="308" y="574"/>
                    </a:cubicBezTo>
                    <a:cubicBezTo>
                      <a:pt x="305" y="575"/>
                      <a:pt x="306" y="580"/>
                      <a:pt x="302" y="578"/>
                    </a:cubicBezTo>
                    <a:cubicBezTo>
                      <a:pt x="301" y="577"/>
                      <a:pt x="301" y="574"/>
                      <a:pt x="302" y="573"/>
                    </a:cubicBezTo>
                    <a:cubicBezTo>
                      <a:pt x="305" y="568"/>
                      <a:pt x="312" y="567"/>
                      <a:pt x="317" y="568"/>
                    </a:cubicBezTo>
                    <a:cubicBezTo>
                      <a:pt x="324" y="570"/>
                      <a:pt x="323" y="579"/>
                      <a:pt x="330" y="580"/>
                    </a:cubicBezTo>
                    <a:cubicBezTo>
                      <a:pt x="336" y="584"/>
                      <a:pt x="335" y="592"/>
                      <a:pt x="336" y="597"/>
                    </a:cubicBezTo>
                    <a:cubicBezTo>
                      <a:pt x="333" y="612"/>
                      <a:pt x="321" y="627"/>
                      <a:pt x="307" y="632"/>
                    </a:cubicBezTo>
                    <a:cubicBezTo>
                      <a:pt x="301" y="634"/>
                      <a:pt x="290" y="635"/>
                      <a:pt x="285" y="630"/>
                    </a:cubicBezTo>
                    <a:cubicBezTo>
                      <a:pt x="283" y="628"/>
                      <a:pt x="283" y="626"/>
                      <a:pt x="283" y="624"/>
                    </a:cubicBezTo>
                    <a:cubicBezTo>
                      <a:pt x="278" y="618"/>
                      <a:pt x="273" y="612"/>
                      <a:pt x="275" y="603"/>
                    </a:cubicBezTo>
                    <a:cubicBezTo>
                      <a:pt x="279" y="592"/>
                      <a:pt x="279" y="592"/>
                      <a:pt x="279" y="592"/>
                    </a:cubicBezTo>
                    <a:cubicBezTo>
                      <a:pt x="272" y="600"/>
                      <a:pt x="270" y="611"/>
                      <a:pt x="271" y="622"/>
                    </a:cubicBezTo>
                    <a:cubicBezTo>
                      <a:pt x="272" y="627"/>
                      <a:pt x="281" y="630"/>
                      <a:pt x="276" y="635"/>
                    </a:cubicBezTo>
                    <a:cubicBezTo>
                      <a:pt x="277" y="639"/>
                      <a:pt x="279" y="644"/>
                      <a:pt x="277" y="649"/>
                    </a:cubicBezTo>
                    <a:cubicBezTo>
                      <a:pt x="275" y="653"/>
                      <a:pt x="271" y="656"/>
                      <a:pt x="267" y="657"/>
                    </a:cubicBezTo>
                    <a:cubicBezTo>
                      <a:pt x="262" y="659"/>
                      <a:pt x="259" y="653"/>
                      <a:pt x="255" y="651"/>
                    </a:cubicBezTo>
                    <a:cubicBezTo>
                      <a:pt x="255" y="643"/>
                      <a:pt x="246" y="645"/>
                      <a:pt x="242" y="644"/>
                    </a:cubicBezTo>
                    <a:cubicBezTo>
                      <a:pt x="228" y="645"/>
                      <a:pt x="216" y="652"/>
                      <a:pt x="208" y="663"/>
                    </a:cubicBezTo>
                    <a:cubicBezTo>
                      <a:pt x="210" y="666"/>
                      <a:pt x="207" y="668"/>
                      <a:pt x="206" y="670"/>
                    </a:cubicBezTo>
                    <a:cubicBezTo>
                      <a:pt x="203" y="667"/>
                      <a:pt x="203" y="667"/>
                      <a:pt x="203" y="667"/>
                    </a:cubicBezTo>
                    <a:cubicBezTo>
                      <a:pt x="196" y="674"/>
                      <a:pt x="192" y="684"/>
                      <a:pt x="191" y="694"/>
                    </a:cubicBezTo>
                    <a:cubicBezTo>
                      <a:pt x="195" y="698"/>
                      <a:pt x="198" y="705"/>
                      <a:pt x="195" y="711"/>
                    </a:cubicBezTo>
                    <a:cubicBezTo>
                      <a:pt x="191" y="714"/>
                      <a:pt x="193" y="719"/>
                      <a:pt x="196" y="723"/>
                    </a:cubicBezTo>
                    <a:cubicBezTo>
                      <a:pt x="204" y="736"/>
                      <a:pt x="218" y="746"/>
                      <a:pt x="232" y="750"/>
                    </a:cubicBezTo>
                    <a:cubicBezTo>
                      <a:pt x="246" y="754"/>
                      <a:pt x="258" y="746"/>
                      <a:pt x="266" y="737"/>
                    </a:cubicBezTo>
                    <a:cubicBezTo>
                      <a:pt x="269" y="731"/>
                      <a:pt x="271" y="723"/>
                      <a:pt x="269" y="716"/>
                    </a:cubicBezTo>
                    <a:cubicBezTo>
                      <a:pt x="265" y="707"/>
                      <a:pt x="256" y="708"/>
                      <a:pt x="249" y="708"/>
                    </a:cubicBezTo>
                    <a:cubicBezTo>
                      <a:pt x="244" y="710"/>
                      <a:pt x="242" y="716"/>
                      <a:pt x="244" y="721"/>
                    </a:cubicBezTo>
                    <a:cubicBezTo>
                      <a:pt x="248" y="722"/>
                      <a:pt x="254" y="720"/>
                      <a:pt x="257" y="724"/>
                    </a:cubicBezTo>
                    <a:cubicBezTo>
                      <a:pt x="255" y="731"/>
                      <a:pt x="248" y="727"/>
                      <a:pt x="243" y="729"/>
                    </a:cubicBezTo>
                    <a:cubicBezTo>
                      <a:pt x="235" y="733"/>
                      <a:pt x="224" y="731"/>
                      <a:pt x="216" y="728"/>
                    </a:cubicBezTo>
                    <a:cubicBezTo>
                      <a:pt x="203" y="719"/>
                      <a:pt x="198" y="703"/>
                      <a:pt x="201" y="689"/>
                    </a:cubicBezTo>
                    <a:cubicBezTo>
                      <a:pt x="205" y="685"/>
                      <a:pt x="207" y="680"/>
                      <a:pt x="210" y="676"/>
                    </a:cubicBezTo>
                    <a:cubicBezTo>
                      <a:pt x="220" y="664"/>
                      <a:pt x="234" y="659"/>
                      <a:pt x="248" y="660"/>
                    </a:cubicBezTo>
                    <a:cubicBezTo>
                      <a:pt x="254" y="662"/>
                      <a:pt x="262" y="659"/>
                      <a:pt x="269" y="663"/>
                    </a:cubicBezTo>
                    <a:cubicBezTo>
                      <a:pt x="301" y="678"/>
                      <a:pt x="305" y="718"/>
                      <a:pt x="318" y="747"/>
                    </a:cubicBezTo>
                    <a:cubicBezTo>
                      <a:pt x="328" y="764"/>
                      <a:pt x="340" y="778"/>
                      <a:pt x="354" y="791"/>
                    </a:cubicBezTo>
                    <a:cubicBezTo>
                      <a:pt x="362" y="796"/>
                      <a:pt x="372" y="793"/>
                      <a:pt x="379" y="797"/>
                    </a:cubicBezTo>
                    <a:cubicBezTo>
                      <a:pt x="391" y="806"/>
                      <a:pt x="407" y="806"/>
                      <a:pt x="422" y="806"/>
                    </a:cubicBezTo>
                    <a:cubicBezTo>
                      <a:pt x="424" y="805"/>
                      <a:pt x="427" y="804"/>
                      <a:pt x="428" y="803"/>
                    </a:cubicBezTo>
                    <a:close/>
                    <a:moveTo>
                      <a:pt x="688" y="803"/>
                    </a:moveTo>
                    <a:cubicBezTo>
                      <a:pt x="690" y="801"/>
                      <a:pt x="689" y="798"/>
                      <a:pt x="689" y="797"/>
                    </a:cubicBezTo>
                    <a:cubicBezTo>
                      <a:pt x="686" y="792"/>
                      <a:pt x="681" y="789"/>
                      <a:pt x="676" y="789"/>
                    </a:cubicBezTo>
                    <a:cubicBezTo>
                      <a:pt x="674" y="790"/>
                      <a:pt x="671" y="794"/>
                      <a:pt x="669" y="791"/>
                    </a:cubicBezTo>
                    <a:cubicBezTo>
                      <a:pt x="669" y="787"/>
                      <a:pt x="669" y="782"/>
                      <a:pt x="667" y="778"/>
                    </a:cubicBezTo>
                    <a:cubicBezTo>
                      <a:pt x="664" y="778"/>
                      <a:pt x="661" y="776"/>
                      <a:pt x="658" y="778"/>
                    </a:cubicBezTo>
                    <a:cubicBezTo>
                      <a:pt x="654" y="780"/>
                      <a:pt x="651" y="785"/>
                      <a:pt x="650" y="789"/>
                    </a:cubicBezTo>
                    <a:cubicBezTo>
                      <a:pt x="649" y="792"/>
                      <a:pt x="652" y="793"/>
                      <a:pt x="654" y="794"/>
                    </a:cubicBezTo>
                    <a:cubicBezTo>
                      <a:pt x="656" y="794"/>
                      <a:pt x="659" y="793"/>
                      <a:pt x="660" y="795"/>
                    </a:cubicBezTo>
                    <a:cubicBezTo>
                      <a:pt x="661" y="796"/>
                      <a:pt x="661" y="799"/>
                      <a:pt x="659" y="800"/>
                    </a:cubicBezTo>
                    <a:cubicBezTo>
                      <a:pt x="655" y="803"/>
                      <a:pt x="651" y="799"/>
                      <a:pt x="647" y="797"/>
                    </a:cubicBezTo>
                    <a:cubicBezTo>
                      <a:pt x="635" y="799"/>
                      <a:pt x="626" y="794"/>
                      <a:pt x="615" y="792"/>
                    </a:cubicBezTo>
                    <a:cubicBezTo>
                      <a:pt x="614" y="795"/>
                      <a:pt x="612" y="800"/>
                      <a:pt x="614" y="804"/>
                    </a:cubicBezTo>
                    <a:cubicBezTo>
                      <a:pt x="635" y="824"/>
                      <a:pt x="665" y="810"/>
                      <a:pt x="688" y="803"/>
                    </a:cubicBezTo>
                    <a:close/>
                    <a:moveTo>
                      <a:pt x="607" y="802"/>
                    </a:moveTo>
                    <a:cubicBezTo>
                      <a:pt x="611" y="796"/>
                      <a:pt x="612" y="786"/>
                      <a:pt x="609" y="779"/>
                    </a:cubicBezTo>
                    <a:cubicBezTo>
                      <a:pt x="606" y="775"/>
                      <a:pt x="601" y="777"/>
                      <a:pt x="596" y="778"/>
                    </a:cubicBezTo>
                    <a:cubicBezTo>
                      <a:pt x="595" y="780"/>
                      <a:pt x="593" y="782"/>
                      <a:pt x="594" y="785"/>
                    </a:cubicBezTo>
                    <a:cubicBezTo>
                      <a:pt x="596" y="787"/>
                      <a:pt x="599" y="790"/>
                      <a:pt x="597" y="792"/>
                    </a:cubicBezTo>
                    <a:cubicBezTo>
                      <a:pt x="595" y="794"/>
                      <a:pt x="593" y="792"/>
                      <a:pt x="592" y="791"/>
                    </a:cubicBezTo>
                    <a:cubicBezTo>
                      <a:pt x="588" y="788"/>
                      <a:pt x="587" y="783"/>
                      <a:pt x="590" y="780"/>
                    </a:cubicBezTo>
                    <a:cubicBezTo>
                      <a:pt x="592" y="772"/>
                      <a:pt x="584" y="765"/>
                      <a:pt x="584" y="758"/>
                    </a:cubicBezTo>
                    <a:cubicBezTo>
                      <a:pt x="579" y="742"/>
                      <a:pt x="567" y="724"/>
                      <a:pt x="549" y="722"/>
                    </a:cubicBezTo>
                    <a:cubicBezTo>
                      <a:pt x="544" y="726"/>
                      <a:pt x="537" y="729"/>
                      <a:pt x="531" y="725"/>
                    </a:cubicBezTo>
                    <a:cubicBezTo>
                      <a:pt x="520" y="712"/>
                      <a:pt x="507" y="726"/>
                      <a:pt x="496" y="729"/>
                    </a:cubicBezTo>
                    <a:cubicBezTo>
                      <a:pt x="482" y="740"/>
                      <a:pt x="482" y="740"/>
                      <a:pt x="482" y="740"/>
                    </a:cubicBezTo>
                    <a:cubicBezTo>
                      <a:pt x="476" y="758"/>
                      <a:pt x="473" y="780"/>
                      <a:pt x="455" y="789"/>
                    </a:cubicBezTo>
                    <a:cubicBezTo>
                      <a:pt x="453" y="791"/>
                      <a:pt x="455" y="792"/>
                      <a:pt x="457" y="792"/>
                    </a:cubicBezTo>
                    <a:cubicBezTo>
                      <a:pt x="467" y="795"/>
                      <a:pt x="469" y="784"/>
                      <a:pt x="474" y="778"/>
                    </a:cubicBezTo>
                    <a:cubicBezTo>
                      <a:pt x="482" y="760"/>
                      <a:pt x="499" y="749"/>
                      <a:pt x="515" y="741"/>
                    </a:cubicBezTo>
                    <a:cubicBezTo>
                      <a:pt x="524" y="739"/>
                      <a:pt x="535" y="739"/>
                      <a:pt x="542" y="745"/>
                    </a:cubicBezTo>
                    <a:cubicBezTo>
                      <a:pt x="550" y="750"/>
                      <a:pt x="550" y="758"/>
                      <a:pt x="550" y="767"/>
                    </a:cubicBezTo>
                    <a:cubicBezTo>
                      <a:pt x="548" y="771"/>
                      <a:pt x="545" y="778"/>
                      <a:pt x="547" y="783"/>
                    </a:cubicBezTo>
                    <a:cubicBezTo>
                      <a:pt x="546" y="792"/>
                      <a:pt x="546" y="792"/>
                      <a:pt x="546" y="792"/>
                    </a:cubicBezTo>
                    <a:cubicBezTo>
                      <a:pt x="551" y="791"/>
                      <a:pt x="553" y="785"/>
                      <a:pt x="556" y="781"/>
                    </a:cubicBezTo>
                    <a:cubicBezTo>
                      <a:pt x="561" y="775"/>
                      <a:pt x="559" y="765"/>
                      <a:pt x="557" y="758"/>
                    </a:cubicBezTo>
                    <a:cubicBezTo>
                      <a:pt x="546" y="741"/>
                      <a:pt x="546" y="741"/>
                      <a:pt x="546" y="741"/>
                    </a:cubicBezTo>
                    <a:cubicBezTo>
                      <a:pt x="541" y="736"/>
                      <a:pt x="532" y="734"/>
                      <a:pt x="526" y="736"/>
                    </a:cubicBezTo>
                    <a:cubicBezTo>
                      <a:pt x="524" y="734"/>
                      <a:pt x="524" y="734"/>
                      <a:pt x="524" y="734"/>
                    </a:cubicBezTo>
                    <a:cubicBezTo>
                      <a:pt x="532" y="727"/>
                      <a:pt x="541" y="730"/>
                      <a:pt x="550" y="734"/>
                    </a:cubicBezTo>
                    <a:cubicBezTo>
                      <a:pt x="557" y="737"/>
                      <a:pt x="563" y="744"/>
                      <a:pt x="568" y="751"/>
                    </a:cubicBezTo>
                    <a:cubicBezTo>
                      <a:pt x="571" y="754"/>
                      <a:pt x="573" y="759"/>
                      <a:pt x="574" y="764"/>
                    </a:cubicBezTo>
                    <a:cubicBezTo>
                      <a:pt x="582" y="793"/>
                      <a:pt x="582" y="793"/>
                      <a:pt x="582" y="793"/>
                    </a:cubicBezTo>
                    <a:cubicBezTo>
                      <a:pt x="583" y="798"/>
                      <a:pt x="586" y="802"/>
                      <a:pt x="591" y="805"/>
                    </a:cubicBezTo>
                    <a:cubicBezTo>
                      <a:pt x="597" y="805"/>
                      <a:pt x="604" y="807"/>
                      <a:pt x="607" y="802"/>
                    </a:cubicBezTo>
                    <a:close/>
                    <a:moveTo>
                      <a:pt x="757" y="800"/>
                    </a:moveTo>
                    <a:cubicBezTo>
                      <a:pt x="765" y="791"/>
                      <a:pt x="766" y="780"/>
                      <a:pt x="765" y="769"/>
                    </a:cubicBezTo>
                    <a:cubicBezTo>
                      <a:pt x="758" y="762"/>
                      <a:pt x="755" y="752"/>
                      <a:pt x="745" y="750"/>
                    </a:cubicBezTo>
                    <a:cubicBezTo>
                      <a:pt x="739" y="744"/>
                      <a:pt x="735" y="755"/>
                      <a:pt x="728" y="753"/>
                    </a:cubicBezTo>
                    <a:cubicBezTo>
                      <a:pt x="722" y="753"/>
                      <a:pt x="718" y="747"/>
                      <a:pt x="714" y="743"/>
                    </a:cubicBezTo>
                    <a:cubicBezTo>
                      <a:pt x="714" y="738"/>
                      <a:pt x="714" y="738"/>
                      <a:pt x="714" y="738"/>
                    </a:cubicBezTo>
                    <a:cubicBezTo>
                      <a:pt x="707" y="735"/>
                      <a:pt x="700" y="738"/>
                      <a:pt x="694" y="740"/>
                    </a:cubicBezTo>
                    <a:cubicBezTo>
                      <a:pt x="685" y="745"/>
                      <a:pt x="688" y="755"/>
                      <a:pt x="684" y="763"/>
                    </a:cubicBezTo>
                    <a:cubicBezTo>
                      <a:pt x="684" y="766"/>
                      <a:pt x="686" y="765"/>
                      <a:pt x="688" y="765"/>
                    </a:cubicBezTo>
                    <a:cubicBezTo>
                      <a:pt x="693" y="767"/>
                      <a:pt x="697" y="755"/>
                      <a:pt x="702" y="762"/>
                    </a:cubicBezTo>
                    <a:cubicBezTo>
                      <a:pt x="699" y="771"/>
                      <a:pt x="706" y="778"/>
                      <a:pt x="710" y="784"/>
                    </a:cubicBezTo>
                    <a:cubicBezTo>
                      <a:pt x="714" y="788"/>
                      <a:pt x="719" y="792"/>
                      <a:pt x="725" y="790"/>
                    </a:cubicBezTo>
                    <a:cubicBezTo>
                      <a:pt x="720" y="787"/>
                      <a:pt x="716" y="785"/>
                      <a:pt x="711" y="782"/>
                    </a:cubicBezTo>
                    <a:cubicBezTo>
                      <a:pt x="708" y="775"/>
                      <a:pt x="704" y="769"/>
                      <a:pt x="707" y="762"/>
                    </a:cubicBezTo>
                    <a:cubicBezTo>
                      <a:pt x="713" y="757"/>
                      <a:pt x="719" y="754"/>
                      <a:pt x="727" y="754"/>
                    </a:cubicBezTo>
                    <a:cubicBezTo>
                      <a:pt x="733" y="754"/>
                      <a:pt x="737" y="758"/>
                      <a:pt x="741" y="762"/>
                    </a:cubicBezTo>
                    <a:cubicBezTo>
                      <a:pt x="745" y="769"/>
                      <a:pt x="746" y="777"/>
                      <a:pt x="744" y="785"/>
                    </a:cubicBezTo>
                    <a:cubicBezTo>
                      <a:pt x="741" y="793"/>
                      <a:pt x="723" y="788"/>
                      <a:pt x="730" y="800"/>
                    </a:cubicBezTo>
                    <a:cubicBezTo>
                      <a:pt x="730" y="805"/>
                      <a:pt x="736" y="806"/>
                      <a:pt x="740" y="807"/>
                    </a:cubicBezTo>
                    <a:cubicBezTo>
                      <a:pt x="747" y="809"/>
                      <a:pt x="752" y="804"/>
                      <a:pt x="757" y="800"/>
                    </a:cubicBezTo>
                    <a:close/>
                    <a:moveTo>
                      <a:pt x="219" y="774"/>
                    </a:moveTo>
                    <a:cubicBezTo>
                      <a:pt x="220" y="771"/>
                      <a:pt x="217" y="771"/>
                      <a:pt x="216" y="769"/>
                    </a:cubicBezTo>
                    <a:cubicBezTo>
                      <a:pt x="214" y="768"/>
                      <a:pt x="212" y="771"/>
                      <a:pt x="213" y="773"/>
                    </a:cubicBezTo>
                    <a:cubicBezTo>
                      <a:pt x="213" y="775"/>
                      <a:pt x="213" y="776"/>
                      <a:pt x="215" y="777"/>
                    </a:cubicBezTo>
                    <a:cubicBezTo>
                      <a:pt x="217" y="778"/>
                      <a:pt x="219" y="776"/>
                      <a:pt x="219" y="774"/>
                    </a:cubicBezTo>
                    <a:close/>
                    <a:moveTo>
                      <a:pt x="781" y="793"/>
                    </a:moveTo>
                    <a:cubicBezTo>
                      <a:pt x="780" y="787"/>
                      <a:pt x="774" y="785"/>
                      <a:pt x="772" y="781"/>
                    </a:cubicBezTo>
                    <a:cubicBezTo>
                      <a:pt x="771" y="781"/>
                      <a:pt x="771" y="781"/>
                      <a:pt x="771" y="781"/>
                    </a:cubicBezTo>
                    <a:cubicBezTo>
                      <a:pt x="769" y="787"/>
                      <a:pt x="763" y="794"/>
                      <a:pt x="770" y="799"/>
                    </a:cubicBezTo>
                    <a:cubicBezTo>
                      <a:pt x="771" y="802"/>
                      <a:pt x="773" y="802"/>
                      <a:pt x="775" y="803"/>
                    </a:cubicBezTo>
                    <a:cubicBezTo>
                      <a:pt x="779" y="802"/>
                      <a:pt x="779" y="797"/>
                      <a:pt x="781" y="793"/>
                    </a:cubicBezTo>
                    <a:close/>
                    <a:moveTo>
                      <a:pt x="16" y="757"/>
                    </a:moveTo>
                    <a:cubicBezTo>
                      <a:pt x="14" y="748"/>
                      <a:pt x="11" y="738"/>
                      <a:pt x="12" y="729"/>
                    </a:cubicBezTo>
                    <a:cubicBezTo>
                      <a:pt x="9" y="716"/>
                      <a:pt x="12" y="703"/>
                      <a:pt x="12" y="691"/>
                    </a:cubicBezTo>
                    <a:cubicBezTo>
                      <a:pt x="13" y="683"/>
                      <a:pt x="17" y="675"/>
                      <a:pt x="18" y="668"/>
                    </a:cubicBezTo>
                    <a:cubicBezTo>
                      <a:pt x="18" y="666"/>
                      <a:pt x="20" y="665"/>
                      <a:pt x="20" y="664"/>
                    </a:cubicBezTo>
                    <a:cubicBezTo>
                      <a:pt x="19" y="662"/>
                      <a:pt x="17" y="663"/>
                      <a:pt x="16" y="664"/>
                    </a:cubicBezTo>
                    <a:cubicBezTo>
                      <a:pt x="12" y="675"/>
                      <a:pt x="10" y="689"/>
                      <a:pt x="8" y="701"/>
                    </a:cubicBezTo>
                    <a:cubicBezTo>
                      <a:pt x="7" y="713"/>
                      <a:pt x="4" y="728"/>
                      <a:pt x="9" y="741"/>
                    </a:cubicBezTo>
                    <a:cubicBezTo>
                      <a:pt x="9" y="747"/>
                      <a:pt x="11" y="753"/>
                      <a:pt x="13" y="758"/>
                    </a:cubicBezTo>
                    <a:cubicBezTo>
                      <a:pt x="14" y="758"/>
                      <a:pt x="16" y="759"/>
                      <a:pt x="16" y="757"/>
                    </a:cubicBezTo>
                    <a:close/>
                    <a:moveTo>
                      <a:pt x="644" y="791"/>
                    </a:moveTo>
                    <a:cubicBezTo>
                      <a:pt x="645" y="784"/>
                      <a:pt x="649" y="778"/>
                      <a:pt x="655" y="773"/>
                    </a:cubicBezTo>
                    <a:cubicBezTo>
                      <a:pt x="661" y="767"/>
                      <a:pt x="669" y="775"/>
                      <a:pt x="675" y="771"/>
                    </a:cubicBezTo>
                    <a:cubicBezTo>
                      <a:pt x="682" y="763"/>
                      <a:pt x="682" y="752"/>
                      <a:pt x="684" y="742"/>
                    </a:cubicBezTo>
                    <a:cubicBezTo>
                      <a:pt x="683" y="729"/>
                      <a:pt x="675" y="716"/>
                      <a:pt x="664" y="708"/>
                    </a:cubicBezTo>
                    <a:cubicBezTo>
                      <a:pt x="653" y="703"/>
                      <a:pt x="640" y="698"/>
                      <a:pt x="628" y="703"/>
                    </a:cubicBezTo>
                    <a:cubicBezTo>
                      <a:pt x="623" y="706"/>
                      <a:pt x="615" y="709"/>
                      <a:pt x="613" y="717"/>
                    </a:cubicBezTo>
                    <a:cubicBezTo>
                      <a:pt x="610" y="724"/>
                      <a:pt x="612" y="732"/>
                      <a:pt x="618" y="739"/>
                    </a:cubicBezTo>
                    <a:cubicBezTo>
                      <a:pt x="624" y="746"/>
                      <a:pt x="635" y="750"/>
                      <a:pt x="645" y="748"/>
                    </a:cubicBezTo>
                    <a:cubicBezTo>
                      <a:pt x="649" y="745"/>
                      <a:pt x="649" y="740"/>
                      <a:pt x="651" y="736"/>
                    </a:cubicBezTo>
                    <a:cubicBezTo>
                      <a:pt x="649" y="731"/>
                      <a:pt x="646" y="725"/>
                      <a:pt x="640" y="723"/>
                    </a:cubicBezTo>
                    <a:cubicBezTo>
                      <a:pt x="637" y="723"/>
                      <a:pt x="634" y="724"/>
                      <a:pt x="632" y="725"/>
                    </a:cubicBezTo>
                    <a:cubicBezTo>
                      <a:pt x="629" y="724"/>
                      <a:pt x="630" y="722"/>
                      <a:pt x="631" y="720"/>
                    </a:cubicBezTo>
                    <a:cubicBezTo>
                      <a:pt x="633" y="716"/>
                      <a:pt x="637" y="717"/>
                      <a:pt x="641" y="718"/>
                    </a:cubicBezTo>
                    <a:cubicBezTo>
                      <a:pt x="646" y="722"/>
                      <a:pt x="655" y="726"/>
                      <a:pt x="655" y="734"/>
                    </a:cubicBezTo>
                    <a:cubicBezTo>
                      <a:pt x="652" y="741"/>
                      <a:pt x="659" y="744"/>
                      <a:pt x="659" y="750"/>
                    </a:cubicBezTo>
                    <a:cubicBezTo>
                      <a:pt x="658" y="763"/>
                      <a:pt x="658" y="763"/>
                      <a:pt x="658" y="763"/>
                    </a:cubicBezTo>
                    <a:cubicBezTo>
                      <a:pt x="649" y="772"/>
                      <a:pt x="640" y="783"/>
                      <a:pt x="626" y="780"/>
                    </a:cubicBezTo>
                    <a:cubicBezTo>
                      <a:pt x="615" y="777"/>
                      <a:pt x="615" y="777"/>
                      <a:pt x="615" y="777"/>
                    </a:cubicBezTo>
                    <a:cubicBezTo>
                      <a:pt x="613" y="784"/>
                      <a:pt x="620" y="785"/>
                      <a:pt x="624" y="788"/>
                    </a:cubicBezTo>
                    <a:cubicBezTo>
                      <a:pt x="630" y="791"/>
                      <a:pt x="636" y="792"/>
                      <a:pt x="644" y="791"/>
                    </a:cubicBezTo>
                    <a:close/>
                    <a:moveTo>
                      <a:pt x="143" y="751"/>
                    </a:moveTo>
                    <a:cubicBezTo>
                      <a:pt x="150" y="733"/>
                      <a:pt x="143" y="714"/>
                      <a:pt x="131" y="700"/>
                    </a:cubicBezTo>
                    <a:cubicBezTo>
                      <a:pt x="116" y="692"/>
                      <a:pt x="101" y="674"/>
                      <a:pt x="83" y="685"/>
                    </a:cubicBezTo>
                    <a:cubicBezTo>
                      <a:pt x="76" y="687"/>
                      <a:pt x="77" y="695"/>
                      <a:pt x="74" y="700"/>
                    </a:cubicBezTo>
                    <a:cubicBezTo>
                      <a:pt x="75" y="703"/>
                      <a:pt x="74" y="708"/>
                      <a:pt x="77" y="709"/>
                    </a:cubicBezTo>
                    <a:cubicBezTo>
                      <a:pt x="79" y="705"/>
                      <a:pt x="79" y="698"/>
                      <a:pt x="84" y="695"/>
                    </a:cubicBezTo>
                    <a:cubicBezTo>
                      <a:pt x="91" y="686"/>
                      <a:pt x="103" y="690"/>
                      <a:pt x="112" y="692"/>
                    </a:cubicBezTo>
                    <a:cubicBezTo>
                      <a:pt x="126" y="698"/>
                      <a:pt x="138" y="713"/>
                      <a:pt x="140" y="728"/>
                    </a:cubicBezTo>
                    <a:cubicBezTo>
                      <a:pt x="140" y="737"/>
                      <a:pt x="136" y="743"/>
                      <a:pt x="131" y="749"/>
                    </a:cubicBezTo>
                    <a:cubicBezTo>
                      <a:pt x="128" y="751"/>
                      <a:pt x="123" y="753"/>
                      <a:pt x="120" y="754"/>
                    </a:cubicBezTo>
                    <a:cubicBezTo>
                      <a:pt x="119" y="756"/>
                      <a:pt x="122" y="759"/>
                      <a:pt x="124" y="759"/>
                    </a:cubicBezTo>
                    <a:cubicBezTo>
                      <a:pt x="130" y="760"/>
                      <a:pt x="139" y="757"/>
                      <a:pt x="143" y="751"/>
                    </a:cubicBezTo>
                    <a:close/>
                    <a:moveTo>
                      <a:pt x="263" y="764"/>
                    </a:moveTo>
                    <a:cubicBezTo>
                      <a:pt x="265" y="759"/>
                      <a:pt x="261" y="756"/>
                      <a:pt x="260" y="753"/>
                    </a:cubicBezTo>
                    <a:cubicBezTo>
                      <a:pt x="253" y="752"/>
                      <a:pt x="248" y="757"/>
                      <a:pt x="242" y="757"/>
                    </a:cubicBezTo>
                    <a:cubicBezTo>
                      <a:pt x="247" y="763"/>
                      <a:pt x="255" y="763"/>
                      <a:pt x="263" y="764"/>
                    </a:cubicBezTo>
                    <a:close/>
                    <a:moveTo>
                      <a:pt x="814" y="787"/>
                    </a:moveTo>
                    <a:cubicBezTo>
                      <a:pt x="819" y="783"/>
                      <a:pt x="819" y="776"/>
                      <a:pt x="817" y="770"/>
                    </a:cubicBezTo>
                    <a:cubicBezTo>
                      <a:pt x="815" y="766"/>
                      <a:pt x="812" y="764"/>
                      <a:pt x="809" y="763"/>
                    </a:cubicBezTo>
                    <a:cubicBezTo>
                      <a:pt x="803" y="761"/>
                      <a:pt x="800" y="766"/>
                      <a:pt x="799" y="769"/>
                    </a:cubicBezTo>
                    <a:cubicBezTo>
                      <a:pt x="799" y="773"/>
                      <a:pt x="800" y="779"/>
                      <a:pt x="795" y="778"/>
                    </a:cubicBezTo>
                    <a:cubicBezTo>
                      <a:pt x="786" y="777"/>
                      <a:pt x="783" y="767"/>
                      <a:pt x="778" y="760"/>
                    </a:cubicBezTo>
                    <a:cubicBezTo>
                      <a:pt x="774" y="750"/>
                      <a:pt x="764" y="743"/>
                      <a:pt x="755" y="738"/>
                    </a:cubicBezTo>
                    <a:cubicBezTo>
                      <a:pt x="751" y="738"/>
                      <a:pt x="745" y="737"/>
                      <a:pt x="744" y="742"/>
                    </a:cubicBezTo>
                    <a:cubicBezTo>
                      <a:pt x="745" y="745"/>
                      <a:pt x="749" y="744"/>
                      <a:pt x="751" y="747"/>
                    </a:cubicBezTo>
                    <a:cubicBezTo>
                      <a:pt x="773" y="760"/>
                      <a:pt x="780" y="807"/>
                      <a:pt x="814" y="787"/>
                    </a:cubicBezTo>
                    <a:close/>
                    <a:moveTo>
                      <a:pt x="741" y="779"/>
                    </a:moveTo>
                    <a:cubicBezTo>
                      <a:pt x="740" y="774"/>
                      <a:pt x="740" y="769"/>
                      <a:pt x="737" y="765"/>
                    </a:cubicBezTo>
                    <a:cubicBezTo>
                      <a:pt x="733" y="761"/>
                      <a:pt x="727" y="759"/>
                      <a:pt x="722" y="760"/>
                    </a:cubicBezTo>
                    <a:cubicBezTo>
                      <a:pt x="718" y="761"/>
                      <a:pt x="714" y="761"/>
                      <a:pt x="712" y="766"/>
                    </a:cubicBezTo>
                    <a:cubicBezTo>
                      <a:pt x="712" y="771"/>
                      <a:pt x="714" y="779"/>
                      <a:pt x="720" y="781"/>
                    </a:cubicBezTo>
                    <a:cubicBezTo>
                      <a:pt x="726" y="784"/>
                      <a:pt x="737" y="788"/>
                      <a:pt x="741" y="779"/>
                    </a:cubicBezTo>
                    <a:close/>
                    <a:moveTo>
                      <a:pt x="100" y="747"/>
                    </a:moveTo>
                    <a:cubicBezTo>
                      <a:pt x="95" y="740"/>
                      <a:pt x="88" y="732"/>
                      <a:pt x="82" y="727"/>
                    </a:cubicBezTo>
                    <a:cubicBezTo>
                      <a:pt x="80" y="727"/>
                      <a:pt x="80" y="729"/>
                      <a:pt x="80" y="730"/>
                    </a:cubicBezTo>
                    <a:cubicBezTo>
                      <a:pt x="84" y="738"/>
                      <a:pt x="92" y="743"/>
                      <a:pt x="98" y="748"/>
                    </a:cubicBezTo>
                    <a:cubicBezTo>
                      <a:pt x="99" y="749"/>
                      <a:pt x="100" y="748"/>
                      <a:pt x="100" y="747"/>
                    </a:cubicBezTo>
                    <a:close/>
                    <a:moveTo>
                      <a:pt x="130" y="741"/>
                    </a:moveTo>
                    <a:cubicBezTo>
                      <a:pt x="137" y="734"/>
                      <a:pt x="134" y="725"/>
                      <a:pt x="132" y="717"/>
                    </a:cubicBezTo>
                    <a:cubicBezTo>
                      <a:pt x="122" y="705"/>
                      <a:pt x="109" y="692"/>
                      <a:pt x="91" y="696"/>
                    </a:cubicBezTo>
                    <a:cubicBezTo>
                      <a:pt x="83" y="701"/>
                      <a:pt x="84" y="711"/>
                      <a:pt x="85" y="719"/>
                    </a:cubicBezTo>
                    <a:cubicBezTo>
                      <a:pt x="87" y="725"/>
                      <a:pt x="87" y="725"/>
                      <a:pt x="87" y="725"/>
                    </a:cubicBezTo>
                    <a:cubicBezTo>
                      <a:pt x="96" y="731"/>
                      <a:pt x="101" y="745"/>
                      <a:pt x="112" y="745"/>
                    </a:cubicBezTo>
                    <a:cubicBezTo>
                      <a:pt x="118" y="749"/>
                      <a:pt x="125" y="747"/>
                      <a:pt x="130" y="741"/>
                    </a:cubicBezTo>
                    <a:close/>
                    <a:moveTo>
                      <a:pt x="653" y="757"/>
                    </a:moveTo>
                    <a:cubicBezTo>
                      <a:pt x="654" y="755"/>
                      <a:pt x="655" y="750"/>
                      <a:pt x="652" y="750"/>
                    </a:cubicBezTo>
                    <a:cubicBezTo>
                      <a:pt x="645" y="752"/>
                      <a:pt x="652" y="762"/>
                      <a:pt x="644" y="765"/>
                    </a:cubicBezTo>
                    <a:cubicBezTo>
                      <a:pt x="640" y="769"/>
                      <a:pt x="635" y="769"/>
                      <a:pt x="630" y="768"/>
                    </a:cubicBezTo>
                    <a:cubicBezTo>
                      <a:pt x="622" y="767"/>
                      <a:pt x="614" y="762"/>
                      <a:pt x="610" y="755"/>
                    </a:cubicBezTo>
                    <a:cubicBezTo>
                      <a:pt x="608" y="750"/>
                      <a:pt x="605" y="744"/>
                      <a:pt x="609" y="739"/>
                    </a:cubicBezTo>
                    <a:cubicBezTo>
                      <a:pt x="610" y="737"/>
                      <a:pt x="608" y="734"/>
                      <a:pt x="606" y="734"/>
                    </a:cubicBezTo>
                    <a:cubicBezTo>
                      <a:pt x="600" y="740"/>
                      <a:pt x="605" y="749"/>
                      <a:pt x="605" y="755"/>
                    </a:cubicBezTo>
                    <a:cubicBezTo>
                      <a:pt x="609" y="766"/>
                      <a:pt x="619" y="773"/>
                      <a:pt x="631" y="775"/>
                    </a:cubicBezTo>
                    <a:cubicBezTo>
                      <a:pt x="640" y="774"/>
                      <a:pt x="650" y="768"/>
                      <a:pt x="653" y="757"/>
                    </a:cubicBezTo>
                    <a:close/>
                    <a:moveTo>
                      <a:pt x="608" y="772"/>
                    </a:moveTo>
                    <a:cubicBezTo>
                      <a:pt x="604" y="765"/>
                      <a:pt x="600" y="758"/>
                      <a:pt x="598" y="750"/>
                    </a:cubicBezTo>
                    <a:cubicBezTo>
                      <a:pt x="599" y="738"/>
                      <a:pt x="591" y="728"/>
                      <a:pt x="584" y="719"/>
                    </a:cubicBezTo>
                    <a:cubicBezTo>
                      <a:pt x="578" y="713"/>
                      <a:pt x="573" y="706"/>
                      <a:pt x="563" y="706"/>
                    </a:cubicBezTo>
                    <a:cubicBezTo>
                      <a:pt x="560" y="708"/>
                      <a:pt x="553" y="710"/>
                      <a:pt x="554" y="716"/>
                    </a:cubicBezTo>
                    <a:cubicBezTo>
                      <a:pt x="556" y="719"/>
                      <a:pt x="560" y="717"/>
                      <a:pt x="562" y="720"/>
                    </a:cubicBezTo>
                    <a:cubicBezTo>
                      <a:pt x="572" y="727"/>
                      <a:pt x="584" y="739"/>
                      <a:pt x="588" y="751"/>
                    </a:cubicBezTo>
                    <a:cubicBezTo>
                      <a:pt x="590" y="758"/>
                      <a:pt x="592" y="765"/>
                      <a:pt x="596" y="771"/>
                    </a:cubicBezTo>
                    <a:cubicBezTo>
                      <a:pt x="600" y="770"/>
                      <a:pt x="604" y="771"/>
                      <a:pt x="608" y="772"/>
                    </a:cubicBezTo>
                    <a:close/>
                    <a:moveTo>
                      <a:pt x="75" y="728"/>
                    </a:moveTo>
                    <a:cubicBezTo>
                      <a:pt x="77" y="724"/>
                      <a:pt x="76" y="718"/>
                      <a:pt x="74" y="715"/>
                    </a:cubicBezTo>
                    <a:cubicBezTo>
                      <a:pt x="71" y="713"/>
                      <a:pt x="66" y="711"/>
                      <a:pt x="63" y="713"/>
                    </a:cubicBezTo>
                    <a:cubicBezTo>
                      <a:pt x="59" y="713"/>
                      <a:pt x="59" y="722"/>
                      <a:pt x="55" y="719"/>
                    </a:cubicBezTo>
                    <a:cubicBezTo>
                      <a:pt x="53" y="717"/>
                      <a:pt x="54" y="714"/>
                      <a:pt x="56" y="712"/>
                    </a:cubicBezTo>
                    <a:cubicBezTo>
                      <a:pt x="59" y="708"/>
                      <a:pt x="64" y="705"/>
                      <a:pt x="69" y="705"/>
                    </a:cubicBezTo>
                    <a:cubicBezTo>
                      <a:pt x="71" y="699"/>
                      <a:pt x="70" y="694"/>
                      <a:pt x="73" y="688"/>
                    </a:cubicBezTo>
                    <a:cubicBezTo>
                      <a:pt x="76" y="680"/>
                      <a:pt x="85" y="675"/>
                      <a:pt x="93" y="675"/>
                    </a:cubicBezTo>
                    <a:cubicBezTo>
                      <a:pt x="96" y="677"/>
                      <a:pt x="99" y="676"/>
                      <a:pt x="102" y="676"/>
                    </a:cubicBezTo>
                    <a:cubicBezTo>
                      <a:pt x="105" y="671"/>
                      <a:pt x="102" y="665"/>
                      <a:pt x="104" y="660"/>
                    </a:cubicBezTo>
                    <a:cubicBezTo>
                      <a:pt x="109" y="642"/>
                      <a:pt x="109" y="642"/>
                      <a:pt x="109" y="642"/>
                    </a:cubicBezTo>
                    <a:cubicBezTo>
                      <a:pt x="108" y="639"/>
                      <a:pt x="104" y="639"/>
                      <a:pt x="102" y="638"/>
                    </a:cubicBezTo>
                    <a:cubicBezTo>
                      <a:pt x="90" y="643"/>
                      <a:pt x="74" y="636"/>
                      <a:pt x="65" y="646"/>
                    </a:cubicBezTo>
                    <a:cubicBezTo>
                      <a:pt x="67" y="651"/>
                      <a:pt x="68" y="656"/>
                      <a:pt x="66" y="662"/>
                    </a:cubicBezTo>
                    <a:cubicBezTo>
                      <a:pt x="63" y="668"/>
                      <a:pt x="56" y="671"/>
                      <a:pt x="49" y="670"/>
                    </a:cubicBezTo>
                    <a:cubicBezTo>
                      <a:pt x="44" y="668"/>
                      <a:pt x="39" y="670"/>
                      <a:pt x="37" y="675"/>
                    </a:cubicBezTo>
                    <a:cubicBezTo>
                      <a:pt x="33" y="692"/>
                      <a:pt x="25" y="712"/>
                      <a:pt x="37" y="727"/>
                    </a:cubicBezTo>
                    <a:cubicBezTo>
                      <a:pt x="43" y="735"/>
                      <a:pt x="54" y="742"/>
                      <a:pt x="66" y="739"/>
                    </a:cubicBezTo>
                    <a:cubicBezTo>
                      <a:pt x="71" y="738"/>
                      <a:pt x="73" y="732"/>
                      <a:pt x="75" y="728"/>
                    </a:cubicBezTo>
                    <a:close/>
                    <a:moveTo>
                      <a:pt x="427" y="753"/>
                    </a:moveTo>
                    <a:cubicBezTo>
                      <a:pt x="430" y="749"/>
                      <a:pt x="433" y="745"/>
                      <a:pt x="431" y="740"/>
                    </a:cubicBezTo>
                    <a:cubicBezTo>
                      <a:pt x="421" y="748"/>
                      <a:pt x="409" y="747"/>
                      <a:pt x="399" y="743"/>
                    </a:cubicBezTo>
                    <a:cubicBezTo>
                      <a:pt x="394" y="739"/>
                      <a:pt x="389" y="734"/>
                      <a:pt x="386" y="728"/>
                    </a:cubicBezTo>
                    <a:cubicBezTo>
                      <a:pt x="382" y="728"/>
                      <a:pt x="382" y="732"/>
                      <a:pt x="381" y="733"/>
                    </a:cubicBezTo>
                    <a:cubicBezTo>
                      <a:pt x="381" y="742"/>
                      <a:pt x="385" y="750"/>
                      <a:pt x="392" y="753"/>
                    </a:cubicBezTo>
                    <a:cubicBezTo>
                      <a:pt x="403" y="759"/>
                      <a:pt x="417" y="762"/>
                      <a:pt x="427" y="753"/>
                    </a:cubicBezTo>
                    <a:close/>
                    <a:moveTo>
                      <a:pt x="662" y="765"/>
                    </a:moveTo>
                    <a:cubicBezTo>
                      <a:pt x="662" y="763"/>
                      <a:pt x="660" y="762"/>
                      <a:pt x="659" y="763"/>
                    </a:cubicBezTo>
                    <a:cubicBezTo>
                      <a:pt x="658" y="763"/>
                      <a:pt x="660" y="765"/>
                      <a:pt x="660" y="765"/>
                    </a:cubicBezTo>
                    <a:cubicBezTo>
                      <a:pt x="661" y="766"/>
                      <a:pt x="661" y="765"/>
                      <a:pt x="662" y="765"/>
                    </a:cubicBezTo>
                    <a:close/>
                    <a:moveTo>
                      <a:pt x="643" y="759"/>
                    </a:moveTo>
                    <a:cubicBezTo>
                      <a:pt x="644" y="757"/>
                      <a:pt x="645" y="755"/>
                      <a:pt x="643" y="755"/>
                    </a:cubicBezTo>
                    <a:cubicBezTo>
                      <a:pt x="631" y="756"/>
                      <a:pt x="622" y="749"/>
                      <a:pt x="613" y="745"/>
                    </a:cubicBezTo>
                    <a:cubicBezTo>
                      <a:pt x="612" y="748"/>
                      <a:pt x="614" y="752"/>
                      <a:pt x="616" y="755"/>
                    </a:cubicBezTo>
                    <a:cubicBezTo>
                      <a:pt x="623" y="761"/>
                      <a:pt x="637" y="769"/>
                      <a:pt x="643" y="759"/>
                    </a:cubicBezTo>
                    <a:close/>
                    <a:moveTo>
                      <a:pt x="794" y="769"/>
                    </a:moveTo>
                    <a:cubicBezTo>
                      <a:pt x="787" y="756"/>
                      <a:pt x="781" y="739"/>
                      <a:pt x="766" y="733"/>
                    </a:cubicBezTo>
                    <a:cubicBezTo>
                      <a:pt x="763" y="733"/>
                      <a:pt x="760" y="730"/>
                      <a:pt x="756" y="731"/>
                    </a:cubicBezTo>
                    <a:cubicBezTo>
                      <a:pt x="758" y="734"/>
                      <a:pt x="763" y="735"/>
                      <a:pt x="766" y="739"/>
                    </a:cubicBezTo>
                    <a:cubicBezTo>
                      <a:pt x="780" y="745"/>
                      <a:pt x="780" y="763"/>
                      <a:pt x="793" y="770"/>
                    </a:cubicBezTo>
                    <a:cubicBezTo>
                      <a:pt x="794" y="769"/>
                      <a:pt x="794" y="769"/>
                      <a:pt x="794" y="769"/>
                    </a:cubicBezTo>
                    <a:close/>
                    <a:moveTo>
                      <a:pt x="191" y="707"/>
                    </a:moveTo>
                    <a:cubicBezTo>
                      <a:pt x="190" y="705"/>
                      <a:pt x="191" y="703"/>
                      <a:pt x="189" y="702"/>
                    </a:cubicBezTo>
                    <a:cubicBezTo>
                      <a:pt x="187" y="703"/>
                      <a:pt x="185" y="704"/>
                      <a:pt x="183" y="703"/>
                    </a:cubicBezTo>
                    <a:cubicBezTo>
                      <a:pt x="181" y="698"/>
                      <a:pt x="188" y="697"/>
                      <a:pt x="185" y="691"/>
                    </a:cubicBezTo>
                    <a:cubicBezTo>
                      <a:pt x="187" y="675"/>
                      <a:pt x="198" y="663"/>
                      <a:pt x="208" y="652"/>
                    </a:cubicBezTo>
                    <a:cubicBezTo>
                      <a:pt x="221" y="643"/>
                      <a:pt x="238" y="634"/>
                      <a:pt x="255" y="641"/>
                    </a:cubicBezTo>
                    <a:cubicBezTo>
                      <a:pt x="258" y="644"/>
                      <a:pt x="258" y="649"/>
                      <a:pt x="264" y="651"/>
                    </a:cubicBezTo>
                    <a:cubicBezTo>
                      <a:pt x="268" y="652"/>
                      <a:pt x="270" y="648"/>
                      <a:pt x="272" y="645"/>
                    </a:cubicBezTo>
                    <a:cubicBezTo>
                      <a:pt x="275" y="631"/>
                      <a:pt x="259" y="634"/>
                      <a:pt x="252" y="629"/>
                    </a:cubicBezTo>
                    <a:cubicBezTo>
                      <a:pt x="242" y="628"/>
                      <a:pt x="234" y="630"/>
                      <a:pt x="225" y="631"/>
                    </a:cubicBezTo>
                    <a:cubicBezTo>
                      <a:pt x="223" y="637"/>
                      <a:pt x="216" y="632"/>
                      <a:pt x="213" y="637"/>
                    </a:cubicBezTo>
                    <a:cubicBezTo>
                      <a:pt x="211" y="639"/>
                      <a:pt x="211" y="639"/>
                      <a:pt x="211" y="639"/>
                    </a:cubicBezTo>
                    <a:cubicBezTo>
                      <a:pt x="213" y="641"/>
                      <a:pt x="213" y="641"/>
                      <a:pt x="213" y="641"/>
                    </a:cubicBezTo>
                    <a:cubicBezTo>
                      <a:pt x="212" y="644"/>
                      <a:pt x="208" y="643"/>
                      <a:pt x="205" y="643"/>
                    </a:cubicBezTo>
                    <a:cubicBezTo>
                      <a:pt x="190" y="651"/>
                      <a:pt x="182" y="669"/>
                      <a:pt x="175" y="683"/>
                    </a:cubicBezTo>
                    <a:cubicBezTo>
                      <a:pt x="169" y="695"/>
                      <a:pt x="170" y="711"/>
                      <a:pt x="161" y="722"/>
                    </a:cubicBezTo>
                    <a:cubicBezTo>
                      <a:pt x="172" y="723"/>
                      <a:pt x="186" y="717"/>
                      <a:pt x="191" y="707"/>
                    </a:cubicBezTo>
                    <a:close/>
                    <a:moveTo>
                      <a:pt x="737" y="744"/>
                    </a:moveTo>
                    <a:cubicBezTo>
                      <a:pt x="741" y="741"/>
                      <a:pt x="739" y="735"/>
                      <a:pt x="743" y="734"/>
                    </a:cubicBezTo>
                    <a:cubicBezTo>
                      <a:pt x="747" y="733"/>
                      <a:pt x="753" y="731"/>
                      <a:pt x="755" y="726"/>
                    </a:cubicBezTo>
                    <a:cubicBezTo>
                      <a:pt x="755" y="724"/>
                      <a:pt x="758" y="720"/>
                      <a:pt x="756" y="717"/>
                    </a:cubicBezTo>
                    <a:cubicBezTo>
                      <a:pt x="735" y="732"/>
                      <a:pt x="709" y="709"/>
                      <a:pt x="688" y="724"/>
                    </a:cubicBezTo>
                    <a:cubicBezTo>
                      <a:pt x="683" y="728"/>
                      <a:pt x="689" y="731"/>
                      <a:pt x="689" y="735"/>
                    </a:cubicBezTo>
                    <a:cubicBezTo>
                      <a:pt x="693" y="736"/>
                      <a:pt x="696" y="731"/>
                      <a:pt x="701" y="732"/>
                    </a:cubicBezTo>
                    <a:cubicBezTo>
                      <a:pt x="707" y="730"/>
                      <a:pt x="712" y="733"/>
                      <a:pt x="718" y="733"/>
                    </a:cubicBezTo>
                    <a:cubicBezTo>
                      <a:pt x="722" y="733"/>
                      <a:pt x="727" y="733"/>
                      <a:pt x="730" y="734"/>
                    </a:cubicBezTo>
                    <a:cubicBezTo>
                      <a:pt x="731" y="737"/>
                      <a:pt x="728" y="739"/>
                      <a:pt x="726" y="739"/>
                    </a:cubicBezTo>
                    <a:cubicBezTo>
                      <a:pt x="723" y="738"/>
                      <a:pt x="721" y="739"/>
                      <a:pt x="721" y="742"/>
                    </a:cubicBezTo>
                    <a:cubicBezTo>
                      <a:pt x="720" y="744"/>
                      <a:pt x="722" y="746"/>
                      <a:pt x="724" y="746"/>
                    </a:cubicBezTo>
                    <a:cubicBezTo>
                      <a:pt x="729" y="747"/>
                      <a:pt x="734" y="748"/>
                      <a:pt x="737" y="744"/>
                    </a:cubicBezTo>
                    <a:close/>
                    <a:moveTo>
                      <a:pt x="519" y="714"/>
                    </a:moveTo>
                    <a:cubicBezTo>
                      <a:pt x="520" y="713"/>
                      <a:pt x="520" y="711"/>
                      <a:pt x="519" y="710"/>
                    </a:cubicBezTo>
                    <a:cubicBezTo>
                      <a:pt x="506" y="712"/>
                      <a:pt x="493" y="716"/>
                      <a:pt x="482" y="724"/>
                    </a:cubicBezTo>
                    <a:cubicBezTo>
                      <a:pt x="481" y="726"/>
                      <a:pt x="481" y="729"/>
                      <a:pt x="482" y="731"/>
                    </a:cubicBezTo>
                    <a:cubicBezTo>
                      <a:pt x="486" y="732"/>
                      <a:pt x="488" y="726"/>
                      <a:pt x="493" y="725"/>
                    </a:cubicBezTo>
                    <a:cubicBezTo>
                      <a:pt x="502" y="720"/>
                      <a:pt x="510" y="716"/>
                      <a:pt x="519" y="714"/>
                    </a:cubicBezTo>
                    <a:close/>
                    <a:moveTo>
                      <a:pt x="239" y="713"/>
                    </a:moveTo>
                    <a:cubicBezTo>
                      <a:pt x="238" y="708"/>
                      <a:pt x="243" y="706"/>
                      <a:pt x="246" y="703"/>
                    </a:cubicBezTo>
                    <a:cubicBezTo>
                      <a:pt x="250" y="702"/>
                      <a:pt x="255" y="701"/>
                      <a:pt x="259" y="703"/>
                    </a:cubicBezTo>
                    <a:cubicBezTo>
                      <a:pt x="266" y="699"/>
                      <a:pt x="260" y="692"/>
                      <a:pt x="260" y="686"/>
                    </a:cubicBezTo>
                    <a:cubicBezTo>
                      <a:pt x="258" y="680"/>
                      <a:pt x="252" y="676"/>
                      <a:pt x="245" y="676"/>
                    </a:cubicBezTo>
                    <a:cubicBezTo>
                      <a:pt x="233" y="677"/>
                      <a:pt x="221" y="688"/>
                      <a:pt x="217" y="700"/>
                    </a:cubicBezTo>
                    <a:cubicBezTo>
                      <a:pt x="218" y="705"/>
                      <a:pt x="217" y="710"/>
                      <a:pt x="221" y="714"/>
                    </a:cubicBezTo>
                    <a:cubicBezTo>
                      <a:pt x="226" y="716"/>
                      <a:pt x="235" y="719"/>
                      <a:pt x="239" y="713"/>
                    </a:cubicBezTo>
                    <a:close/>
                    <a:moveTo>
                      <a:pt x="510" y="705"/>
                    </a:moveTo>
                    <a:cubicBezTo>
                      <a:pt x="517" y="706"/>
                      <a:pt x="524" y="699"/>
                      <a:pt x="529" y="706"/>
                    </a:cubicBezTo>
                    <a:cubicBezTo>
                      <a:pt x="530" y="711"/>
                      <a:pt x="523" y="711"/>
                      <a:pt x="527" y="716"/>
                    </a:cubicBezTo>
                    <a:cubicBezTo>
                      <a:pt x="529" y="719"/>
                      <a:pt x="534" y="720"/>
                      <a:pt x="538" y="721"/>
                    </a:cubicBezTo>
                    <a:cubicBezTo>
                      <a:pt x="542" y="720"/>
                      <a:pt x="546" y="719"/>
                      <a:pt x="549" y="715"/>
                    </a:cubicBezTo>
                    <a:cubicBezTo>
                      <a:pt x="551" y="712"/>
                      <a:pt x="544" y="710"/>
                      <a:pt x="548" y="707"/>
                    </a:cubicBezTo>
                    <a:cubicBezTo>
                      <a:pt x="555" y="708"/>
                      <a:pt x="559" y="702"/>
                      <a:pt x="563" y="697"/>
                    </a:cubicBezTo>
                    <a:cubicBezTo>
                      <a:pt x="563" y="695"/>
                      <a:pt x="566" y="692"/>
                      <a:pt x="563" y="690"/>
                    </a:cubicBezTo>
                    <a:cubicBezTo>
                      <a:pt x="550" y="693"/>
                      <a:pt x="537" y="688"/>
                      <a:pt x="524" y="688"/>
                    </a:cubicBezTo>
                    <a:cubicBezTo>
                      <a:pt x="507" y="691"/>
                      <a:pt x="487" y="697"/>
                      <a:pt x="479" y="715"/>
                    </a:cubicBezTo>
                    <a:cubicBezTo>
                      <a:pt x="479" y="716"/>
                      <a:pt x="479" y="717"/>
                      <a:pt x="480" y="718"/>
                    </a:cubicBezTo>
                    <a:cubicBezTo>
                      <a:pt x="489" y="713"/>
                      <a:pt x="499" y="708"/>
                      <a:pt x="510" y="705"/>
                    </a:cubicBezTo>
                    <a:close/>
                    <a:moveTo>
                      <a:pt x="690" y="716"/>
                    </a:moveTo>
                    <a:cubicBezTo>
                      <a:pt x="688" y="714"/>
                      <a:pt x="692" y="709"/>
                      <a:pt x="687" y="711"/>
                    </a:cubicBezTo>
                    <a:cubicBezTo>
                      <a:pt x="685" y="714"/>
                      <a:pt x="679" y="717"/>
                      <a:pt x="683" y="721"/>
                    </a:cubicBezTo>
                    <a:cubicBezTo>
                      <a:pt x="686" y="721"/>
                      <a:pt x="688" y="717"/>
                      <a:pt x="690" y="716"/>
                    </a:cubicBezTo>
                    <a:close/>
                    <a:moveTo>
                      <a:pt x="350" y="685"/>
                    </a:moveTo>
                    <a:cubicBezTo>
                      <a:pt x="352" y="681"/>
                      <a:pt x="347" y="679"/>
                      <a:pt x="345" y="677"/>
                    </a:cubicBezTo>
                    <a:cubicBezTo>
                      <a:pt x="343" y="676"/>
                      <a:pt x="340" y="675"/>
                      <a:pt x="338" y="675"/>
                    </a:cubicBezTo>
                    <a:cubicBezTo>
                      <a:pt x="336" y="676"/>
                      <a:pt x="337" y="679"/>
                      <a:pt x="337" y="681"/>
                    </a:cubicBezTo>
                    <a:cubicBezTo>
                      <a:pt x="340" y="685"/>
                      <a:pt x="345" y="687"/>
                      <a:pt x="350" y="685"/>
                    </a:cubicBezTo>
                    <a:close/>
                    <a:moveTo>
                      <a:pt x="56" y="663"/>
                    </a:moveTo>
                    <a:cubicBezTo>
                      <a:pt x="59" y="660"/>
                      <a:pt x="65" y="657"/>
                      <a:pt x="61" y="652"/>
                    </a:cubicBezTo>
                    <a:cubicBezTo>
                      <a:pt x="59" y="650"/>
                      <a:pt x="58" y="647"/>
                      <a:pt x="55" y="647"/>
                    </a:cubicBezTo>
                    <a:cubicBezTo>
                      <a:pt x="52" y="646"/>
                      <a:pt x="50" y="656"/>
                      <a:pt x="47" y="649"/>
                    </a:cubicBezTo>
                    <a:cubicBezTo>
                      <a:pt x="45" y="645"/>
                      <a:pt x="50" y="643"/>
                      <a:pt x="51" y="640"/>
                    </a:cubicBezTo>
                    <a:cubicBezTo>
                      <a:pt x="58" y="641"/>
                      <a:pt x="65" y="639"/>
                      <a:pt x="70" y="635"/>
                    </a:cubicBezTo>
                    <a:cubicBezTo>
                      <a:pt x="77" y="631"/>
                      <a:pt x="86" y="636"/>
                      <a:pt x="92" y="632"/>
                    </a:cubicBezTo>
                    <a:cubicBezTo>
                      <a:pt x="88" y="627"/>
                      <a:pt x="84" y="620"/>
                      <a:pt x="77" y="621"/>
                    </a:cubicBezTo>
                    <a:cubicBezTo>
                      <a:pt x="55" y="616"/>
                      <a:pt x="43" y="643"/>
                      <a:pt x="22" y="646"/>
                    </a:cubicBezTo>
                    <a:cubicBezTo>
                      <a:pt x="18" y="646"/>
                      <a:pt x="14" y="646"/>
                      <a:pt x="11" y="647"/>
                    </a:cubicBezTo>
                    <a:cubicBezTo>
                      <a:pt x="12" y="652"/>
                      <a:pt x="19" y="655"/>
                      <a:pt x="24" y="657"/>
                    </a:cubicBezTo>
                    <a:cubicBezTo>
                      <a:pt x="30" y="658"/>
                      <a:pt x="34" y="653"/>
                      <a:pt x="39" y="655"/>
                    </a:cubicBezTo>
                    <a:cubicBezTo>
                      <a:pt x="43" y="660"/>
                      <a:pt x="48" y="666"/>
                      <a:pt x="56" y="663"/>
                    </a:cubicBezTo>
                    <a:close/>
                    <a:moveTo>
                      <a:pt x="167" y="651"/>
                    </a:moveTo>
                    <a:cubicBezTo>
                      <a:pt x="191" y="642"/>
                      <a:pt x="203" y="614"/>
                      <a:pt x="203" y="591"/>
                    </a:cubicBezTo>
                    <a:cubicBezTo>
                      <a:pt x="201" y="584"/>
                      <a:pt x="205" y="575"/>
                      <a:pt x="201" y="569"/>
                    </a:cubicBezTo>
                    <a:cubicBezTo>
                      <a:pt x="194" y="567"/>
                      <a:pt x="190" y="556"/>
                      <a:pt x="182" y="560"/>
                    </a:cubicBezTo>
                    <a:cubicBezTo>
                      <a:pt x="179" y="561"/>
                      <a:pt x="178" y="565"/>
                      <a:pt x="178" y="567"/>
                    </a:cubicBezTo>
                    <a:cubicBezTo>
                      <a:pt x="178" y="570"/>
                      <a:pt x="178" y="573"/>
                      <a:pt x="181" y="573"/>
                    </a:cubicBezTo>
                    <a:cubicBezTo>
                      <a:pt x="182" y="572"/>
                      <a:pt x="185" y="572"/>
                      <a:pt x="187" y="572"/>
                    </a:cubicBezTo>
                    <a:cubicBezTo>
                      <a:pt x="196" y="582"/>
                      <a:pt x="193" y="594"/>
                      <a:pt x="190" y="605"/>
                    </a:cubicBezTo>
                    <a:cubicBezTo>
                      <a:pt x="185" y="613"/>
                      <a:pt x="181" y="623"/>
                      <a:pt x="173" y="630"/>
                    </a:cubicBezTo>
                    <a:cubicBezTo>
                      <a:pt x="175" y="635"/>
                      <a:pt x="167" y="632"/>
                      <a:pt x="165" y="636"/>
                    </a:cubicBezTo>
                    <a:cubicBezTo>
                      <a:pt x="156" y="641"/>
                      <a:pt x="145" y="644"/>
                      <a:pt x="136" y="648"/>
                    </a:cubicBezTo>
                    <a:cubicBezTo>
                      <a:pt x="134" y="648"/>
                      <a:pt x="132" y="648"/>
                      <a:pt x="132" y="646"/>
                    </a:cubicBezTo>
                    <a:cubicBezTo>
                      <a:pt x="145" y="633"/>
                      <a:pt x="167" y="636"/>
                      <a:pt x="177" y="617"/>
                    </a:cubicBezTo>
                    <a:cubicBezTo>
                      <a:pt x="183" y="607"/>
                      <a:pt x="190" y="595"/>
                      <a:pt x="187" y="582"/>
                    </a:cubicBezTo>
                    <a:cubicBezTo>
                      <a:pt x="183" y="579"/>
                      <a:pt x="175" y="582"/>
                      <a:pt x="174" y="575"/>
                    </a:cubicBezTo>
                    <a:cubicBezTo>
                      <a:pt x="174" y="582"/>
                      <a:pt x="174" y="593"/>
                      <a:pt x="171" y="600"/>
                    </a:cubicBezTo>
                    <a:cubicBezTo>
                      <a:pt x="169" y="605"/>
                      <a:pt x="169" y="605"/>
                      <a:pt x="169" y="605"/>
                    </a:cubicBezTo>
                    <a:cubicBezTo>
                      <a:pt x="158" y="617"/>
                      <a:pt x="147" y="633"/>
                      <a:pt x="129" y="631"/>
                    </a:cubicBezTo>
                    <a:cubicBezTo>
                      <a:pt x="117" y="628"/>
                      <a:pt x="106" y="623"/>
                      <a:pt x="101" y="611"/>
                    </a:cubicBezTo>
                    <a:cubicBezTo>
                      <a:pt x="99" y="608"/>
                      <a:pt x="100" y="604"/>
                      <a:pt x="97" y="602"/>
                    </a:cubicBezTo>
                    <a:cubicBezTo>
                      <a:pt x="96" y="594"/>
                      <a:pt x="101" y="588"/>
                      <a:pt x="101" y="581"/>
                    </a:cubicBezTo>
                    <a:cubicBezTo>
                      <a:pt x="102" y="580"/>
                      <a:pt x="104" y="579"/>
                      <a:pt x="105" y="580"/>
                    </a:cubicBezTo>
                    <a:cubicBezTo>
                      <a:pt x="108" y="583"/>
                      <a:pt x="110" y="588"/>
                      <a:pt x="113" y="587"/>
                    </a:cubicBezTo>
                    <a:cubicBezTo>
                      <a:pt x="117" y="587"/>
                      <a:pt x="121" y="585"/>
                      <a:pt x="123" y="581"/>
                    </a:cubicBezTo>
                    <a:cubicBezTo>
                      <a:pt x="123" y="576"/>
                      <a:pt x="122" y="571"/>
                      <a:pt x="119" y="567"/>
                    </a:cubicBezTo>
                    <a:cubicBezTo>
                      <a:pt x="116" y="564"/>
                      <a:pt x="112" y="562"/>
                      <a:pt x="107" y="561"/>
                    </a:cubicBezTo>
                    <a:cubicBezTo>
                      <a:pt x="95" y="563"/>
                      <a:pt x="89" y="576"/>
                      <a:pt x="85" y="585"/>
                    </a:cubicBezTo>
                    <a:cubicBezTo>
                      <a:pt x="81" y="599"/>
                      <a:pt x="85" y="613"/>
                      <a:pt x="92" y="625"/>
                    </a:cubicBezTo>
                    <a:cubicBezTo>
                      <a:pt x="99" y="630"/>
                      <a:pt x="107" y="634"/>
                      <a:pt x="115" y="635"/>
                    </a:cubicBezTo>
                    <a:cubicBezTo>
                      <a:pt x="118" y="631"/>
                      <a:pt x="124" y="632"/>
                      <a:pt x="128" y="633"/>
                    </a:cubicBezTo>
                    <a:cubicBezTo>
                      <a:pt x="132" y="635"/>
                      <a:pt x="134" y="639"/>
                      <a:pt x="131" y="643"/>
                    </a:cubicBezTo>
                    <a:cubicBezTo>
                      <a:pt x="129" y="644"/>
                      <a:pt x="129" y="644"/>
                      <a:pt x="129" y="644"/>
                    </a:cubicBezTo>
                    <a:cubicBezTo>
                      <a:pt x="127" y="642"/>
                      <a:pt x="126" y="637"/>
                      <a:pt x="122" y="638"/>
                    </a:cubicBezTo>
                    <a:cubicBezTo>
                      <a:pt x="112" y="641"/>
                      <a:pt x="110" y="652"/>
                      <a:pt x="108" y="661"/>
                    </a:cubicBezTo>
                    <a:cubicBezTo>
                      <a:pt x="108" y="666"/>
                      <a:pt x="108" y="666"/>
                      <a:pt x="108" y="666"/>
                    </a:cubicBezTo>
                    <a:cubicBezTo>
                      <a:pt x="125" y="654"/>
                      <a:pt x="148" y="660"/>
                      <a:pt x="167" y="651"/>
                    </a:cubicBezTo>
                    <a:close/>
                    <a:moveTo>
                      <a:pt x="382" y="645"/>
                    </a:moveTo>
                    <a:cubicBezTo>
                      <a:pt x="385" y="644"/>
                      <a:pt x="388" y="643"/>
                      <a:pt x="389" y="641"/>
                    </a:cubicBezTo>
                    <a:cubicBezTo>
                      <a:pt x="387" y="637"/>
                      <a:pt x="382" y="639"/>
                      <a:pt x="378" y="639"/>
                    </a:cubicBezTo>
                    <a:cubicBezTo>
                      <a:pt x="374" y="645"/>
                      <a:pt x="373" y="636"/>
                      <a:pt x="369" y="635"/>
                    </a:cubicBezTo>
                    <a:cubicBezTo>
                      <a:pt x="364" y="634"/>
                      <a:pt x="360" y="636"/>
                      <a:pt x="357" y="638"/>
                    </a:cubicBezTo>
                    <a:cubicBezTo>
                      <a:pt x="356" y="639"/>
                      <a:pt x="354" y="642"/>
                      <a:pt x="355" y="644"/>
                    </a:cubicBezTo>
                    <a:cubicBezTo>
                      <a:pt x="356" y="643"/>
                      <a:pt x="359" y="645"/>
                      <a:pt x="360" y="646"/>
                    </a:cubicBezTo>
                    <a:cubicBezTo>
                      <a:pt x="360" y="650"/>
                      <a:pt x="358" y="652"/>
                      <a:pt x="356" y="654"/>
                    </a:cubicBezTo>
                    <a:cubicBezTo>
                      <a:pt x="349" y="656"/>
                      <a:pt x="351" y="646"/>
                      <a:pt x="344" y="648"/>
                    </a:cubicBezTo>
                    <a:cubicBezTo>
                      <a:pt x="338" y="652"/>
                      <a:pt x="330" y="655"/>
                      <a:pt x="323" y="659"/>
                    </a:cubicBezTo>
                    <a:cubicBezTo>
                      <a:pt x="326" y="669"/>
                      <a:pt x="338" y="667"/>
                      <a:pt x="345" y="670"/>
                    </a:cubicBezTo>
                    <a:cubicBezTo>
                      <a:pt x="361" y="668"/>
                      <a:pt x="372" y="654"/>
                      <a:pt x="382" y="645"/>
                    </a:cubicBezTo>
                    <a:close/>
                    <a:moveTo>
                      <a:pt x="462" y="652"/>
                    </a:moveTo>
                    <a:cubicBezTo>
                      <a:pt x="460" y="650"/>
                      <a:pt x="458" y="647"/>
                      <a:pt x="455" y="647"/>
                    </a:cubicBezTo>
                    <a:cubicBezTo>
                      <a:pt x="451" y="650"/>
                      <a:pt x="454" y="654"/>
                      <a:pt x="454" y="658"/>
                    </a:cubicBezTo>
                    <a:cubicBezTo>
                      <a:pt x="456" y="659"/>
                      <a:pt x="456" y="659"/>
                      <a:pt x="456" y="659"/>
                    </a:cubicBezTo>
                    <a:cubicBezTo>
                      <a:pt x="462" y="652"/>
                      <a:pt x="462" y="652"/>
                      <a:pt x="462" y="652"/>
                    </a:cubicBezTo>
                    <a:close/>
                    <a:moveTo>
                      <a:pt x="458" y="632"/>
                    </a:moveTo>
                    <a:cubicBezTo>
                      <a:pt x="457" y="627"/>
                      <a:pt x="456" y="619"/>
                      <a:pt x="455" y="613"/>
                    </a:cubicBezTo>
                    <a:cubicBezTo>
                      <a:pt x="451" y="606"/>
                      <a:pt x="449" y="597"/>
                      <a:pt x="440" y="594"/>
                    </a:cubicBezTo>
                    <a:cubicBezTo>
                      <a:pt x="419" y="592"/>
                      <a:pt x="397" y="596"/>
                      <a:pt x="383" y="615"/>
                    </a:cubicBezTo>
                    <a:cubicBezTo>
                      <a:pt x="376" y="630"/>
                      <a:pt x="376" y="630"/>
                      <a:pt x="376" y="630"/>
                    </a:cubicBezTo>
                    <a:cubicBezTo>
                      <a:pt x="376" y="632"/>
                      <a:pt x="376" y="632"/>
                      <a:pt x="376" y="632"/>
                    </a:cubicBezTo>
                    <a:cubicBezTo>
                      <a:pt x="387" y="632"/>
                      <a:pt x="387" y="632"/>
                      <a:pt x="387" y="632"/>
                    </a:cubicBezTo>
                    <a:cubicBezTo>
                      <a:pt x="390" y="621"/>
                      <a:pt x="401" y="612"/>
                      <a:pt x="411" y="608"/>
                    </a:cubicBezTo>
                    <a:cubicBezTo>
                      <a:pt x="419" y="604"/>
                      <a:pt x="428" y="601"/>
                      <a:pt x="437" y="604"/>
                    </a:cubicBezTo>
                    <a:cubicBezTo>
                      <a:pt x="443" y="609"/>
                      <a:pt x="444" y="616"/>
                      <a:pt x="443" y="623"/>
                    </a:cubicBezTo>
                    <a:cubicBezTo>
                      <a:pt x="442" y="637"/>
                      <a:pt x="420" y="625"/>
                      <a:pt x="424" y="641"/>
                    </a:cubicBezTo>
                    <a:cubicBezTo>
                      <a:pt x="427" y="648"/>
                      <a:pt x="433" y="649"/>
                      <a:pt x="440" y="650"/>
                    </a:cubicBezTo>
                    <a:cubicBezTo>
                      <a:pt x="451" y="651"/>
                      <a:pt x="452" y="639"/>
                      <a:pt x="458" y="632"/>
                    </a:cubicBezTo>
                    <a:close/>
                    <a:moveTo>
                      <a:pt x="499" y="637"/>
                    </a:moveTo>
                    <a:cubicBezTo>
                      <a:pt x="502" y="630"/>
                      <a:pt x="504" y="622"/>
                      <a:pt x="499" y="615"/>
                    </a:cubicBezTo>
                    <a:cubicBezTo>
                      <a:pt x="494" y="611"/>
                      <a:pt x="489" y="608"/>
                      <a:pt x="483" y="610"/>
                    </a:cubicBezTo>
                    <a:cubicBezTo>
                      <a:pt x="479" y="611"/>
                      <a:pt x="478" y="615"/>
                      <a:pt x="475" y="618"/>
                    </a:cubicBezTo>
                    <a:cubicBezTo>
                      <a:pt x="476" y="621"/>
                      <a:pt x="474" y="626"/>
                      <a:pt x="478" y="628"/>
                    </a:cubicBezTo>
                    <a:cubicBezTo>
                      <a:pt x="486" y="631"/>
                      <a:pt x="481" y="618"/>
                      <a:pt x="488" y="623"/>
                    </a:cubicBezTo>
                    <a:cubicBezTo>
                      <a:pt x="491" y="626"/>
                      <a:pt x="489" y="629"/>
                      <a:pt x="487" y="632"/>
                    </a:cubicBezTo>
                    <a:cubicBezTo>
                      <a:pt x="485" y="636"/>
                      <a:pt x="480" y="636"/>
                      <a:pt x="476" y="636"/>
                    </a:cubicBezTo>
                    <a:cubicBezTo>
                      <a:pt x="471" y="635"/>
                      <a:pt x="467" y="632"/>
                      <a:pt x="463" y="630"/>
                    </a:cubicBezTo>
                    <a:cubicBezTo>
                      <a:pt x="462" y="635"/>
                      <a:pt x="455" y="640"/>
                      <a:pt x="462" y="645"/>
                    </a:cubicBezTo>
                    <a:cubicBezTo>
                      <a:pt x="468" y="651"/>
                      <a:pt x="477" y="650"/>
                      <a:pt x="485" y="649"/>
                    </a:cubicBezTo>
                    <a:cubicBezTo>
                      <a:pt x="490" y="646"/>
                      <a:pt x="495" y="643"/>
                      <a:pt x="499" y="637"/>
                    </a:cubicBezTo>
                    <a:close/>
                    <a:moveTo>
                      <a:pt x="166" y="599"/>
                    </a:moveTo>
                    <a:cubicBezTo>
                      <a:pt x="169" y="583"/>
                      <a:pt x="169" y="583"/>
                      <a:pt x="169" y="583"/>
                    </a:cubicBezTo>
                    <a:cubicBezTo>
                      <a:pt x="168" y="568"/>
                      <a:pt x="160" y="556"/>
                      <a:pt x="151" y="545"/>
                    </a:cubicBezTo>
                    <a:cubicBezTo>
                      <a:pt x="146" y="537"/>
                      <a:pt x="138" y="535"/>
                      <a:pt x="133" y="529"/>
                    </a:cubicBezTo>
                    <a:cubicBezTo>
                      <a:pt x="119" y="516"/>
                      <a:pt x="102" y="512"/>
                      <a:pt x="86" y="507"/>
                    </a:cubicBezTo>
                    <a:cubicBezTo>
                      <a:pt x="71" y="499"/>
                      <a:pt x="59" y="486"/>
                      <a:pt x="45" y="474"/>
                    </a:cubicBezTo>
                    <a:cubicBezTo>
                      <a:pt x="39" y="465"/>
                      <a:pt x="38" y="455"/>
                      <a:pt x="37" y="445"/>
                    </a:cubicBezTo>
                    <a:cubicBezTo>
                      <a:pt x="34" y="440"/>
                      <a:pt x="34" y="440"/>
                      <a:pt x="34" y="440"/>
                    </a:cubicBezTo>
                    <a:cubicBezTo>
                      <a:pt x="29" y="443"/>
                      <a:pt x="29" y="451"/>
                      <a:pt x="29" y="457"/>
                    </a:cubicBezTo>
                    <a:cubicBezTo>
                      <a:pt x="32" y="472"/>
                      <a:pt x="43" y="486"/>
                      <a:pt x="55" y="495"/>
                    </a:cubicBezTo>
                    <a:cubicBezTo>
                      <a:pt x="73" y="511"/>
                      <a:pt x="96" y="514"/>
                      <a:pt x="117" y="524"/>
                    </a:cubicBezTo>
                    <a:cubicBezTo>
                      <a:pt x="128" y="530"/>
                      <a:pt x="142" y="535"/>
                      <a:pt x="147" y="549"/>
                    </a:cubicBezTo>
                    <a:cubicBezTo>
                      <a:pt x="151" y="550"/>
                      <a:pt x="155" y="552"/>
                      <a:pt x="156" y="555"/>
                    </a:cubicBezTo>
                    <a:cubicBezTo>
                      <a:pt x="153" y="561"/>
                      <a:pt x="148" y="554"/>
                      <a:pt x="144" y="555"/>
                    </a:cubicBezTo>
                    <a:cubicBezTo>
                      <a:pt x="137" y="555"/>
                      <a:pt x="128" y="556"/>
                      <a:pt x="124" y="563"/>
                    </a:cubicBezTo>
                    <a:cubicBezTo>
                      <a:pt x="130" y="564"/>
                      <a:pt x="136" y="558"/>
                      <a:pt x="144" y="560"/>
                    </a:cubicBezTo>
                    <a:cubicBezTo>
                      <a:pt x="154" y="563"/>
                      <a:pt x="154" y="563"/>
                      <a:pt x="154" y="563"/>
                    </a:cubicBezTo>
                    <a:cubicBezTo>
                      <a:pt x="162" y="570"/>
                      <a:pt x="160" y="583"/>
                      <a:pt x="159" y="591"/>
                    </a:cubicBezTo>
                    <a:cubicBezTo>
                      <a:pt x="154" y="598"/>
                      <a:pt x="154" y="608"/>
                      <a:pt x="144" y="610"/>
                    </a:cubicBezTo>
                    <a:cubicBezTo>
                      <a:pt x="137" y="614"/>
                      <a:pt x="128" y="613"/>
                      <a:pt x="121" y="609"/>
                    </a:cubicBezTo>
                    <a:cubicBezTo>
                      <a:pt x="116" y="606"/>
                      <a:pt x="111" y="601"/>
                      <a:pt x="110" y="594"/>
                    </a:cubicBezTo>
                    <a:cubicBezTo>
                      <a:pt x="109" y="592"/>
                      <a:pt x="107" y="592"/>
                      <a:pt x="105" y="591"/>
                    </a:cubicBezTo>
                    <a:cubicBezTo>
                      <a:pt x="102" y="596"/>
                      <a:pt x="103" y="603"/>
                      <a:pt x="105" y="608"/>
                    </a:cubicBezTo>
                    <a:cubicBezTo>
                      <a:pt x="111" y="618"/>
                      <a:pt x="123" y="626"/>
                      <a:pt x="137" y="624"/>
                    </a:cubicBezTo>
                    <a:cubicBezTo>
                      <a:pt x="148" y="623"/>
                      <a:pt x="158" y="612"/>
                      <a:pt x="163" y="602"/>
                    </a:cubicBezTo>
                    <a:cubicBezTo>
                      <a:pt x="166" y="599"/>
                      <a:pt x="166" y="599"/>
                      <a:pt x="166" y="599"/>
                    </a:cubicBezTo>
                    <a:close/>
                    <a:moveTo>
                      <a:pt x="67" y="613"/>
                    </a:moveTo>
                    <a:cubicBezTo>
                      <a:pt x="66" y="609"/>
                      <a:pt x="63" y="607"/>
                      <a:pt x="60" y="605"/>
                    </a:cubicBezTo>
                    <a:cubicBezTo>
                      <a:pt x="56" y="605"/>
                      <a:pt x="50" y="607"/>
                      <a:pt x="48" y="612"/>
                    </a:cubicBezTo>
                    <a:cubicBezTo>
                      <a:pt x="48" y="614"/>
                      <a:pt x="50" y="617"/>
                      <a:pt x="52" y="620"/>
                    </a:cubicBezTo>
                    <a:cubicBezTo>
                      <a:pt x="57" y="618"/>
                      <a:pt x="62" y="615"/>
                      <a:pt x="67" y="613"/>
                    </a:cubicBezTo>
                    <a:close/>
                    <a:moveTo>
                      <a:pt x="405" y="627"/>
                    </a:moveTo>
                    <a:cubicBezTo>
                      <a:pt x="412" y="622"/>
                      <a:pt x="419" y="620"/>
                      <a:pt x="427" y="621"/>
                    </a:cubicBezTo>
                    <a:cubicBezTo>
                      <a:pt x="430" y="621"/>
                      <a:pt x="432" y="625"/>
                      <a:pt x="435" y="624"/>
                    </a:cubicBezTo>
                    <a:cubicBezTo>
                      <a:pt x="439" y="623"/>
                      <a:pt x="439" y="618"/>
                      <a:pt x="438" y="614"/>
                    </a:cubicBezTo>
                    <a:cubicBezTo>
                      <a:pt x="436" y="611"/>
                      <a:pt x="432" y="609"/>
                      <a:pt x="428" y="609"/>
                    </a:cubicBezTo>
                    <a:cubicBezTo>
                      <a:pt x="415" y="612"/>
                      <a:pt x="401" y="617"/>
                      <a:pt x="394" y="629"/>
                    </a:cubicBezTo>
                    <a:cubicBezTo>
                      <a:pt x="393" y="631"/>
                      <a:pt x="393" y="634"/>
                      <a:pt x="394" y="637"/>
                    </a:cubicBezTo>
                    <a:cubicBezTo>
                      <a:pt x="400" y="636"/>
                      <a:pt x="401" y="629"/>
                      <a:pt x="405" y="627"/>
                    </a:cubicBezTo>
                    <a:close/>
                    <a:moveTo>
                      <a:pt x="79" y="604"/>
                    </a:moveTo>
                    <a:cubicBezTo>
                      <a:pt x="71" y="600"/>
                      <a:pt x="72" y="590"/>
                      <a:pt x="69" y="584"/>
                    </a:cubicBezTo>
                    <a:cubicBezTo>
                      <a:pt x="68" y="572"/>
                      <a:pt x="66" y="558"/>
                      <a:pt x="52" y="553"/>
                    </a:cubicBezTo>
                    <a:cubicBezTo>
                      <a:pt x="48" y="552"/>
                      <a:pt x="42" y="553"/>
                      <a:pt x="39" y="554"/>
                    </a:cubicBezTo>
                    <a:cubicBezTo>
                      <a:pt x="31" y="559"/>
                      <a:pt x="29" y="566"/>
                      <a:pt x="28" y="573"/>
                    </a:cubicBezTo>
                    <a:cubicBezTo>
                      <a:pt x="29" y="578"/>
                      <a:pt x="29" y="584"/>
                      <a:pt x="35" y="586"/>
                    </a:cubicBezTo>
                    <a:cubicBezTo>
                      <a:pt x="38" y="587"/>
                      <a:pt x="41" y="586"/>
                      <a:pt x="44" y="585"/>
                    </a:cubicBezTo>
                    <a:cubicBezTo>
                      <a:pt x="44" y="582"/>
                      <a:pt x="46" y="580"/>
                      <a:pt x="46" y="578"/>
                    </a:cubicBezTo>
                    <a:cubicBezTo>
                      <a:pt x="45" y="576"/>
                      <a:pt x="42" y="575"/>
                      <a:pt x="42" y="573"/>
                    </a:cubicBezTo>
                    <a:cubicBezTo>
                      <a:pt x="43" y="570"/>
                      <a:pt x="47" y="570"/>
                      <a:pt x="49" y="569"/>
                    </a:cubicBezTo>
                    <a:cubicBezTo>
                      <a:pt x="57" y="570"/>
                      <a:pt x="57" y="579"/>
                      <a:pt x="60" y="584"/>
                    </a:cubicBezTo>
                    <a:cubicBezTo>
                      <a:pt x="62" y="593"/>
                      <a:pt x="63" y="604"/>
                      <a:pt x="72" y="609"/>
                    </a:cubicBezTo>
                    <a:cubicBezTo>
                      <a:pt x="72" y="613"/>
                      <a:pt x="76" y="613"/>
                      <a:pt x="79" y="614"/>
                    </a:cubicBezTo>
                    <a:cubicBezTo>
                      <a:pt x="81" y="611"/>
                      <a:pt x="80" y="607"/>
                      <a:pt x="79" y="604"/>
                    </a:cubicBezTo>
                    <a:close/>
                    <a:moveTo>
                      <a:pt x="374" y="621"/>
                    </a:moveTo>
                    <a:cubicBezTo>
                      <a:pt x="381" y="616"/>
                      <a:pt x="374" y="610"/>
                      <a:pt x="378" y="605"/>
                    </a:cubicBezTo>
                    <a:cubicBezTo>
                      <a:pt x="375" y="590"/>
                      <a:pt x="379" y="575"/>
                      <a:pt x="369" y="563"/>
                    </a:cubicBezTo>
                    <a:cubicBezTo>
                      <a:pt x="366" y="555"/>
                      <a:pt x="361" y="546"/>
                      <a:pt x="352" y="543"/>
                    </a:cubicBezTo>
                    <a:cubicBezTo>
                      <a:pt x="350" y="539"/>
                      <a:pt x="342" y="541"/>
                      <a:pt x="345" y="536"/>
                    </a:cubicBezTo>
                    <a:cubicBezTo>
                      <a:pt x="353" y="532"/>
                      <a:pt x="358" y="542"/>
                      <a:pt x="365" y="544"/>
                    </a:cubicBezTo>
                    <a:cubicBezTo>
                      <a:pt x="372" y="555"/>
                      <a:pt x="372" y="555"/>
                      <a:pt x="372" y="555"/>
                    </a:cubicBezTo>
                    <a:cubicBezTo>
                      <a:pt x="381" y="575"/>
                      <a:pt x="381" y="575"/>
                      <a:pt x="381" y="575"/>
                    </a:cubicBezTo>
                    <a:cubicBezTo>
                      <a:pt x="381" y="585"/>
                      <a:pt x="382" y="594"/>
                      <a:pt x="384" y="604"/>
                    </a:cubicBezTo>
                    <a:cubicBezTo>
                      <a:pt x="389" y="592"/>
                      <a:pt x="385" y="577"/>
                      <a:pt x="382" y="565"/>
                    </a:cubicBezTo>
                    <a:cubicBezTo>
                      <a:pt x="377" y="552"/>
                      <a:pt x="367" y="536"/>
                      <a:pt x="351" y="533"/>
                    </a:cubicBezTo>
                    <a:cubicBezTo>
                      <a:pt x="349" y="532"/>
                      <a:pt x="351" y="529"/>
                      <a:pt x="350" y="527"/>
                    </a:cubicBezTo>
                    <a:cubicBezTo>
                      <a:pt x="354" y="526"/>
                      <a:pt x="357" y="524"/>
                      <a:pt x="359" y="521"/>
                    </a:cubicBezTo>
                    <a:cubicBezTo>
                      <a:pt x="362" y="515"/>
                      <a:pt x="358" y="510"/>
                      <a:pt x="354" y="507"/>
                    </a:cubicBezTo>
                    <a:cubicBezTo>
                      <a:pt x="349" y="504"/>
                      <a:pt x="345" y="507"/>
                      <a:pt x="341" y="508"/>
                    </a:cubicBezTo>
                    <a:cubicBezTo>
                      <a:pt x="336" y="513"/>
                      <a:pt x="330" y="518"/>
                      <a:pt x="328" y="525"/>
                    </a:cubicBezTo>
                    <a:cubicBezTo>
                      <a:pt x="329" y="529"/>
                      <a:pt x="329" y="534"/>
                      <a:pt x="332" y="537"/>
                    </a:cubicBezTo>
                    <a:cubicBezTo>
                      <a:pt x="339" y="540"/>
                      <a:pt x="346" y="543"/>
                      <a:pt x="352" y="549"/>
                    </a:cubicBezTo>
                    <a:cubicBezTo>
                      <a:pt x="362" y="557"/>
                      <a:pt x="368" y="571"/>
                      <a:pt x="373" y="584"/>
                    </a:cubicBezTo>
                    <a:cubicBezTo>
                      <a:pt x="376" y="598"/>
                      <a:pt x="373" y="615"/>
                      <a:pt x="364" y="628"/>
                    </a:cubicBezTo>
                    <a:cubicBezTo>
                      <a:pt x="366" y="628"/>
                      <a:pt x="370" y="630"/>
                      <a:pt x="372" y="629"/>
                    </a:cubicBezTo>
                    <a:cubicBezTo>
                      <a:pt x="374" y="621"/>
                      <a:pt x="374" y="621"/>
                      <a:pt x="374" y="621"/>
                    </a:cubicBezTo>
                    <a:close/>
                    <a:moveTo>
                      <a:pt x="311" y="614"/>
                    </a:moveTo>
                    <a:cubicBezTo>
                      <a:pt x="315" y="608"/>
                      <a:pt x="322" y="603"/>
                      <a:pt x="321" y="596"/>
                    </a:cubicBezTo>
                    <a:cubicBezTo>
                      <a:pt x="314" y="598"/>
                      <a:pt x="306" y="603"/>
                      <a:pt x="297" y="598"/>
                    </a:cubicBezTo>
                    <a:cubicBezTo>
                      <a:pt x="293" y="598"/>
                      <a:pt x="291" y="589"/>
                      <a:pt x="286" y="593"/>
                    </a:cubicBezTo>
                    <a:cubicBezTo>
                      <a:pt x="279" y="598"/>
                      <a:pt x="281" y="608"/>
                      <a:pt x="283" y="615"/>
                    </a:cubicBezTo>
                    <a:cubicBezTo>
                      <a:pt x="289" y="623"/>
                      <a:pt x="304" y="622"/>
                      <a:pt x="311" y="614"/>
                    </a:cubicBezTo>
                    <a:close/>
                    <a:moveTo>
                      <a:pt x="150" y="600"/>
                    </a:moveTo>
                    <a:cubicBezTo>
                      <a:pt x="155" y="593"/>
                      <a:pt x="158" y="582"/>
                      <a:pt x="154" y="573"/>
                    </a:cubicBezTo>
                    <a:cubicBezTo>
                      <a:pt x="152" y="568"/>
                      <a:pt x="146" y="567"/>
                      <a:pt x="142" y="566"/>
                    </a:cubicBezTo>
                    <a:cubicBezTo>
                      <a:pt x="135" y="567"/>
                      <a:pt x="128" y="566"/>
                      <a:pt x="126" y="572"/>
                    </a:cubicBezTo>
                    <a:cubicBezTo>
                      <a:pt x="127" y="578"/>
                      <a:pt x="130" y="584"/>
                      <a:pt x="126" y="587"/>
                    </a:cubicBezTo>
                    <a:cubicBezTo>
                      <a:pt x="123" y="591"/>
                      <a:pt x="113" y="592"/>
                      <a:pt x="117" y="599"/>
                    </a:cubicBezTo>
                    <a:cubicBezTo>
                      <a:pt x="125" y="608"/>
                      <a:pt x="141" y="610"/>
                      <a:pt x="150" y="600"/>
                    </a:cubicBezTo>
                    <a:close/>
                    <a:moveTo>
                      <a:pt x="80" y="579"/>
                    </a:moveTo>
                    <a:cubicBezTo>
                      <a:pt x="77" y="576"/>
                      <a:pt x="78" y="570"/>
                      <a:pt x="74" y="570"/>
                    </a:cubicBezTo>
                    <a:cubicBezTo>
                      <a:pt x="71" y="577"/>
                      <a:pt x="74" y="581"/>
                      <a:pt x="77" y="588"/>
                    </a:cubicBezTo>
                    <a:cubicBezTo>
                      <a:pt x="79" y="586"/>
                      <a:pt x="80" y="582"/>
                      <a:pt x="80" y="579"/>
                    </a:cubicBezTo>
                    <a:close/>
                    <a:moveTo>
                      <a:pt x="415" y="589"/>
                    </a:moveTo>
                    <a:cubicBezTo>
                      <a:pt x="422" y="586"/>
                      <a:pt x="430" y="588"/>
                      <a:pt x="438" y="588"/>
                    </a:cubicBezTo>
                    <a:cubicBezTo>
                      <a:pt x="439" y="583"/>
                      <a:pt x="437" y="577"/>
                      <a:pt x="443" y="574"/>
                    </a:cubicBezTo>
                    <a:cubicBezTo>
                      <a:pt x="445" y="573"/>
                      <a:pt x="448" y="574"/>
                      <a:pt x="447" y="577"/>
                    </a:cubicBezTo>
                    <a:cubicBezTo>
                      <a:pt x="445" y="580"/>
                      <a:pt x="440" y="582"/>
                      <a:pt x="443" y="587"/>
                    </a:cubicBezTo>
                    <a:cubicBezTo>
                      <a:pt x="445" y="590"/>
                      <a:pt x="448" y="589"/>
                      <a:pt x="451" y="588"/>
                    </a:cubicBezTo>
                    <a:cubicBezTo>
                      <a:pt x="454" y="586"/>
                      <a:pt x="456" y="584"/>
                      <a:pt x="457" y="580"/>
                    </a:cubicBezTo>
                    <a:cubicBezTo>
                      <a:pt x="456" y="575"/>
                      <a:pt x="453" y="570"/>
                      <a:pt x="456" y="566"/>
                    </a:cubicBezTo>
                    <a:cubicBezTo>
                      <a:pt x="454" y="564"/>
                      <a:pt x="448" y="568"/>
                      <a:pt x="444" y="568"/>
                    </a:cubicBezTo>
                    <a:cubicBezTo>
                      <a:pt x="429" y="569"/>
                      <a:pt x="410" y="564"/>
                      <a:pt x="399" y="577"/>
                    </a:cubicBezTo>
                    <a:cubicBezTo>
                      <a:pt x="391" y="581"/>
                      <a:pt x="392" y="590"/>
                      <a:pt x="392" y="596"/>
                    </a:cubicBezTo>
                    <a:cubicBezTo>
                      <a:pt x="400" y="595"/>
                      <a:pt x="407" y="588"/>
                      <a:pt x="415" y="589"/>
                    </a:cubicBezTo>
                    <a:close/>
                    <a:moveTo>
                      <a:pt x="178" y="555"/>
                    </a:moveTo>
                    <a:cubicBezTo>
                      <a:pt x="180" y="551"/>
                      <a:pt x="174" y="550"/>
                      <a:pt x="174" y="546"/>
                    </a:cubicBezTo>
                    <a:cubicBezTo>
                      <a:pt x="167" y="539"/>
                      <a:pt x="163" y="525"/>
                      <a:pt x="151" y="527"/>
                    </a:cubicBezTo>
                    <a:cubicBezTo>
                      <a:pt x="144" y="526"/>
                      <a:pt x="143" y="519"/>
                      <a:pt x="142" y="514"/>
                    </a:cubicBezTo>
                    <a:cubicBezTo>
                      <a:pt x="151" y="505"/>
                      <a:pt x="137" y="506"/>
                      <a:pt x="134" y="499"/>
                    </a:cubicBezTo>
                    <a:cubicBezTo>
                      <a:pt x="123" y="490"/>
                      <a:pt x="112" y="478"/>
                      <a:pt x="102" y="467"/>
                    </a:cubicBezTo>
                    <a:cubicBezTo>
                      <a:pt x="85" y="458"/>
                      <a:pt x="75" y="439"/>
                      <a:pt x="75" y="422"/>
                    </a:cubicBezTo>
                    <a:cubicBezTo>
                      <a:pt x="73" y="409"/>
                      <a:pt x="75" y="396"/>
                      <a:pt x="86" y="389"/>
                    </a:cubicBezTo>
                    <a:cubicBezTo>
                      <a:pt x="95" y="382"/>
                      <a:pt x="108" y="382"/>
                      <a:pt x="118" y="385"/>
                    </a:cubicBezTo>
                    <a:cubicBezTo>
                      <a:pt x="124" y="389"/>
                      <a:pt x="133" y="391"/>
                      <a:pt x="134" y="399"/>
                    </a:cubicBezTo>
                    <a:cubicBezTo>
                      <a:pt x="134" y="401"/>
                      <a:pt x="135" y="406"/>
                      <a:pt x="131" y="406"/>
                    </a:cubicBezTo>
                    <a:cubicBezTo>
                      <a:pt x="129" y="406"/>
                      <a:pt x="128" y="403"/>
                      <a:pt x="128" y="402"/>
                    </a:cubicBezTo>
                    <a:cubicBezTo>
                      <a:pt x="123" y="400"/>
                      <a:pt x="118" y="398"/>
                      <a:pt x="114" y="402"/>
                    </a:cubicBezTo>
                    <a:cubicBezTo>
                      <a:pt x="108" y="405"/>
                      <a:pt x="105" y="412"/>
                      <a:pt x="108" y="417"/>
                    </a:cubicBezTo>
                    <a:cubicBezTo>
                      <a:pt x="111" y="427"/>
                      <a:pt x="120" y="434"/>
                      <a:pt x="129" y="436"/>
                    </a:cubicBezTo>
                    <a:cubicBezTo>
                      <a:pt x="142" y="437"/>
                      <a:pt x="153" y="429"/>
                      <a:pt x="159" y="419"/>
                    </a:cubicBezTo>
                    <a:cubicBezTo>
                      <a:pt x="163" y="411"/>
                      <a:pt x="168" y="404"/>
                      <a:pt x="166" y="394"/>
                    </a:cubicBezTo>
                    <a:cubicBezTo>
                      <a:pt x="164" y="378"/>
                      <a:pt x="151" y="365"/>
                      <a:pt x="137" y="359"/>
                    </a:cubicBezTo>
                    <a:cubicBezTo>
                      <a:pt x="119" y="357"/>
                      <a:pt x="100" y="357"/>
                      <a:pt x="86" y="366"/>
                    </a:cubicBezTo>
                    <a:cubicBezTo>
                      <a:pt x="77" y="372"/>
                      <a:pt x="67" y="378"/>
                      <a:pt x="62" y="388"/>
                    </a:cubicBezTo>
                    <a:cubicBezTo>
                      <a:pt x="47" y="417"/>
                      <a:pt x="58" y="454"/>
                      <a:pt x="79" y="479"/>
                    </a:cubicBezTo>
                    <a:cubicBezTo>
                      <a:pt x="93" y="492"/>
                      <a:pt x="107" y="507"/>
                      <a:pt x="124" y="516"/>
                    </a:cubicBezTo>
                    <a:cubicBezTo>
                      <a:pt x="143" y="529"/>
                      <a:pt x="162" y="545"/>
                      <a:pt x="171" y="567"/>
                    </a:cubicBezTo>
                    <a:cubicBezTo>
                      <a:pt x="173" y="563"/>
                      <a:pt x="174" y="558"/>
                      <a:pt x="178" y="555"/>
                    </a:cubicBezTo>
                    <a:close/>
                    <a:moveTo>
                      <a:pt x="247" y="557"/>
                    </a:moveTo>
                    <a:cubicBezTo>
                      <a:pt x="244" y="550"/>
                      <a:pt x="239" y="559"/>
                      <a:pt x="235" y="559"/>
                    </a:cubicBezTo>
                    <a:cubicBezTo>
                      <a:pt x="228" y="558"/>
                      <a:pt x="216" y="561"/>
                      <a:pt x="213" y="551"/>
                    </a:cubicBezTo>
                    <a:cubicBezTo>
                      <a:pt x="212" y="549"/>
                      <a:pt x="211" y="547"/>
                      <a:pt x="210" y="545"/>
                    </a:cubicBezTo>
                    <a:cubicBezTo>
                      <a:pt x="208" y="547"/>
                      <a:pt x="206" y="547"/>
                      <a:pt x="205" y="545"/>
                    </a:cubicBezTo>
                    <a:cubicBezTo>
                      <a:pt x="200" y="536"/>
                      <a:pt x="206" y="527"/>
                      <a:pt x="209" y="519"/>
                    </a:cubicBezTo>
                    <a:cubicBezTo>
                      <a:pt x="217" y="514"/>
                      <a:pt x="223" y="501"/>
                      <a:pt x="234" y="502"/>
                    </a:cubicBezTo>
                    <a:cubicBezTo>
                      <a:pt x="240" y="500"/>
                      <a:pt x="248" y="501"/>
                      <a:pt x="253" y="504"/>
                    </a:cubicBezTo>
                    <a:cubicBezTo>
                      <a:pt x="256" y="507"/>
                      <a:pt x="260" y="509"/>
                      <a:pt x="261" y="514"/>
                    </a:cubicBezTo>
                    <a:cubicBezTo>
                      <a:pt x="261" y="516"/>
                      <a:pt x="256" y="519"/>
                      <a:pt x="261" y="520"/>
                    </a:cubicBezTo>
                    <a:cubicBezTo>
                      <a:pt x="262" y="519"/>
                      <a:pt x="265" y="517"/>
                      <a:pt x="268" y="518"/>
                    </a:cubicBezTo>
                    <a:cubicBezTo>
                      <a:pt x="271" y="520"/>
                      <a:pt x="268" y="522"/>
                      <a:pt x="268" y="523"/>
                    </a:cubicBezTo>
                    <a:cubicBezTo>
                      <a:pt x="266" y="527"/>
                      <a:pt x="263" y="528"/>
                      <a:pt x="259" y="528"/>
                    </a:cubicBezTo>
                    <a:cubicBezTo>
                      <a:pt x="254" y="527"/>
                      <a:pt x="253" y="518"/>
                      <a:pt x="248" y="522"/>
                    </a:cubicBezTo>
                    <a:cubicBezTo>
                      <a:pt x="243" y="529"/>
                      <a:pt x="243" y="538"/>
                      <a:pt x="247" y="545"/>
                    </a:cubicBezTo>
                    <a:cubicBezTo>
                      <a:pt x="249" y="550"/>
                      <a:pt x="255" y="551"/>
                      <a:pt x="258" y="554"/>
                    </a:cubicBezTo>
                    <a:cubicBezTo>
                      <a:pt x="270" y="556"/>
                      <a:pt x="283" y="550"/>
                      <a:pt x="289" y="539"/>
                    </a:cubicBezTo>
                    <a:cubicBezTo>
                      <a:pt x="295" y="528"/>
                      <a:pt x="300" y="510"/>
                      <a:pt x="290" y="498"/>
                    </a:cubicBezTo>
                    <a:cubicBezTo>
                      <a:pt x="283" y="484"/>
                      <a:pt x="269" y="473"/>
                      <a:pt x="253" y="474"/>
                    </a:cubicBezTo>
                    <a:cubicBezTo>
                      <a:pt x="237" y="474"/>
                      <a:pt x="221" y="477"/>
                      <a:pt x="209" y="490"/>
                    </a:cubicBezTo>
                    <a:cubicBezTo>
                      <a:pt x="196" y="492"/>
                      <a:pt x="192" y="506"/>
                      <a:pt x="186" y="516"/>
                    </a:cubicBezTo>
                    <a:cubicBezTo>
                      <a:pt x="182" y="532"/>
                      <a:pt x="185" y="551"/>
                      <a:pt x="199" y="561"/>
                    </a:cubicBezTo>
                    <a:cubicBezTo>
                      <a:pt x="210" y="564"/>
                      <a:pt x="221" y="563"/>
                      <a:pt x="232" y="563"/>
                    </a:cubicBezTo>
                    <a:cubicBezTo>
                      <a:pt x="238" y="561"/>
                      <a:pt x="243" y="562"/>
                      <a:pt x="247" y="557"/>
                    </a:cubicBezTo>
                    <a:close/>
                    <a:moveTo>
                      <a:pt x="243" y="549"/>
                    </a:moveTo>
                    <a:cubicBezTo>
                      <a:pt x="241" y="539"/>
                      <a:pt x="236" y="529"/>
                      <a:pt x="242" y="520"/>
                    </a:cubicBezTo>
                    <a:cubicBezTo>
                      <a:pt x="242" y="518"/>
                      <a:pt x="238" y="517"/>
                      <a:pt x="237" y="518"/>
                    </a:cubicBezTo>
                    <a:cubicBezTo>
                      <a:pt x="228" y="520"/>
                      <a:pt x="218" y="529"/>
                      <a:pt x="216" y="538"/>
                    </a:cubicBezTo>
                    <a:cubicBezTo>
                      <a:pt x="215" y="544"/>
                      <a:pt x="216" y="550"/>
                      <a:pt x="222" y="553"/>
                    </a:cubicBezTo>
                    <a:cubicBezTo>
                      <a:pt x="229" y="554"/>
                      <a:pt x="237" y="555"/>
                      <a:pt x="243" y="549"/>
                    </a:cubicBezTo>
                    <a:close/>
                    <a:moveTo>
                      <a:pt x="172" y="532"/>
                    </a:moveTo>
                    <a:cubicBezTo>
                      <a:pt x="170" y="520"/>
                      <a:pt x="169" y="507"/>
                      <a:pt x="157" y="501"/>
                    </a:cubicBezTo>
                    <a:cubicBezTo>
                      <a:pt x="153" y="499"/>
                      <a:pt x="150" y="494"/>
                      <a:pt x="146" y="493"/>
                    </a:cubicBezTo>
                    <a:cubicBezTo>
                      <a:pt x="146" y="498"/>
                      <a:pt x="146" y="504"/>
                      <a:pt x="152" y="507"/>
                    </a:cubicBezTo>
                    <a:cubicBezTo>
                      <a:pt x="153" y="507"/>
                      <a:pt x="153" y="509"/>
                      <a:pt x="153" y="510"/>
                    </a:cubicBezTo>
                    <a:cubicBezTo>
                      <a:pt x="150" y="511"/>
                      <a:pt x="145" y="513"/>
                      <a:pt x="148" y="517"/>
                    </a:cubicBezTo>
                    <a:cubicBezTo>
                      <a:pt x="149" y="520"/>
                      <a:pt x="152" y="521"/>
                      <a:pt x="155" y="522"/>
                    </a:cubicBezTo>
                    <a:cubicBezTo>
                      <a:pt x="164" y="524"/>
                      <a:pt x="154" y="509"/>
                      <a:pt x="163" y="514"/>
                    </a:cubicBezTo>
                    <a:cubicBezTo>
                      <a:pt x="164" y="517"/>
                      <a:pt x="164" y="521"/>
                      <a:pt x="164" y="526"/>
                    </a:cubicBezTo>
                    <a:cubicBezTo>
                      <a:pt x="171" y="533"/>
                      <a:pt x="176" y="541"/>
                      <a:pt x="182" y="549"/>
                    </a:cubicBezTo>
                    <a:cubicBezTo>
                      <a:pt x="180" y="543"/>
                      <a:pt x="179" y="535"/>
                      <a:pt x="172" y="532"/>
                    </a:cubicBezTo>
                    <a:close/>
                    <a:moveTo>
                      <a:pt x="227" y="516"/>
                    </a:moveTo>
                    <a:cubicBezTo>
                      <a:pt x="235" y="513"/>
                      <a:pt x="244" y="510"/>
                      <a:pt x="251" y="513"/>
                    </a:cubicBezTo>
                    <a:cubicBezTo>
                      <a:pt x="252" y="513"/>
                      <a:pt x="252" y="513"/>
                      <a:pt x="252" y="513"/>
                    </a:cubicBezTo>
                    <a:cubicBezTo>
                      <a:pt x="249" y="505"/>
                      <a:pt x="241" y="509"/>
                      <a:pt x="236" y="507"/>
                    </a:cubicBezTo>
                    <a:cubicBezTo>
                      <a:pt x="223" y="508"/>
                      <a:pt x="214" y="520"/>
                      <a:pt x="210" y="531"/>
                    </a:cubicBezTo>
                    <a:cubicBezTo>
                      <a:pt x="209" y="539"/>
                      <a:pt x="209" y="539"/>
                      <a:pt x="209" y="539"/>
                    </a:cubicBezTo>
                    <a:cubicBezTo>
                      <a:pt x="214" y="530"/>
                      <a:pt x="218" y="521"/>
                      <a:pt x="227" y="516"/>
                    </a:cubicBezTo>
                    <a:close/>
                    <a:moveTo>
                      <a:pt x="179" y="519"/>
                    </a:moveTo>
                    <a:cubicBezTo>
                      <a:pt x="178" y="517"/>
                      <a:pt x="177" y="516"/>
                      <a:pt x="174" y="515"/>
                    </a:cubicBezTo>
                    <a:cubicBezTo>
                      <a:pt x="175" y="519"/>
                      <a:pt x="175" y="524"/>
                      <a:pt x="178" y="528"/>
                    </a:cubicBezTo>
                    <a:cubicBezTo>
                      <a:pt x="180" y="526"/>
                      <a:pt x="180" y="523"/>
                      <a:pt x="179" y="519"/>
                    </a:cubicBezTo>
                    <a:close/>
                    <a:moveTo>
                      <a:pt x="190" y="499"/>
                    </a:moveTo>
                    <a:cubicBezTo>
                      <a:pt x="191" y="495"/>
                      <a:pt x="198" y="492"/>
                      <a:pt x="194" y="488"/>
                    </a:cubicBezTo>
                    <a:cubicBezTo>
                      <a:pt x="194" y="484"/>
                      <a:pt x="190" y="482"/>
                      <a:pt x="191" y="479"/>
                    </a:cubicBezTo>
                    <a:cubicBezTo>
                      <a:pt x="196" y="477"/>
                      <a:pt x="207" y="484"/>
                      <a:pt x="208" y="475"/>
                    </a:cubicBezTo>
                    <a:cubicBezTo>
                      <a:pt x="208" y="464"/>
                      <a:pt x="208" y="451"/>
                      <a:pt x="198" y="446"/>
                    </a:cubicBezTo>
                    <a:cubicBezTo>
                      <a:pt x="194" y="446"/>
                      <a:pt x="196" y="451"/>
                      <a:pt x="194" y="453"/>
                    </a:cubicBezTo>
                    <a:cubicBezTo>
                      <a:pt x="180" y="468"/>
                      <a:pt x="172" y="491"/>
                      <a:pt x="180" y="511"/>
                    </a:cubicBezTo>
                    <a:cubicBezTo>
                      <a:pt x="181" y="514"/>
                      <a:pt x="183" y="511"/>
                      <a:pt x="184" y="509"/>
                    </a:cubicBezTo>
                    <a:cubicBezTo>
                      <a:pt x="190" y="499"/>
                      <a:pt x="190" y="499"/>
                      <a:pt x="190" y="499"/>
                    </a:cubicBezTo>
                    <a:close/>
                    <a:moveTo>
                      <a:pt x="91" y="498"/>
                    </a:moveTo>
                    <a:cubicBezTo>
                      <a:pt x="74" y="483"/>
                      <a:pt x="61" y="467"/>
                      <a:pt x="54" y="446"/>
                    </a:cubicBezTo>
                    <a:cubicBezTo>
                      <a:pt x="48" y="437"/>
                      <a:pt x="51" y="427"/>
                      <a:pt x="49" y="418"/>
                    </a:cubicBezTo>
                    <a:cubicBezTo>
                      <a:pt x="50" y="403"/>
                      <a:pt x="50" y="403"/>
                      <a:pt x="50" y="403"/>
                    </a:cubicBezTo>
                    <a:cubicBezTo>
                      <a:pt x="48" y="401"/>
                      <a:pt x="43" y="403"/>
                      <a:pt x="40" y="402"/>
                    </a:cubicBezTo>
                    <a:cubicBezTo>
                      <a:pt x="34" y="417"/>
                      <a:pt x="39" y="434"/>
                      <a:pt x="43" y="449"/>
                    </a:cubicBezTo>
                    <a:cubicBezTo>
                      <a:pt x="41" y="474"/>
                      <a:pt x="69" y="485"/>
                      <a:pt x="83" y="499"/>
                    </a:cubicBezTo>
                    <a:cubicBezTo>
                      <a:pt x="88" y="501"/>
                      <a:pt x="93" y="504"/>
                      <a:pt x="97" y="504"/>
                    </a:cubicBezTo>
                    <a:cubicBezTo>
                      <a:pt x="96" y="501"/>
                      <a:pt x="93" y="501"/>
                      <a:pt x="91" y="498"/>
                    </a:cubicBezTo>
                    <a:close/>
                    <a:moveTo>
                      <a:pt x="171" y="489"/>
                    </a:moveTo>
                    <a:cubicBezTo>
                      <a:pt x="163" y="487"/>
                      <a:pt x="163" y="487"/>
                      <a:pt x="163" y="487"/>
                    </a:cubicBezTo>
                    <a:cubicBezTo>
                      <a:pt x="161" y="490"/>
                      <a:pt x="158" y="496"/>
                      <a:pt x="164" y="498"/>
                    </a:cubicBezTo>
                    <a:cubicBezTo>
                      <a:pt x="167" y="501"/>
                      <a:pt x="169" y="506"/>
                      <a:pt x="173" y="507"/>
                    </a:cubicBezTo>
                    <a:cubicBezTo>
                      <a:pt x="171" y="489"/>
                      <a:pt x="171" y="489"/>
                      <a:pt x="171" y="489"/>
                    </a:cubicBezTo>
                    <a:close/>
                    <a:moveTo>
                      <a:pt x="326" y="504"/>
                    </a:moveTo>
                    <a:cubicBezTo>
                      <a:pt x="329" y="498"/>
                      <a:pt x="333" y="493"/>
                      <a:pt x="332" y="486"/>
                    </a:cubicBezTo>
                    <a:cubicBezTo>
                      <a:pt x="328" y="483"/>
                      <a:pt x="329" y="478"/>
                      <a:pt x="324" y="477"/>
                    </a:cubicBezTo>
                    <a:cubicBezTo>
                      <a:pt x="320" y="477"/>
                      <a:pt x="315" y="477"/>
                      <a:pt x="311" y="479"/>
                    </a:cubicBezTo>
                    <a:cubicBezTo>
                      <a:pt x="307" y="482"/>
                      <a:pt x="307" y="488"/>
                      <a:pt x="308" y="493"/>
                    </a:cubicBezTo>
                    <a:cubicBezTo>
                      <a:pt x="309" y="494"/>
                      <a:pt x="310" y="496"/>
                      <a:pt x="309" y="498"/>
                    </a:cubicBezTo>
                    <a:cubicBezTo>
                      <a:pt x="304" y="501"/>
                      <a:pt x="303" y="493"/>
                      <a:pt x="300" y="492"/>
                    </a:cubicBezTo>
                    <a:cubicBezTo>
                      <a:pt x="293" y="486"/>
                      <a:pt x="289" y="477"/>
                      <a:pt x="285" y="469"/>
                    </a:cubicBezTo>
                    <a:cubicBezTo>
                      <a:pt x="274" y="459"/>
                      <a:pt x="266" y="445"/>
                      <a:pt x="250" y="448"/>
                    </a:cubicBezTo>
                    <a:cubicBezTo>
                      <a:pt x="240" y="448"/>
                      <a:pt x="232" y="454"/>
                      <a:pt x="225" y="460"/>
                    </a:cubicBezTo>
                    <a:cubicBezTo>
                      <a:pt x="224" y="460"/>
                      <a:pt x="223" y="459"/>
                      <a:pt x="223" y="458"/>
                    </a:cubicBezTo>
                    <a:cubicBezTo>
                      <a:pt x="223" y="453"/>
                      <a:pt x="232" y="451"/>
                      <a:pt x="231" y="446"/>
                    </a:cubicBezTo>
                    <a:cubicBezTo>
                      <a:pt x="229" y="441"/>
                      <a:pt x="234" y="438"/>
                      <a:pt x="237" y="435"/>
                    </a:cubicBezTo>
                    <a:cubicBezTo>
                      <a:pt x="242" y="432"/>
                      <a:pt x="242" y="432"/>
                      <a:pt x="242" y="432"/>
                    </a:cubicBezTo>
                    <a:cubicBezTo>
                      <a:pt x="243" y="427"/>
                      <a:pt x="248" y="423"/>
                      <a:pt x="244" y="418"/>
                    </a:cubicBezTo>
                    <a:cubicBezTo>
                      <a:pt x="247" y="416"/>
                      <a:pt x="246" y="411"/>
                      <a:pt x="246" y="409"/>
                    </a:cubicBezTo>
                    <a:cubicBezTo>
                      <a:pt x="241" y="397"/>
                      <a:pt x="238" y="382"/>
                      <a:pt x="226" y="377"/>
                    </a:cubicBezTo>
                    <a:cubicBezTo>
                      <a:pt x="217" y="375"/>
                      <a:pt x="208" y="380"/>
                      <a:pt x="202" y="387"/>
                    </a:cubicBezTo>
                    <a:cubicBezTo>
                      <a:pt x="199" y="392"/>
                      <a:pt x="200" y="398"/>
                      <a:pt x="201" y="404"/>
                    </a:cubicBezTo>
                    <a:cubicBezTo>
                      <a:pt x="205" y="408"/>
                      <a:pt x="209" y="417"/>
                      <a:pt x="217" y="415"/>
                    </a:cubicBezTo>
                    <a:cubicBezTo>
                      <a:pt x="219" y="414"/>
                      <a:pt x="222" y="411"/>
                      <a:pt x="221" y="408"/>
                    </a:cubicBezTo>
                    <a:cubicBezTo>
                      <a:pt x="220" y="407"/>
                      <a:pt x="218" y="405"/>
                      <a:pt x="220" y="403"/>
                    </a:cubicBezTo>
                    <a:cubicBezTo>
                      <a:pt x="224" y="400"/>
                      <a:pt x="226" y="407"/>
                      <a:pt x="229" y="407"/>
                    </a:cubicBezTo>
                    <a:cubicBezTo>
                      <a:pt x="234" y="418"/>
                      <a:pt x="233" y="433"/>
                      <a:pt x="225" y="442"/>
                    </a:cubicBezTo>
                    <a:cubicBezTo>
                      <a:pt x="211" y="454"/>
                      <a:pt x="211" y="454"/>
                      <a:pt x="211" y="454"/>
                    </a:cubicBezTo>
                    <a:cubicBezTo>
                      <a:pt x="212" y="460"/>
                      <a:pt x="214" y="469"/>
                      <a:pt x="213" y="476"/>
                    </a:cubicBezTo>
                    <a:cubicBezTo>
                      <a:pt x="228" y="471"/>
                      <a:pt x="243" y="465"/>
                      <a:pt x="262" y="468"/>
                    </a:cubicBezTo>
                    <a:cubicBezTo>
                      <a:pt x="281" y="472"/>
                      <a:pt x="294" y="491"/>
                      <a:pt x="300" y="508"/>
                    </a:cubicBezTo>
                    <a:cubicBezTo>
                      <a:pt x="309" y="512"/>
                      <a:pt x="320" y="511"/>
                      <a:pt x="326" y="504"/>
                    </a:cubicBezTo>
                    <a:close/>
                    <a:moveTo>
                      <a:pt x="209" y="492"/>
                    </a:moveTo>
                    <a:cubicBezTo>
                      <a:pt x="210" y="491"/>
                      <a:pt x="209" y="491"/>
                      <a:pt x="208" y="491"/>
                    </a:cubicBezTo>
                    <a:cubicBezTo>
                      <a:pt x="208" y="492"/>
                      <a:pt x="208" y="492"/>
                      <a:pt x="209" y="492"/>
                    </a:cubicBezTo>
                    <a:close/>
                    <a:moveTo>
                      <a:pt x="123" y="457"/>
                    </a:moveTo>
                    <a:cubicBezTo>
                      <a:pt x="130" y="446"/>
                      <a:pt x="130" y="446"/>
                      <a:pt x="130" y="446"/>
                    </a:cubicBezTo>
                    <a:cubicBezTo>
                      <a:pt x="130" y="445"/>
                      <a:pt x="129" y="444"/>
                      <a:pt x="128" y="443"/>
                    </a:cubicBezTo>
                    <a:cubicBezTo>
                      <a:pt x="124" y="446"/>
                      <a:pt x="121" y="454"/>
                      <a:pt x="115" y="454"/>
                    </a:cubicBezTo>
                    <a:cubicBezTo>
                      <a:pt x="100" y="453"/>
                      <a:pt x="89" y="443"/>
                      <a:pt x="84" y="429"/>
                    </a:cubicBezTo>
                    <a:cubicBezTo>
                      <a:pt x="82" y="421"/>
                      <a:pt x="82" y="412"/>
                      <a:pt x="86" y="405"/>
                    </a:cubicBezTo>
                    <a:cubicBezTo>
                      <a:pt x="89" y="401"/>
                      <a:pt x="95" y="395"/>
                      <a:pt x="100" y="394"/>
                    </a:cubicBezTo>
                    <a:cubicBezTo>
                      <a:pt x="107" y="396"/>
                      <a:pt x="112" y="396"/>
                      <a:pt x="118" y="392"/>
                    </a:cubicBezTo>
                    <a:cubicBezTo>
                      <a:pt x="110" y="389"/>
                      <a:pt x="100" y="387"/>
                      <a:pt x="92" y="392"/>
                    </a:cubicBezTo>
                    <a:cubicBezTo>
                      <a:pt x="80" y="399"/>
                      <a:pt x="78" y="413"/>
                      <a:pt x="80" y="426"/>
                    </a:cubicBezTo>
                    <a:cubicBezTo>
                      <a:pt x="82" y="440"/>
                      <a:pt x="92" y="457"/>
                      <a:pt x="105" y="462"/>
                    </a:cubicBezTo>
                    <a:cubicBezTo>
                      <a:pt x="112" y="463"/>
                      <a:pt x="118" y="460"/>
                      <a:pt x="123" y="457"/>
                    </a:cubicBezTo>
                    <a:close/>
                    <a:moveTo>
                      <a:pt x="121" y="440"/>
                    </a:moveTo>
                    <a:cubicBezTo>
                      <a:pt x="116" y="436"/>
                      <a:pt x="110" y="431"/>
                      <a:pt x="106" y="426"/>
                    </a:cubicBezTo>
                    <a:cubicBezTo>
                      <a:pt x="102" y="418"/>
                      <a:pt x="99" y="410"/>
                      <a:pt x="103" y="402"/>
                    </a:cubicBezTo>
                    <a:cubicBezTo>
                      <a:pt x="98" y="401"/>
                      <a:pt x="93" y="405"/>
                      <a:pt x="90" y="409"/>
                    </a:cubicBezTo>
                    <a:cubicBezTo>
                      <a:pt x="87" y="418"/>
                      <a:pt x="89" y="428"/>
                      <a:pt x="93" y="436"/>
                    </a:cubicBezTo>
                    <a:cubicBezTo>
                      <a:pt x="100" y="441"/>
                      <a:pt x="115" y="458"/>
                      <a:pt x="121" y="440"/>
                    </a:cubicBezTo>
                    <a:close/>
                    <a:moveTo>
                      <a:pt x="31" y="422"/>
                    </a:moveTo>
                    <a:cubicBezTo>
                      <a:pt x="31" y="413"/>
                      <a:pt x="33" y="403"/>
                      <a:pt x="35" y="394"/>
                    </a:cubicBezTo>
                    <a:cubicBezTo>
                      <a:pt x="32" y="391"/>
                      <a:pt x="32" y="386"/>
                      <a:pt x="34" y="382"/>
                    </a:cubicBezTo>
                    <a:cubicBezTo>
                      <a:pt x="35" y="381"/>
                      <a:pt x="36" y="380"/>
                      <a:pt x="37" y="379"/>
                    </a:cubicBezTo>
                    <a:cubicBezTo>
                      <a:pt x="38" y="379"/>
                      <a:pt x="40" y="380"/>
                      <a:pt x="40" y="382"/>
                    </a:cubicBezTo>
                    <a:cubicBezTo>
                      <a:pt x="39" y="385"/>
                      <a:pt x="38" y="387"/>
                      <a:pt x="39" y="391"/>
                    </a:cubicBezTo>
                    <a:cubicBezTo>
                      <a:pt x="41" y="395"/>
                      <a:pt x="46" y="396"/>
                      <a:pt x="50" y="395"/>
                    </a:cubicBezTo>
                    <a:cubicBezTo>
                      <a:pt x="54" y="392"/>
                      <a:pt x="54" y="385"/>
                      <a:pt x="55" y="380"/>
                    </a:cubicBezTo>
                    <a:cubicBezTo>
                      <a:pt x="54" y="373"/>
                      <a:pt x="41" y="371"/>
                      <a:pt x="47" y="363"/>
                    </a:cubicBezTo>
                    <a:cubicBezTo>
                      <a:pt x="48" y="357"/>
                      <a:pt x="45" y="352"/>
                      <a:pt x="41" y="347"/>
                    </a:cubicBezTo>
                    <a:cubicBezTo>
                      <a:pt x="40" y="348"/>
                      <a:pt x="40" y="348"/>
                      <a:pt x="40" y="348"/>
                    </a:cubicBezTo>
                    <a:cubicBezTo>
                      <a:pt x="41" y="360"/>
                      <a:pt x="41" y="360"/>
                      <a:pt x="41" y="360"/>
                    </a:cubicBezTo>
                    <a:cubicBezTo>
                      <a:pt x="30" y="378"/>
                      <a:pt x="13" y="398"/>
                      <a:pt x="24" y="421"/>
                    </a:cubicBezTo>
                    <a:cubicBezTo>
                      <a:pt x="26" y="426"/>
                      <a:pt x="28" y="431"/>
                      <a:pt x="32" y="435"/>
                    </a:cubicBezTo>
                    <a:cubicBezTo>
                      <a:pt x="35" y="432"/>
                      <a:pt x="33" y="425"/>
                      <a:pt x="31" y="422"/>
                    </a:cubicBezTo>
                    <a:close/>
                    <a:moveTo>
                      <a:pt x="227" y="418"/>
                    </a:moveTo>
                    <a:cubicBezTo>
                      <a:pt x="225" y="416"/>
                      <a:pt x="225" y="416"/>
                      <a:pt x="225" y="416"/>
                    </a:cubicBezTo>
                    <a:cubicBezTo>
                      <a:pt x="217" y="419"/>
                      <a:pt x="221" y="426"/>
                      <a:pt x="218" y="432"/>
                    </a:cubicBezTo>
                    <a:cubicBezTo>
                      <a:pt x="212" y="443"/>
                      <a:pt x="212" y="443"/>
                      <a:pt x="212" y="443"/>
                    </a:cubicBezTo>
                    <a:cubicBezTo>
                      <a:pt x="214" y="445"/>
                      <a:pt x="217" y="443"/>
                      <a:pt x="218" y="441"/>
                    </a:cubicBezTo>
                    <a:cubicBezTo>
                      <a:pt x="224" y="435"/>
                      <a:pt x="230" y="427"/>
                      <a:pt x="227" y="418"/>
                    </a:cubicBezTo>
                    <a:close/>
                    <a:moveTo>
                      <a:pt x="264" y="429"/>
                    </a:moveTo>
                    <a:cubicBezTo>
                      <a:pt x="267" y="425"/>
                      <a:pt x="266" y="423"/>
                      <a:pt x="270" y="420"/>
                    </a:cubicBezTo>
                    <a:cubicBezTo>
                      <a:pt x="275" y="407"/>
                      <a:pt x="278" y="395"/>
                      <a:pt x="283" y="382"/>
                    </a:cubicBezTo>
                    <a:cubicBezTo>
                      <a:pt x="280" y="380"/>
                      <a:pt x="275" y="381"/>
                      <a:pt x="272" y="382"/>
                    </a:cubicBezTo>
                    <a:cubicBezTo>
                      <a:pt x="266" y="384"/>
                      <a:pt x="268" y="395"/>
                      <a:pt x="261" y="392"/>
                    </a:cubicBezTo>
                    <a:cubicBezTo>
                      <a:pt x="261" y="388"/>
                      <a:pt x="256" y="389"/>
                      <a:pt x="254" y="390"/>
                    </a:cubicBezTo>
                    <a:cubicBezTo>
                      <a:pt x="251" y="392"/>
                      <a:pt x="250" y="395"/>
                      <a:pt x="249" y="398"/>
                    </a:cubicBezTo>
                    <a:cubicBezTo>
                      <a:pt x="249" y="400"/>
                      <a:pt x="251" y="402"/>
                      <a:pt x="253" y="403"/>
                    </a:cubicBezTo>
                    <a:cubicBezTo>
                      <a:pt x="254" y="404"/>
                      <a:pt x="257" y="403"/>
                      <a:pt x="257" y="401"/>
                    </a:cubicBezTo>
                    <a:cubicBezTo>
                      <a:pt x="258" y="399"/>
                      <a:pt x="256" y="396"/>
                      <a:pt x="259" y="395"/>
                    </a:cubicBezTo>
                    <a:cubicBezTo>
                      <a:pt x="261" y="395"/>
                      <a:pt x="262" y="397"/>
                      <a:pt x="263" y="399"/>
                    </a:cubicBezTo>
                    <a:cubicBezTo>
                      <a:pt x="263" y="403"/>
                      <a:pt x="262" y="407"/>
                      <a:pt x="258" y="409"/>
                    </a:cubicBezTo>
                    <a:cubicBezTo>
                      <a:pt x="254" y="410"/>
                      <a:pt x="249" y="411"/>
                      <a:pt x="251" y="416"/>
                    </a:cubicBezTo>
                    <a:cubicBezTo>
                      <a:pt x="251" y="417"/>
                      <a:pt x="251" y="419"/>
                      <a:pt x="253" y="420"/>
                    </a:cubicBezTo>
                    <a:cubicBezTo>
                      <a:pt x="249" y="421"/>
                      <a:pt x="250" y="428"/>
                      <a:pt x="250" y="431"/>
                    </a:cubicBezTo>
                    <a:cubicBezTo>
                      <a:pt x="254" y="431"/>
                      <a:pt x="261" y="434"/>
                      <a:pt x="264" y="429"/>
                    </a:cubicBezTo>
                    <a:close/>
                    <a:moveTo>
                      <a:pt x="200" y="379"/>
                    </a:moveTo>
                    <a:cubicBezTo>
                      <a:pt x="199" y="376"/>
                      <a:pt x="197" y="372"/>
                      <a:pt x="193" y="371"/>
                    </a:cubicBezTo>
                    <a:cubicBezTo>
                      <a:pt x="191" y="371"/>
                      <a:pt x="189" y="372"/>
                      <a:pt x="189" y="374"/>
                    </a:cubicBezTo>
                    <a:cubicBezTo>
                      <a:pt x="192" y="376"/>
                      <a:pt x="195" y="388"/>
                      <a:pt x="200" y="379"/>
                    </a:cubicBezTo>
                    <a:close/>
                    <a:moveTo>
                      <a:pt x="72" y="361"/>
                    </a:moveTo>
                    <a:cubicBezTo>
                      <a:pt x="73" y="367"/>
                      <a:pt x="64" y="367"/>
                      <a:pt x="65" y="373"/>
                    </a:cubicBezTo>
                    <a:cubicBezTo>
                      <a:pt x="69" y="372"/>
                      <a:pt x="70" y="367"/>
                      <a:pt x="75" y="367"/>
                    </a:cubicBezTo>
                    <a:cubicBezTo>
                      <a:pt x="86" y="358"/>
                      <a:pt x="98" y="352"/>
                      <a:pt x="112" y="352"/>
                    </a:cubicBezTo>
                    <a:cubicBezTo>
                      <a:pt x="124" y="344"/>
                      <a:pt x="135" y="331"/>
                      <a:pt x="137" y="316"/>
                    </a:cubicBezTo>
                    <a:cubicBezTo>
                      <a:pt x="137" y="312"/>
                      <a:pt x="133" y="312"/>
                      <a:pt x="131" y="310"/>
                    </a:cubicBezTo>
                    <a:cubicBezTo>
                      <a:pt x="126" y="304"/>
                      <a:pt x="122" y="300"/>
                      <a:pt x="123" y="292"/>
                    </a:cubicBezTo>
                    <a:cubicBezTo>
                      <a:pt x="124" y="284"/>
                      <a:pt x="134" y="278"/>
                      <a:pt x="125" y="271"/>
                    </a:cubicBezTo>
                    <a:cubicBezTo>
                      <a:pt x="118" y="261"/>
                      <a:pt x="109" y="253"/>
                      <a:pt x="98" y="250"/>
                    </a:cubicBezTo>
                    <a:cubicBezTo>
                      <a:pt x="86" y="248"/>
                      <a:pt x="74" y="247"/>
                      <a:pt x="63" y="241"/>
                    </a:cubicBezTo>
                    <a:cubicBezTo>
                      <a:pt x="60" y="238"/>
                      <a:pt x="59" y="234"/>
                      <a:pt x="60" y="230"/>
                    </a:cubicBezTo>
                    <a:cubicBezTo>
                      <a:pt x="67" y="224"/>
                      <a:pt x="73" y="237"/>
                      <a:pt x="78" y="229"/>
                    </a:cubicBezTo>
                    <a:cubicBezTo>
                      <a:pt x="77" y="224"/>
                      <a:pt x="74" y="219"/>
                      <a:pt x="70" y="217"/>
                    </a:cubicBezTo>
                    <a:cubicBezTo>
                      <a:pt x="64" y="215"/>
                      <a:pt x="59" y="214"/>
                      <a:pt x="54" y="217"/>
                    </a:cubicBezTo>
                    <a:cubicBezTo>
                      <a:pt x="49" y="222"/>
                      <a:pt x="45" y="229"/>
                      <a:pt x="47" y="236"/>
                    </a:cubicBezTo>
                    <a:cubicBezTo>
                      <a:pt x="50" y="242"/>
                      <a:pt x="52" y="249"/>
                      <a:pt x="60" y="250"/>
                    </a:cubicBezTo>
                    <a:cubicBezTo>
                      <a:pt x="61" y="251"/>
                      <a:pt x="61" y="252"/>
                      <a:pt x="60" y="253"/>
                    </a:cubicBezTo>
                    <a:cubicBezTo>
                      <a:pt x="55" y="255"/>
                      <a:pt x="48" y="255"/>
                      <a:pt x="44" y="260"/>
                    </a:cubicBezTo>
                    <a:cubicBezTo>
                      <a:pt x="37" y="270"/>
                      <a:pt x="36" y="285"/>
                      <a:pt x="41" y="296"/>
                    </a:cubicBezTo>
                    <a:cubicBezTo>
                      <a:pt x="46" y="304"/>
                      <a:pt x="57" y="303"/>
                      <a:pt x="65" y="304"/>
                    </a:cubicBezTo>
                    <a:cubicBezTo>
                      <a:pt x="68" y="302"/>
                      <a:pt x="73" y="301"/>
                      <a:pt x="75" y="297"/>
                    </a:cubicBezTo>
                    <a:cubicBezTo>
                      <a:pt x="77" y="291"/>
                      <a:pt x="72" y="286"/>
                      <a:pt x="68" y="284"/>
                    </a:cubicBezTo>
                    <a:cubicBezTo>
                      <a:pt x="65" y="283"/>
                      <a:pt x="63" y="284"/>
                      <a:pt x="63" y="286"/>
                    </a:cubicBezTo>
                    <a:cubicBezTo>
                      <a:pt x="63" y="287"/>
                      <a:pt x="61" y="289"/>
                      <a:pt x="60" y="289"/>
                    </a:cubicBezTo>
                    <a:cubicBezTo>
                      <a:pt x="57" y="289"/>
                      <a:pt x="57" y="285"/>
                      <a:pt x="58" y="284"/>
                    </a:cubicBezTo>
                    <a:cubicBezTo>
                      <a:pt x="60" y="276"/>
                      <a:pt x="68" y="279"/>
                      <a:pt x="73" y="277"/>
                    </a:cubicBezTo>
                    <a:cubicBezTo>
                      <a:pt x="79" y="273"/>
                      <a:pt x="87" y="274"/>
                      <a:pt x="94" y="276"/>
                    </a:cubicBezTo>
                    <a:cubicBezTo>
                      <a:pt x="106" y="281"/>
                      <a:pt x="109" y="295"/>
                      <a:pt x="109" y="307"/>
                    </a:cubicBezTo>
                    <a:cubicBezTo>
                      <a:pt x="107" y="319"/>
                      <a:pt x="102" y="329"/>
                      <a:pt x="93" y="337"/>
                    </a:cubicBezTo>
                    <a:cubicBezTo>
                      <a:pt x="87" y="340"/>
                      <a:pt x="81" y="339"/>
                      <a:pt x="75" y="341"/>
                    </a:cubicBezTo>
                    <a:cubicBezTo>
                      <a:pt x="66" y="349"/>
                      <a:pt x="58" y="358"/>
                      <a:pt x="55" y="370"/>
                    </a:cubicBezTo>
                    <a:cubicBezTo>
                      <a:pt x="55" y="372"/>
                      <a:pt x="55" y="372"/>
                      <a:pt x="55" y="372"/>
                    </a:cubicBezTo>
                    <a:cubicBezTo>
                      <a:pt x="62" y="370"/>
                      <a:pt x="63" y="355"/>
                      <a:pt x="72" y="361"/>
                    </a:cubicBezTo>
                    <a:close/>
                    <a:moveTo>
                      <a:pt x="161" y="352"/>
                    </a:moveTo>
                    <a:cubicBezTo>
                      <a:pt x="160" y="348"/>
                      <a:pt x="155" y="347"/>
                      <a:pt x="151" y="346"/>
                    </a:cubicBezTo>
                    <a:cubicBezTo>
                      <a:pt x="146" y="345"/>
                      <a:pt x="144" y="351"/>
                      <a:pt x="141" y="354"/>
                    </a:cubicBezTo>
                    <a:cubicBezTo>
                      <a:pt x="143" y="357"/>
                      <a:pt x="146" y="359"/>
                      <a:pt x="149" y="360"/>
                    </a:cubicBezTo>
                    <a:cubicBezTo>
                      <a:pt x="154" y="359"/>
                      <a:pt x="159" y="357"/>
                      <a:pt x="161" y="352"/>
                    </a:cubicBezTo>
                    <a:close/>
                    <a:moveTo>
                      <a:pt x="138" y="349"/>
                    </a:moveTo>
                    <a:cubicBezTo>
                      <a:pt x="145" y="341"/>
                      <a:pt x="153" y="333"/>
                      <a:pt x="154" y="321"/>
                    </a:cubicBezTo>
                    <a:cubicBezTo>
                      <a:pt x="158" y="309"/>
                      <a:pt x="158" y="295"/>
                      <a:pt x="159" y="282"/>
                    </a:cubicBezTo>
                    <a:cubicBezTo>
                      <a:pt x="157" y="276"/>
                      <a:pt x="165" y="273"/>
                      <a:pt x="162" y="267"/>
                    </a:cubicBezTo>
                    <a:cubicBezTo>
                      <a:pt x="156" y="268"/>
                      <a:pt x="146" y="270"/>
                      <a:pt x="144" y="278"/>
                    </a:cubicBezTo>
                    <a:cubicBezTo>
                      <a:pt x="143" y="281"/>
                      <a:pt x="146" y="285"/>
                      <a:pt x="142" y="287"/>
                    </a:cubicBezTo>
                    <a:cubicBezTo>
                      <a:pt x="139" y="284"/>
                      <a:pt x="135" y="282"/>
                      <a:pt x="131" y="284"/>
                    </a:cubicBezTo>
                    <a:cubicBezTo>
                      <a:pt x="129" y="288"/>
                      <a:pt x="126" y="293"/>
                      <a:pt x="128" y="299"/>
                    </a:cubicBezTo>
                    <a:cubicBezTo>
                      <a:pt x="130" y="302"/>
                      <a:pt x="134" y="306"/>
                      <a:pt x="138" y="308"/>
                    </a:cubicBezTo>
                    <a:cubicBezTo>
                      <a:pt x="144" y="306"/>
                      <a:pt x="133" y="297"/>
                      <a:pt x="142" y="300"/>
                    </a:cubicBezTo>
                    <a:cubicBezTo>
                      <a:pt x="145" y="302"/>
                      <a:pt x="147" y="306"/>
                      <a:pt x="144" y="310"/>
                    </a:cubicBezTo>
                    <a:cubicBezTo>
                      <a:pt x="140" y="312"/>
                      <a:pt x="143" y="318"/>
                      <a:pt x="141" y="321"/>
                    </a:cubicBezTo>
                    <a:cubicBezTo>
                      <a:pt x="137" y="333"/>
                      <a:pt x="129" y="342"/>
                      <a:pt x="122" y="351"/>
                    </a:cubicBezTo>
                    <a:cubicBezTo>
                      <a:pt x="127" y="351"/>
                      <a:pt x="135" y="354"/>
                      <a:pt x="138" y="349"/>
                    </a:cubicBezTo>
                    <a:close/>
                    <a:moveTo>
                      <a:pt x="93" y="316"/>
                    </a:moveTo>
                    <a:cubicBezTo>
                      <a:pt x="96" y="310"/>
                      <a:pt x="96" y="303"/>
                      <a:pt x="93" y="296"/>
                    </a:cubicBezTo>
                    <a:cubicBezTo>
                      <a:pt x="92" y="292"/>
                      <a:pt x="89" y="291"/>
                      <a:pt x="85" y="290"/>
                    </a:cubicBezTo>
                    <a:cubicBezTo>
                      <a:pt x="77" y="288"/>
                      <a:pt x="82" y="297"/>
                      <a:pt x="78" y="301"/>
                    </a:cubicBezTo>
                    <a:cubicBezTo>
                      <a:pt x="76" y="307"/>
                      <a:pt x="69" y="305"/>
                      <a:pt x="68" y="311"/>
                    </a:cubicBezTo>
                    <a:cubicBezTo>
                      <a:pt x="69" y="316"/>
                      <a:pt x="74" y="321"/>
                      <a:pt x="79" y="322"/>
                    </a:cubicBezTo>
                    <a:cubicBezTo>
                      <a:pt x="85" y="323"/>
                      <a:pt x="89" y="318"/>
                      <a:pt x="93" y="316"/>
                    </a:cubicBezTo>
                    <a:close/>
                    <a:moveTo>
                      <a:pt x="146" y="267"/>
                    </a:moveTo>
                    <a:cubicBezTo>
                      <a:pt x="143" y="262"/>
                      <a:pt x="142" y="257"/>
                      <a:pt x="139" y="252"/>
                    </a:cubicBezTo>
                    <a:cubicBezTo>
                      <a:pt x="134" y="240"/>
                      <a:pt x="122" y="237"/>
                      <a:pt x="112" y="232"/>
                    </a:cubicBezTo>
                    <a:cubicBezTo>
                      <a:pt x="98" y="231"/>
                      <a:pt x="85" y="220"/>
                      <a:pt x="79" y="208"/>
                    </a:cubicBezTo>
                    <a:cubicBezTo>
                      <a:pt x="75" y="193"/>
                      <a:pt x="78" y="178"/>
                      <a:pt x="89" y="169"/>
                    </a:cubicBezTo>
                    <a:cubicBezTo>
                      <a:pt x="100" y="165"/>
                      <a:pt x="115" y="158"/>
                      <a:pt x="125" y="169"/>
                    </a:cubicBezTo>
                    <a:cubicBezTo>
                      <a:pt x="134" y="174"/>
                      <a:pt x="135" y="183"/>
                      <a:pt x="138" y="191"/>
                    </a:cubicBezTo>
                    <a:cubicBezTo>
                      <a:pt x="138" y="194"/>
                      <a:pt x="136" y="196"/>
                      <a:pt x="135" y="197"/>
                    </a:cubicBezTo>
                    <a:cubicBezTo>
                      <a:pt x="125" y="195"/>
                      <a:pt x="121" y="183"/>
                      <a:pt x="112" y="181"/>
                    </a:cubicBezTo>
                    <a:cubicBezTo>
                      <a:pt x="108" y="180"/>
                      <a:pt x="106" y="184"/>
                      <a:pt x="106" y="187"/>
                    </a:cubicBezTo>
                    <a:cubicBezTo>
                      <a:pt x="110" y="204"/>
                      <a:pt x="110" y="204"/>
                      <a:pt x="110" y="204"/>
                    </a:cubicBezTo>
                    <a:cubicBezTo>
                      <a:pt x="117" y="214"/>
                      <a:pt x="130" y="218"/>
                      <a:pt x="142" y="217"/>
                    </a:cubicBezTo>
                    <a:cubicBezTo>
                      <a:pt x="152" y="210"/>
                      <a:pt x="156" y="198"/>
                      <a:pt x="156" y="187"/>
                    </a:cubicBezTo>
                    <a:cubicBezTo>
                      <a:pt x="153" y="170"/>
                      <a:pt x="144" y="148"/>
                      <a:pt x="126" y="144"/>
                    </a:cubicBezTo>
                    <a:cubicBezTo>
                      <a:pt x="114" y="139"/>
                      <a:pt x="98" y="140"/>
                      <a:pt x="86" y="145"/>
                    </a:cubicBezTo>
                    <a:cubicBezTo>
                      <a:pt x="82" y="148"/>
                      <a:pt x="77" y="149"/>
                      <a:pt x="75" y="153"/>
                    </a:cubicBezTo>
                    <a:cubicBezTo>
                      <a:pt x="79" y="158"/>
                      <a:pt x="81" y="164"/>
                      <a:pt x="80" y="169"/>
                    </a:cubicBezTo>
                    <a:cubicBezTo>
                      <a:pt x="78" y="173"/>
                      <a:pt x="75" y="178"/>
                      <a:pt x="70" y="179"/>
                    </a:cubicBezTo>
                    <a:cubicBezTo>
                      <a:pt x="68" y="180"/>
                      <a:pt x="63" y="178"/>
                      <a:pt x="63" y="182"/>
                    </a:cubicBezTo>
                    <a:cubicBezTo>
                      <a:pt x="63" y="191"/>
                      <a:pt x="62" y="202"/>
                      <a:pt x="66" y="210"/>
                    </a:cubicBezTo>
                    <a:cubicBezTo>
                      <a:pt x="74" y="211"/>
                      <a:pt x="81" y="219"/>
                      <a:pt x="84" y="227"/>
                    </a:cubicBezTo>
                    <a:cubicBezTo>
                      <a:pt x="84" y="232"/>
                      <a:pt x="81" y="236"/>
                      <a:pt x="77" y="238"/>
                    </a:cubicBezTo>
                    <a:cubicBezTo>
                      <a:pt x="73" y="238"/>
                      <a:pt x="70" y="235"/>
                      <a:pt x="66" y="235"/>
                    </a:cubicBezTo>
                    <a:cubicBezTo>
                      <a:pt x="68" y="240"/>
                      <a:pt x="76" y="240"/>
                      <a:pt x="82" y="243"/>
                    </a:cubicBezTo>
                    <a:cubicBezTo>
                      <a:pt x="88" y="243"/>
                      <a:pt x="94" y="243"/>
                      <a:pt x="101" y="244"/>
                    </a:cubicBezTo>
                    <a:cubicBezTo>
                      <a:pt x="110" y="248"/>
                      <a:pt x="119" y="253"/>
                      <a:pt x="124" y="262"/>
                    </a:cubicBezTo>
                    <a:cubicBezTo>
                      <a:pt x="129" y="267"/>
                      <a:pt x="131" y="276"/>
                      <a:pt x="138" y="278"/>
                    </a:cubicBezTo>
                    <a:cubicBezTo>
                      <a:pt x="146" y="267"/>
                      <a:pt x="146" y="267"/>
                      <a:pt x="146" y="267"/>
                    </a:cubicBezTo>
                    <a:close/>
                    <a:moveTo>
                      <a:pt x="108" y="225"/>
                    </a:moveTo>
                    <a:cubicBezTo>
                      <a:pt x="103" y="218"/>
                      <a:pt x="93" y="213"/>
                      <a:pt x="92" y="203"/>
                    </a:cubicBezTo>
                    <a:cubicBezTo>
                      <a:pt x="89" y="196"/>
                      <a:pt x="88" y="187"/>
                      <a:pt x="91" y="179"/>
                    </a:cubicBezTo>
                    <a:cubicBezTo>
                      <a:pt x="95" y="174"/>
                      <a:pt x="102" y="170"/>
                      <a:pt x="109" y="172"/>
                    </a:cubicBezTo>
                    <a:cubicBezTo>
                      <a:pt x="116" y="176"/>
                      <a:pt x="122" y="182"/>
                      <a:pt x="129" y="185"/>
                    </a:cubicBezTo>
                    <a:cubicBezTo>
                      <a:pt x="130" y="180"/>
                      <a:pt x="124" y="174"/>
                      <a:pt x="120" y="171"/>
                    </a:cubicBezTo>
                    <a:cubicBezTo>
                      <a:pt x="109" y="167"/>
                      <a:pt x="96" y="168"/>
                      <a:pt x="88" y="177"/>
                    </a:cubicBezTo>
                    <a:cubicBezTo>
                      <a:pt x="82" y="186"/>
                      <a:pt x="81" y="198"/>
                      <a:pt x="85" y="209"/>
                    </a:cubicBezTo>
                    <a:cubicBezTo>
                      <a:pt x="91" y="217"/>
                      <a:pt x="98" y="225"/>
                      <a:pt x="108" y="225"/>
                    </a:cubicBezTo>
                    <a:close/>
                    <a:moveTo>
                      <a:pt x="120" y="219"/>
                    </a:moveTo>
                    <a:cubicBezTo>
                      <a:pt x="114" y="213"/>
                      <a:pt x="100" y="208"/>
                      <a:pt x="101" y="196"/>
                    </a:cubicBezTo>
                    <a:cubicBezTo>
                      <a:pt x="101" y="190"/>
                      <a:pt x="100" y="185"/>
                      <a:pt x="101" y="179"/>
                    </a:cubicBezTo>
                    <a:cubicBezTo>
                      <a:pt x="97" y="181"/>
                      <a:pt x="95" y="185"/>
                      <a:pt x="95" y="190"/>
                    </a:cubicBezTo>
                    <a:cubicBezTo>
                      <a:pt x="93" y="202"/>
                      <a:pt x="102" y="214"/>
                      <a:pt x="113" y="221"/>
                    </a:cubicBezTo>
                    <a:cubicBezTo>
                      <a:pt x="115" y="222"/>
                      <a:pt x="120" y="223"/>
                      <a:pt x="120" y="219"/>
                    </a:cubicBezTo>
                    <a:close/>
                    <a:moveTo>
                      <a:pt x="60" y="205"/>
                    </a:moveTo>
                    <a:cubicBezTo>
                      <a:pt x="59" y="203"/>
                      <a:pt x="59" y="203"/>
                      <a:pt x="59" y="203"/>
                    </a:cubicBezTo>
                    <a:cubicBezTo>
                      <a:pt x="57" y="194"/>
                      <a:pt x="59" y="185"/>
                      <a:pt x="58" y="178"/>
                    </a:cubicBezTo>
                    <a:cubicBezTo>
                      <a:pt x="55" y="173"/>
                      <a:pt x="52" y="169"/>
                      <a:pt x="54" y="165"/>
                    </a:cubicBezTo>
                    <a:cubicBezTo>
                      <a:pt x="55" y="161"/>
                      <a:pt x="59" y="160"/>
                      <a:pt x="62" y="158"/>
                    </a:cubicBezTo>
                    <a:cubicBezTo>
                      <a:pt x="64" y="159"/>
                      <a:pt x="66" y="161"/>
                      <a:pt x="66" y="163"/>
                    </a:cubicBezTo>
                    <a:cubicBezTo>
                      <a:pt x="66" y="164"/>
                      <a:pt x="65" y="165"/>
                      <a:pt x="64" y="165"/>
                    </a:cubicBezTo>
                    <a:cubicBezTo>
                      <a:pt x="63" y="164"/>
                      <a:pt x="61" y="164"/>
                      <a:pt x="59" y="165"/>
                    </a:cubicBezTo>
                    <a:cubicBezTo>
                      <a:pt x="58" y="166"/>
                      <a:pt x="57" y="169"/>
                      <a:pt x="59" y="170"/>
                    </a:cubicBezTo>
                    <a:cubicBezTo>
                      <a:pt x="64" y="171"/>
                      <a:pt x="69" y="178"/>
                      <a:pt x="74" y="171"/>
                    </a:cubicBezTo>
                    <a:cubicBezTo>
                      <a:pt x="77" y="167"/>
                      <a:pt x="74" y="162"/>
                      <a:pt x="74" y="158"/>
                    </a:cubicBezTo>
                    <a:cubicBezTo>
                      <a:pt x="68" y="154"/>
                      <a:pt x="68" y="154"/>
                      <a:pt x="68" y="154"/>
                    </a:cubicBezTo>
                    <a:cubicBezTo>
                      <a:pt x="68" y="150"/>
                      <a:pt x="69" y="144"/>
                      <a:pt x="66" y="140"/>
                    </a:cubicBezTo>
                    <a:cubicBezTo>
                      <a:pt x="63" y="136"/>
                      <a:pt x="59" y="134"/>
                      <a:pt x="55" y="131"/>
                    </a:cubicBezTo>
                    <a:cubicBezTo>
                      <a:pt x="52" y="134"/>
                      <a:pt x="54" y="139"/>
                      <a:pt x="51" y="144"/>
                    </a:cubicBezTo>
                    <a:cubicBezTo>
                      <a:pt x="46" y="156"/>
                      <a:pt x="41" y="170"/>
                      <a:pt x="40" y="184"/>
                    </a:cubicBezTo>
                    <a:cubicBezTo>
                      <a:pt x="41" y="194"/>
                      <a:pt x="40" y="206"/>
                      <a:pt x="48" y="214"/>
                    </a:cubicBezTo>
                    <a:cubicBezTo>
                      <a:pt x="52" y="211"/>
                      <a:pt x="60" y="212"/>
                      <a:pt x="60" y="205"/>
                    </a:cubicBezTo>
                    <a:close/>
                    <a:moveTo>
                      <a:pt x="78" y="142"/>
                    </a:moveTo>
                    <a:cubicBezTo>
                      <a:pt x="89" y="136"/>
                      <a:pt x="101" y="134"/>
                      <a:pt x="114" y="135"/>
                    </a:cubicBezTo>
                    <a:cubicBezTo>
                      <a:pt x="120" y="130"/>
                      <a:pt x="119" y="120"/>
                      <a:pt x="119" y="112"/>
                    </a:cubicBezTo>
                    <a:cubicBezTo>
                      <a:pt x="114" y="110"/>
                      <a:pt x="110" y="105"/>
                      <a:pt x="107" y="100"/>
                    </a:cubicBezTo>
                    <a:cubicBezTo>
                      <a:pt x="107" y="94"/>
                      <a:pt x="108" y="86"/>
                      <a:pt x="114" y="82"/>
                    </a:cubicBezTo>
                    <a:cubicBezTo>
                      <a:pt x="108" y="68"/>
                      <a:pt x="92" y="63"/>
                      <a:pt x="78" y="63"/>
                    </a:cubicBezTo>
                    <a:cubicBezTo>
                      <a:pt x="75" y="64"/>
                      <a:pt x="70" y="63"/>
                      <a:pt x="67" y="66"/>
                    </a:cubicBezTo>
                    <a:cubicBezTo>
                      <a:pt x="62" y="65"/>
                      <a:pt x="59" y="71"/>
                      <a:pt x="56" y="74"/>
                    </a:cubicBezTo>
                    <a:cubicBezTo>
                      <a:pt x="50" y="85"/>
                      <a:pt x="55" y="96"/>
                      <a:pt x="61" y="105"/>
                    </a:cubicBezTo>
                    <a:cubicBezTo>
                      <a:pt x="65" y="110"/>
                      <a:pt x="72" y="110"/>
                      <a:pt x="78" y="108"/>
                    </a:cubicBezTo>
                    <a:cubicBezTo>
                      <a:pt x="82" y="108"/>
                      <a:pt x="84" y="103"/>
                      <a:pt x="87" y="101"/>
                    </a:cubicBezTo>
                    <a:cubicBezTo>
                      <a:pt x="88" y="97"/>
                      <a:pt x="86" y="93"/>
                      <a:pt x="83" y="93"/>
                    </a:cubicBezTo>
                    <a:cubicBezTo>
                      <a:pt x="79" y="92"/>
                      <a:pt x="74" y="94"/>
                      <a:pt x="73" y="90"/>
                    </a:cubicBezTo>
                    <a:cubicBezTo>
                      <a:pt x="70" y="88"/>
                      <a:pt x="72" y="85"/>
                      <a:pt x="72" y="83"/>
                    </a:cubicBezTo>
                    <a:cubicBezTo>
                      <a:pt x="76" y="77"/>
                      <a:pt x="83" y="79"/>
                      <a:pt x="88" y="78"/>
                    </a:cubicBezTo>
                    <a:cubicBezTo>
                      <a:pt x="97" y="82"/>
                      <a:pt x="102" y="92"/>
                      <a:pt x="102" y="101"/>
                    </a:cubicBezTo>
                    <a:cubicBezTo>
                      <a:pt x="102" y="113"/>
                      <a:pt x="95" y="122"/>
                      <a:pt x="88" y="130"/>
                    </a:cubicBezTo>
                    <a:cubicBezTo>
                      <a:pt x="83" y="132"/>
                      <a:pt x="80" y="140"/>
                      <a:pt x="73" y="141"/>
                    </a:cubicBezTo>
                    <a:cubicBezTo>
                      <a:pt x="72" y="142"/>
                      <a:pt x="72" y="144"/>
                      <a:pt x="73" y="144"/>
                    </a:cubicBezTo>
                    <a:cubicBezTo>
                      <a:pt x="75" y="145"/>
                      <a:pt x="77" y="143"/>
                      <a:pt x="78" y="142"/>
                    </a:cubicBezTo>
                    <a:close/>
                    <a:moveTo>
                      <a:pt x="146" y="137"/>
                    </a:moveTo>
                    <a:cubicBezTo>
                      <a:pt x="143" y="135"/>
                      <a:pt x="140" y="134"/>
                      <a:pt x="137" y="134"/>
                    </a:cubicBezTo>
                    <a:cubicBezTo>
                      <a:pt x="137" y="137"/>
                      <a:pt x="130" y="140"/>
                      <a:pt x="136" y="143"/>
                    </a:cubicBezTo>
                    <a:cubicBezTo>
                      <a:pt x="140" y="143"/>
                      <a:pt x="145" y="142"/>
                      <a:pt x="146" y="137"/>
                    </a:cubicBezTo>
                    <a:close/>
                    <a:moveTo>
                      <a:pt x="135" y="125"/>
                    </a:moveTo>
                    <a:cubicBezTo>
                      <a:pt x="139" y="118"/>
                      <a:pt x="135" y="109"/>
                      <a:pt x="138" y="102"/>
                    </a:cubicBezTo>
                    <a:cubicBezTo>
                      <a:pt x="138" y="96"/>
                      <a:pt x="137" y="90"/>
                      <a:pt x="135" y="84"/>
                    </a:cubicBezTo>
                    <a:cubicBezTo>
                      <a:pt x="136" y="76"/>
                      <a:pt x="136" y="76"/>
                      <a:pt x="136" y="76"/>
                    </a:cubicBezTo>
                    <a:cubicBezTo>
                      <a:pt x="133" y="76"/>
                      <a:pt x="132" y="79"/>
                      <a:pt x="131" y="81"/>
                    </a:cubicBezTo>
                    <a:cubicBezTo>
                      <a:pt x="131" y="83"/>
                      <a:pt x="132" y="86"/>
                      <a:pt x="129" y="88"/>
                    </a:cubicBezTo>
                    <a:cubicBezTo>
                      <a:pt x="125" y="89"/>
                      <a:pt x="122" y="83"/>
                      <a:pt x="118" y="86"/>
                    </a:cubicBezTo>
                    <a:cubicBezTo>
                      <a:pt x="114" y="89"/>
                      <a:pt x="113" y="95"/>
                      <a:pt x="113" y="100"/>
                    </a:cubicBezTo>
                    <a:cubicBezTo>
                      <a:pt x="114" y="103"/>
                      <a:pt x="118" y="104"/>
                      <a:pt x="119" y="106"/>
                    </a:cubicBezTo>
                    <a:cubicBezTo>
                      <a:pt x="123" y="106"/>
                      <a:pt x="124" y="99"/>
                      <a:pt x="128" y="103"/>
                    </a:cubicBezTo>
                    <a:cubicBezTo>
                      <a:pt x="129" y="104"/>
                      <a:pt x="130" y="105"/>
                      <a:pt x="129" y="107"/>
                    </a:cubicBezTo>
                    <a:cubicBezTo>
                      <a:pt x="121" y="110"/>
                      <a:pt x="127" y="118"/>
                      <a:pt x="124" y="123"/>
                    </a:cubicBezTo>
                    <a:cubicBezTo>
                      <a:pt x="125" y="128"/>
                      <a:pt x="115" y="137"/>
                      <a:pt x="125" y="138"/>
                    </a:cubicBezTo>
                    <a:cubicBezTo>
                      <a:pt x="131" y="137"/>
                      <a:pt x="133" y="130"/>
                      <a:pt x="135" y="125"/>
                    </a:cubicBezTo>
                    <a:close/>
                    <a:moveTo>
                      <a:pt x="127" y="74"/>
                    </a:moveTo>
                    <a:cubicBezTo>
                      <a:pt x="121" y="55"/>
                      <a:pt x="98" y="47"/>
                      <a:pt x="87" y="29"/>
                    </a:cubicBezTo>
                    <a:cubicBezTo>
                      <a:pt x="91" y="24"/>
                      <a:pt x="94" y="33"/>
                      <a:pt x="99" y="32"/>
                    </a:cubicBezTo>
                    <a:cubicBezTo>
                      <a:pt x="102" y="33"/>
                      <a:pt x="106" y="32"/>
                      <a:pt x="107" y="29"/>
                    </a:cubicBezTo>
                    <a:cubicBezTo>
                      <a:pt x="110" y="23"/>
                      <a:pt x="108" y="18"/>
                      <a:pt x="105" y="13"/>
                    </a:cubicBezTo>
                    <a:cubicBezTo>
                      <a:pt x="100" y="8"/>
                      <a:pt x="92" y="5"/>
                      <a:pt x="84" y="8"/>
                    </a:cubicBezTo>
                    <a:cubicBezTo>
                      <a:pt x="80" y="8"/>
                      <a:pt x="76" y="12"/>
                      <a:pt x="74" y="16"/>
                    </a:cubicBezTo>
                    <a:cubicBezTo>
                      <a:pt x="68" y="24"/>
                      <a:pt x="70" y="38"/>
                      <a:pt x="75" y="47"/>
                    </a:cubicBezTo>
                    <a:cubicBezTo>
                      <a:pt x="83" y="61"/>
                      <a:pt x="99" y="57"/>
                      <a:pt x="109" y="67"/>
                    </a:cubicBezTo>
                    <a:cubicBezTo>
                      <a:pt x="117" y="70"/>
                      <a:pt x="115" y="83"/>
                      <a:pt x="126" y="79"/>
                    </a:cubicBezTo>
                    <a:cubicBezTo>
                      <a:pt x="127" y="74"/>
                      <a:pt x="127" y="74"/>
                      <a:pt x="127" y="74"/>
                    </a:cubicBezTo>
                    <a:close/>
                    <a:moveTo>
                      <a:pt x="74" y="55"/>
                    </a:moveTo>
                    <a:cubicBezTo>
                      <a:pt x="72" y="51"/>
                      <a:pt x="68" y="51"/>
                      <a:pt x="65" y="50"/>
                    </a:cubicBezTo>
                    <a:cubicBezTo>
                      <a:pt x="63" y="50"/>
                      <a:pt x="62" y="51"/>
                      <a:pt x="61" y="53"/>
                    </a:cubicBezTo>
                    <a:cubicBezTo>
                      <a:pt x="62" y="56"/>
                      <a:pt x="64" y="57"/>
                      <a:pt x="66" y="58"/>
                    </a:cubicBezTo>
                    <a:cubicBezTo>
                      <a:pt x="69" y="58"/>
                      <a:pt x="74" y="58"/>
                      <a:pt x="74"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4"/>
              <p:cNvSpPr>
                <a:spLocks noEditPoints="1"/>
              </p:cNvSpPr>
              <p:nvPr/>
            </p:nvSpPr>
            <p:spPr bwMode="auto">
              <a:xfrm>
                <a:off x="6538913" y="-119063"/>
                <a:ext cx="3106738" cy="3154363"/>
              </a:xfrm>
              <a:custGeom>
                <a:avLst/>
                <a:gdLst>
                  <a:gd name="T0" fmla="*/ 742 w 827"/>
                  <a:gd name="T1" fmla="*/ 312 h 840"/>
                  <a:gd name="T2" fmla="*/ 757 w 827"/>
                  <a:gd name="T3" fmla="*/ 519 h 840"/>
                  <a:gd name="T4" fmla="*/ 769 w 827"/>
                  <a:gd name="T5" fmla="*/ 802 h 840"/>
                  <a:gd name="T6" fmla="*/ 673 w 827"/>
                  <a:gd name="T7" fmla="*/ 509 h 840"/>
                  <a:gd name="T8" fmla="*/ 716 w 827"/>
                  <a:gd name="T9" fmla="*/ 380 h 840"/>
                  <a:gd name="T10" fmla="*/ 721 w 827"/>
                  <a:gd name="T11" fmla="*/ 339 h 840"/>
                  <a:gd name="T12" fmla="*/ 612 w 827"/>
                  <a:gd name="T13" fmla="*/ 477 h 840"/>
                  <a:gd name="T14" fmla="*/ 632 w 827"/>
                  <a:gd name="T15" fmla="*/ 207 h 840"/>
                  <a:gd name="T16" fmla="*/ 805 w 827"/>
                  <a:gd name="T17" fmla="*/ 162 h 840"/>
                  <a:gd name="T18" fmla="*/ 677 w 827"/>
                  <a:gd name="T19" fmla="*/ 109 h 840"/>
                  <a:gd name="T20" fmla="*/ 360 w 827"/>
                  <a:gd name="T21" fmla="*/ 190 h 840"/>
                  <a:gd name="T22" fmla="*/ 438 w 827"/>
                  <a:gd name="T23" fmla="*/ 199 h 840"/>
                  <a:gd name="T24" fmla="*/ 221 w 827"/>
                  <a:gd name="T25" fmla="*/ 121 h 840"/>
                  <a:gd name="T26" fmla="*/ 116 w 827"/>
                  <a:gd name="T27" fmla="*/ 50 h 840"/>
                  <a:gd name="T28" fmla="*/ 411 w 827"/>
                  <a:gd name="T29" fmla="*/ 6 h 840"/>
                  <a:gd name="T30" fmla="*/ 654 w 827"/>
                  <a:gd name="T31" fmla="*/ 6 h 840"/>
                  <a:gd name="T32" fmla="*/ 789 w 827"/>
                  <a:gd name="T33" fmla="*/ 205 h 840"/>
                  <a:gd name="T34" fmla="*/ 785 w 827"/>
                  <a:gd name="T35" fmla="*/ 443 h 840"/>
                  <a:gd name="T36" fmla="*/ 757 w 827"/>
                  <a:gd name="T37" fmla="*/ 247 h 840"/>
                  <a:gd name="T38" fmla="*/ 791 w 827"/>
                  <a:gd name="T39" fmla="*/ 584 h 840"/>
                  <a:gd name="T40" fmla="*/ 649 w 827"/>
                  <a:gd name="T41" fmla="*/ 278 h 840"/>
                  <a:gd name="T42" fmla="*/ 578 w 827"/>
                  <a:gd name="T43" fmla="*/ 322 h 840"/>
                  <a:gd name="T44" fmla="*/ 663 w 827"/>
                  <a:gd name="T45" fmla="*/ 206 h 840"/>
                  <a:gd name="T46" fmla="*/ 780 w 827"/>
                  <a:gd name="T47" fmla="*/ 703 h 840"/>
                  <a:gd name="T48" fmla="*/ 739 w 827"/>
                  <a:gd name="T49" fmla="*/ 596 h 840"/>
                  <a:gd name="T50" fmla="*/ 774 w 827"/>
                  <a:gd name="T51" fmla="*/ 596 h 840"/>
                  <a:gd name="T52" fmla="*/ 783 w 827"/>
                  <a:gd name="T53" fmla="*/ 756 h 840"/>
                  <a:gd name="T54" fmla="*/ 761 w 827"/>
                  <a:gd name="T55" fmla="*/ 17 h 840"/>
                  <a:gd name="T56" fmla="*/ 768 w 827"/>
                  <a:gd name="T57" fmla="*/ 637 h 840"/>
                  <a:gd name="T58" fmla="*/ 743 w 827"/>
                  <a:gd name="T59" fmla="*/ 814 h 840"/>
                  <a:gd name="T60" fmla="*/ 719 w 827"/>
                  <a:gd name="T61" fmla="*/ 88 h 840"/>
                  <a:gd name="T62" fmla="*/ 752 w 827"/>
                  <a:gd name="T63" fmla="*/ 609 h 840"/>
                  <a:gd name="T64" fmla="*/ 740 w 827"/>
                  <a:gd name="T65" fmla="*/ 436 h 840"/>
                  <a:gd name="T66" fmla="*/ 743 w 827"/>
                  <a:gd name="T67" fmla="*/ 809 h 840"/>
                  <a:gd name="T68" fmla="*/ 692 w 827"/>
                  <a:gd name="T69" fmla="*/ 769 h 840"/>
                  <a:gd name="T70" fmla="*/ 696 w 827"/>
                  <a:gd name="T71" fmla="*/ 222 h 840"/>
                  <a:gd name="T72" fmla="*/ 665 w 827"/>
                  <a:gd name="T73" fmla="*/ 343 h 840"/>
                  <a:gd name="T74" fmla="*/ 570 w 827"/>
                  <a:gd name="T75" fmla="*/ 180 h 840"/>
                  <a:gd name="T76" fmla="*/ 585 w 827"/>
                  <a:gd name="T77" fmla="*/ 83 h 840"/>
                  <a:gd name="T78" fmla="*/ 634 w 827"/>
                  <a:gd name="T79" fmla="*/ 387 h 840"/>
                  <a:gd name="T80" fmla="*/ 595 w 827"/>
                  <a:gd name="T81" fmla="*/ 488 h 840"/>
                  <a:gd name="T82" fmla="*/ 546 w 827"/>
                  <a:gd name="T83" fmla="*/ 145 h 840"/>
                  <a:gd name="T84" fmla="*/ 608 w 827"/>
                  <a:gd name="T85" fmla="*/ 432 h 840"/>
                  <a:gd name="T86" fmla="*/ 610 w 827"/>
                  <a:gd name="T87" fmla="*/ 378 h 840"/>
                  <a:gd name="T88" fmla="*/ 610 w 827"/>
                  <a:gd name="T89" fmla="*/ 378 h 840"/>
                  <a:gd name="T90" fmla="*/ 563 w 827"/>
                  <a:gd name="T91" fmla="*/ 451 h 840"/>
                  <a:gd name="T92" fmla="*/ 401 w 827"/>
                  <a:gd name="T93" fmla="*/ 106 h 840"/>
                  <a:gd name="T94" fmla="*/ 514 w 827"/>
                  <a:gd name="T95" fmla="*/ 259 h 840"/>
                  <a:gd name="T96" fmla="*/ 529 w 827"/>
                  <a:gd name="T97" fmla="*/ 170 h 840"/>
                  <a:gd name="T98" fmla="*/ 516 w 827"/>
                  <a:gd name="T99" fmla="*/ 176 h 840"/>
                  <a:gd name="T100" fmla="*/ 496 w 827"/>
                  <a:gd name="T101" fmla="*/ 160 h 840"/>
                  <a:gd name="T102" fmla="*/ 400 w 827"/>
                  <a:gd name="T103" fmla="*/ 194 h 840"/>
                  <a:gd name="T104" fmla="*/ 391 w 827"/>
                  <a:gd name="T105" fmla="*/ 110 h 840"/>
                  <a:gd name="T106" fmla="*/ 350 w 827"/>
                  <a:gd name="T107" fmla="*/ 29 h 840"/>
                  <a:gd name="T108" fmla="*/ 393 w 827"/>
                  <a:gd name="T109" fmla="*/ 257 h 840"/>
                  <a:gd name="T110" fmla="*/ 229 w 827"/>
                  <a:gd name="T111" fmla="*/ 63 h 840"/>
                  <a:gd name="T112" fmla="*/ 362 w 827"/>
                  <a:gd name="T113" fmla="*/ 62 h 840"/>
                  <a:gd name="T114" fmla="*/ 296 w 827"/>
                  <a:gd name="T115" fmla="*/ 81 h 840"/>
                  <a:gd name="T116" fmla="*/ 154 w 827"/>
                  <a:gd name="T117" fmla="*/ 58 h 840"/>
                  <a:gd name="T118" fmla="*/ 224 w 827"/>
                  <a:gd name="T119" fmla="*/ 94 h 840"/>
                  <a:gd name="T120" fmla="*/ 145 w 827"/>
                  <a:gd name="T121" fmla="*/ 33 h 840"/>
                  <a:gd name="T122" fmla="*/ 141 w 827"/>
                  <a:gd name="T123" fmla="*/ 55 h 840"/>
                  <a:gd name="T124" fmla="*/ 73 w 827"/>
                  <a:gd name="T125" fmla="*/ 108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7" h="840">
                    <a:moveTo>
                      <a:pt x="818" y="72"/>
                    </a:moveTo>
                    <a:cubicBezTo>
                      <a:pt x="816" y="73"/>
                      <a:pt x="814" y="71"/>
                      <a:pt x="814" y="73"/>
                    </a:cubicBezTo>
                    <a:cubicBezTo>
                      <a:pt x="820" y="100"/>
                      <a:pt x="827" y="131"/>
                      <a:pt x="815" y="156"/>
                    </a:cubicBezTo>
                    <a:cubicBezTo>
                      <a:pt x="806" y="174"/>
                      <a:pt x="806" y="174"/>
                      <a:pt x="806" y="174"/>
                    </a:cubicBezTo>
                    <a:cubicBezTo>
                      <a:pt x="813" y="178"/>
                      <a:pt x="819" y="183"/>
                      <a:pt x="823" y="190"/>
                    </a:cubicBezTo>
                    <a:cubicBezTo>
                      <a:pt x="824" y="196"/>
                      <a:pt x="817" y="192"/>
                      <a:pt x="815" y="194"/>
                    </a:cubicBezTo>
                    <a:cubicBezTo>
                      <a:pt x="804" y="201"/>
                      <a:pt x="793" y="207"/>
                      <a:pt x="783" y="215"/>
                    </a:cubicBezTo>
                    <a:cubicBezTo>
                      <a:pt x="781" y="215"/>
                      <a:pt x="779" y="216"/>
                      <a:pt x="778" y="218"/>
                    </a:cubicBezTo>
                    <a:cubicBezTo>
                      <a:pt x="779" y="221"/>
                      <a:pt x="782" y="226"/>
                      <a:pt x="778" y="229"/>
                    </a:cubicBezTo>
                    <a:cubicBezTo>
                      <a:pt x="776" y="230"/>
                      <a:pt x="769" y="230"/>
                      <a:pt x="772" y="235"/>
                    </a:cubicBezTo>
                    <a:cubicBezTo>
                      <a:pt x="777" y="239"/>
                      <a:pt x="774" y="247"/>
                      <a:pt x="778" y="253"/>
                    </a:cubicBezTo>
                    <a:cubicBezTo>
                      <a:pt x="782" y="246"/>
                      <a:pt x="789" y="243"/>
                      <a:pt x="797" y="244"/>
                    </a:cubicBezTo>
                    <a:cubicBezTo>
                      <a:pt x="803" y="247"/>
                      <a:pt x="810" y="253"/>
                      <a:pt x="811" y="260"/>
                    </a:cubicBezTo>
                    <a:cubicBezTo>
                      <a:pt x="812" y="269"/>
                      <a:pt x="807" y="277"/>
                      <a:pt x="801" y="282"/>
                    </a:cubicBezTo>
                    <a:cubicBezTo>
                      <a:pt x="792" y="288"/>
                      <a:pt x="780" y="288"/>
                      <a:pt x="771" y="285"/>
                    </a:cubicBezTo>
                    <a:cubicBezTo>
                      <a:pt x="759" y="275"/>
                      <a:pt x="759" y="275"/>
                      <a:pt x="759" y="275"/>
                    </a:cubicBezTo>
                    <a:cubicBezTo>
                      <a:pt x="753" y="274"/>
                      <a:pt x="746" y="275"/>
                      <a:pt x="743" y="269"/>
                    </a:cubicBezTo>
                    <a:cubicBezTo>
                      <a:pt x="733" y="278"/>
                      <a:pt x="718" y="286"/>
                      <a:pt x="705" y="278"/>
                    </a:cubicBezTo>
                    <a:cubicBezTo>
                      <a:pt x="699" y="281"/>
                      <a:pt x="693" y="282"/>
                      <a:pt x="685" y="282"/>
                    </a:cubicBezTo>
                    <a:cubicBezTo>
                      <a:pt x="686" y="285"/>
                      <a:pt x="686" y="285"/>
                      <a:pt x="686" y="285"/>
                    </a:cubicBezTo>
                    <a:cubicBezTo>
                      <a:pt x="703" y="298"/>
                      <a:pt x="724" y="301"/>
                      <a:pt x="742" y="312"/>
                    </a:cubicBezTo>
                    <a:cubicBezTo>
                      <a:pt x="764" y="321"/>
                      <a:pt x="786" y="339"/>
                      <a:pt x="799" y="361"/>
                    </a:cubicBezTo>
                    <a:cubicBezTo>
                      <a:pt x="801" y="371"/>
                      <a:pt x="805" y="382"/>
                      <a:pt x="802" y="392"/>
                    </a:cubicBezTo>
                    <a:cubicBezTo>
                      <a:pt x="811" y="413"/>
                      <a:pt x="820" y="437"/>
                      <a:pt x="809" y="459"/>
                    </a:cubicBezTo>
                    <a:cubicBezTo>
                      <a:pt x="803" y="471"/>
                      <a:pt x="796" y="482"/>
                      <a:pt x="800" y="495"/>
                    </a:cubicBezTo>
                    <a:cubicBezTo>
                      <a:pt x="791" y="501"/>
                      <a:pt x="786" y="481"/>
                      <a:pt x="780" y="495"/>
                    </a:cubicBezTo>
                    <a:cubicBezTo>
                      <a:pt x="776" y="499"/>
                      <a:pt x="768" y="501"/>
                      <a:pt x="770" y="507"/>
                    </a:cubicBezTo>
                    <a:cubicBezTo>
                      <a:pt x="774" y="511"/>
                      <a:pt x="778" y="515"/>
                      <a:pt x="777" y="521"/>
                    </a:cubicBezTo>
                    <a:cubicBezTo>
                      <a:pt x="770" y="523"/>
                      <a:pt x="770" y="511"/>
                      <a:pt x="763" y="510"/>
                    </a:cubicBezTo>
                    <a:cubicBezTo>
                      <a:pt x="761" y="509"/>
                      <a:pt x="760" y="509"/>
                      <a:pt x="760" y="507"/>
                    </a:cubicBezTo>
                    <a:cubicBezTo>
                      <a:pt x="764" y="496"/>
                      <a:pt x="778" y="493"/>
                      <a:pt x="784" y="484"/>
                    </a:cubicBezTo>
                    <a:cubicBezTo>
                      <a:pt x="783" y="483"/>
                      <a:pt x="783" y="481"/>
                      <a:pt x="782" y="480"/>
                    </a:cubicBezTo>
                    <a:cubicBezTo>
                      <a:pt x="761" y="493"/>
                      <a:pt x="733" y="506"/>
                      <a:pt x="729" y="533"/>
                    </a:cubicBezTo>
                    <a:cubicBezTo>
                      <a:pt x="728" y="541"/>
                      <a:pt x="730" y="547"/>
                      <a:pt x="735" y="553"/>
                    </a:cubicBezTo>
                    <a:cubicBezTo>
                      <a:pt x="741" y="557"/>
                      <a:pt x="750" y="558"/>
                      <a:pt x="755" y="554"/>
                    </a:cubicBezTo>
                    <a:cubicBezTo>
                      <a:pt x="755" y="551"/>
                      <a:pt x="755" y="551"/>
                      <a:pt x="755" y="551"/>
                    </a:cubicBezTo>
                    <a:cubicBezTo>
                      <a:pt x="748" y="550"/>
                      <a:pt x="741" y="557"/>
                      <a:pt x="737" y="549"/>
                    </a:cubicBezTo>
                    <a:cubicBezTo>
                      <a:pt x="733" y="545"/>
                      <a:pt x="732" y="538"/>
                      <a:pt x="733" y="532"/>
                    </a:cubicBezTo>
                    <a:cubicBezTo>
                      <a:pt x="735" y="523"/>
                      <a:pt x="744" y="518"/>
                      <a:pt x="751" y="514"/>
                    </a:cubicBezTo>
                    <a:cubicBezTo>
                      <a:pt x="756" y="513"/>
                      <a:pt x="759" y="516"/>
                      <a:pt x="763" y="516"/>
                    </a:cubicBezTo>
                    <a:cubicBezTo>
                      <a:pt x="766" y="517"/>
                      <a:pt x="766" y="520"/>
                      <a:pt x="765" y="522"/>
                    </a:cubicBezTo>
                    <a:cubicBezTo>
                      <a:pt x="761" y="526"/>
                      <a:pt x="761" y="519"/>
                      <a:pt x="757" y="519"/>
                    </a:cubicBezTo>
                    <a:cubicBezTo>
                      <a:pt x="751" y="517"/>
                      <a:pt x="745" y="523"/>
                      <a:pt x="741" y="527"/>
                    </a:cubicBezTo>
                    <a:cubicBezTo>
                      <a:pt x="738" y="535"/>
                      <a:pt x="738" y="535"/>
                      <a:pt x="738" y="535"/>
                    </a:cubicBezTo>
                    <a:cubicBezTo>
                      <a:pt x="737" y="541"/>
                      <a:pt x="738" y="547"/>
                      <a:pt x="744" y="548"/>
                    </a:cubicBezTo>
                    <a:cubicBezTo>
                      <a:pt x="751" y="548"/>
                      <a:pt x="758" y="547"/>
                      <a:pt x="761" y="540"/>
                    </a:cubicBezTo>
                    <a:cubicBezTo>
                      <a:pt x="762" y="535"/>
                      <a:pt x="768" y="530"/>
                      <a:pt x="772" y="528"/>
                    </a:cubicBezTo>
                    <a:cubicBezTo>
                      <a:pt x="783" y="528"/>
                      <a:pt x="795" y="531"/>
                      <a:pt x="801" y="541"/>
                    </a:cubicBezTo>
                    <a:cubicBezTo>
                      <a:pt x="806" y="550"/>
                      <a:pt x="810" y="563"/>
                      <a:pt x="804" y="573"/>
                    </a:cubicBezTo>
                    <a:cubicBezTo>
                      <a:pt x="801" y="581"/>
                      <a:pt x="792" y="589"/>
                      <a:pt x="786" y="594"/>
                    </a:cubicBezTo>
                    <a:cubicBezTo>
                      <a:pt x="789" y="601"/>
                      <a:pt x="794" y="607"/>
                      <a:pt x="792" y="615"/>
                    </a:cubicBezTo>
                    <a:cubicBezTo>
                      <a:pt x="790" y="619"/>
                      <a:pt x="787" y="624"/>
                      <a:pt x="790" y="628"/>
                    </a:cubicBezTo>
                    <a:cubicBezTo>
                      <a:pt x="812" y="652"/>
                      <a:pt x="791" y="683"/>
                      <a:pt x="786" y="708"/>
                    </a:cubicBezTo>
                    <a:cubicBezTo>
                      <a:pt x="782" y="710"/>
                      <a:pt x="778" y="710"/>
                      <a:pt x="774" y="708"/>
                    </a:cubicBezTo>
                    <a:cubicBezTo>
                      <a:pt x="769" y="707"/>
                      <a:pt x="764" y="702"/>
                      <a:pt x="762" y="697"/>
                    </a:cubicBezTo>
                    <a:cubicBezTo>
                      <a:pt x="761" y="694"/>
                      <a:pt x="762" y="689"/>
                      <a:pt x="759" y="688"/>
                    </a:cubicBezTo>
                    <a:cubicBezTo>
                      <a:pt x="751" y="693"/>
                      <a:pt x="751" y="693"/>
                      <a:pt x="751" y="693"/>
                    </a:cubicBezTo>
                    <a:cubicBezTo>
                      <a:pt x="749" y="699"/>
                      <a:pt x="746" y="706"/>
                      <a:pt x="748" y="711"/>
                    </a:cubicBezTo>
                    <a:cubicBezTo>
                      <a:pt x="760" y="715"/>
                      <a:pt x="772" y="724"/>
                      <a:pt x="773" y="738"/>
                    </a:cubicBezTo>
                    <a:cubicBezTo>
                      <a:pt x="781" y="741"/>
                      <a:pt x="789" y="748"/>
                      <a:pt x="789" y="758"/>
                    </a:cubicBezTo>
                    <a:cubicBezTo>
                      <a:pt x="788" y="766"/>
                      <a:pt x="784" y="774"/>
                      <a:pt x="777" y="779"/>
                    </a:cubicBezTo>
                    <a:cubicBezTo>
                      <a:pt x="777" y="785"/>
                      <a:pt x="787" y="790"/>
                      <a:pt x="783" y="796"/>
                    </a:cubicBezTo>
                    <a:cubicBezTo>
                      <a:pt x="779" y="801"/>
                      <a:pt x="771" y="796"/>
                      <a:pt x="769" y="802"/>
                    </a:cubicBezTo>
                    <a:cubicBezTo>
                      <a:pt x="772" y="812"/>
                      <a:pt x="772" y="824"/>
                      <a:pt x="765" y="833"/>
                    </a:cubicBezTo>
                    <a:cubicBezTo>
                      <a:pt x="760" y="836"/>
                      <a:pt x="754" y="840"/>
                      <a:pt x="748" y="839"/>
                    </a:cubicBezTo>
                    <a:cubicBezTo>
                      <a:pt x="742" y="836"/>
                      <a:pt x="734" y="835"/>
                      <a:pt x="731" y="828"/>
                    </a:cubicBezTo>
                    <a:cubicBezTo>
                      <a:pt x="724" y="820"/>
                      <a:pt x="740" y="813"/>
                      <a:pt x="729" y="808"/>
                    </a:cubicBezTo>
                    <a:cubicBezTo>
                      <a:pt x="719" y="804"/>
                      <a:pt x="711" y="796"/>
                      <a:pt x="706" y="787"/>
                    </a:cubicBezTo>
                    <a:cubicBezTo>
                      <a:pt x="702" y="784"/>
                      <a:pt x="703" y="776"/>
                      <a:pt x="697" y="774"/>
                    </a:cubicBezTo>
                    <a:cubicBezTo>
                      <a:pt x="694" y="776"/>
                      <a:pt x="689" y="777"/>
                      <a:pt x="687" y="775"/>
                    </a:cubicBezTo>
                    <a:cubicBezTo>
                      <a:pt x="683" y="764"/>
                      <a:pt x="695" y="756"/>
                      <a:pt x="693" y="744"/>
                    </a:cubicBezTo>
                    <a:cubicBezTo>
                      <a:pt x="690" y="718"/>
                      <a:pt x="690" y="718"/>
                      <a:pt x="690" y="718"/>
                    </a:cubicBezTo>
                    <a:cubicBezTo>
                      <a:pt x="689" y="714"/>
                      <a:pt x="694" y="709"/>
                      <a:pt x="689" y="707"/>
                    </a:cubicBezTo>
                    <a:cubicBezTo>
                      <a:pt x="685" y="706"/>
                      <a:pt x="681" y="706"/>
                      <a:pt x="679" y="702"/>
                    </a:cubicBezTo>
                    <a:cubicBezTo>
                      <a:pt x="683" y="698"/>
                      <a:pt x="686" y="694"/>
                      <a:pt x="690" y="689"/>
                    </a:cubicBezTo>
                    <a:cubicBezTo>
                      <a:pt x="690" y="687"/>
                      <a:pt x="690" y="687"/>
                      <a:pt x="690" y="687"/>
                    </a:cubicBezTo>
                    <a:cubicBezTo>
                      <a:pt x="678" y="677"/>
                      <a:pt x="674" y="662"/>
                      <a:pt x="674" y="647"/>
                    </a:cubicBezTo>
                    <a:cubicBezTo>
                      <a:pt x="677" y="637"/>
                      <a:pt x="683" y="625"/>
                      <a:pt x="693" y="620"/>
                    </a:cubicBezTo>
                    <a:cubicBezTo>
                      <a:pt x="699" y="615"/>
                      <a:pt x="712" y="621"/>
                      <a:pt x="711" y="609"/>
                    </a:cubicBezTo>
                    <a:cubicBezTo>
                      <a:pt x="698" y="602"/>
                      <a:pt x="687" y="590"/>
                      <a:pt x="682" y="577"/>
                    </a:cubicBezTo>
                    <a:cubicBezTo>
                      <a:pt x="677" y="579"/>
                      <a:pt x="671" y="582"/>
                      <a:pt x="667" y="579"/>
                    </a:cubicBezTo>
                    <a:cubicBezTo>
                      <a:pt x="664" y="579"/>
                      <a:pt x="664" y="579"/>
                      <a:pt x="664" y="579"/>
                    </a:cubicBezTo>
                    <a:cubicBezTo>
                      <a:pt x="662" y="575"/>
                      <a:pt x="667" y="571"/>
                      <a:pt x="668" y="567"/>
                    </a:cubicBezTo>
                    <a:cubicBezTo>
                      <a:pt x="668" y="547"/>
                      <a:pt x="662" y="527"/>
                      <a:pt x="673" y="509"/>
                    </a:cubicBezTo>
                    <a:cubicBezTo>
                      <a:pt x="677" y="500"/>
                      <a:pt x="682" y="493"/>
                      <a:pt x="692" y="487"/>
                    </a:cubicBezTo>
                    <a:cubicBezTo>
                      <a:pt x="694" y="485"/>
                      <a:pt x="691" y="482"/>
                      <a:pt x="690" y="481"/>
                    </a:cubicBezTo>
                    <a:cubicBezTo>
                      <a:pt x="684" y="476"/>
                      <a:pt x="678" y="483"/>
                      <a:pt x="673" y="485"/>
                    </a:cubicBezTo>
                    <a:cubicBezTo>
                      <a:pt x="673" y="490"/>
                      <a:pt x="682" y="489"/>
                      <a:pt x="680" y="494"/>
                    </a:cubicBezTo>
                    <a:cubicBezTo>
                      <a:pt x="675" y="495"/>
                      <a:pt x="668" y="493"/>
                      <a:pt x="666" y="487"/>
                    </a:cubicBezTo>
                    <a:cubicBezTo>
                      <a:pt x="666" y="484"/>
                      <a:pt x="666" y="484"/>
                      <a:pt x="666" y="484"/>
                    </a:cubicBezTo>
                    <a:cubicBezTo>
                      <a:pt x="680" y="475"/>
                      <a:pt x="680" y="475"/>
                      <a:pt x="680" y="475"/>
                    </a:cubicBezTo>
                    <a:cubicBezTo>
                      <a:pt x="667" y="466"/>
                      <a:pt x="665" y="448"/>
                      <a:pt x="666" y="435"/>
                    </a:cubicBezTo>
                    <a:cubicBezTo>
                      <a:pt x="671" y="422"/>
                      <a:pt x="672" y="404"/>
                      <a:pt x="687" y="399"/>
                    </a:cubicBezTo>
                    <a:cubicBezTo>
                      <a:pt x="699" y="395"/>
                      <a:pt x="699" y="395"/>
                      <a:pt x="699" y="395"/>
                    </a:cubicBezTo>
                    <a:cubicBezTo>
                      <a:pt x="699" y="386"/>
                      <a:pt x="708" y="380"/>
                      <a:pt x="715" y="375"/>
                    </a:cubicBezTo>
                    <a:cubicBezTo>
                      <a:pt x="725" y="370"/>
                      <a:pt x="733" y="377"/>
                      <a:pt x="741" y="380"/>
                    </a:cubicBezTo>
                    <a:cubicBezTo>
                      <a:pt x="751" y="386"/>
                      <a:pt x="754" y="396"/>
                      <a:pt x="760" y="405"/>
                    </a:cubicBezTo>
                    <a:cubicBezTo>
                      <a:pt x="764" y="424"/>
                      <a:pt x="758" y="443"/>
                      <a:pt x="742" y="453"/>
                    </a:cubicBezTo>
                    <a:cubicBezTo>
                      <a:pt x="731" y="455"/>
                      <a:pt x="718" y="461"/>
                      <a:pt x="711" y="449"/>
                    </a:cubicBezTo>
                    <a:cubicBezTo>
                      <a:pt x="711" y="448"/>
                      <a:pt x="711" y="447"/>
                      <a:pt x="713" y="447"/>
                    </a:cubicBezTo>
                    <a:cubicBezTo>
                      <a:pt x="718" y="451"/>
                      <a:pt x="724" y="451"/>
                      <a:pt x="731" y="451"/>
                    </a:cubicBezTo>
                    <a:cubicBezTo>
                      <a:pt x="743" y="447"/>
                      <a:pt x="743" y="447"/>
                      <a:pt x="743" y="447"/>
                    </a:cubicBezTo>
                    <a:cubicBezTo>
                      <a:pt x="755" y="436"/>
                      <a:pt x="758" y="419"/>
                      <a:pt x="754" y="405"/>
                    </a:cubicBezTo>
                    <a:cubicBezTo>
                      <a:pt x="749" y="395"/>
                      <a:pt x="742" y="383"/>
                      <a:pt x="730" y="381"/>
                    </a:cubicBezTo>
                    <a:cubicBezTo>
                      <a:pt x="726" y="376"/>
                      <a:pt x="720" y="379"/>
                      <a:pt x="716" y="380"/>
                    </a:cubicBezTo>
                    <a:cubicBezTo>
                      <a:pt x="712" y="384"/>
                      <a:pt x="706" y="386"/>
                      <a:pt x="707" y="393"/>
                    </a:cubicBezTo>
                    <a:cubicBezTo>
                      <a:pt x="713" y="395"/>
                      <a:pt x="713" y="386"/>
                      <a:pt x="718" y="385"/>
                    </a:cubicBezTo>
                    <a:cubicBezTo>
                      <a:pt x="726" y="384"/>
                      <a:pt x="733" y="385"/>
                      <a:pt x="739" y="388"/>
                    </a:cubicBezTo>
                    <a:cubicBezTo>
                      <a:pt x="747" y="397"/>
                      <a:pt x="754" y="408"/>
                      <a:pt x="753" y="420"/>
                    </a:cubicBezTo>
                    <a:cubicBezTo>
                      <a:pt x="753" y="431"/>
                      <a:pt x="744" y="440"/>
                      <a:pt x="736" y="444"/>
                    </a:cubicBezTo>
                    <a:cubicBezTo>
                      <a:pt x="728" y="447"/>
                      <a:pt x="720" y="442"/>
                      <a:pt x="712" y="445"/>
                    </a:cubicBezTo>
                    <a:cubicBezTo>
                      <a:pt x="705" y="443"/>
                      <a:pt x="695" y="441"/>
                      <a:pt x="693" y="433"/>
                    </a:cubicBezTo>
                    <a:cubicBezTo>
                      <a:pt x="694" y="431"/>
                      <a:pt x="695" y="428"/>
                      <a:pt x="697" y="428"/>
                    </a:cubicBezTo>
                    <a:cubicBezTo>
                      <a:pt x="699" y="432"/>
                      <a:pt x="700" y="437"/>
                      <a:pt x="705" y="439"/>
                    </a:cubicBezTo>
                    <a:cubicBezTo>
                      <a:pt x="709" y="442"/>
                      <a:pt x="715" y="440"/>
                      <a:pt x="719" y="439"/>
                    </a:cubicBezTo>
                    <a:cubicBezTo>
                      <a:pt x="725" y="434"/>
                      <a:pt x="730" y="426"/>
                      <a:pt x="728" y="417"/>
                    </a:cubicBezTo>
                    <a:cubicBezTo>
                      <a:pt x="728" y="411"/>
                      <a:pt x="723" y="405"/>
                      <a:pt x="719" y="401"/>
                    </a:cubicBezTo>
                    <a:cubicBezTo>
                      <a:pt x="707" y="397"/>
                      <a:pt x="694" y="400"/>
                      <a:pt x="684" y="405"/>
                    </a:cubicBezTo>
                    <a:cubicBezTo>
                      <a:pt x="676" y="413"/>
                      <a:pt x="676" y="424"/>
                      <a:pt x="673" y="433"/>
                    </a:cubicBezTo>
                    <a:cubicBezTo>
                      <a:pt x="669" y="450"/>
                      <a:pt x="674" y="466"/>
                      <a:pt x="688" y="475"/>
                    </a:cubicBezTo>
                    <a:cubicBezTo>
                      <a:pt x="703" y="488"/>
                      <a:pt x="725" y="487"/>
                      <a:pt x="742" y="483"/>
                    </a:cubicBezTo>
                    <a:cubicBezTo>
                      <a:pt x="754" y="480"/>
                      <a:pt x="769" y="472"/>
                      <a:pt x="774" y="458"/>
                    </a:cubicBezTo>
                    <a:cubicBezTo>
                      <a:pt x="772" y="451"/>
                      <a:pt x="776" y="445"/>
                      <a:pt x="778" y="438"/>
                    </a:cubicBezTo>
                    <a:cubicBezTo>
                      <a:pt x="782" y="418"/>
                      <a:pt x="775" y="397"/>
                      <a:pt x="767" y="379"/>
                    </a:cubicBezTo>
                    <a:cubicBezTo>
                      <a:pt x="741" y="349"/>
                      <a:pt x="741" y="349"/>
                      <a:pt x="741" y="349"/>
                    </a:cubicBezTo>
                    <a:cubicBezTo>
                      <a:pt x="734" y="346"/>
                      <a:pt x="730" y="339"/>
                      <a:pt x="721" y="339"/>
                    </a:cubicBezTo>
                    <a:cubicBezTo>
                      <a:pt x="713" y="335"/>
                      <a:pt x="706" y="325"/>
                      <a:pt x="695" y="326"/>
                    </a:cubicBezTo>
                    <a:cubicBezTo>
                      <a:pt x="693" y="325"/>
                      <a:pt x="690" y="321"/>
                      <a:pt x="688" y="325"/>
                    </a:cubicBezTo>
                    <a:cubicBezTo>
                      <a:pt x="686" y="332"/>
                      <a:pt x="693" y="335"/>
                      <a:pt x="695" y="340"/>
                    </a:cubicBezTo>
                    <a:cubicBezTo>
                      <a:pt x="698" y="342"/>
                      <a:pt x="700" y="346"/>
                      <a:pt x="701" y="350"/>
                    </a:cubicBezTo>
                    <a:cubicBezTo>
                      <a:pt x="699" y="362"/>
                      <a:pt x="699" y="362"/>
                      <a:pt x="699" y="362"/>
                    </a:cubicBezTo>
                    <a:cubicBezTo>
                      <a:pt x="690" y="364"/>
                      <a:pt x="691" y="352"/>
                      <a:pt x="683" y="351"/>
                    </a:cubicBezTo>
                    <a:cubicBezTo>
                      <a:pt x="680" y="355"/>
                      <a:pt x="683" y="363"/>
                      <a:pt x="677" y="364"/>
                    </a:cubicBezTo>
                    <a:cubicBezTo>
                      <a:pt x="673" y="363"/>
                      <a:pt x="670" y="359"/>
                      <a:pt x="665" y="358"/>
                    </a:cubicBezTo>
                    <a:cubicBezTo>
                      <a:pt x="660" y="376"/>
                      <a:pt x="638" y="382"/>
                      <a:pt x="634" y="401"/>
                    </a:cubicBezTo>
                    <a:cubicBezTo>
                      <a:pt x="625" y="407"/>
                      <a:pt x="615" y="415"/>
                      <a:pt x="614" y="427"/>
                    </a:cubicBezTo>
                    <a:cubicBezTo>
                      <a:pt x="616" y="429"/>
                      <a:pt x="617" y="424"/>
                      <a:pt x="620" y="425"/>
                    </a:cubicBezTo>
                    <a:cubicBezTo>
                      <a:pt x="625" y="423"/>
                      <a:pt x="631" y="423"/>
                      <a:pt x="635" y="427"/>
                    </a:cubicBezTo>
                    <a:cubicBezTo>
                      <a:pt x="641" y="432"/>
                      <a:pt x="643" y="439"/>
                      <a:pt x="643" y="447"/>
                    </a:cubicBezTo>
                    <a:cubicBezTo>
                      <a:pt x="642" y="451"/>
                      <a:pt x="638" y="456"/>
                      <a:pt x="645" y="457"/>
                    </a:cubicBezTo>
                    <a:cubicBezTo>
                      <a:pt x="647" y="458"/>
                      <a:pt x="651" y="459"/>
                      <a:pt x="651" y="463"/>
                    </a:cubicBezTo>
                    <a:cubicBezTo>
                      <a:pt x="651" y="468"/>
                      <a:pt x="645" y="468"/>
                      <a:pt x="641" y="471"/>
                    </a:cubicBezTo>
                    <a:cubicBezTo>
                      <a:pt x="644" y="483"/>
                      <a:pt x="641" y="497"/>
                      <a:pt x="630" y="505"/>
                    </a:cubicBezTo>
                    <a:cubicBezTo>
                      <a:pt x="624" y="509"/>
                      <a:pt x="617" y="515"/>
                      <a:pt x="609" y="513"/>
                    </a:cubicBezTo>
                    <a:cubicBezTo>
                      <a:pt x="602" y="511"/>
                      <a:pt x="593" y="508"/>
                      <a:pt x="590" y="500"/>
                    </a:cubicBezTo>
                    <a:cubicBezTo>
                      <a:pt x="587" y="494"/>
                      <a:pt x="588" y="488"/>
                      <a:pt x="592" y="482"/>
                    </a:cubicBezTo>
                    <a:cubicBezTo>
                      <a:pt x="597" y="478"/>
                      <a:pt x="605" y="474"/>
                      <a:pt x="612" y="477"/>
                    </a:cubicBezTo>
                    <a:cubicBezTo>
                      <a:pt x="613" y="473"/>
                      <a:pt x="609" y="469"/>
                      <a:pt x="606" y="467"/>
                    </a:cubicBezTo>
                    <a:cubicBezTo>
                      <a:pt x="597" y="465"/>
                      <a:pt x="589" y="463"/>
                      <a:pt x="583" y="455"/>
                    </a:cubicBezTo>
                    <a:cubicBezTo>
                      <a:pt x="578" y="460"/>
                      <a:pt x="576" y="464"/>
                      <a:pt x="570" y="465"/>
                    </a:cubicBezTo>
                    <a:cubicBezTo>
                      <a:pt x="564" y="464"/>
                      <a:pt x="557" y="458"/>
                      <a:pt x="553" y="465"/>
                    </a:cubicBezTo>
                    <a:cubicBezTo>
                      <a:pt x="547" y="464"/>
                      <a:pt x="541" y="465"/>
                      <a:pt x="536" y="465"/>
                    </a:cubicBezTo>
                    <a:cubicBezTo>
                      <a:pt x="535" y="465"/>
                      <a:pt x="535" y="465"/>
                      <a:pt x="535" y="465"/>
                    </a:cubicBezTo>
                    <a:cubicBezTo>
                      <a:pt x="538" y="461"/>
                      <a:pt x="543" y="459"/>
                      <a:pt x="546" y="455"/>
                    </a:cubicBezTo>
                    <a:cubicBezTo>
                      <a:pt x="554" y="440"/>
                      <a:pt x="546" y="420"/>
                      <a:pt x="556" y="406"/>
                    </a:cubicBezTo>
                    <a:cubicBezTo>
                      <a:pt x="565" y="393"/>
                      <a:pt x="565" y="393"/>
                      <a:pt x="565" y="393"/>
                    </a:cubicBezTo>
                    <a:cubicBezTo>
                      <a:pt x="560" y="391"/>
                      <a:pt x="552" y="390"/>
                      <a:pt x="547" y="388"/>
                    </a:cubicBezTo>
                    <a:cubicBezTo>
                      <a:pt x="534" y="381"/>
                      <a:pt x="525" y="370"/>
                      <a:pt x="520" y="358"/>
                    </a:cubicBezTo>
                    <a:cubicBezTo>
                      <a:pt x="516" y="364"/>
                      <a:pt x="509" y="363"/>
                      <a:pt x="503" y="365"/>
                    </a:cubicBezTo>
                    <a:cubicBezTo>
                      <a:pt x="498" y="362"/>
                      <a:pt x="492" y="359"/>
                      <a:pt x="491" y="353"/>
                    </a:cubicBezTo>
                    <a:cubicBezTo>
                      <a:pt x="489" y="345"/>
                      <a:pt x="494" y="339"/>
                      <a:pt x="497" y="332"/>
                    </a:cubicBezTo>
                    <a:cubicBezTo>
                      <a:pt x="505" y="327"/>
                      <a:pt x="516" y="322"/>
                      <a:pt x="526" y="325"/>
                    </a:cubicBezTo>
                    <a:cubicBezTo>
                      <a:pt x="533" y="327"/>
                      <a:pt x="530" y="316"/>
                      <a:pt x="534" y="312"/>
                    </a:cubicBezTo>
                    <a:cubicBezTo>
                      <a:pt x="540" y="296"/>
                      <a:pt x="557" y="290"/>
                      <a:pt x="572" y="287"/>
                    </a:cubicBezTo>
                    <a:cubicBezTo>
                      <a:pt x="581" y="271"/>
                      <a:pt x="600" y="267"/>
                      <a:pt x="616" y="270"/>
                    </a:cubicBezTo>
                    <a:cubicBezTo>
                      <a:pt x="617" y="270"/>
                      <a:pt x="619" y="270"/>
                      <a:pt x="620" y="270"/>
                    </a:cubicBezTo>
                    <a:cubicBezTo>
                      <a:pt x="621" y="266"/>
                      <a:pt x="618" y="261"/>
                      <a:pt x="618" y="256"/>
                    </a:cubicBezTo>
                    <a:cubicBezTo>
                      <a:pt x="618" y="239"/>
                      <a:pt x="617" y="219"/>
                      <a:pt x="632" y="207"/>
                    </a:cubicBezTo>
                    <a:cubicBezTo>
                      <a:pt x="641" y="187"/>
                      <a:pt x="664" y="181"/>
                      <a:pt x="682" y="172"/>
                    </a:cubicBezTo>
                    <a:cubicBezTo>
                      <a:pt x="694" y="167"/>
                      <a:pt x="709" y="169"/>
                      <a:pt x="717" y="159"/>
                    </a:cubicBezTo>
                    <a:cubicBezTo>
                      <a:pt x="721" y="159"/>
                      <a:pt x="721" y="165"/>
                      <a:pt x="725" y="163"/>
                    </a:cubicBezTo>
                    <a:cubicBezTo>
                      <a:pt x="728" y="173"/>
                      <a:pt x="721" y="183"/>
                      <a:pt x="717" y="192"/>
                    </a:cubicBezTo>
                    <a:cubicBezTo>
                      <a:pt x="722" y="197"/>
                      <a:pt x="729" y="204"/>
                      <a:pt x="736" y="199"/>
                    </a:cubicBezTo>
                    <a:cubicBezTo>
                      <a:pt x="745" y="198"/>
                      <a:pt x="753" y="194"/>
                      <a:pt x="761" y="188"/>
                    </a:cubicBezTo>
                    <a:cubicBezTo>
                      <a:pt x="763" y="183"/>
                      <a:pt x="760" y="176"/>
                      <a:pt x="766" y="173"/>
                    </a:cubicBezTo>
                    <a:cubicBezTo>
                      <a:pt x="769" y="169"/>
                      <a:pt x="776" y="168"/>
                      <a:pt x="776" y="161"/>
                    </a:cubicBezTo>
                    <a:cubicBezTo>
                      <a:pt x="777" y="160"/>
                      <a:pt x="778" y="160"/>
                      <a:pt x="780" y="161"/>
                    </a:cubicBezTo>
                    <a:cubicBezTo>
                      <a:pt x="781" y="164"/>
                      <a:pt x="783" y="166"/>
                      <a:pt x="786" y="167"/>
                    </a:cubicBezTo>
                    <a:cubicBezTo>
                      <a:pt x="790" y="168"/>
                      <a:pt x="793" y="172"/>
                      <a:pt x="797" y="174"/>
                    </a:cubicBezTo>
                    <a:cubicBezTo>
                      <a:pt x="800" y="176"/>
                      <a:pt x="801" y="169"/>
                      <a:pt x="803" y="167"/>
                    </a:cubicBezTo>
                    <a:cubicBezTo>
                      <a:pt x="803" y="166"/>
                      <a:pt x="803" y="166"/>
                      <a:pt x="803" y="166"/>
                    </a:cubicBezTo>
                    <a:cubicBezTo>
                      <a:pt x="801" y="166"/>
                      <a:pt x="800" y="170"/>
                      <a:pt x="798" y="168"/>
                    </a:cubicBezTo>
                    <a:cubicBezTo>
                      <a:pt x="796" y="160"/>
                      <a:pt x="804" y="154"/>
                      <a:pt x="803" y="146"/>
                    </a:cubicBezTo>
                    <a:cubicBezTo>
                      <a:pt x="807" y="125"/>
                      <a:pt x="807" y="100"/>
                      <a:pt x="798" y="82"/>
                    </a:cubicBezTo>
                    <a:cubicBezTo>
                      <a:pt x="796" y="76"/>
                      <a:pt x="796" y="70"/>
                      <a:pt x="798" y="64"/>
                    </a:cubicBezTo>
                    <a:cubicBezTo>
                      <a:pt x="800" y="62"/>
                      <a:pt x="803" y="59"/>
                      <a:pt x="806" y="60"/>
                    </a:cubicBezTo>
                    <a:cubicBezTo>
                      <a:pt x="808" y="63"/>
                      <a:pt x="803" y="64"/>
                      <a:pt x="802" y="67"/>
                    </a:cubicBezTo>
                    <a:cubicBezTo>
                      <a:pt x="801" y="89"/>
                      <a:pt x="815" y="105"/>
                      <a:pt x="811" y="126"/>
                    </a:cubicBezTo>
                    <a:cubicBezTo>
                      <a:pt x="810" y="139"/>
                      <a:pt x="807" y="150"/>
                      <a:pt x="805" y="162"/>
                    </a:cubicBezTo>
                    <a:cubicBezTo>
                      <a:pt x="822" y="138"/>
                      <a:pt x="817" y="106"/>
                      <a:pt x="809" y="79"/>
                    </a:cubicBezTo>
                    <a:cubicBezTo>
                      <a:pt x="804" y="69"/>
                      <a:pt x="820" y="71"/>
                      <a:pt x="818" y="62"/>
                    </a:cubicBezTo>
                    <a:cubicBezTo>
                      <a:pt x="818" y="57"/>
                      <a:pt x="817" y="50"/>
                      <a:pt x="810" y="49"/>
                    </a:cubicBezTo>
                    <a:cubicBezTo>
                      <a:pt x="807" y="47"/>
                      <a:pt x="802" y="46"/>
                      <a:pt x="799" y="49"/>
                    </a:cubicBezTo>
                    <a:cubicBezTo>
                      <a:pt x="794" y="54"/>
                      <a:pt x="786" y="60"/>
                      <a:pt x="787" y="70"/>
                    </a:cubicBezTo>
                    <a:cubicBezTo>
                      <a:pt x="789" y="86"/>
                      <a:pt x="792" y="101"/>
                      <a:pt x="797" y="116"/>
                    </a:cubicBezTo>
                    <a:cubicBezTo>
                      <a:pt x="800" y="132"/>
                      <a:pt x="801" y="150"/>
                      <a:pt x="792" y="163"/>
                    </a:cubicBezTo>
                    <a:cubicBezTo>
                      <a:pt x="791" y="165"/>
                      <a:pt x="790" y="166"/>
                      <a:pt x="788" y="165"/>
                    </a:cubicBezTo>
                    <a:cubicBezTo>
                      <a:pt x="787" y="164"/>
                      <a:pt x="787" y="164"/>
                      <a:pt x="787" y="164"/>
                    </a:cubicBezTo>
                    <a:cubicBezTo>
                      <a:pt x="795" y="149"/>
                      <a:pt x="796" y="130"/>
                      <a:pt x="791" y="113"/>
                    </a:cubicBezTo>
                    <a:cubicBezTo>
                      <a:pt x="791" y="105"/>
                      <a:pt x="784" y="100"/>
                      <a:pt x="776" y="97"/>
                    </a:cubicBezTo>
                    <a:cubicBezTo>
                      <a:pt x="771" y="93"/>
                      <a:pt x="765" y="98"/>
                      <a:pt x="759" y="99"/>
                    </a:cubicBezTo>
                    <a:cubicBezTo>
                      <a:pt x="754" y="103"/>
                      <a:pt x="751" y="109"/>
                      <a:pt x="751" y="114"/>
                    </a:cubicBezTo>
                    <a:cubicBezTo>
                      <a:pt x="752" y="118"/>
                      <a:pt x="754" y="121"/>
                      <a:pt x="758" y="122"/>
                    </a:cubicBezTo>
                    <a:cubicBezTo>
                      <a:pt x="761" y="123"/>
                      <a:pt x="763" y="120"/>
                      <a:pt x="764" y="117"/>
                    </a:cubicBezTo>
                    <a:cubicBezTo>
                      <a:pt x="765" y="116"/>
                      <a:pt x="764" y="112"/>
                      <a:pt x="767" y="112"/>
                    </a:cubicBezTo>
                    <a:cubicBezTo>
                      <a:pt x="770" y="114"/>
                      <a:pt x="770" y="118"/>
                      <a:pt x="769" y="122"/>
                    </a:cubicBezTo>
                    <a:cubicBezTo>
                      <a:pt x="768" y="125"/>
                      <a:pt x="763" y="124"/>
                      <a:pt x="763" y="128"/>
                    </a:cubicBezTo>
                    <a:cubicBezTo>
                      <a:pt x="766" y="136"/>
                      <a:pt x="761" y="142"/>
                      <a:pt x="757" y="148"/>
                    </a:cubicBezTo>
                    <a:cubicBezTo>
                      <a:pt x="742" y="161"/>
                      <a:pt x="720" y="154"/>
                      <a:pt x="705" y="146"/>
                    </a:cubicBezTo>
                    <a:cubicBezTo>
                      <a:pt x="688" y="140"/>
                      <a:pt x="688" y="120"/>
                      <a:pt x="677" y="109"/>
                    </a:cubicBezTo>
                    <a:cubicBezTo>
                      <a:pt x="656" y="121"/>
                      <a:pt x="665" y="149"/>
                      <a:pt x="656" y="168"/>
                    </a:cubicBezTo>
                    <a:cubicBezTo>
                      <a:pt x="642" y="195"/>
                      <a:pt x="614" y="209"/>
                      <a:pt x="585" y="210"/>
                    </a:cubicBezTo>
                    <a:cubicBezTo>
                      <a:pt x="583" y="211"/>
                      <a:pt x="583" y="214"/>
                      <a:pt x="581" y="214"/>
                    </a:cubicBezTo>
                    <a:cubicBezTo>
                      <a:pt x="578" y="213"/>
                      <a:pt x="583" y="208"/>
                      <a:pt x="578" y="208"/>
                    </a:cubicBezTo>
                    <a:cubicBezTo>
                      <a:pt x="573" y="209"/>
                      <a:pt x="563" y="201"/>
                      <a:pt x="563" y="211"/>
                    </a:cubicBezTo>
                    <a:cubicBezTo>
                      <a:pt x="567" y="226"/>
                      <a:pt x="564" y="242"/>
                      <a:pt x="553" y="253"/>
                    </a:cubicBezTo>
                    <a:cubicBezTo>
                      <a:pt x="556" y="266"/>
                      <a:pt x="554" y="280"/>
                      <a:pt x="543" y="288"/>
                    </a:cubicBezTo>
                    <a:cubicBezTo>
                      <a:pt x="533" y="295"/>
                      <a:pt x="522" y="298"/>
                      <a:pt x="509" y="299"/>
                    </a:cubicBezTo>
                    <a:cubicBezTo>
                      <a:pt x="507" y="311"/>
                      <a:pt x="509" y="324"/>
                      <a:pt x="496" y="331"/>
                    </a:cubicBezTo>
                    <a:cubicBezTo>
                      <a:pt x="487" y="336"/>
                      <a:pt x="476" y="336"/>
                      <a:pt x="467" y="332"/>
                    </a:cubicBezTo>
                    <a:cubicBezTo>
                      <a:pt x="458" y="324"/>
                      <a:pt x="464" y="311"/>
                      <a:pt x="466" y="303"/>
                    </a:cubicBezTo>
                    <a:cubicBezTo>
                      <a:pt x="452" y="292"/>
                      <a:pt x="436" y="279"/>
                      <a:pt x="429" y="262"/>
                    </a:cubicBezTo>
                    <a:cubicBezTo>
                      <a:pt x="426" y="264"/>
                      <a:pt x="419" y="265"/>
                      <a:pt x="419" y="270"/>
                    </a:cubicBezTo>
                    <a:cubicBezTo>
                      <a:pt x="418" y="268"/>
                      <a:pt x="416" y="269"/>
                      <a:pt x="415" y="269"/>
                    </a:cubicBezTo>
                    <a:cubicBezTo>
                      <a:pt x="404" y="276"/>
                      <a:pt x="389" y="276"/>
                      <a:pt x="378" y="283"/>
                    </a:cubicBezTo>
                    <a:cubicBezTo>
                      <a:pt x="374" y="282"/>
                      <a:pt x="369" y="283"/>
                      <a:pt x="369" y="277"/>
                    </a:cubicBezTo>
                    <a:cubicBezTo>
                      <a:pt x="364" y="268"/>
                      <a:pt x="374" y="262"/>
                      <a:pt x="378" y="255"/>
                    </a:cubicBezTo>
                    <a:cubicBezTo>
                      <a:pt x="376" y="248"/>
                      <a:pt x="382" y="243"/>
                      <a:pt x="385" y="238"/>
                    </a:cubicBezTo>
                    <a:cubicBezTo>
                      <a:pt x="374" y="234"/>
                      <a:pt x="365" y="224"/>
                      <a:pt x="364" y="212"/>
                    </a:cubicBezTo>
                    <a:cubicBezTo>
                      <a:pt x="367" y="208"/>
                      <a:pt x="369" y="202"/>
                      <a:pt x="370" y="197"/>
                    </a:cubicBezTo>
                    <a:cubicBezTo>
                      <a:pt x="367" y="194"/>
                      <a:pt x="364" y="190"/>
                      <a:pt x="360" y="190"/>
                    </a:cubicBezTo>
                    <a:cubicBezTo>
                      <a:pt x="356" y="195"/>
                      <a:pt x="351" y="186"/>
                      <a:pt x="348" y="194"/>
                    </a:cubicBezTo>
                    <a:cubicBezTo>
                      <a:pt x="347" y="193"/>
                      <a:pt x="349" y="191"/>
                      <a:pt x="347" y="190"/>
                    </a:cubicBezTo>
                    <a:cubicBezTo>
                      <a:pt x="339" y="190"/>
                      <a:pt x="334" y="197"/>
                      <a:pt x="330" y="201"/>
                    </a:cubicBezTo>
                    <a:cubicBezTo>
                      <a:pt x="328" y="206"/>
                      <a:pt x="323" y="212"/>
                      <a:pt x="327" y="218"/>
                    </a:cubicBezTo>
                    <a:cubicBezTo>
                      <a:pt x="330" y="222"/>
                      <a:pt x="334" y="226"/>
                      <a:pt x="340" y="226"/>
                    </a:cubicBezTo>
                    <a:cubicBezTo>
                      <a:pt x="344" y="225"/>
                      <a:pt x="348" y="224"/>
                      <a:pt x="350" y="221"/>
                    </a:cubicBezTo>
                    <a:cubicBezTo>
                      <a:pt x="351" y="216"/>
                      <a:pt x="349" y="211"/>
                      <a:pt x="345" y="209"/>
                    </a:cubicBezTo>
                    <a:cubicBezTo>
                      <a:pt x="344" y="207"/>
                      <a:pt x="342" y="208"/>
                      <a:pt x="341" y="206"/>
                    </a:cubicBezTo>
                    <a:cubicBezTo>
                      <a:pt x="341" y="205"/>
                      <a:pt x="341" y="202"/>
                      <a:pt x="343" y="203"/>
                    </a:cubicBezTo>
                    <a:cubicBezTo>
                      <a:pt x="349" y="204"/>
                      <a:pt x="353" y="209"/>
                      <a:pt x="356" y="214"/>
                    </a:cubicBezTo>
                    <a:cubicBezTo>
                      <a:pt x="359" y="221"/>
                      <a:pt x="353" y="226"/>
                      <a:pt x="348" y="229"/>
                    </a:cubicBezTo>
                    <a:cubicBezTo>
                      <a:pt x="340" y="232"/>
                      <a:pt x="331" y="229"/>
                      <a:pt x="324" y="224"/>
                    </a:cubicBezTo>
                    <a:cubicBezTo>
                      <a:pt x="321" y="221"/>
                      <a:pt x="320" y="216"/>
                      <a:pt x="320" y="211"/>
                    </a:cubicBezTo>
                    <a:cubicBezTo>
                      <a:pt x="322" y="201"/>
                      <a:pt x="328" y="193"/>
                      <a:pt x="338" y="189"/>
                    </a:cubicBezTo>
                    <a:cubicBezTo>
                      <a:pt x="348" y="183"/>
                      <a:pt x="365" y="190"/>
                      <a:pt x="367" y="174"/>
                    </a:cubicBezTo>
                    <a:cubicBezTo>
                      <a:pt x="368" y="172"/>
                      <a:pt x="370" y="173"/>
                      <a:pt x="371" y="174"/>
                    </a:cubicBezTo>
                    <a:cubicBezTo>
                      <a:pt x="385" y="188"/>
                      <a:pt x="385" y="188"/>
                      <a:pt x="385" y="188"/>
                    </a:cubicBezTo>
                    <a:cubicBezTo>
                      <a:pt x="398" y="188"/>
                      <a:pt x="398" y="188"/>
                      <a:pt x="398" y="188"/>
                    </a:cubicBezTo>
                    <a:cubicBezTo>
                      <a:pt x="405" y="189"/>
                      <a:pt x="409" y="197"/>
                      <a:pt x="415" y="201"/>
                    </a:cubicBezTo>
                    <a:cubicBezTo>
                      <a:pt x="417" y="204"/>
                      <a:pt x="415" y="209"/>
                      <a:pt x="420" y="210"/>
                    </a:cubicBezTo>
                    <a:cubicBezTo>
                      <a:pt x="426" y="206"/>
                      <a:pt x="435" y="207"/>
                      <a:pt x="438" y="199"/>
                    </a:cubicBezTo>
                    <a:cubicBezTo>
                      <a:pt x="436" y="193"/>
                      <a:pt x="427" y="191"/>
                      <a:pt x="424" y="185"/>
                    </a:cubicBezTo>
                    <a:cubicBezTo>
                      <a:pt x="427" y="179"/>
                      <a:pt x="432" y="188"/>
                      <a:pt x="437" y="187"/>
                    </a:cubicBezTo>
                    <a:cubicBezTo>
                      <a:pt x="444" y="189"/>
                      <a:pt x="449" y="180"/>
                      <a:pt x="456" y="178"/>
                    </a:cubicBezTo>
                    <a:cubicBezTo>
                      <a:pt x="462" y="173"/>
                      <a:pt x="470" y="171"/>
                      <a:pt x="477" y="170"/>
                    </a:cubicBezTo>
                    <a:cubicBezTo>
                      <a:pt x="482" y="166"/>
                      <a:pt x="474" y="159"/>
                      <a:pt x="479" y="155"/>
                    </a:cubicBezTo>
                    <a:cubicBezTo>
                      <a:pt x="483" y="155"/>
                      <a:pt x="487" y="154"/>
                      <a:pt x="489" y="151"/>
                    </a:cubicBezTo>
                    <a:cubicBezTo>
                      <a:pt x="486" y="144"/>
                      <a:pt x="475" y="146"/>
                      <a:pt x="475" y="139"/>
                    </a:cubicBezTo>
                    <a:cubicBezTo>
                      <a:pt x="480" y="134"/>
                      <a:pt x="490" y="138"/>
                      <a:pt x="495" y="135"/>
                    </a:cubicBezTo>
                    <a:cubicBezTo>
                      <a:pt x="489" y="123"/>
                      <a:pt x="478" y="115"/>
                      <a:pt x="469" y="106"/>
                    </a:cubicBezTo>
                    <a:cubicBezTo>
                      <a:pt x="466" y="107"/>
                      <a:pt x="466" y="113"/>
                      <a:pt x="464" y="116"/>
                    </a:cubicBezTo>
                    <a:cubicBezTo>
                      <a:pt x="459" y="122"/>
                      <a:pt x="451" y="130"/>
                      <a:pt x="441" y="130"/>
                    </a:cubicBezTo>
                    <a:cubicBezTo>
                      <a:pt x="436" y="146"/>
                      <a:pt x="421" y="160"/>
                      <a:pt x="404" y="163"/>
                    </a:cubicBezTo>
                    <a:cubicBezTo>
                      <a:pt x="388" y="167"/>
                      <a:pt x="374" y="158"/>
                      <a:pt x="364" y="147"/>
                    </a:cubicBezTo>
                    <a:cubicBezTo>
                      <a:pt x="357" y="150"/>
                      <a:pt x="353" y="165"/>
                      <a:pt x="343" y="158"/>
                    </a:cubicBezTo>
                    <a:cubicBezTo>
                      <a:pt x="340" y="153"/>
                      <a:pt x="341" y="147"/>
                      <a:pt x="337" y="143"/>
                    </a:cubicBezTo>
                    <a:cubicBezTo>
                      <a:pt x="318" y="154"/>
                      <a:pt x="294" y="150"/>
                      <a:pt x="273" y="153"/>
                    </a:cubicBezTo>
                    <a:cubicBezTo>
                      <a:pt x="267" y="153"/>
                      <a:pt x="262" y="162"/>
                      <a:pt x="258" y="157"/>
                    </a:cubicBezTo>
                    <a:cubicBezTo>
                      <a:pt x="256" y="150"/>
                      <a:pt x="261" y="144"/>
                      <a:pt x="262" y="137"/>
                    </a:cubicBezTo>
                    <a:cubicBezTo>
                      <a:pt x="258" y="134"/>
                      <a:pt x="252" y="134"/>
                      <a:pt x="247" y="130"/>
                    </a:cubicBezTo>
                    <a:cubicBezTo>
                      <a:pt x="238" y="125"/>
                      <a:pt x="231" y="115"/>
                      <a:pt x="228" y="105"/>
                    </a:cubicBezTo>
                    <a:cubicBezTo>
                      <a:pt x="228" y="111"/>
                      <a:pt x="219" y="115"/>
                      <a:pt x="221" y="121"/>
                    </a:cubicBezTo>
                    <a:cubicBezTo>
                      <a:pt x="221" y="124"/>
                      <a:pt x="221" y="128"/>
                      <a:pt x="220" y="130"/>
                    </a:cubicBezTo>
                    <a:cubicBezTo>
                      <a:pt x="213" y="142"/>
                      <a:pt x="200" y="144"/>
                      <a:pt x="188" y="146"/>
                    </a:cubicBezTo>
                    <a:cubicBezTo>
                      <a:pt x="172" y="146"/>
                      <a:pt x="158" y="139"/>
                      <a:pt x="148" y="127"/>
                    </a:cubicBezTo>
                    <a:cubicBezTo>
                      <a:pt x="141" y="128"/>
                      <a:pt x="142" y="139"/>
                      <a:pt x="134" y="136"/>
                    </a:cubicBezTo>
                    <a:cubicBezTo>
                      <a:pt x="130" y="132"/>
                      <a:pt x="128" y="128"/>
                      <a:pt x="127" y="123"/>
                    </a:cubicBezTo>
                    <a:cubicBezTo>
                      <a:pt x="123" y="121"/>
                      <a:pt x="119" y="125"/>
                      <a:pt x="114" y="124"/>
                    </a:cubicBezTo>
                    <a:cubicBezTo>
                      <a:pt x="100" y="127"/>
                      <a:pt x="85" y="118"/>
                      <a:pt x="73" y="125"/>
                    </a:cubicBezTo>
                    <a:cubicBezTo>
                      <a:pt x="70" y="126"/>
                      <a:pt x="68" y="124"/>
                      <a:pt x="65" y="123"/>
                    </a:cubicBezTo>
                    <a:cubicBezTo>
                      <a:pt x="62" y="118"/>
                      <a:pt x="72" y="114"/>
                      <a:pt x="67" y="110"/>
                    </a:cubicBezTo>
                    <a:cubicBezTo>
                      <a:pt x="56" y="104"/>
                      <a:pt x="48" y="92"/>
                      <a:pt x="40" y="82"/>
                    </a:cubicBezTo>
                    <a:cubicBezTo>
                      <a:pt x="36" y="89"/>
                      <a:pt x="28" y="91"/>
                      <a:pt x="22" y="93"/>
                    </a:cubicBezTo>
                    <a:cubicBezTo>
                      <a:pt x="15" y="90"/>
                      <a:pt x="6" y="87"/>
                      <a:pt x="4" y="79"/>
                    </a:cubicBezTo>
                    <a:cubicBezTo>
                      <a:pt x="3" y="73"/>
                      <a:pt x="0" y="66"/>
                      <a:pt x="3" y="60"/>
                    </a:cubicBezTo>
                    <a:cubicBezTo>
                      <a:pt x="8" y="49"/>
                      <a:pt x="19" y="41"/>
                      <a:pt x="31" y="43"/>
                    </a:cubicBezTo>
                    <a:cubicBezTo>
                      <a:pt x="36" y="41"/>
                      <a:pt x="40" y="46"/>
                      <a:pt x="45" y="46"/>
                    </a:cubicBezTo>
                    <a:cubicBezTo>
                      <a:pt x="48" y="45"/>
                      <a:pt x="47" y="39"/>
                      <a:pt x="49" y="35"/>
                    </a:cubicBezTo>
                    <a:cubicBezTo>
                      <a:pt x="50" y="30"/>
                      <a:pt x="54" y="34"/>
                      <a:pt x="56" y="35"/>
                    </a:cubicBezTo>
                    <a:cubicBezTo>
                      <a:pt x="61" y="40"/>
                      <a:pt x="61" y="40"/>
                      <a:pt x="61" y="40"/>
                    </a:cubicBezTo>
                    <a:cubicBezTo>
                      <a:pt x="69" y="33"/>
                      <a:pt x="78" y="27"/>
                      <a:pt x="89" y="27"/>
                    </a:cubicBezTo>
                    <a:cubicBezTo>
                      <a:pt x="94" y="27"/>
                      <a:pt x="96" y="32"/>
                      <a:pt x="101" y="32"/>
                    </a:cubicBezTo>
                    <a:cubicBezTo>
                      <a:pt x="108" y="36"/>
                      <a:pt x="115" y="43"/>
                      <a:pt x="116" y="50"/>
                    </a:cubicBezTo>
                    <a:cubicBezTo>
                      <a:pt x="117" y="59"/>
                      <a:pt x="114" y="67"/>
                      <a:pt x="106" y="72"/>
                    </a:cubicBezTo>
                    <a:cubicBezTo>
                      <a:pt x="102" y="73"/>
                      <a:pt x="97" y="73"/>
                      <a:pt x="93" y="71"/>
                    </a:cubicBezTo>
                    <a:cubicBezTo>
                      <a:pt x="88" y="68"/>
                      <a:pt x="86" y="63"/>
                      <a:pt x="88" y="57"/>
                    </a:cubicBezTo>
                    <a:cubicBezTo>
                      <a:pt x="86" y="56"/>
                      <a:pt x="85" y="57"/>
                      <a:pt x="85" y="58"/>
                    </a:cubicBezTo>
                    <a:cubicBezTo>
                      <a:pt x="85" y="63"/>
                      <a:pt x="83" y="68"/>
                      <a:pt x="87" y="72"/>
                    </a:cubicBezTo>
                    <a:cubicBezTo>
                      <a:pt x="92" y="78"/>
                      <a:pt x="103" y="78"/>
                      <a:pt x="110" y="76"/>
                    </a:cubicBezTo>
                    <a:cubicBezTo>
                      <a:pt x="120" y="72"/>
                      <a:pt x="130" y="67"/>
                      <a:pt x="135" y="56"/>
                    </a:cubicBezTo>
                    <a:cubicBezTo>
                      <a:pt x="140" y="47"/>
                      <a:pt x="119" y="39"/>
                      <a:pt x="132" y="31"/>
                    </a:cubicBezTo>
                    <a:cubicBezTo>
                      <a:pt x="145" y="30"/>
                      <a:pt x="156" y="24"/>
                      <a:pt x="169" y="21"/>
                    </a:cubicBezTo>
                    <a:cubicBezTo>
                      <a:pt x="186" y="19"/>
                      <a:pt x="207" y="19"/>
                      <a:pt x="222" y="31"/>
                    </a:cubicBezTo>
                    <a:cubicBezTo>
                      <a:pt x="231" y="23"/>
                      <a:pt x="243" y="30"/>
                      <a:pt x="252" y="35"/>
                    </a:cubicBezTo>
                    <a:cubicBezTo>
                      <a:pt x="258" y="25"/>
                      <a:pt x="268" y="21"/>
                      <a:pt x="279" y="20"/>
                    </a:cubicBezTo>
                    <a:cubicBezTo>
                      <a:pt x="290" y="19"/>
                      <a:pt x="303" y="23"/>
                      <a:pt x="308" y="34"/>
                    </a:cubicBezTo>
                    <a:cubicBezTo>
                      <a:pt x="310" y="38"/>
                      <a:pt x="307" y="45"/>
                      <a:pt x="313" y="46"/>
                    </a:cubicBezTo>
                    <a:cubicBezTo>
                      <a:pt x="323" y="46"/>
                      <a:pt x="331" y="53"/>
                      <a:pt x="338" y="60"/>
                    </a:cubicBezTo>
                    <a:cubicBezTo>
                      <a:pt x="345" y="54"/>
                      <a:pt x="351" y="47"/>
                      <a:pt x="359" y="43"/>
                    </a:cubicBezTo>
                    <a:cubicBezTo>
                      <a:pt x="357" y="41"/>
                      <a:pt x="352" y="41"/>
                      <a:pt x="350" y="38"/>
                    </a:cubicBezTo>
                    <a:cubicBezTo>
                      <a:pt x="346" y="36"/>
                      <a:pt x="343" y="33"/>
                      <a:pt x="341" y="29"/>
                    </a:cubicBezTo>
                    <a:cubicBezTo>
                      <a:pt x="339" y="25"/>
                      <a:pt x="345" y="25"/>
                      <a:pt x="348" y="24"/>
                    </a:cubicBezTo>
                    <a:cubicBezTo>
                      <a:pt x="353" y="27"/>
                      <a:pt x="359" y="23"/>
                      <a:pt x="364" y="23"/>
                    </a:cubicBezTo>
                    <a:cubicBezTo>
                      <a:pt x="378" y="15"/>
                      <a:pt x="392" y="5"/>
                      <a:pt x="411" y="6"/>
                    </a:cubicBezTo>
                    <a:cubicBezTo>
                      <a:pt x="422" y="7"/>
                      <a:pt x="431" y="14"/>
                      <a:pt x="440" y="19"/>
                    </a:cubicBezTo>
                    <a:cubicBezTo>
                      <a:pt x="457" y="14"/>
                      <a:pt x="476" y="20"/>
                      <a:pt x="489" y="33"/>
                    </a:cubicBezTo>
                    <a:cubicBezTo>
                      <a:pt x="500" y="45"/>
                      <a:pt x="509" y="60"/>
                      <a:pt x="516" y="75"/>
                    </a:cubicBezTo>
                    <a:cubicBezTo>
                      <a:pt x="523" y="98"/>
                      <a:pt x="527" y="123"/>
                      <a:pt x="545" y="140"/>
                    </a:cubicBezTo>
                    <a:cubicBezTo>
                      <a:pt x="549" y="139"/>
                      <a:pt x="546" y="133"/>
                      <a:pt x="550" y="131"/>
                    </a:cubicBezTo>
                    <a:cubicBezTo>
                      <a:pt x="549" y="124"/>
                      <a:pt x="562" y="119"/>
                      <a:pt x="555" y="111"/>
                    </a:cubicBezTo>
                    <a:cubicBezTo>
                      <a:pt x="553" y="101"/>
                      <a:pt x="559" y="92"/>
                      <a:pt x="566" y="87"/>
                    </a:cubicBezTo>
                    <a:cubicBezTo>
                      <a:pt x="569" y="87"/>
                      <a:pt x="570" y="83"/>
                      <a:pt x="571" y="81"/>
                    </a:cubicBezTo>
                    <a:cubicBezTo>
                      <a:pt x="568" y="77"/>
                      <a:pt x="558" y="78"/>
                      <a:pt x="560" y="71"/>
                    </a:cubicBezTo>
                    <a:cubicBezTo>
                      <a:pt x="561" y="70"/>
                      <a:pt x="562" y="69"/>
                      <a:pt x="564" y="68"/>
                    </a:cubicBezTo>
                    <a:cubicBezTo>
                      <a:pt x="555" y="61"/>
                      <a:pt x="546" y="51"/>
                      <a:pt x="550" y="39"/>
                    </a:cubicBezTo>
                    <a:cubicBezTo>
                      <a:pt x="550" y="30"/>
                      <a:pt x="558" y="27"/>
                      <a:pt x="564" y="23"/>
                    </a:cubicBezTo>
                    <a:cubicBezTo>
                      <a:pt x="572" y="22"/>
                      <a:pt x="582" y="19"/>
                      <a:pt x="588" y="25"/>
                    </a:cubicBezTo>
                    <a:cubicBezTo>
                      <a:pt x="590" y="27"/>
                      <a:pt x="593" y="31"/>
                      <a:pt x="594" y="35"/>
                    </a:cubicBezTo>
                    <a:cubicBezTo>
                      <a:pt x="594" y="39"/>
                      <a:pt x="594" y="46"/>
                      <a:pt x="588" y="47"/>
                    </a:cubicBezTo>
                    <a:cubicBezTo>
                      <a:pt x="586" y="48"/>
                      <a:pt x="581" y="48"/>
                      <a:pt x="583" y="51"/>
                    </a:cubicBezTo>
                    <a:cubicBezTo>
                      <a:pt x="588" y="53"/>
                      <a:pt x="594" y="56"/>
                      <a:pt x="600" y="56"/>
                    </a:cubicBezTo>
                    <a:cubicBezTo>
                      <a:pt x="602" y="49"/>
                      <a:pt x="609" y="45"/>
                      <a:pt x="612" y="40"/>
                    </a:cubicBezTo>
                    <a:cubicBezTo>
                      <a:pt x="617" y="42"/>
                      <a:pt x="620" y="45"/>
                      <a:pt x="625" y="47"/>
                    </a:cubicBezTo>
                    <a:cubicBezTo>
                      <a:pt x="637" y="38"/>
                      <a:pt x="646" y="22"/>
                      <a:pt x="644" y="6"/>
                    </a:cubicBezTo>
                    <a:cubicBezTo>
                      <a:pt x="646" y="0"/>
                      <a:pt x="651" y="5"/>
                      <a:pt x="654" y="6"/>
                    </a:cubicBezTo>
                    <a:cubicBezTo>
                      <a:pt x="656" y="8"/>
                      <a:pt x="658" y="12"/>
                      <a:pt x="661" y="13"/>
                    </a:cubicBezTo>
                    <a:cubicBezTo>
                      <a:pt x="678" y="8"/>
                      <a:pt x="696" y="6"/>
                      <a:pt x="712" y="3"/>
                    </a:cubicBezTo>
                    <a:cubicBezTo>
                      <a:pt x="730" y="6"/>
                      <a:pt x="748" y="6"/>
                      <a:pt x="764" y="12"/>
                    </a:cubicBezTo>
                    <a:cubicBezTo>
                      <a:pt x="770" y="9"/>
                      <a:pt x="778" y="10"/>
                      <a:pt x="784" y="13"/>
                    </a:cubicBezTo>
                    <a:cubicBezTo>
                      <a:pt x="792" y="18"/>
                      <a:pt x="799" y="27"/>
                      <a:pt x="796" y="36"/>
                    </a:cubicBezTo>
                    <a:cubicBezTo>
                      <a:pt x="794" y="40"/>
                      <a:pt x="791" y="45"/>
                      <a:pt x="787" y="47"/>
                    </a:cubicBezTo>
                    <a:cubicBezTo>
                      <a:pt x="769" y="54"/>
                      <a:pt x="754" y="41"/>
                      <a:pt x="738" y="38"/>
                    </a:cubicBezTo>
                    <a:cubicBezTo>
                      <a:pt x="739" y="43"/>
                      <a:pt x="743" y="46"/>
                      <a:pt x="744" y="50"/>
                    </a:cubicBezTo>
                    <a:cubicBezTo>
                      <a:pt x="747" y="57"/>
                      <a:pt x="749" y="68"/>
                      <a:pt x="744" y="74"/>
                    </a:cubicBezTo>
                    <a:cubicBezTo>
                      <a:pt x="742" y="78"/>
                      <a:pt x="737" y="78"/>
                      <a:pt x="737" y="82"/>
                    </a:cubicBezTo>
                    <a:cubicBezTo>
                      <a:pt x="743" y="86"/>
                      <a:pt x="745" y="94"/>
                      <a:pt x="751" y="99"/>
                    </a:cubicBezTo>
                    <a:cubicBezTo>
                      <a:pt x="756" y="98"/>
                      <a:pt x="759" y="94"/>
                      <a:pt x="763" y="92"/>
                    </a:cubicBezTo>
                    <a:cubicBezTo>
                      <a:pt x="771" y="90"/>
                      <a:pt x="777" y="94"/>
                      <a:pt x="783" y="96"/>
                    </a:cubicBezTo>
                    <a:cubicBezTo>
                      <a:pt x="788" y="91"/>
                      <a:pt x="782" y="85"/>
                      <a:pt x="783" y="80"/>
                    </a:cubicBezTo>
                    <a:cubicBezTo>
                      <a:pt x="783" y="70"/>
                      <a:pt x="780" y="59"/>
                      <a:pt x="789" y="52"/>
                    </a:cubicBezTo>
                    <a:cubicBezTo>
                      <a:pt x="800" y="43"/>
                      <a:pt x="800" y="43"/>
                      <a:pt x="800" y="43"/>
                    </a:cubicBezTo>
                    <a:cubicBezTo>
                      <a:pt x="807" y="41"/>
                      <a:pt x="814" y="44"/>
                      <a:pt x="819" y="49"/>
                    </a:cubicBezTo>
                    <a:cubicBezTo>
                      <a:pt x="824" y="54"/>
                      <a:pt x="824" y="63"/>
                      <a:pt x="821" y="70"/>
                    </a:cubicBezTo>
                    <a:cubicBezTo>
                      <a:pt x="818" y="72"/>
                      <a:pt x="818" y="72"/>
                      <a:pt x="818" y="72"/>
                    </a:cubicBezTo>
                    <a:close/>
                    <a:moveTo>
                      <a:pt x="814" y="188"/>
                    </a:moveTo>
                    <a:cubicBezTo>
                      <a:pt x="805" y="192"/>
                      <a:pt x="796" y="198"/>
                      <a:pt x="789" y="205"/>
                    </a:cubicBezTo>
                    <a:cubicBezTo>
                      <a:pt x="783" y="208"/>
                      <a:pt x="778" y="211"/>
                      <a:pt x="772" y="214"/>
                    </a:cubicBezTo>
                    <a:cubicBezTo>
                      <a:pt x="763" y="214"/>
                      <a:pt x="754" y="219"/>
                      <a:pt x="746" y="214"/>
                    </a:cubicBezTo>
                    <a:cubicBezTo>
                      <a:pt x="744" y="216"/>
                      <a:pt x="739" y="215"/>
                      <a:pt x="738" y="212"/>
                    </a:cubicBezTo>
                    <a:cubicBezTo>
                      <a:pt x="737" y="210"/>
                      <a:pt x="734" y="208"/>
                      <a:pt x="734" y="205"/>
                    </a:cubicBezTo>
                    <a:cubicBezTo>
                      <a:pt x="745" y="203"/>
                      <a:pt x="755" y="197"/>
                      <a:pt x="764" y="192"/>
                    </a:cubicBezTo>
                    <a:cubicBezTo>
                      <a:pt x="769" y="193"/>
                      <a:pt x="774" y="196"/>
                      <a:pt x="779" y="195"/>
                    </a:cubicBezTo>
                    <a:cubicBezTo>
                      <a:pt x="783" y="194"/>
                      <a:pt x="786" y="191"/>
                      <a:pt x="788" y="188"/>
                    </a:cubicBezTo>
                    <a:cubicBezTo>
                      <a:pt x="788" y="185"/>
                      <a:pt x="790" y="180"/>
                      <a:pt x="787" y="177"/>
                    </a:cubicBezTo>
                    <a:cubicBezTo>
                      <a:pt x="782" y="180"/>
                      <a:pt x="783" y="192"/>
                      <a:pt x="774" y="190"/>
                    </a:cubicBezTo>
                    <a:cubicBezTo>
                      <a:pt x="771" y="188"/>
                      <a:pt x="768" y="185"/>
                      <a:pt x="768" y="181"/>
                    </a:cubicBezTo>
                    <a:cubicBezTo>
                      <a:pt x="768" y="176"/>
                      <a:pt x="772" y="173"/>
                      <a:pt x="776" y="171"/>
                    </a:cubicBezTo>
                    <a:cubicBezTo>
                      <a:pt x="782" y="169"/>
                      <a:pt x="788" y="172"/>
                      <a:pt x="792" y="177"/>
                    </a:cubicBezTo>
                    <a:cubicBezTo>
                      <a:pt x="792" y="180"/>
                      <a:pt x="794" y="183"/>
                      <a:pt x="797" y="183"/>
                    </a:cubicBezTo>
                    <a:cubicBezTo>
                      <a:pt x="801" y="183"/>
                      <a:pt x="804" y="178"/>
                      <a:pt x="807" y="181"/>
                    </a:cubicBezTo>
                    <a:cubicBezTo>
                      <a:pt x="810" y="183"/>
                      <a:pt x="814" y="184"/>
                      <a:pt x="814" y="188"/>
                    </a:cubicBezTo>
                    <a:close/>
                    <a:moveTo>
                      <a:pt x="801" y="463"/>
                    </a:moveTo>
                    <a:cubicBezTo>
                      <a:pt x="796" y="470"/>
                      <a:pt x="794" y="477"/>
                      <a:pt x="792" y="485"/>
                    </a:cubicBezTo>
                    <a:cubicBezTo>
                      <a:pt x="786" y="484"/>
                      <a:pt x="787" y="476"/>
                      <a:pt x="785" y="470"/>
                    </a:cubicBezTo>
                    <a:cubicBezTo>
                      <a:pt x="784" y="468"/>
                      <a:pt x="788" y="466"/>
                      <a:pt x="785" y="463"/>
                    </a:cubicBezTo>
                    <a:cubicBezTo>
                      <a:pt x="780" y="463"/>
                      <a:pt x="781" y="458"/>
                      <a:pt x="778" y="455"/>
                    </a:cubicBezTo>
                    <a:cubicBezTo>
                      <a:pt x="778" y="449"/>
                      <a:pt x="783" y="447"/>
                      <a:pt x="785" y="443"/>
                    </a:cubicBezTo>
                    <a:cubicBezTo>
                      <a:pt x="790" y="440"/>
                      <a:pt x="793" y="452"/>
                      <a:pt x="795" y="443"/>
                    </a:cubicBezTo>
                    <a:cubicBezTo>
                      <a:pt x="795" y="439"/>
                      <a:pt x="799" y="436"/>
                      <a:pt x="800" y="431"/>
                    </a:cubicBezTo>
                    <a:cubicBezTo>
                      <a:pt x="800" y="416"/>
                      <a:pt x="800" y="400"/>
                      <a:pt x="791" y="388"/>
                    </a:cubicBezTo>
                    <a:cubicBezTo>
                      <a:pt x="790" y="385"/>
                      <a:pt x="788" y="382"/>
                      <a:pt x="791" y="380"/>
                    </a:cubicBezTo>
                    <a:cubicBezTo>
                      <a:pt x="791" y="357"/>
                      <a:pt x="770" y="346"/>
                      <a:pt x="756" y="331"/>
                    </a:cubicBezTo>
                    <a:cubicBezTo>
                      <a:pt x="737" y="317"/>
                      <a:pt x="716" y="308"/>
                      <a:pt x="694" y="301"/>
                    </a:cubicBezTo>
                    <a:cubicBezTo>
                      <a:pt x="682" y="295"/>
                      <a:pt x="667" y="286"/>
                      <a:pt x="664" y="272"/>
                    </a:cubicBezTo>
                    <a:cubicBezTo>
                      <a:pt x="666" y="276"/>
                      <a:pt x="673" y="275"/>
                      <a:pt x="672" y="281"/>
                    </a:cubicBezTo>
                    <a:cubicBezTo>
                      <a:pt x="687" y="297"/>
                      <a:pt x="711" y="303"/>
                      <a:pt x="732" y="312"/>
                    </a:cubicBezTo>
                    <a:cubicBezTo>
                      <a:pt x="748" y="318"/>
                      <a:pt x="763" y="328"/>
                      <a:pt x="777" y="339"/>
                    </a:cubicBezTo>
                    <a:cubicBezTo>
                      <a:pt x="782" y="348"/>
                      <a:pt x="790" y="354"/>
                      <a:pt x="794" y="363"/>
                    </a:cubicBezTo>
                    <a:cubicBezTo>
                      <a:pt x="797" y="373"/>
                      <a:pt x="797" y="385"/>
                      <a:pt x="797" y="396"/>
                    </a:cubicBezTo>
                    <a:cubicBezTo>
                      <a:pt x="806" y="410"/>
                      <a:pt x="810" y="428"/>
                      <a:pt x="808" y="445"/>
                    </a:cubicBezTo>
                    <a:cubicBezTo>
                      <a:pt x="801" y="463"/>
                      <a:pt x="801" y="463"/>
                      <a:pt x="801" y="463"/>
                    </a:cubicBezTo>
                    <a:close/>
                    <a:moveTo>
                      <a:pt x="804" y="164"/>
                    </a:moveTo>
                    <a:cubicBezTo>
                      <a:pt x="803" y="165"/>
                      <a:pt x="803" y="165"/>
                      <a:pt x="803" y="165"/>
                    </a:cubicBezTo>
                    <a:cubicBezTo>
                      <a:pt x="804" y="164"/>
                      <a:pt x="804" y="164"/>
                      <a:pt x="804" y="164"/>
                    </a:cubicBezTo>
                    <a:close/>
                    <a:moveTo>
                      <a:pt x="802" y="273"/>
                    </a:moveTo>
                    <a:cubicBezTo>
                      <a:pt x="795" y="278"/>
                      <a:pt x="790" y="283"/>
                      <a:pt x="782" y="281"/>
                    </a:cubicBezTo>
                    <a:cubicBezTo>
                      <a:pt x="776" y="281"/>
                      <a:pt x="770" y="279"/>
                      <a:pt x="767" y="274"/>
                    </a:cubicBezTo>
                    <a:cubicBezTo>
                      <a:pt x="759" y="267"/>
                      <a:pt x="767" y="253"/>
                      <a:pt x="757" y="247"/>
                    </a:cubicBezTo>
                    <a:cubicBezTo>
                      <a:pt x="757" y="245"/>
                      <a:pt x="754" y="243"/>
                      <a:pt x="752" y="242"/>
                    </a:cubicBezTo>
                    <a:cubicBezTo>
                      <a:pt x="750" y="234"/>
                      <a:pt x="745" y="229"/>
                      <a:pt x="746" y="221"/>
                    </a:cubicBezTo>
                    <a:cubicBezTo>
                      <a:pt x="750" y="220"/>
                      <a:pt x="755" y="224"/>
                      <a:pt x="760" y="226"/>
                    </a:cubicBezTo>
                    <a:cubicBezTo>
                      <a:pt x="761" y="232"/>
                      <a:pt x="759" y="237"/>
                      <a:pt x="762" y="242"/>
                    </a:cubicBezTo>
                    <a:cubicBezTo>
                      <a:pt x="763" y="239"/>
                      <a:pt x="761" y="236"/>
                      <a:pt x="763" y="233"/>
                    </a:cubicBezTo>
                    <a:cubicBezTo>
                      <a:pt x="773" y="240"/>
                      <a:pt x="770" y="254"/>
                      <a:pt x="774" y="265"/>
                    </a:cubicBezTo>
                    <a:cubicBezTo>
                      <a:pt x="777" y="266"/>
                      <a:pt x="780" y="271"/>
                      <a:pt x="785" y="269"/>
                    </a:cubicBezTo>
                    <a:cubicBezTo>
                      <a:pt x="790" y="264"/>
                      <a:pt x="780" y="256"/>
                      <a:pt x="786" y="250"/>
                    </a:cubicBezTo>
                    <a:cubicBezTo>
                      <a:pt x="792" y="245"/>
                      <a:pt x="797" y="251"/>
                      <a:pt x="802" y="253"/>
                    </a:cubicBezTo>
                    <a:cubicBezTo>
                      <a:pt x="806" y="259"/>
                      <a:pt x="805" y="268"/>
                      <a:pt x="802" y="273"/>
                    </a:cubicBezTo>
                    <a:close/>
                    <a:moveTo>
                      <a:pt x="791" y="584"/>
                    </a:moveTo>
                    <a:cubicBezTo>
                      <a:pt x="786" y="588"/>
                      <a:pt x="781" y="592"/>
                      <a:pt x="775" y="591"/>
                    </a:cubicBezTo>
                    <a:cubicBezTo>
                      <a:pt x="763" y="585"/>
                      <a:pt x="748" y="585"/>
                      <a:pt x="739" y="574"/>
                    </a:cubicBezTo>
                    <a:cubicBezTo>
                      <a:pt x="750" y="579"/>
                      <a:pt x="765" y="577"/>
                      <a:pt x="775" y="568"/>
                    </a:cubicBezTo>
                    <a:cubicBezTo>
                      <a:pt x="783" y="560"/>
                      <a:pt x="783" y="560"/>
                      <a:pt x="783" y="560"/>
                    </a:cubicBezTo>
                    <a:cubicBezTo>
                      <a:pt x="783" y="554"/>
                      <a:pt x="783" y="548"/>
                      <a:pt x="777" y="546"/>
                    </a:cubicBezTo>
                    <a:cubicBezTo>
                      <a:pt x="773" y="547"/>
                      <a:pt x="776" y="554"/>
                      <a:pt x="770" y="554"/>
                    </a:cubicBezTo>
                    <a:cubicBezTo>
                      <a:pt x="766" y="555"/>
                      <a:pt x="762" y="552"/>
                      <a:pt x="763" y="548"/>
                    </a:cubicBezTo>
                    <a:cubicBezTo>
                      <a:pt x="764" y="542"/>
                      <a:pt x="767" y="537"/>
                      <a:pt x="773" y="533"/>
                    </a:cubicBezTo>
                    <a:cubicBezTo>
                      <a:pt x="779" y="536"/>
                      <a:pt x="785" y="532"/>
                      <a:pt x="790" y="536"/>
                    </a:cubicBezTo>
                    <a:cubicBezTo>
                      <a:pt x="804" y="548"/>
                      <a:pt x="804" y="573"/>
                      <a:pt x="791" y="584"/>
                    </a:cubicBezTo>
                    <a:close/>
                    <a:moveTo>
                      <a:pt x="785" y="42"/>
                    </a:moveTo>
                    <a:cubicBezTo>
                      <a:pt x="772" y="47"/>
                      <a:pt x="758" y="38"/>
                      <a:pt x="746" y="34"/>
                    </a:cubicBezTo>
                    <a:cubicBezTo>
                      <a:pt x="737" y="32"/>
                      <a:pt x="730" y="29"/>
                      <a:pt x="721" y="29"/>
                    </a:cubicBezTo>
                    <a:cubicBezTo>
                      <a:pt x="704" y="27"/>
                      <a:pt x="688" y="27"/>
                      <a:pt x="673" y="34"/>
                    </a:cubicBezTo>
                    <a:cubicBezTo>
                      <a:pt x="670" y="35"/>
                      <a:pt x="666" y="39"/>
                      <a:pt x="664" y="37"/>
                    </a:cubicBezTo>
                    <a:cubicBezTo>
                      <a:pt x="666" y="19"/>
                      <a:pt x="687" y="22"/>
                      <a:pt x="700" y="18"/>
                    </a:cubicBezTo>
                    <a:cubicBezTo>
                      <a:pt x="722" y="18"/>
                      <a:pt x="744" y="20"/>
                      <a:pt x="764" y="27"/>
                    </a:cubicBezTo>
                    <a:cubicBezTo>
                      <a:pt x="766" y="30"/>
                      <a:pt x="770" y="32"/>
                      <a:pt x="774" y="31"/>
                    </a:cubicBezTo>
                    <a:cubicBezTo>
                      <a:pt x="775" y="31"/>
                      <a:pt x="776" y="30"/>
                      <a:pt x="776" y="29"/>
                    </a:cubicBezTo>
                    <a:cubicBezTo>
                      <a:pt x="774" y="27"/>
                      <a:pt x="770" y="26"/>
                      <a:pt x="769" y="23"/>
                    </a:cubicBezTo>
                    <a:cubicBezTo>
                      <a:pt x="767" y="19"/>
                      <a:pt x="771" y="18"/>
                      <a:pt x="773" y="15"/>
                    </a:cubicBezTo>
                    <a:cubicBezTo>
                      <a:pt x="781" y="14"/>
                      <a:pt x="787" y="22"/>
                      <a:pt x="791" y="27"/>
                    </a:cubicBezTo>
                    <a:cubicBezTo>
                      <a:pt x="791" y="33"/>
                      <a:pt x="790" y="38"/>
                      <a:pt x="785" y="42"/>
                    </a:cubicBezTo>
                    <a:close/>
                    <a:moveTo>
                      <a:pt x="790" y="439"/>
                    </a:moveTo>
                    <a:cubicBezTo>
                      <a:pt x="785" y="438"/>
                      <a:pt x="785" y="438"/>
                      <a:pt x="785" y="438"/>
                    </a:cubicBezTo>
                    <a:cubicBezTo>
                      <a:pt x="784" y="411"/>
                      <a:pt x="779" y="383"/>
                      <a:pt x="760" y="363"/>
                    </a:cubicBezTo>
                    <a:cubicBezTo>
                      <a:pt x="749" y="348"/>
                      <a:pt x="735" y="336"/>
                      <a:pt x="717" y="330"/>
                    </a:cubicBezTo>
                    <a:cubicBezTo>
                      <a:pt x="710" y="322"/>
                      <a:pt x="700" y="324"/>
                      <a:pt x="691" y="318"/>
                    </a:cubicBezTo>
                    <a:cubicBezTo>
                      <a:pt x="685" y="320"/>
                      <a:pt x="684" y="313"/>
                      <a:pt x="678" y="313"/>
                    </a:cubicBezTo>
                    <a:cubicBezTo>
                      <a:pt x="665" y="307"/>
                      <a:pt x="653" y="295"/>
                      <a:pt x="652" y="281"/>
                    </a:cubicBezTo>
                    <a:cubicBezTo>
                      <a:pt x="650" y="280"/>
                      <a:pt x="651" y="278"/>
                      <a:pt x="649" y="278"/>
                    </a:cubicBezTo>
                    <a:cubicBezTo>
                      <a:pt x="644" y="282"/>
                      <a:pt x="648" y="288"/>
                      <a:pt x="648" y="293"/>
                    </a:cubicBezTo>
                    <a:cubicBezTo>
                      <a:pt x="655" y="300"/>
                      <a:pt x="660" y="310"/>
                      <a:pt x="670" y="314"/>
                    </a:cubicBezTo>
                    <a:cubicBezTo>
                      <a:pt x="669" y="317"/>
                      <a:pt x="666" y="321"/>
                      <a:pt x="667" y="326"/>
                    </a:cubicBezTo>
                    <a:cubicBezTo>
                      <a:pt x="668" y="327"/>
                      <a:pt x="672" y="331"/>
                      <a:pt x="674" y="328"/>
                    </a:cubicBezTo>
                    <a:cubicBezTo>
                      <a:pt x="677" y="324"/>
                      <a:pt x="669" y="322"/>
                      <a:pt x="674" y="320"/>
                    </a:cubicBezTo>
                    <a:cubicBezTo>
                      <a:pt x="678" y="319"/>
                      <a:pt x="680" y="323"/>
                      <a:pt x="682" y="325"/>
                    </a:cubicBezTo>
                    <a:cubicBezTo>
                      <a:pt x="682" y="331"/>
                      <a:pt x="682" y="338"/>
                      <a:pt x="689" y="340"/>
                    </a:cubicBezTo>
                    <a:cubicBezTo>
                      <a:pt x="692" y="342"/>
                      <a:pt x="695" y="347"/>
                      <a:pt x="694" y="351"/>
                    </a:cubicBezTo>
                    <a:cubicBezTo>
                      <a:pt x="688" y="349"/>
                      <a:pt x="685" y="342"/>
                      <a:pt x="679" y="343"/>
                    </a:cubicBezTo>
                    <a:cubicBezTo>
                      <a:pt x="674" y="340"/>
                      <a:pt x="670" y="337"/>
                      <a:pt x="665" y="336"/>
                    </a:cubicBezTo>
                    <a:cubicBezTo>
                      <a:pt x="654" y="322"/>
                      <a:pt x="654" y="322"/>
                      <a:pt x="654" y="322"/>
                    </a:cubicBezTo>
                    <a:cubicBezTo>
                      <a:pt x="652" y="315"/>
                      <a:pt x="654" y="307"/>
                      <a:pt x="650" y="302"/>
                    </a:cubicBezTo>
                    <a:cubicBezTo>
                      <a:pt x="647" y="302"/>
                      <a:pt x="648" y="305"/>
                      <a:pt x="646" y="308"/>
                    </a:cubicBezTo>
                    <a:cubicBezTo>
                      <a:pt x="647" y="323"/>
                      <a:pt x="639" y="337"/>
                      <a:pt x="631" y="350"/>
                    </a:cubicBezTo>
                    <a:cubicBezTo>
                      <a:pt x="625" y="361"/>
                      <a:pt x="612" y="365"/>
                      <a:pt x="603" y="371"/>
                    </a:cubicBezTo>
                    <a:cubicBezTo>
                      <a:pt x="590" y="373"/>
                      <a:pt x="578" y="373"/>
                      <a:pt x="567" y="368"/>
                    </a:cubicBezTo>
                    <a:cubicBezTo>
                      <a:pt x="556" y="359"/>
                      <a:pt x="543" y="354"/>
                      <a:pt x="538" y="341"/>
                    </a:cubicBezTo>
                    <a:cubicBezTo>
                      <a:pt x="534" y="327"/>
                      <a:pt x="538" y="312"/>
                      <a:pt x="547" y="302"/>
                    </a:cubicBezTo>
                    <a:cubicBezTo>
                      <a:pt x="557" y="296"/>
                      <a:pt x="568" y="287"/>
                      <a:pt x="579" y="295"/>
                    </a:cubicBezTo>
                    <a:cubicBezTo>
                      <a:pt x="582" y="296"/>
                      <a:pt x="586" y="299"/>
                      <a:pt x="586" y="302"/>
                    </a:cubicBezTo>
                    <a:cubicBezTo>
                      <a:pt x="587" y="310"/>
                      <a:pt x="584" y="317"/>
                      <a:pt x="578" y="322"/>
                    </a:cubicBezTo>
                    <a:cubicBezTo>
                      <a:pt x="573" y="322"/>
                      <a:pt x="569" y="323"/>
                      <a:pt x="566" y="318"/>
                    </a:cubicBezTo>
                    <a:cubicBezTo>
                      <a:pt x="565" y="316"/>
                      <a:pt x="565" y="312"/>
                      <a:pt x="566" y="310"/>
                    </a:cubicBezTo>
                    <a:cubicBezTo>
                      <a:pt x="567" y="306"/>
                      <a:pt x="572" y="307"/>
                      <a:pt x="570" y="303"/>
                    </a:cubicBezTo>
                    <a:cubicBezTo>
                      <a:pt x="569" y="302"/>
                      <a:pt x="566" y="302"/>
                      <a:pt x="565" y="303"/>
                    </a:cubicBezTo>
                    <a:cubicBezTo>
                      <a:pt x="560" y="306"/>
                      <a:pt x="559" y="313"/>
                      <a:pt x="560" y="319"/>
                    </a:cubicBezTo>
                    <a:cubicBezTo>
                      <a:pt x="562" y="325"/>
                      <a:pt x="571" y="325"/>
                      <a:pt x="571" y="332"/>
                    </a:cubicBezTo>
                    <a:cubicBezTo>
                      <a:pt x="575" y="338"/>
                      <a:pt x="582" y="337"/>
                      <a:pt x="588" y="338"/>
                    </a:cubicBezTo>
                    <a:cubicBezTo>
                      <a:pt x="602" y="336"/>
                      <a:pt x="618" y="325"/>
                      <a:pt x="624" y="311"/>
                    </a:cubicBezTo>
                    <a:cubicBezTo>
                      <a:pt x="626" y="304"/>
                      <a:pt x="627" y="293"/>
                      <a:pt x="623" y="287"/>
                    </a:cubicBezTo>
                    <a:cubicBezTo>
                      <a:pt x="621" y="286"/>
                      <a:pt x="619" y="285"/>
                      <a:pt x="617" y="285"/>
                    </a:cubicBezTo>
                    <a:cubicBezTo>
                      <a:pt x="611" y="280"/>
                      <a:pt x="605" y="276"/>
                      <a:pt x="596" y="277"/>
                    </a:cubicBezTo>
                    <a:cubicBezTo>
                      <a:pt x="585" y="280"/>
                      <a:pt x="585" y="280"/>
                      <a:pt x="585" y="280"/>
                    </a:cubicBezTo>
                    <a:cubicBezTo>
                      <a:pt x="593" y="274"/>
                      <a:pt x="605" y="272"/>
                      <a:pt x="615" y="274"/>
                    </a:cubicBezTo>
                    <a:cubicBezTo>
                      <a:pt x="620" y="274"/>
                      <a:pt x="623" y="284"/>
                      <a:pt x="628" y="278"/>
                    </a:cubicBezTo>
                    <a:cubicBezTo>
                      <a:pt x="632" y="280"/>
                      <a:pt x="637" y="282"/>
                      <a:pt x="642" y="280"/>
                    </a:cubicBezTo>
                    <a:cubicBezTo>
                      <a:pt x="646" y="279"/>
                      <a:pt x="649" y="275"/>
                      <a:pt x="650" y="271"/>
                    </a:cubicBezTo>
                    <a:cubicBezTo>
                      <a:pt x="652" y="265"/>
                      <a:pt x="647" y="262"/>
                      <a:pt x="645" y="258"/>
                    </a:cubicBezTo>
                    <a:cubicBezTo>
                      <a:pt x="637" y="258"/>
                      <a:pt x="639" y="249"/>
                      <a:pt x="638" y="244"/>
                    </a:cubicBezTo>
                    <a:cubicBezTo>
                      <a:pt x="640" y="231"/>
                      <a:pt x="647" y="219"/>
                      <a:pt x="658" y="211"/>
                    </a:cubicBezTo>
                    <a:cubicBezTo>
                      <a:pt x="661" y="213"/>
                      <a:pt x="663" y="210"/>
                      <a:pt x="665" y="209"/>
                    </a:cubicBezTo>
                    <a:cubicBezTo>
                      <a:pt x="663" y="206"/>
                      <a:pt x="663" y="206"/>
                      <a:pt x="663" y="206"/>
                    </a:cubicBezTo>
                    <a:cubicBezTo>
                      <a:pt x="670" y="199"/>
                      <a:pt x="680" y="196"/>
                      <a:pt x="690" y="195"/>
                    </a:cubicBezTo>
                    <a:cubicBezTo>
                      <a:pt x="694" y="200"/>
                      <a:pt x="701" y="203"/>
                      <a:pt x="707" y="200"/>
                    </a:cubicBezTo>
                    <a:cubicBezTo>
                      <a:pt x="710" y="196"/>
                      <a:pt x="715" y="198"/>
                      <a:pt x="719" y="201"/>
                    </a:cubicBezTo>
                    <a:cubicBezTo>
                      <a:pt x="732" y="209"/>
                      <a:pt x="741" y="224"/>
                      <a:pt x="744" y="239"/>
                    </a:cubicBezTo>
                    <a:cubicBezTo>
                      <a:pt x="748" y="253"/>
                      <a:pt x="740" y="265"/>
                      <a:pt x="730" y="272"/>
                    </a:cubicBezTo>
                    <a:cubicBezTo>
                      <a:pt x="724" y="275"/>
                      <a:pt x="716" y="278"/>
                      <a:pt x="709" y="274"/>
                    </a:cubicBezTo>
                    <a:cubicBezTo>
                      <a:pt x="701" y="271"/>
                      <a:pt x="702" y="261"/>
                      <a:pt x="702" y="254"/>
                    </a:cubicBezTo>
                    <a:cubicBezTo>
                      <a:pt x="704" y="249"/>
                      <a:pt x="710" y="248"/>
                      <a:pt x="715" y="250"/>
                    </a:cubicBezTo>
                    <a:cubicBezTo>
                      <a:pt x="716" y="254"/>
                      <a:pt x="713" y="259"/>
                      <a:pt x="717" y="263"/>
                    </a:cubicBezTo>
                    <a:cubicBezTo>
                      <a:pt x="725" y="261"/>
                      <a:pt x="721" y="254"/>
                      <a:pt x="723" y="249"/>
                    </a:cubicBezTo>
                    <a:cubicBezTo>
                      <a:pt x="728" y="241"/>
                      <a:pt x="726" y="230"/>
                      <a:pt x="723" y="221"/>
                    </a:cubicBezTo>
                    <a:cubicBezTo>
                      <a:pt x="714" y="208"/>
                      <a:pt x="699" y="203"/>
                      <a:pt x="685" y="205"/>
                    </a:cubicBezTo>
                    <a:cubicBezTo>
                      <a:pt x="681" y="209"/>
                      <a:pt x="676" y="211"/>
                      <a:pt x="671" y="213"/>
                    </a:cubicBezTo>
                    <a:cubicBezTo>
                      <a:pt x="659" y="223"/>
                      <a:pt x="654" y="237"/>
                      <a:pt x="654" y="251"/>
                    </a:cubicBezTo>
                    <a:cubicBezTo>
                      <a:pt x="656" y="258"/>
                      <a:pt x="653" y="266"/>
                      <a:pt x="656" y="272"/>
                    </a:cubicBezTo>
                    <a:cubicBezTo>
                      <a:pt x="670" y="306"/>
                      <a:pt x="710" y="311"/>
                      <a:pt x="738" y="326"/>
                    </a:cubicBezTo>
                    <a:cubicBezTo>
                      <a:pt x="755" y="336"/>
                      <a:pt x="769" y="349"/>
                      <a:pt x="781" y="364"/>
                    </a:cubicBezTo>
                    <a:cubicBezTo>
                      <a:pt x="786" y="372"/>
                      <a:pt x="783" y="382"/>
                      <a:pt x="786" y="390"/>
                    </a:cubicBezTo>
                    <a:cubicBezTo>
                      <a:pt x="795" y="402"/>
                      <a:pt x="795" y="418"/>
                      <a:pt x="794" y="434"/>
                    </a:cubicBezTo>
                    <a:cubicBezTo>
                      <a:pt x="793" y="435"/>
                      <a:pt x="792" y="438"/>
                      <a:pt x="790" y="439"/>
                    </a:cubicBezTo>
                    <a:close/>
                    <a:moveTo>
                      <a:pt x="780" y="703"/>
                    </a:moveTo>
                    <a:cubicBezTo>
                      <a:pt x="779" y="705"/>
                      <a:pt x="776" y="703"/>
                      <a:pt x="774" y="703"/>
                    </a:cubicBezTo>
                    <a:cubicBezTo>
                      <a:pt x="770" y="700"/>
                      <a:pt x="767" y="696"/>
                      <a:pt x="767" y="690"/>
                    </a:cubicBezTo>
                    <a:cubicBezTo>
                      <a:pt x="768" y="688"/>
                      <a:pt x="772" y="686"/>
                      <a:pt x="769" y="683"/>
                    </a:cubicBezTo>
                    <a:cubicBezTo>
                      <a:pt x="765" y="684"/>
                      <a:pt x="761" y="683"/>
                      <a:pt x="757" y="681"/>
                    </a:cubicBezTo>
                    <a:cubicBezTo>
                      <a:pt x="756" y="678"/>
                      <a:pt x="755" y="675"/>
                      <a:pt x="757" y="672"/>
                    </a:cubicBezTo>
                    <a:cubicBezTo>
                      <a:pt x="759" y="668"/>
                      <a:pt x="764" y="665"/>
                      <a:pt x="768" y="664"/>
                    </a:cubicBezTo>
                    <a:cubicBezTo>
                      <a:pt x="771" y="663"/>
                      <a:pt x="772" y="666"/>
                      <a:pt x="773" y="668"/>
                    </a:cubicBezTo>
                    <a:cubicBezTo>
                      <a:pt x="773" y="670"/>
                      <a:pt x="772" y="673"/>
                      <a:pt x="774" y="675"/>
                    </a:cubicBezTo>
                    <a:cubicBezTo>
                      <a:pt x="775" y="676"/>
                      <a:pt x="777" y="676"/>
                      <a:pt x="778" y="674"/>
                    </a:cubicBezTo>
                    <a:cubicBezTo>
                      <a:pt x="782" y="670"/>
                      <a:pt x="778" y="666"/>
                      <a:pt x="776" y="662"/>
                    </a:cubicBezTo>
                    <a:cubicBezTo>
                      <a:pt x="778" y="649"/>
                      <a:pt x="774" y="639"/>
                      <a:pt x="772" y="629"/>
                    </a:cubicBezTo>
                    <a:cubicBezTo>
                      <a:pt x="776" y="628"/>
                      <a:pt x="780" y="626"/>
                      <a:pt x="784" y="628"/>
                    </a:cubicBezTo>
                    <a:cubicBezTo>
                      <a:pt x="803" y="650"/>
                      <a:pt x="788" y="680"/>
                      <a:pt x="780" y="703"/>
                    </a:cubicBezTo>
                    <a:close/>
                    <a:moveTo>
                      <a:pt x="783" y="621"/>
                    </a:moveTo>
                    <a:cubicBezTo>
                      <a:pt x="776" y="625"/>
                      <a:pt x="767" y="625"/>
                      <a:pt x="760" y="623"/>
                    </a:cubicBezTo>
                    <a:cubicBezTo>
                      <a:pt x="756" y="619"/>
                      <a:pt x="758" y="614"/>
                      <a:pt x="759" y="609"/>
                    </a:cubicBezTo>
                    <a:cubicBezTo>
                      <a:pt x="762" y="608"/>
                      <a:pt x="763" y="606"/>
                      <a:pt x="766" y="607"/>
                    </a:cubicBezTo>
                    <a:cubicBezTo>
                      <a:pt x="768" y="610"/>
                      <a:pt x="771" y="612"/>
                      <a:pt x="773" y="610"/>
                    </a:cubicBezTo>
                    <a:cubicBezTo>
                      <a:pt x="775" y="608"/>
                      <a:pt x="773" y="607"/>
                      <a:pt x="772" y="605"/>
                    </a:cubicBezTo>
                    <a:cubicBezTo>
                      <a:pt x="769" y="601"/>
                      <a:pt x="765" y="600"/>
                      <a:pt x="761" y="602"/>
                    </a:cubicBezTo>
                    <a:cubicBezTo>
                      <a:pt x="753" y="604"/>
                      <a:pt x="747" y="597"/>
                      <a:pt x="739" y="596"/>
                    </a:cubicBezTo>
                    <a:cubicBezTo>
                      <a:pt x="724" y="590"/>
                      <a:pt x="706" y="578"/>
                      <a:pt x="705" y="560"/>
                    </a:cubicBezTo>
                    <a:cubicBezTo>
                      <a:pt x="709" y="554"/>
                      <a:pt x="712" y="547"/>
                      <a:pt x="709" y="541"/>
                    </a:cubicBezTo>
                    <a:cubicBezTo>
                      <a:pt x="696" y="529"/>
                      <a:pt x="711" y="517"/>
                      <a:pt x="714" y="506"/>
                    </a:cubicBezTo>
                    <a:cubicBezTo>
                      <a:pt x="726" y="492"/>
                      <a:pt x="726" y="492"/>
                      <a:pt x="726" y="492"/>
                    </a:cubicBezTo>
                    <a:cubicBezTo>
                      <a:pt x="744" y="487"/>
                      <a:pt x="766" y="485"/>
                      <a:pt x="775" y="467"/>
                    </a:cubicBezTo>
                    <a:cubicBezTo>
                      <a:pt x="777" y="464"/>
                      <a:pt x="779" y="467"/>
                      <a:pt x="779" y="468"/>
                    </a:cubicBezTo>
                    <a:cubicBezTo>
                      <a:pt x="781" y="479"/>
                      <a:pt x="769" y="480"/>
                      <a:pt x="764" y="485"/>
                    </a:cubicBezTo>
                    <a:cubicBezTo>
                      <a:pt x="746" y="492"/>
                      <a:pt x="733" y="509"/>
                      <a:pt x="725" y="525"/>
                    </a:cubicBezTo>
                    <a:cubicBezTo>
                      <a:pt x="723" y="534"/>
                      <a:pt x="723" y="545"/>
                      <a:pt x="728" y="552"/>
                    </a:cubicBezTo>
                    <a:cubicBezTo>
                      <a:pt x="732" y="561"/>
                      <a:pt x="741" y="562"/>
                      <a:pt x="750" y="562"/>
                    </a:cubicBezTo>
                    <a:cubicBezTo>
                      <a:pt x="754" y="560"/>
                      <a:pt x="761" y="557"/>
                      <a:pt x="766" y="560"/>
                    </a:cubicBezTo>
                    <a:cubicBezTo>
                      <a:pt x="775" y="558"/>
                      <a:pt x="775" y="558"/>
                      <a:pt x="775" y="558"/>
                    </a:cubicBezTo>
                    <a:cubicBezTo>
                      <a:pt x="774" y="563"/>
                      <a:pt x="768" y="565"/>
                      <a:pt x="764" y="569"/>
                    </a:cubicBezTo>
                    <a:cubicBezTo>
                      <a:pt x="757" y="574"/>
                      <a:pt x="747" y="571"/>
                      <a:pt x="740" y="569"/>
                    </a:cubicBezTo>
                    <a:cubicBezTo>
                      <a:pt x="723" y="556"/>
                      <a:pt x="723" y="556"/>
                      <a:pt x="723" y="556"/>
                    </a:cubicBezTo>
                    <a:cubicBezTo>
                      <a:pt x="719" y="551"/>
                      <a:pt x="718" y="543"/>
                      <a:pt x="719" y="536"/>
                    </a:cubicBezTo>
                    <a:cubicBezTo>
                      <a:pt x="718" y="534"/>
                      <a:pt x="718" y="534"/>
                      <a:pt x="718" y="534"/>
                    </a:cubicBezTo>
                    <a:cubicBezTo>
                      <a:pt x="710" y="542"/>
                      <a:pt x="713" y="552"/>
                      <a:pt x="716" y="560"/>
                    </a:cubicBezTo>
                    <a:cubicBezTo>
                      <a:pt x="719" y="568"/>
                      <a:pt x="727" y="574"/>
                      <a:pt x="733" y="579"/>
                    </a:cubicBezTo>
                    <a:cubicBezTo>
                      <a:pt x="736" y="582"/>
                      <a:pt x="741" y="585"/>
                      <a:pt x="746" y="586"/>
                    </a:cubicBezTo>
                    <a:cubicBezTo>
                      <a:pt x="774" y="596"/>
                      <a:pt x="774" y="596"/>
                      <a:pt x="774" y="596"/>
                    </a:cubicBezTo>
                    <a:cubicBezTo>
                      <a:pt x="779" y="597"/>
                      <a:pt x="784" y="600"/>
                      <a:pt x="786" y="605"/>
                    </a:cubicBezTo>
                    <a:cubicBezTo>
                      <a:pt x="786" y="610"/>
                      <a:pt x="787" y="618"/>
                      <a:pt x="783" y="621"/>
                    </a:cubicBezTo>
                    <a:close/>
                    <a:moveTo>
                      <a:pt x="776" y="773"/>
                    </a:moveTo>
                    <a:cubicBezTo>
                      <a:pt x="766" y="780"/>
                      <a:pt x="755" y="781"/>
                      <a:pt x="744" y="780"/>
                    </a:cubicBezTo>
                    <a:cubicBezTo>
                      <a:pt x="737" y="773"/>
                      <a:pt x="728" y="769"/>
                      <a:pt x="725" y="759"/>
                    </a:cubicBezTo>
                    <a:cubicBezTo>
                      <a:pt x="720" y="752"/>
                      <a:pt x="731" y="749"/>
                      <a:pt x="729" y="741"/>
                    </a:cubicBezTo>
                    <a:cubicBezTo>
                      <a:pt x="729" y="735"/>
                      <a:pt x="724" y="731"/>
                      <a:pt x="720" y="728"/>
                    </a:cubicBezTo>
                    <a:cubicBezTo>
                      <a:pt x="715" y="727"/>
                      <a:pt x="715" y="727"/>
                      <a:pt x="715" y="727"/>
                    </a:cubicBezTo>
                    <a:cubicBezTo>
                      <a:pt x="712" y="720"/>
                      <a:pt x="715" y="713"/>
                      <a:pt x="718" y="707"/>
                    </a:cubicBezTo>
                    <a:cubicBezTo>
                      <a:pt x="723" y="698"/>
                      <a:pt x="733" y="701"/>
                      <a:pt x="741" y="698"/>
                    </a:cubicBezTo>
                    <a:cubicBezTo>
                      <a:pt x="744" y="697"/>
                      <a:pt x="743" y="700"/>
                      <a:pt x="743" y="701"/>
                    </a:cubicBezTo>
                    <a:cubicBezTo>
                      <a:pt x="744" y="707"/>
                      <a:pt x="732" y="711"/>
                      <a:pt x="739" y="716"/>
                    </a:cubicBezTo>
                    <a:cubicBezTo>
                      <a:pt x="748" y="713"/>
                      <a:pt x="755" y="720"/>
                      <a:pt x="761" y="724"/>
                    </a:cubicBezTo>
                    <a:cubicBezTo>
                      <a:pt x="765" y="729"/>
                      <a:pt x="768" y="734"/>
                      <a:pt x="766" y="740"/>
                    </a:cubicBezTo>
                    <a:cubicBezTo>
                      <a:pt x="764" y="735"/>
                      <a:pt x="761" y="730"/>
                      <a:pt x="759" y="726"/>
                    </a:cubicBezTo>
                    <a:cubicBezTo>
                      <a:pt x="752" y="722"/>
                      <a:pt x="746" y="718"/>
                      <a:pt x="739" y="721"/>
                    </a:cubicBezTo>
                    <a:cubicBezTo>
                      <a:pt x="734" y="726"/>
                      <a:pt x="731" y="733"/>
                      <a:pt x="730" y="741"/>
                    </a:cubicBezTo>
                    <a:cubicBezTo>
                      <a:pt x="730" y="747"/>
                      <a:pt x="733" y="751"/>
                      <a:pt x="738" y="756"/>
                    </a:cubicBezTo>
                    <a:cubicBezTo>
                      <a:pt x="745" y="759"/>
                      <a:pt x="753" y="761"/>
                      <a:pt x="760" y="759"/>
                    </a:cubicBezTo>
                    <a:cubicBezTo>
                      <a:pt x="769" y="756"/>
                      <a:pt x="764" y="738"/>
                      <a:pt x="776" y="745"/>
                    </a:cubicBezTo>
                    <a:cubicBezTo>
                      <a:pt x="781" y="746"/>
                      <a:pt x="782" y="752"/>
                      <a:pt x="783" y="756"/>
                    </a:cubicBezTo>
                    <a:cubicBezTo>
                      <a:pt x="785" y="763"/>
                      <a:pt x="779" y="768"/>
                      <a:pt x="776" y="773"/>
                    </a:cubicBezTo>
                    <a:close/>
                    <a:moveTo>
                      <a:pt x="769" y="227"/>
                    </a:moveTo>
                    <a:cubicBezTo>
                      <a:pt x="766" y="227"/>
                      <a:pt x="766" y="224"/>
                      <a:pt x="764" y="223"/>
                    </a:cubicBezTo>
                    <a:cubicBezTo>
                      <a:pt x="763" y="221"/>
                      <a:pt x="766" y="219"/>
                      <a:pt x="768" y="220"/>
                    </a:cubicBezTo>
                    <a:cubicBezTo>
                      <a:pt x="770" y="220"/>
                      <a:pt x="772" y="220"/>
                      <a:pt x="772" y="222"/>
                    </a:cubicBezTo>
                    <a:cubicBezTo>
                      <a:pt x="773" y="224"/>
                      <a:pt x="771" y="227"/>
                      <a:pt x="769" y="227"/>
                    </a:cubicBezTo>
                    <a:close/>
                    <a:moveTo>
                      <a:pt x="767" y="797"/>
                    </a:moveTo>
                    <a:cubicBezTo>
                      <a:pt x="761" y="796"/>
                      <a:pt x="760" y="790"/>
                      <a:pt x="756" y="787"/>
                    </a:cubicBezTo>
                    <a:cubicBezTo>
                      <a:pt x="756" y="786"/>
                      <a:pt x="756" y="786"/>
                      <a:pt x="756" y="786"/>
                    </a:cubicBezTo>
                    <a:cubicBezTo>
                      <a:pt x="761" y="785"/>
                      <a:pt x="769" y="779"/>
                      <a:pt x="774" y="786"/>
                    </a:cubicBezTo>
                    <a:cubicBezTo>
                      <a:pt x="776" y="787"/>
                      <a:pt x="776" y="790"/>
                      <a:pt x="778" y="791"/>
                    </a:cubicBezTo>
                    <a:cubicBezTo>
                      <a:pt x="776" y="796"/>
                      <a:pt x="771" y="795"/>
                      <a:pt x="767" y="797"/>
                    </a:cubicBezTo>
                    <a:close/>
                    <a:moveTo>
                      <a:pt x="760" y="20"/>
                    </a:moveTo>
                    <a:cubicBezTo>
                      <a:pt x="750" y="17"/>
                      <a:pt x="740" y="14"/>
                      <a:pt x="732" y="14"/>
                    </a:cubicBezTo>
                    <a:cubicBezTo>
                      <a:pt x="719" y="11"/>
                      <a:pt x="706" y="13"/>
                      <a:pt x="694" y="13"/>
                    </a:cubicBezTo>
                    <a:cubicBezTo>
                      <a:pt x="686" y="13"/>
                      <a:pt x="678" y="18"/>
                      <a:pt x="670" y="18"/>
                    </a:cubicBezTo>
                    <a:cubicBezTo>
                      <a:pt x="669" y="19"/>
                      <a:pt x="668" y="20"/>
                      <a:pt x="666" y="20"/>
                    </a:cubicBezTo>
                    <a:cubicBezTo>
                      <a:pt x="664" y="19"/>
                      <a:pt x="665" y="17"/>
                      <a:pt x="667" y="17"/>
                    </a:cubicBezTo>
                    <a:cubicBezTo>
                      <a:pt x="678" y="12"/>
                      <a:pt x="691" y="11"/>
                      <a:pt x="704" y="9"/>
                    </a:cubicBezTo>
                    <a:cubicBezTo>
                      <a:pt x="716" y="9"/>
                      <a:pt x="731" y="7"/>
                      <a:pt x="744" y="12"/>
                    </a:cubicBezTo>
                    <a:cubicBezTo>
                      <a:pt x="750" y="12"/>
                      <a:pt x="756" y="15"/>
                      <a:pt x="761" y="17"/>
                    </a:cubicBezTo>
                    <a:cubicBezTo>
                      <a:pt x="761" y="18"/>
                      <a:pt x="762" y="19"/>
                      <a:pt x="760" y="20"/>
                    </a:cubicBezTo>
                    <a:close/>
                    <a:moveTo>
                      <a:pt x="771" y="658"/>
                    </a:moveTo>
                    <a:cubicBezTo>
                      <a:pt x="764" y="659"/>
                      <a:pt x="757" y="663"/>
                      <a:pt x="752" y="668"/>
                    </a:cubicBezTo>
                    <a:cubicBezTo>
                      <a:pt x="746" y="674"/>
                      <a:pt x="753" y="683"/>
                      <a:pt x="749" y="689"/>
                    </a:cubicBezTo>
                    <a:cubicBezTo>
                      <a:pt x="741" y="695"/>
                      <a:pt x="730" y="695"/>
                      <a:pt x="720" y="697"/>
                    </a:cubicBezTo>
                    <a:cubicBezTo>
                      <a:pt x="706" y="696"/>
                      <a:pt x="695" y="687"/>
                      <a:pt x="687" y="675"/>
                    </a:cubicBezTo>
                    <a:cubicBezTo>
                      <a:pt x="682" y="664"/>
                      <a:pt x="678" y="651"/>
                      <a:pt x="683" y="639"/>
                    </a:cubicBezTo>
                    <a:cubicBezTo>
                      <a:pt x="686" y="633"/>
                      <a:pt x="690" y="625"/>
                      <a:pt x="697" y="624"/>
                    </a:cubicBezTo>
                    <a:cubicBezTo>
                      <a:pt x="705" y="621"/>
                      <a:pt x="713" y="623"/>
                      <a:pt x="719" y="629"/>
                    </a:cubicBezTo>
                    <a:cubicBezTo>
                      <a:pt x="726" y="636"/>
                      <a:pt x="730" y="647"/>
                      <a:pt x="727" y="658"/>
                    </a:cubicBezTo>
                    <a:cubicBezTo>
                      <a:pt x="724" y="661"/>
                      <a:pt x="719" y="661"/>
                      <a:pt x="715" y="663"/>
                    </a:cubicBezTo>
                    <a:cubicBezTo>
                      <a:pt x="710" y="661"/>
                      <a:pt x="704" y="657"/>
                      <a:pt x="703" y="652"/>
                    </a:cubicBezTo>
                    <a:cubicBezTo>
                      <a:pt x="703" y="648"/>
                      <a:pt x="703" y="645"/>
                      <a:pt x="705" y="643"/>
                    </a:cubicBezTo>
                    <a:cubicBezTo>
                      <a:pt x="704" y="641"/>
                      <a:pt x="702" y="641"/>
                      <a:pt x="700" y="642"/>
                    </a:cubicBezTo>
                    <a:cubicBezTo>
                      <a:pt x="696" y="644"/>
                      <a:pt x="697" y="649"/>
                      <a:pt x="697" y="652"/>
                    </a:cubicBezTo>
                    <a:cubicBezTo>
                      <a:pt x="701" y="658"/>
                      <a:pt x="705" y="667"/>
                      <a:pt x="713" y="667"/>
                    </a:cubicBezTo>
                    <a:cubicBezTo>
                      <a:pt x="720" y="664"/>
                      <a:pt x="723" y="671"/>
                      <a:pt x="729" y="672"/>
                    </a:cubicBezTo>
                    <a:cubicBezTo>
                      <a:pt x="742" y="671"/>
                      <a:pt x="742" y="671"/>
                      <a:pt x="742" y="671"/>
                    </a:cubicBezTo>
                    <a:cubicBezTo>
                      <a:pt x="751" y="663"/>
                      <a:pt x="763" y="654"/>
                      <a:pt x="760" y="639"/>
                    </a:cubicBezTo>
                    <a:cubicBezTo>
                      <a:pt x="758" y="628"/>
                      <a:pt x="758" y="628"/>
                      <a:pt x="758" y="628"/>
                    </a:cubicBezTo>
                    <a:cubicBezTo>
                      <a:pt x="765" y="626"/>
                      <a:pt x="765" y="634"/>
                      <a:pt x="768" y="637"/>
                    </a:cubicBezTo>
                    <a:cubicBezTo>
                      <a:pt x="771" y="644"/>
                      <a:pt x="771" y="650"/>
                      <a:pt x="771" y="658"/>
                    </a:cubicBezTo>
                    <a:close/>
                    <a:moveTo>
                      <a:pt x="749" y="148"/>
                    </a:moveTo>
                    <a:cubicBezTo>
                      <a:pt x="731" y="155"/>
                      <a:pt x="712" y="147"/>
                      <a:pt x="699" y="134"/>
                    </a:cubicBezTo>
                    <a:cubicBezTo>
                      <a:pt x="691" y="119"/>
                      <a:pt x="674" y="103"/>
                      <a:pt x="685" y="85"/>
                    </a:cubicBezTo>
                    <a:cubicBezTo>
                      <a:pt x="688" y="78"/>
                      <a:pt x="695" y="79"/>
                      <a:pt x="701" y="77"/>
                    </a:cubicBezTo>
                    <a:cubicBezTo>
                      <a:pt x="704" y="78"/>
                      <a:pt x="708" y="77"/>
                      <a:pt x="710" y="80"/>
                    </a:cubicBezTo>
                    <a:cubicBezTo>
                      <a:pt x="705" y="82"/>
                      <a:pt x="698" y="81"/>
                      <a:pt x="695" y="87"/>
                    </a:cubicBezTo>
                    <a:cubicBezTo>
                      <a:pt x="686" y="93"/>
                      <a:pt x="690" y="106"/>
                      <a:pt x="691" y="115"/>
                    </a:cubicBezTo>
                    <a:cubicBezTo>
                      <a:pt x="697" y="129"/>
                      <a:pt x="711" y="142"/>
                      <a:pt x="727" y="144"/>
                    </a:cubicBezTo>
                    <a:cubicBezTo>
                      <a:pt x="735" y="145"/>
                      <a:pt x="741" y="141"/>
                      <a:pt x="747" y="136"/>
                    </a:cubicBezTo>
                    <a:cubicBezTo>
                      <a:pt x="750" y="133"/>
                      <a:pt x="751" y="129"/>
                      <a:pt x="753" y="125"/>
                    </a:cubicBezTo>
                    <a:cubicBezTo>
                      <a:pt x="755" y="125"/>
                      <a:pt x="757" y="127"/>
                      <a:pt x="757" y="130"/>
                    </a:cubicBezTo>
                    <a:cubicBezTo>
                      <a:pt x="758" y="136"/>
                      <a:pt x="755" y="144"/>
                      <a:pt x="749" y="148"/>
                    </a:cubicBezTo>
                    <a:close/>
                    <a:moveTo>
                      <a:pt x="757" y="270"/>
                    </a:moveTo>
                    <a:cubicBezTo>
                      <a:pt x="753" y="272"/>
                      <a:pt x="750" y="268"/>
                      <a:pt x="746" y="267"/>
                    </a:cubicBezTo>
                    <a:cubicBezTo>
                      <a:pt x="746" y="260"/>
                      <a:pt x="751" y="255"/>
                      <a:pt x="751" y="249"/>
                    </a:cubicBezTo>
                    <a:cubicBezTo>
                      <a:pt x="757" y="254"/>
                      <a:pt x="757" y="262"/>
                      <a:pt x="757" y="270"/>
                    </a:cubicBezTo>
                    <a:close/>
                    <a:moveTo>
                      <a:pt x="760" y="830"/>
                    </a:moveTo>
                    <a:cubicBezTo>
                      <a:pt x="756" y="835"/>
                      <a:pt x="749" y="834"/>
                      <a:pt x="743" y="832"/>
                    </a:cubicBezTo>
                    <a:cubicBezTo>
                      <a:pt x="739" y="831"/>
                      <a:pt x="737" y="827"/>
                      <a:pt x="736" y="824"/>
                    </a:cubicBezTo>
                    <a:cubicBezTo>
                      <a:pt x="734" y="818"/>
                      <a:pt x="740" y="816"/>
                      <a:pt x="743" y="814"/>
                    </a:cubicBezTo>
                    <a:cubicBezTo>
                      <a:pt x="746" y="814"/>
                      <a:pt x="752" y="815"/>
                      <a:pt x="752" y="811"/>
                    </a:cubicBezTo>
                    <a:cubicBezTo>
                      <a:pt x="751" y="801"/>
                      <a:pt x="741" y="798"/>
                      <a:pt x="735" y="792"/>
                    </a:cubicBezTo>
                    <a:cubicBezTo>
                      <a:pt x="724" y="789"/>
                      <a:pt x="718" y="778"/>
                      <a:pt x="713" y="769"/>
                    </a:cubicBezTo>
                    <a:cubicBezTo>
                      <a:pt x="713" y="764"/>
                      <a:pt x="713" y="758"/>
                      <a:pt x="718" y="757"/>
                    </a:cubicBezTo>
                    <a:cubicBezTo>
                      <a:pt x="721" y="758"/>
                      <a:pt x="720" y="763"/>
                      <a:pt x="722" y="765"/>
                    </a:cubicBezTo>
                    <a:cubicBezTo>
                      <a:pt x="735" y="787"/>
                      <a:pt x="781" y="797"/>
                      <a:pt x="760" y="830"/>
                    </a:cubicBezTo>
                    <a:close/>
                    <a:moveTo>
                      <a:pt x="755" y="755"/>
                    </a:moveTo>
                    <a:cubicBezTo>
                      <a:pt x="750" y="755"/>
                      <a:pt x="745" y="755"/>
                      <a:pt x="741" y="751"/>
                    </a:cubicBezTo>
                    <a:cubicBezTo>
                      <a:pt x="737" y="747"/>
                      <a:pt x="735" y="741"/>
                      <a:pt x="736" y="736"/>
                    </a:cubicBezTo>
                    <a:cubicBezTo>
                      <a:pt x="738" y="732"/>
                      <a:pt x="738" y="727"/>
                      <a:pt x="742" y="726"/>
                    </a:cubicBezTo>
                    <a:cubicBezTo>
                      <a:pt x="748" y="726"/>
                      <a:pt x="755" y="728"/>
                      <a:pt x="758" y="734"/>
                    </a:cubicBezTo>
                    <a:cubicBezTo>
                      <a:pt x="760" y="741"/>
                      <a:pt x="763" y="752"/>
                      <a:pt x="755" y="755"/>
                    </a:cubicBezTo>
                    <a:close/>
                    <a:moveTo>
                      <a:pt x="747" y="105"/>
                    </a:moveTo>
                    <a:cubicBezTo>
                      <a:pt x="740" y="99"/>
                      <a:pt x="732" y="92"/>
                      <a:pt x="727" y="86"/>
                    </a:cubicBezTo>
                    <a:cubicBezTo>
                      <a:pt x="727" y="84"/>
                      <a:pt x="729" y="83"/>
                      <a:pt x="730" y="84"/>
                    </a:cubicBezTo>
                    <a:cubicBezTo>
                      <a:pt x="738" y="88"/>
                      <a:pt x="742" y="96"/>
                      <a:pt x="747" y="102"/>
                    </a:cubicBezTo>
                    <a:cubicBezTo>
                      <a:pt x="748" y="104"/>
                      <a:pt x="748" y="104"/>
                      <a:pt x="747" y="105"/>
                    </a:cubicBezTo>
                    <a:close/>
                    <a:moveTo>
                      <a:pt x="740" y="135"/>
                    </a:moveTo>
                    <a:cubicBezTo>
                      <a:pt x="733" y="142"/>
                      <a:pt x="723" y="138"/>
                      <a:pt x="715" y="136"/>
                    </a:cubicBezTo>
                    <a:cubicBezTo>
                      <a:pt x="703" y="125"/>
                      <a:pt x="691" y="112"/>
                      <a:pt x="696" y="93"/>
                    </a:cubicBezTo>
                    <a:cubicBezTo>
                      <a:pt x="701" y="85"/>
                      <a:pt x="711" y="87"/>
                      <a:pt x="719" y="88"/>
                    </a:cubicBezTo>
                    <a:cubicBezTo>
                      <a:pt x="725" y="91"/>
                      <a:pt x="725" y="91"/>
                      <a:pt x="725" y="91"/>
                    </a:cubicBezTo>
                    <a:cubicBezTo>
                      <a:pt x="731" y="100"/>
                      <a:pt x="744" y="105"/>
                      <a:pt x="744" y="117"/>
                    </a:cubicBezTo>
                    <a:cubicBezTo>
                      <a:pt x="748" y="123"/>
                      <a:pt x="745" y="130"/>
                      <a:pt x="740" y="135"/>
                    </a:cubicBezTo>
                    <a:close/>
                    <a:moveTo>
                      <a:pt x="736" y="666"/>
                    </a:moveTo>
                    <a:cubicBezTo>
                      <a:pt x="734" y="666"/>
                      <a:pt x="729" y="667"/>
                      <a:pt x="729" y="665"/>
                    </a:cubicBezTo>
                    <a:cubicBezTo>
                      <a:pt x="731" y="658"/>
                      <a:pt x="741" y="665"/>
                      <a:pt x="745" y="657"/>
                    </a:cubicBezTo>
                    <a:cubicBezTo>
                      <a:pt x="748" y="653"/>
                      <a:pt x="749" y="648"/>
                      <a:pt x="748" y="643"/>
                    </a:cubicBezTo>
                    <a:cubicBezTo>
                      <a:pt x="747" y="634"/>
                      <a:pt x="742" y="627"/>
                      <a:pt x="736" y="622"/>
                    </a:cubicBezTo>
                    <a:cubicBezTo>
                      <a:pt x="731" y="620"/>
                      <a:pt x="725" y="616"/>
                      <a:pt x="720" y="621"/>
                    </a:cubicBezTo>
                    <a:cubicBezTo>
                      <a:pt x="718" y="621"/>
                      <a:pt x="715" y="619"/>
                      <a:pt x="715" y="617"/>
                    </a:cubicBezTo>
                    <a:cubicBezTo>
                      <a:pt x="721" y="611"/>
                      <a:pt x="730" y="616"/>
                      <a:pt x="736" y="617"/>
                    </a:cubicBezTo>
                    <a:cubicBezTo>
                      <a:pt x="747" y="621"/>
                      <a:pt x="753" y="632"/>
                      <a:pt x="755" y="644"/>
                    </a:cubicBezTo>
                    <a:cubicBezTo>
                      <a:pt x="753" y="653"/>
                      <a:pt x="747" y="663"/>
                      <a:pt x="736" y="666"/>
                    </a:cubicBezTo>
                    <a:close/>
                    <a:moveTo>
                      <a:pt x="752" y="621"/>
                    </a:moveTo>
                    <a:cubicBezTo>
                      <a:pt x="746" y="617"/>
                      <a:pt x="739" y="612"/>
                      <a:pt x="731" y="610"/>
                    </a:cubicBezTo>
                    <a:cubicBezTo>
                      <a:pt x="719" y="610"/>
                      <a:pt x="709" y="602"/>
                      <a:pt x="700" y="595"/>
                    </a:cubicBezTo>
                    <a:cubicBezTo>
                      <a:pt x="695" y="588"/>
                      <a:pt x="688" y="583"/>
                      <a:pt x="689" y="573"/>
                    </a:cubicBezTo>
                    <a:cubicBezTo>
                      <a:pt x="691" y="570"/>
                      <a:pt x="693" y="562"/>
                      <a:pt x="699" y="564"/>
                    </a:cubicBezTo>
                    <a:cubicBezTo>
                      <a:pt x="701" y="566"/>
                      <a:pt x="700" y="570"/>
                      <a:pt x="702" y="572"/>
                    </a:cubicBezTo>
                    <a:cubicBezTo>
                      <a:pt x="709" y="583"/>
                      <a:pt x="720" y="595"/>
                      <a:pt x="733" y="600"/>
                    </a:cubicBezTo>
                    <a:cubicBezTo>
                      <a:pt x="739" y="602"/>
                      <a:pt x="747" y="604"/>
                      <a:pt x="752" y="609"/>
                    </a:cubicBezTo>
                    <a:cubicBezTo>
                      <a:pt x="751" y="613"/>
                      <a:pt x="752" y="617"/>
                      <a:pt x="752" y="621"/>
                    </a:cubicBezTo>
                    <a:close/>
                    <a:moveTo>
                      <a:pt x="728" y="79"/>
                    </a:moveTo>
                    <a:cubicBezTo>
                      <a:pt x="724" y="80"/>
                      <a:pt x="719" y="80"/>
                      <a:pt x="716" y="77"/>
                    </a:cubicBezTo>
                    <a:cubicBezTo>
                      <a:pt x="713" y="74"/>
                      <a:pt x="712" y="69"/>
                      <a:pt x="714" y="66"/>
                    </a:cubicBezTo>
                    <a:cubicBezTo>
                      <a:pt x="715" y="61"/>
                      <a:pt x="723" y="62"/>
                      <a:pt x="721" y="57"/>
                    </a:cubicBezTo>
                    <a:cubicBezTo>
                      <a:pt x="718" y="56"/>
                      <a:pt x="715" y="57"/>
                      <a:pt x="713" y="59"/>
                    </a:cubicBezTo>
                    <a:cubicBezTo>
                      <a:pt x="709" y="62"/>
                      <a:pt x="706" y="66"/>
                      <a:pt x="705" y="72"/>
                    </a:cubicBezTo>
                    <a:cubicBezTo>
                      <a:pt x="700" y="73"/>
                      <a:pt x="694" y="72"/>
                      <a:pt x="689" y="75"/>
                    </a:cubicBezTo>
                    <a:cubicBezTo>
                      <a:pt x="680" y="77"/>
                      <a:pt x="675" y="86"/>
                      <a:pt x="675" y="95"/>
                    </a:cubicBezTo>
                    <a:cubicBezTo>
                      <a:pt x="677" y="98"/>
                      <a:pt x="676" y="101"/>
                      <a:pt x="676" y="104"/>
                    </a:cubicBezTo>
                    <a:cubicBezTo>
                      <a:pt x="670" y="107"/>
                      <a:pt x="665" y="103"/>
                      <a:pt x="659" y="105"/>
                    </a:cubicBezTo>
                    <a:cubicBezTo>
                      <a:pt x="641" y="110"/>
                      <a:pt x="641" y="110"/>
                      <a:pt x="641" y="110"/>
                    </a:cubicBezTo>
                    <a:cubicBezTo>
                      <a:pt x="639" y="108"/>
                      <a:pt x="639" y="105"/>
                      <a:pt x="638" y="102"/>
                    </a:cubicBezTo>
                    <a:cubicBezTo>
                      <a:pt x="643" y="91"/>
                      <a:pt x="637" y="74"/>
                      <a:pt x="647" y="65"/>
                    </a:cubicBezTo>
                    <a:cubicBezTo>
                      <a:pt x="651" y="67"/>
                      <a:pt x="657" y="68"/>
                      <a:pt x="662" y="67"/>
                    </a:cubicBezTo>
                    <a:cubicBezTo>
                      <a:pt x="669" y="64"/>
                      <a:pt x="672" y="57"/>
                      <a:pt x="672" y="50"/>
                    </a:cubicBezTo>
                    <a:cubicBezTo>
                      <a:pt x="670" y="45"/>
                      <a:pt x="671" y="39"/>
                      <a:pt x="677" y="38"/>
                    </a:cubicBezTo>
                    <a:cubicBezTo>
                      <a:pt x="694" y="34"/>
                      <a:pt x="715" y="27"/>
                      <a:pt x="729" y="39"/>
                    </a:cubicBezTo>
                    <a:cubicBezTo>
                      <a:pt x="737" y="47"/>
                      <a:pt x="743" y="58"/>
                      <a:pt x="740" y="69"/>
                    </a:cubicBezTo>
                    <a:cubicBezTo>
                      <a:pt x="738" y="75"/>
                      <a:pt x="733" y="77"/>
                      <a:pt x="728" y="79"/>
                    </a:cubicBezTo>
                    <a:close/>
                    <a:moveTo>
                      <a:pt x="740" y="436"/>
                    </a:moveTo>
                    <a:cubicBezTo>
                      <a:pt x="737" y="439"/>
                      <a:pt x="732" y="442"/>
                      <a:pt x="727" y="440"/>
                    </a:cubicBezTo>
                    <a:cubicBezTo>
                      <a:pt x="736" y="431"/>
                      <a:pt x="735" y="418"/>
                      <a:pt x="731" y="407"/>
                    </a:cubicBezTo>
                    <a:cubicBezTo>
                      <a:pt x="728" y="402"/>
                      <a:pt x="723" y="397"/>
                      <a:pt x="717" y="394"/>
                    </a:cubicBezTo>
                    <a:cubicBezTo>
                      <a:pt x="717" y="390"/>
                      <a:pt x="721" y="390"/>
                      <a:pt x="722" y="389"/>
                    </a:cubicBezTo>
                    <a:cubicBezTo>
                      <a:pt x="731" y="390"/>
                      <a:pt x="739" y="393"/>
                      <a:pt x="742" y="401"/>
                    </a:cubicBezTo>
                    <a:cubicBezTo>
                      <a:pt x="748" y="412"/>
                      <a:pt x="750" y="426"/>
                      <a:pt x="740" y="436"/>
                    </a:cubicBezTo>
                    <a:close/>
                    <a:moveTo>
                      <a:pt x="743" y="676"/>
                    </a:moveTo>
                    <a:cubicBezTo>
                      <a:pt x="742" y="675"/>
                      <a:pt x="740" y="673"/>
                      <a:pt x="742" y="672"/>
                    </a:cubicBezTo>
                    <a:cubicBezTo>
                      <a:pt x="742" y="671"/>
                      <a:pt x="743" y="673"/>
                      <a:pt x="744" y="673"/>
                    </a:cubicBezTo>
                    <a:cubicBezTo>
                      <a:pt x="744" y="674"/>
                      <a:pt x="744" y="674"/>
                      <a:pt x="743" y="676"/>
                    </a:cubicBezTo>
                    <a:close/>
                    <a:moveTo>
                      <a:pt x="738" y="656"/>
                    </a:moveTo>
                    <a:cubicBezTo>
                      <a:pt x="736" y="657"/>
                      <a:pt x="735" y="657"/>
                      <a:pt x="735" y="655"/>
                    </a:cubicBezTo>
                    <a:cubicBezTo>
                      <a:pt x="736" y="643"/>
                      <a:pt x="729" y="634"/>
                      <a:pt x="726" y="625"/>
                    </a:cubicBezTo>
                    <a:cubicBezTo>
                      <a:pt x="729" y="624"/>
                      <a:pt x="732" y="626"/>
                      <a:pt x="735" y="628"/>
                    </a:cubicBezTo>
                    <a:cubicBezTo>
                      <a:pt x="742" y="636"/>
                      <a:pt x="748" y="650"/>
                      <a:pt x="738" y="656"/>
                    </a:cubicBezTo>
                    <a:close/>
                    <a:moveTo>
                      <a:pt x="743" y="809"/>
                    </a:moveTo>
                    <a:cubicBezTo>
                      <a:pt x="730" y="802"/>
                      <a:pt x="714" y="795"/>
                      <a:pt x="708" y="780"/>
                    </a:cubicBezTo>
                    <a:cubicBezTo>
                      <a:pt x="708" y="776"/>
                      <a:pt x="705" y="773"/>
                      <a:pt x="707" y="770"/>
                    </a:cubicBezTo>
                    <a:cubicBezTo>
                      <a:pt x="709" y="772"/>
                      <a:pt x="710" y="777"/>
                      <a:pt x="713" y="779"/>
                    </a:cubicBezTo>
                    <a:cubicBezTo>
                      <a:pt x="719" y="794"/>
                      <a:pt x="737" y="795"/>
                      <a:pt x="744" y="808"/>
                    </a:cubicBezTo>
                    <a:cubicBezTo>
                      <a:pt x="743" y="809"/>
                      <a:pt x="743" y="809"/>
                      <a:pt x="743" y="809"/>
                    </a:cubicBezTo>
                    <a:close/>
                    <a:moveTo>
                      <a:pt x="703" y="195"/>
                    </a:moveTo>
                    <a:cubicBezTo>
                      <a:pt x="701" y="194"/>
                      <a:pt x="700" y="195"/>
                      <a:pt x="698" y="193"/>
                    </a:cubicBezTo>
                    <a:cubicBezTo>
                      <a:pt x="699" y="191"/>
                      <a:pt x="701" y="189"/>
                      <a:pt x="699" y="187"/>
                    </a:cubicBezTo>
                    <a:cubicBezTo>
                      <a:pt x="695" y="185"/>
                      <a:pt x="693" y="192"/>
                      <a:pt x="688" y="189"/>
                    </a:cubicBezTo>
                    <a:cubicBezTo>
                      <a:pt x="672" y="190"/>
                      <a:pt x="659" y="201"/>
                      <a:pt x="648" y="211"/>
                    </a:cubicBezTo>
                    <a:cubicBezTo>
                      <a:pt x="638" y="224"/>
                      <a:pt x="629" y="240"/>
                      <a:pt x="635" y="258"/>
                    </a:cubicBezTo>
                    <a:cubicBezTo>
                      <a:pt x="637" y="261"/>
                      <a:pt x="643" y="262"/>
                      <a:pt x="645" y="267"/>
                    </a:cubicBezTo>
                    <a:cubicBezTo>
                      <a:pt x="645" y="272"/>
                      <a:pt x="641" y="274"/>
                      <a:pt x="638" y="276"/>
                    </a:cubicBezTo>
                    <a:cubicBezTo>
                      <a:pt x="624" y="278"/>
                      <a:pt x="627" y="262"/>
                      <a:pt x="623" y="254"/>
                    </a:cubicBezTo>
                    <a:cubicBezTo>
                      <a:pt x="622" y="244"/>
                      <a:pt x="625" y="236"/>
                      <a:pt x="626" y="227"/>
                    </a:cubicBezTo>
                    <a:cubicBezTo>
                      <a:pt x="632" y="225"/>
                      <a:pt x="628" y="218"/>
                      <a:pt x="632" y="216"/>
                    </a:cubicBezTo>
                    <a:cubicBezTo>
                      <a:pt x="634" y="213"/>
                      <a:pt x="634" y="213"/>
                      <a:pt x="634" y="213"/>
                    </a:cubicBezTo>
                    <a:cubicBezTo>
                      <a:pt x="636" y="216"/>
                      <a:pt x="636" y="216"/>
                      <a:pt x="636" y="216"/>
                    </a:cubicBezTo>
                    <a:cubicBezTo>
                      <a:pt x="640" y="214"/>
                      <a:pt x="639" y="210"/>
                      <a:pt x="639" y="207"/>
                    </a:cubicBezTo>
                    <a:cubicBezTo>
                      <a:pt x="647" y="192"/>
                      <a:pt x="666" y="185"/>
                      <a:pt x="680" y="178"/>
                    </a:cubicBezTo>
                    <a:cubicBezTo>
                      <a:pt x="692" y="172"/>
                      <a:pt x="708" y="174"/>
                      <a:pt x="719" y="165"/>
                    </a:cubicBezTo>
                    <a:cubicBezTo>
                      <a:pt x="720" y="177"/>
                      <a:pt x="713" y="190"/>
                      <a:pt x="703" y="195"/>
                    </a:cubicBezTo>
                    <a:close/>
                    <a:moveTo>
                      <a:pt x="720" y="751"/>
                    </a:moveTo>
                    <a:cubicBezTo>
                      <a:pt x="717" y="755"/>
                      <a:pt x="711" y="752"/>
                      <a:pt x="710" y="756"/>
                    </a:cubicBezTo>
                    <a:cubicBezTo>
                      <a:pt x="708" y="761"/>
                      <a:pt x="706" y="766"/>
                      <a:pt x="702" y="768"/>
                    </a:cubicBezTo>
                    <a:cubicBezTo>
                      <a:pt x="699" y="768"/>
                      <a:pt x="695" y="771"/>
                      <a:pt x="692" y="769"/>
                    </a:cubicBezTo>
                    <a:cubicBezTo>
                      <a:pt x="708" y="748"/>
                      <a:pt x="686" y="720"/>
                      <a:pt x="702" y="700"/>
                    </a:cubicBezTo>
                    <a:cubicBezTo>
                      <a:pt x="706" y="696"/>
                      <a:pt x="709" y="702"/>
                      <a:pt x="713" y="701"/>
                    </a:cubicBezTo>
                    <a:cubicBezTo>
                      <a:pt x="714" y="706"/>
                      <a:pt x="709" y="709"/>
                      <a:pt x="709" y="713"/>
                    </a:cubicBezTo>
                    <a:cubicBezTo>
                      <a:pt x="707" y="720"/>
                      <a:pt x="710" y="725"/>
                      <a:pt x="710" y="731"/>
                    </a:cubicBezTo>
                    <a:cubicBezTo>
                      <a:pt x="709" y="735"/>
                      <a:pt x="709" y="740"/>
                      <a:pt x="711" y="743"/>
                    </a:cubicBezTo>
                    <a:cubicBezTo>
                      <a:pt x="713" y="744"/>
                      <a:pt x="715" y="741"/>
                      <a:pt x="715" y="739"/>
                    </a:cubicBezTo>
                    <a:cubicBezTo>
                      <a:pt x="715" y="737"/>
                      <a:pt x="716" y="734"/>
                      <a:pt x="718" y="734"/>
                    </a:cubicBezTo>
                    <a:cubicBezTo>
                      <a:pt x="720" y="733"/>
                      <a:pt x="722" y="735"/>
                      <a:pt x="723" y="737"/>
                    </a:cubicBezTo>
                    <a:cubicBezTo>
                      <a:pt x="723" y="742"/>
                      <a:pt x="724" y="748"/>
                      <a:pt x="720" y="751"/>
                    </a:cubicBezTo>
                    <a:close/>
                    <a:moveTo>
                      <a:pt x="698" y="528"/>
                    </a:moveTo>
                    <a:cubicBezTo>
                      <a:pt x="697" y="530"/>
                      <a:pt x="695" y="530"/>
                      <a:pt x="694" y="529"/>
                    </a:cubicBezTo>
                    <a:cubicBezTo>
                      <a:pt x="696" y="515"/>
                      <a:pt x="701" y="502"/>
                      <a:pt x="709" y="492"/>
                    </a:cubicBezTo>
                    <a:cubicBezTo>
                      <a:pt x="711" y="490"/>
                      <a:pt x="715" y="490"/>
                      <a:pt x="717" y="492"/>
                    </a:cubicBezTo>
                    <a:cubicBezTo>
                      <a:pt x="717" y="495"/>
                      <a:pt x="711" y="498"/>
                      <a:pt x="710" y="502"/>
                    </a:cubicBezTo>
                    <a:cubicBezTo>
                      <a:pt x="705" y="511"/>
                      <a:pt x="700" y="519"/>
                      <a:pt x="698" y="528"/>
                    </a:cubicBezTo>
                    <a:close/>
                    <a:moveTo>
                      <a:pt x="708" y="244"/>
                    </a:moveTo>
                    <a:cubicBezTo>
                      <a:pt x="703" y="243"/>
                      <a:pt x="700" y="248"/>
                      <a:pt x="697" y="251"/>
                    </a:cubicBezTo>
                    <a:cubicBezTo>
                      <a:pt x="696" y="255"/>
                      <a:pt x="695" y="260"/>
                      <a:pt x="696" y="265"/>
                    </a:cubicBezTo>
                    <a:cubicBezTo>
                      <a:pt x="693" y="271"/>
                      <a:pt x="685" y="265"/>
                      <a:pt x="680" y="265"/>
                    </a:cubicBezTo>
                    <a:cubicBezTo>
                      <a:pt x="673" y="262"/>
                      <a:pt x="669" y="256"/>
                      <a:pt x="670" y="249"/>
                    </a:cubicBezTo>
                    <a:cubicBezTo>
                      <a:pt x="672" y="237"/>
                      <a:pt x="683" y="225"/>
                      <a:pt x="696" y="222"/>
                    </a:cubicBezTo>
                    <a:cubicBezTo>
                      <a:pt x="701" y="222"/>
                      <a:pt x="705" y="222"/>
                      <a:pt x="709" y="226"/>
                    </a:cubicBezTo>
                    <a:cubicBezTo>
                      <a:pt x="711" y="231"/>
                      <a:pt x="713" y="240"/>
                      <a:pt x="708" y="244"/>
                    </a:cubicBezTo>
                    <a:close/>
                    <a:moveTo>
                      <a:pt x="690" y="519"/>
                    </a:moveTo>
                    <a:cubicBezTo>
                      <a:pt x="690" y="526"/>
                      <a:pt x="683" y="533"/>
                      <a:pt x="690" y="539"/>
                    </a:cubicBezTo>
                    <a:cubicBezTo>
                      <a:pt x="694" y="539"/>
                      <a:pt x="695" y="532"/>
                      <a:pt x="699" y="536"/>
                    </a:cubicBezTo>
                    <a:cubicBezTo>
                      <a:pt x="703" y="539"/>
                      <a:pt x="704" y="543"/>
                      <a:pt x="704" y="548"/>
                    </a:cubicBezTo>
                    <a:cubicBezTo>
                      <a:pt x="703" y="552"/>
                      <a:pt x="702" y="556"/>
                      <a:pt x="698" y="559"/>
                    </a:cubicBezTo>
                    <a:cubicBezTo>
                      <a:pt x="695" y="560"/>
                      <a:pt x="693" y="553"/>
                      <a:pt x="690" y="558"/>
                    </a:cubicBezTo>
                    <a:cubicBezTo>
                      <a:pt x="690" y="564"/>
                      <a:pt x="685" y="569"/>
                      <a:pt x="680" y="573"/>
                    </a:cubicBezTo>
                    <a:cubicBezTo>
                      <a:pt x="678" y="572"/>
                      <a:pt x="674" y="576"/>
                      <a:pt x="673" y="572"/>
                    </a:cubicBezTo>
                    <a:cubicBezTo>
                      <a:pt x="676" y="559"/>
                      <a:pt x="672" y="546"/>
                      <a:pt x="672" y="533"/>
                    </a:cubicBezTo>
                    <a:cubicBezTo>
                      <a:pt x="675" y="516"/>
                      <a:pt x="682" y="495"/>
                      <a:pt x="700" y="488"/>
                    </a:cubicBezTo>
                    <a:cubicBezTo>
                      <a:pt x="701" y="487"/>
                      <a:pt x="703" y="488"/>
                      <a:pt x="703" y="489"/>
                    </a:cubicBezTo>
                    <a:cubicBezTo>
                      <a:pt x="698" y="498"/>
                      <a:pt x="693" y="508"/>
                      <a:pt x="690" y="519"/>
                    </a:cubicBezTo>
                    <a:close/>
                    <a:moveTo>
                      <a:pt x="694" y="702"/>
                    </a:moveTo>
                    <a:cubicBezTo>
                      <a:pt x="692" y="700"/>
                      <a:pt x="687" y="703"/>
                      <a:pt x="689" y="699"/>
                    </a:cubicBezTo>
                    <a:cubicBezTo>
                      <a:pt x="691" y="696"/>
                      <a:pt x="695" y="690"/>
                      <a:pt x="699" y="695"/>
                    </a:cubicBezTo>
                    <a:cubicBezTo>
                      <a:pt x="699" y="698"/>
                      <a:pt x="695" y="700"/>
                      <a:pt x="694" y="702"/>
                    </a:cubicBezTo>
                    <a:close/>
                    <a:moveTo>
                      <a:pt x="676" y="356"/>
                    </a:moveTo>
                    <a:cubicBezTo>
                      <a:pt x="671" y="358"/>
                      <a:pt x="669" y="353"/>
                      <a:pt x="667" y="351"/>
                    </a:cubicBezTo>
                    <a:cubicBezTo>
                      <a:pt x="667" y="348"/>
                      <a:pt x="665" y="346"/>
                      <a:pt x="665" y="343"/>
                    </a:cubicBezTo>
                    <a:cubicBezTo>
                      <a:pt x="667" y="342"/>
                      <a:pt x="670" y="342"/>
                      <a:pt x="672" y="343"/>
                    </a:cubicBezTo>
                    <a:cubicBezTo>
                      <a:pt x="676" y="345"/>
                      <a:pt x="677" y="351"/>
                      <a:pt x="676" y="356"/>
                    </a:cubicBezTo>
                    <a:close/>
                    <a:moveTo>
                      <a:pt x="664" y="57"/>
                    </a:moveTo>
                    <a:cubicBezTo>
                      <a:pt x="661" y="60"/>
                      <a:pt x="658" y="66"/>
                      <a:pt x="653" y="62"/>
                    </a:cubicBezTo>
                    <a:cubicBezTo>
                      <a:pt x="651" y="60"/>
                      <a:pt x="648" y="58"/>
                      <a:pt x="648" y="55"/>
                    </a:cubicBezTo>
                    <a:cubicBezTo>
                      <a:pt x="648" y="52"/>
                      <a:pt x="657" y="50"/>
                      <a:pt x="651" y="47"/>
                    </a:cubicBezTo>
                    <a:cubicBezTo>
                      <a:pt x="647" y="45"/>
                      <a:pt x="644" y="50"/>
                      <a:pt x="642" y="51"/>
                    </a:cubicBezTo>
                    <a:cubicBezTo>
                      <a:pt x="642" y="58"/>
                      <a:pt x="640" y="65"/>
                      <a:pt x="635" y="70"/>
                    </a:cubicBezTo>
                    <a:cubicBezTo>
                      <a:pt x="631" y="77"/>
                      <a:pt x="637" y="86"/>
                      <a:pt x="632" y="92"/>
                    </a:cubicBezTo>
                    <a:cubicBezTo>
                      <a:pt x="627" y="88"/>
                      <a:pt x="620" y="84"/>
                      <a:pt x="621" y="77"/>
                    </a:cubicBezTo>
                    <a:cubicBezTo>
                      <a:pt x="617" y="54"/>
                      <a:pt x="644" y="43"/>
                      <a:pt x="649" y="22"/>
                    </a:cubicBezTo>
                    <a:cubicBezTo>
                      <a:pt x="649" y="17"/>
                      <a:pt x="649" y="14"/>
                      <a:pt x="650" y="10"/>
                    </a:cubicBezTo>
                    <a:cubicBezTo>
                      <a:pt x="655" y="12"/>
                      <a:pt x="657" y="19"/>
                      <a:pt x="659" y="24"/>
                    </a:cubicBezTo>
                    <a:cubicBezTo>
                      <a:pt x="660" y="30"/>
                      <a:pt x="655" y="34"/>
                      <a:pt x="656" y="39"/>
                    </a:cubicBezTo>
                    <a:cubicBezTo>
                      <a:pt x="662" y="44"/>
                      <a:pt x="667" y="49"/>
                      <a:pt x="664" y="57"/>
                    </a:cubicBezTo>
                    <a:close/>
                    <a:moveTo>
                      <a:pt x="649" y="169"/>
                    </a:moveTo>
                    <a:cubicBezTo>
                      <a:pt x="638" y="193"/>
                      <a:pt x="610" y="204"/>
                      <a:pt x="586" y="204"/>
                    </a:cubicBezTo>
                    <a:cubicBezTo>
                      <a:pt x="580" y="201"/>
                      <a:pt x="571" y="205"/>
                      <a:pt x="565" y="200"/>
                    </a:cubicBezTo>
                    <a:cubicBezTo>
                      <a:pt x="563" y="193"/>
                      <a:pt x="553" y="189"/>
                      <a:pt x="557" y="181"/>
                    </a:cubicBezTo>
                    <a:cubicBezTo>
                      <a:pt x="558" y="178"/>
                      <a:pt x="561" y="177"/>
                      <a:pt x="564" y="177"/>
                    </a:cubicBezTo>
                    <a:cubicBezTo>
                      <a:pt x="566" y="177"/>
                      <a:pt x="569" y="178"/>
                      <a:pt x="570" y="180"/>
                    </a:cubicBezTo>
                    <a:cubicBezTo>
                      <a:pt x="569" y="182"/>
                      <a:pt x="568" y="184"/>
                      <a:pt x="569" y="187"/>
                    </a:cubicBezTo>
                    <a:cubicBezTo>
                      <a:pt x="578" y="196"/>
                      <a:pt x="590" y="193"/>
                      <a:pt x="602" y="191"/>
                    </a:cubicBezTo>
                    <a:cubicBezTo>
                      <a:pt x="610" y="185"/>
                      <a:pt x="619" y="182"/>
                      <a:pt x="626" y="175"/>
                    </a:cubicBezTo>
                    <a:cubicBezTo>
                      <a:pt x="632" y="177"/>
                      <a:pt x="629" y="168"/>
                      <a:pt x="633" y="166"/>
                    </a:cubicBezTo>
                    <a:cubicBezTo>
                      <a:pt x="639" y="157"/>
                      <a:pt x="642" y="147"/>
                      <a:pt x="646" y="137"/>
                    </a:cubicBezTo>
                    <a:cubicBezTo>
                      <a:pt x="646" y="135"/>
                      <a:pt x="646" y="133"/>
                      <a:pt x="644" y="133"/>
                    </a:cubicBezTo>
                    <a:cubicBezTo>
                      <a:pt x="631" y="146"/>
                      <a:pt x="633" y="168"/>
                      <a:pt x="614" y="178"/>
                    </a:cubicBezTo>
                    <a:cubicBezTo>
                      <a:pt x="604" y="183"/>
                      <a:pt x="591" y="191"/>
                      <a:pt x="578" y="186"/>
                    </a:cubicBezTo>
                    <a:cubicBezTo>
                      <a:pt x="576" y="183"/>
                      <a:pt x="579" y="175"/>
                      <a:pt x="572" y="173"/>
                    </a:cubicBezTo>
                    <a:cubicBezTo>
                      <a:pt x="579" y="174"/>
                      <a:pt x="590" y="174"/>
                      <a:pt x="597" y="171"/>
                    </a:cubicBezTo>
                    <a:cubicBezTo>
                      <a:pt x="602" y="169"/>
                      <a:pt x="602" y="169"/>
                      <a:pt x="602" y="169"/>
                    </a:cubicBezTo>
                    <a:cubicBezTo>
                      <a:pt x="614" y="158"/>
                      <a:pt x="630" y="148"/>
                      <a:pt x="630" y="129"/>
                    </a:cubicBezTo>
                    <a:cubicBezTo>
                      <a:pt x="627" y="118"/>
                      <a:pt x="622" y="106"/>
                      <a:pt x="611" y="100"/>
                    </a:cubicBezTo>
                    <a:cubicBezTo>
                      <a:pt x="608" y="99"/>
                      <a:pt x="604" y="99"/>
                      <a:pt x="601" y="97"/>
                    </a:cubicBezTo>
                    <a:cubicBezTo>
                      <a:pt x="593" y="95"/>
                      <a:pt x="587" y="100"/>
                      <a:pt x="580" y="100"/>
                    </a:cubicBezTo>
                    <a:cubicBezTo>
                      <a:pt x="579" y="101"/>
                      <a:pt x="578" y="103"/>
                      <a:pt x="579" y="104"/>
                    </a:cubicBezTo>
                    <a:cubicBezTo>
                      <a:pt x="582" y="106"/>
                      <a:pt x="587" y="109"/>
                      <a:pt x="586" y="112"/>
                    </a:cubicBezTo>
                    <a:cubicBezTo>
                      <a:pt x="586" y="116"/>
                      <a:pt x="584" y="120"/>
                      <a:pt x="580" y="121"/>
                    </a:cubicBezTo>
                    <a:cubicBezTo>
                      <a:pt x="575" y="122"/>
                      <a:pt x="570" y="120"/>
                      <a:pt x="566" y="117"/>
                    </a:cubicBezTo>
                    <a:cubicBezTo>
                      <a:pt x="563" y="114"/>
                      <a:pt x="561" y="110"/>
                      <a:pt x="561" y="105"/>
                    </a:cubicBezTo>
                    <a:cubicBezTo>
                      <a:pt x="563" y="92"/>
                      <a:pt x="576" y="88"/>
                      <a:pt x="585" y="83"/>
                    </a:cubicBezTo>
                    <a:cubicBezTo>
                      <a:pt x="599" y="79"/>
                      <a:pt x="613" y="85"/>
                      <a:pt x="624" y="92"/>
                    </a:cubicBezTo>
                    <a:cubicBezTo>
                      <a:pt x="630" y="99"/>
                      <a:pt x="634" y="107"/>
                      <a:pt x="634" y="116"/>
                    </a:cubicBezTo>
                    <a:cubicBezTo>
                      <a:pt x="630" y="119"/>
                      <a:pt x="631" y="124"/>
                      <a:pt x="631" y="129"/>
                    </a:cubicBezTo>
                    <a:cubicBezTo>
                      <a:pt x="633" y="133"/>
                      <a:pt x="637" y="135"/>
                      <a:pt x="641" y="133"/>
                    </a:cubicBezTo>
                    <a:cubicBezTo>
                      <a:pt x="643" y="130"/>
                      <a:pt x="643" y="130"/>
                      <a:pt x="643" y="130"/>
                    </a:cubicBezTo>
                    <a:cubicBezTo>
                      <a:pt x="641" y="128"/>
                      <a:pt x="636" y="127"/>
                      <a:pt x="637" y="123"/>
                    </a:cubicBezTo>
                    <a:cubicBezTo>
                      <a:pt x="640" y="113"/>
                      <a:pt x="651" y="111"/>
                      <a:pt x="660" y="110"/>
                    </a:cubicBezTo>
                    <a:cubicBezTo>
                      <a:pt x="665" y="110"/>
                      <a:pt x="665" y="110"/>
                      <a:pt x="665" y="110"/>
                    </a:cubicBezTo>
                    <a:cubicBezTo>
                      <a:pt x="652" y="127"/>
                      <a:pt x="658" y="150"/>
                      <a:pt x="649" y="169"/>
                    </a:cubicBezTo>
                    <a:close/>
                    <a:moveTo>
                      <a:pt x="634" y="387"/>
                    </a:moveTo>
                    <a:cubicBezTo>
                      <a:pt x="633" y="390"/>
                      <a:pt x="632" y="392"/>
                      <a:pt x="630" y="394"/>
                    </a:cubicBezTo>
                    <a:cubicBezTo>
                      <a:pt x="626" y="392"/>
                      <a:pt x="628" y="387"/>
                      <a:pt x="628" y="383"/>
                    </a:cubicBezTo>
                    <a:cubicBezTo>
                      <a:pt x="635" y="379"/>
                      <a:pt x="625" y="377"/>
                      <a:pt x="625" y="373"/>
                    </a:cubicBezTo>
                    <a:cubicBezTo>
                      <a:pt x="624" y="369"/>
                      <a:pt x="626" y="365"/>
                      <a:pt x="628" y="361"/>
                    </a:cubicBezTo>
                    <a:cubicBezTo>
                      <a:pt x="630" y="360"/>
                      <a:pt x="632" y="358"/>
                      <a:pt x="634" y="359"/>
                    </a:cubicBezTo>
                    <a:cubicBezTo>
                      <a:pt x="633" y="361"/>
                      <a:pt x="635" y="364"/>
                      <a:pt x="636" y="364"/>
                    </a:cubicBezTo>
                    <a:cubicBezTo>
                      <a:pt x="640" y="365"/>
                      <a:pt x="642" y="363"/>
                      <a:pt x="644" y="361"/>
                    </a:cubicBezTo>
                    <a:cubicBezTo>
                      <a:pt x="647" y="354"/>
                      <a:pt x="637" y="355"/>
                      <a:pt x="638" y="349"/>
                    </a:cubicBezTo>
                    <a:cubicBezTo>
                      <a:pt x="643" y="342"/>
                      <a:pt x="646" y="334"/>
                      <a:pt x="650" y="328"/>
                    </a:cubicBezTo>
                    <a:cubicBezTo>
                      <a:pt x="660" y="331"/>
                      <a:pt x="658" y="343"/>
                      <a:pt x="661" y="351"/>
                    </a:cubicBezTo>
                    <a:cubicBezTo>
                      <a:pt x="658" y="366"/>
                      <a:pt x="644" y="377"/>
                      <a:pt x="634" y="387"/>
                    </a:cubicBezTo>
                    <a:close/>
                    <a:moveTo>
                      <a:pt x="638" y="468"/>
                    </a:moveTo>
                    <a:cubicBezTo>
                      <a:pt x="636" y="466"/>
                      <a:pt x="633" y="464"/>
                      <a:pt x="634" y="461"/>
                    </a:cubicBezTo>
                    <a:cubicBezTo>
                      <a:pt x="636" y="457"/>
                      <a:pt x="641" y="460"/>
                      <a:pt x="645" y="460"/>
                    </a:cubicBezTo>
                    <a:cubicBezTo>
                      <a:pt x="645" y="462"/>
                      <a:pt x="645" y="462"/>
                      <a:pt x="645" y="462"/>
                    </a:cubicBezTo>
                    <a:cubicBezTo>
                      <a:pt x="638" y="468"/>
                      <a:pt x="638" y="468"/>
                      <a:pt x="638" y="468"/>
                    </a:cubicBezTo>
                    <a:close/>
                    <a:moveTo>
                      <a:pt x="619" y="463"/>
                    </a:moveTo>
                    <a:cubicBezTo>
                      <a:pt x="613" y="462"/>
                      <a:pt x="605" y="461"/>
                      <a:pt x="600" y="460"/>
                    </a:cubicBezTo>
                    <a:cubicBezTo>
                      <a:pt x="592" y="455"/>
                      <a:pt x="583" y="453"/>
                      <a:pt x="581" y="444"/>
                    </a:cubicBezTo>
                    <a:cubicBezTo>
                      <a:pt x="580" y="423"/>
                      <a:pt x="585" y="400"/>
                      <a:pt x="604" y="387"/>
                    </a:cubicBezTo>
                    <a:cubicBezTo>
                      <a:pt x="619" y="380"/>
                      <a:pt x="619" y="380"/>
                      <a:pt x="619" y="380"/>
                    </a:cubicBezTo>
                    <a:cubicBezTo>
                      <a:pt x="622" y="380"/>
                      <a:pt x="622" y="380"/>
                      <a:pt x="622" y="380"/>
                    </a:cubicBezTo>
                    <a:cubicBezTo>
                      <a:pt x="621" y="391"/>
                      <a:pt x="621" y="391"/>
                      <a:pt x="621" y="391"/>
                    </a:cubicBezTo>
                    <a:cubicBezTo>
                      <a:pt x="610" y="394"/>
                      <a:pt x="601" y="405"/>
                      <a:pt x="596" y="415"/>
                    </a:cubicBezTo>
                    <a:cubicBezTo>
                      <a:pt x="592" y="422"/>
                      <a:pt x="589" y="432"/>
                      <a:pt x="591" y="441"/>
                    </a:cubicBezTo>
                    <a:cubicBezTo>
                      <a:pt x="596" y="447"/>
                      <a:pt x="603" y="448"/>
                      <a:pt x="610" y="448"/>
                    </a:cubicBezTo>
                    <a:cubicBezTo>
                      <a:pt x="624" y="447"/>
                      <a:pt x="613" y="425"/>
                      <a:pt x="629" y="429"/>
                    </a:cubicBezTo>
                    <a:cubicBezTo>
                      <a:pt x="635" y="432"/>
                      <a:pt x="636" y="439"/>
                      <a:pt x="637" y="446"/>
                    </a:cubicBezTo>
                    <a:cubicBezTo>
                      <a:pt x="637" y="457"/>
                      <a:pt x="626" y="458"/>
                      <a:pt x="619" y="463"/>
                    </a:cubicBezTo>
                    <a:close/>
                    <a:moveTo>
                      <a:pt x="622" y="505"/>
                    </a:moveTo>
                    <a:cubicBezTo>
                      <a:pt x="615" y="508"/>
                      <a:pt x="607" y="510"/>
                      <a:pt x="600" y="504"/>
                    </a:cubicBezTo>
                    <a:cubicBezTo>
                      <a:pt x="596" y="500"/>
                      <a:pt x="593" y="494"/>
                      <a:pt x="595" y="488"/>
                    </a:cubicBezTo>
                    <a:cubicBezTo>
                      <a:pt x="597" y="484"/>
                      <a:pt x="601" y="483"/>
                      <a:pt x="603" y="480"/>
                    </a:cubicBezTo>
                    <a:cubicBezTo>
                      <a:pt x="607" y="481"/>
                      <a:pt x="612" y="479"/>
                      <a:pt x="613" y="484"/>
                    </a:cubicBezTo>
                    <a:cubicBezTo>
                      <a:pt x="616" y="492"/>
                      <a:pt x="603" y="487"/>
                      <a:pt x="609" y="494"/>
                    </a:cubicBezTo>
                    <a:cubicBezTo>
                      <a:pt x="611" y="497"/>
                      <a:pt x="615" y="494"/>
                      <a:pt x="617" y="493"/>
                    </a:cubicBezTo>
                    <a:cubicBezTo>
                      <a:pt x="621" y="491"/>
                      <a:pt x="621" y="486"/>
                      <a:pt x="622" y="481"/>
                    </a:cubicBezTo>
                    <a:cubicBezTo>
                      <a:pt x="621" y="476"/>
                      <a:pt x="618" y="473"/>
                      <a:pt x="616" y="468"/>
                    </a:cubicBezTo>
                    <a:cubicBezTo>
                      <a:pt x="621" y="468"/>
                      <a:pt x="627" y="461"/>
                      <a:pt x="631" y="468"/>
                    </a:cubicBezTo>
                    <a:cubicBezTo>
                      <a:pt x="637" y="474"/>
                      <a:pt x="636" y="483"/>
                      <a:pt x="634" y="491"/>
                    </a:cubicBezTo>
                    <a:cubicBezTo>
                      <a:pt x="631" y="497"/>
                      <a:pt x="628" y="501"/>
                      <a:pt x="622" y="505"/>
                    </a:cubicBezTo>
                    <a:close/>
                    <a:moveTo>
                      <a:pt x="596" y="166"/>
                    </a:moveTo>
                    <a:cubicBezTo>
                      <a:pt x="580" y="169"/>
                      <a:pt x="580" y="169"/>
                      <a:pt x="580" y="169"/>
                    </a:cubicBezTo>
                    <a:cubicBezTo>
                      <a:pt x="565" y="167"/>
                      <a:pt x="553" y="159"/>
                      <a:pt x="543" y="149"/>
                    </a:cubicBezTo>
                    <a:cubicBezTo>
                      <a:pt x="535" y="143"/>
                      <a:pt x="533" y="135"/>
                      <a:pt x="528" y="130"/>
                    </a:cubicBezTo>
                    <a:cubicBezTo>
                      <a:pt x="515" y="116"/>
                      <a:pt x="512" y="98"/>
                      <a:pt x="507" y="82"/>
                    </a:cubicBezTo>
                    <a:cubicBezTo>
                      <a:pt x="500" y="66"/>
                      <a:pt x="487" y="53"/>
                      <a:pt x="476" y="39"/>
                    </a:cubicBezTo>
                    <a:cubicBezTo>
                      <a:pt x="467" y="33"/>
                      <a:pt x="457" y="31"/>
                      <a:pt x="447" y="29"/>
                    </a:cubicBezTo>
                    <a:cubicBezTo>
                      <a:pt x="442" y="26"/>
                      <a:pt x="442" y="26"/>
                      <a:pt x="442" y="26"/>
                    </a:cubicBezTo>
                    <a:cubicBezTo>
                      <a:pt x="445" y="21"/>
                      <a:pt x="454" y="22"/>
                      <a:pt x="459" y="22"/>
                    </a:cubicBezTo>
                    <a:cubicBezTo>
                      <a:pt x="474" y="25"/>
                      <a:pt x="487" y="37"/>
                      <a:pt x="496" y="49"/>
                    </a:cubicBezTo>
                    <a:cubicBezTo>
                      <a:pt x="512" y="69"/>
                      <a:pt x="513" y="92"/>
                      <a:pt x="523" y="114"/>
                    </a:cubicBezTo>
                    <a:cubicBezTo>
                      <a:pt x="529" y="125"/>
                      <a:pt x="534" y="139"/>
                      <a:pt x="546" y="145"/>
                    </a:cubicBezTo>
                    <a:cubicBezTo>
                      <a:pt x="548" y="149"/>
                      <a:pt x="549" y="153"/>
                      <a:pt x="553" y="154"/>
                    </a:cubicBezTo>
                    <a:cubicBezTo>
                      <a:pt x="559" y="152"/>
                      <a:pt x="552" y="146"/>
                      <a:pt x="553" y="142"/>
                    </a:cubicBezTo>
                    <a:cubicBezTo>
                      <a:pt x="553" y="135"/>
                      <a:pt x="555" y="126"/>
                      <a:pt x="562" y="122"/>
                    </a:cubicBezTo>
                    <a:cubicBezTo>
                      <a:pt x="563" y="128"/>
                      <a:pt x="556" y="134"/>
                      <a:pt x="558" y="142"/>
                    </a:cubicBezTo>
                    <a:cubicBezTo>
                      <a:pt x="561" y="152"/>
                      <a:pt x="561" y="152"/>
                      <a:pt x="561" y="152"/>
                    </a:cubicBezTo>
                    <a:cubicBezTo>
                      <a:pt x="567" y="161"/>
                      <a:pt x="580" y="160"/>
                      <a:pt x="588" y="159"/>
                    </a:cubicBezTo>
                    <a:cubicBezTo>
                      <a:pt x="596" y="154"/>
                      <a:pt x="606" y="154"/>
                      <a:pt x="608" y="144"/>
                    </a:cubicBezTo>
                    <a:cubicBezTo>
                      <a:pt x="612" y="137"/>
                      <a:pt x="611" y="128"/>
                      <a:pt x="608" y="121"/>
                    </a:cubicBezTo>
                    <a:cubicBezTo>
                      <a:pt x="605" y="115"/>
                      <a:pt x="600" y="110"/>
                      <a:pt x="594" y="110"/>
                    </a:cubicBezTo>
                    <a:cubicBezTo>
                      <a:pt x="591" y="108"/>
                      <a:pt x="591" y="106"/>
                      <a:pt x="591" y="103"/>
                    </a:cubicBezTo>
                    <a:cubicBezTo>
                      <a:pt x="596" y="101"/>
                      <a:pt x="602" y="103"/>
                      <a:pt x="607" y="104"/>
                    </a:cubicBezTo>
                    <a:cubicBezTo>
                      <a:pt x="618" y="111"/>
                      <a:pt x="625" y="123"/>
                      <a:pt x="622" y="137"/>
                    </a:cubicBezTo>
                    <a:cubicBezTo>
                      <a:pt x="620" y="149"/>
                      <a:pt x="609" y="158"/>
                      <a:pt x="600" y="163"/>
                    </a:cubicBezTo>
                    <a:cubicBezTo>
                      <a:pt x="596" y="166"/>
                      <a:pt x="596" y="166"/>
                      <a:pt x="596" y="166"/>
                    </a:cubicBezTo>
                    <a:close/>
                    <a:moveTo>
                      <a:pt x="613" y="66"/>
                    </a:moveTo>
                    <a:cubicBezTo>
                      <a:pt x="610" y="65"/>
                      <a:pt x="608" y="61"/>
                      <a:pt x="606" y="59"/>
                    </a:cubicBezTo>
                    <a:cubicBezTo>
                      <a:pt x="607" y="54"/>
                      <a:pt x="608" y="49"/>
                      <a:pt x="613" y="47"/>
                    </a:cubicBezTo>
                    <a:cubicBezTo>
                      <a:pt x="616" y="47"/>
                      <a:pt x="619" y="49"/>
                      <a:pt x="621" y="51"/>
                    </a:cubicBezTo>
                    <a:cubicBezTo>
                      <a:pt x="619" y="56"/>
                      <a:pt x="616" y="61"/>
                      <a:pt x="613" y="66"/>
                    </a:cubicBezTo>
                    <a:close/>
                    <a:moveTo>
                      <a:pt x="615" y="410"/>
                    </a:moveTo>
                    <a:cubicBezTo>
                      <a:pt x="611" y="416"/>
                      <a:pt x="607" y="423"/>
                      <a:pt x="608" y="432"/>
                    </a:cubicBezTo>
                    <a:cubicBezTo>
                      <a:pt x="609" y="435"/>
                      <a:pt x="613" y="437"/>
                      <a:pt x="611" y="440"/>
                    </a:cubicBezTo>
                    <a:cubicBezTo>
                      <a:pt x="610" y="444"/>
                      <a:pt x="605" y="443"/>
                      <a:pt x="602" y="443"/>
                    </a:cubicBezTo>
                    <a:cubicBezTo>
                      <a:pt x="598" y="440"/>
                      <a:pt x="596" y="436"/>
                      <a:pt x="596" y="432"/>
                    </a:cubicBezTo>
                    <a:cubicBezTo>
                      <a:pt x="600" y="420"/>
                      <a:pt x="605" y="406"/>
                      <a:pt x="617" y="399"/>
                    </a:cubicBezTo>
                    <a:cubicBezTo>
                      <a:pt x="620" y="398"/>
                      <a:pt x="623" y="397"/>
                      <a:pt x="625" y="399"/>
                    </a:cubicBezTo>
                    <a:cubicBezTo>
                      <a:pt x="625" y="405"/>
                      <a:pt x="618" y="405"/>
                      <a:pt x="615" y="410"/>
                    </a:cubicBezTo>
                    <a:close/>
                    <a:moveTo>
                      <a:pt x="604" y="78"/>
                    </a:moveTo>
                    <a:cubicBezTo>
                      <a:pt x="601" y="70"/>
                      <a:pt x="591" y="71"/>
                      <a:pt x="585" y="67"/>
                    </a:cubicBezTo>
                    <a:cubicBezTo>
                      <a:pt x="573" y="66"/>
                      <a:pt x="559" y="63"/>
                      <a:pt x="555" y="49"/>
                    </a:cubicBezTo>
                    <a:cubicBezTo>
                      <a:pt x="553" y="45"/>
                      <a:pt x="555" y="39"/>
                      <a:pt x="556" y="35"/>
                    </a:cubicBezTo>
                    <a:cubicBezTo>
                      <a:pt x="561" y="28"/>
                      <a:pt x="568" y="26"/>
                      <a:pt x="576" y="25"/>
                    </a:cubicBezTo>
                    <a:cubicBezTo>
                      <a:pt x="580" y="26"/>
                      <a:pt x="587" y="27"/>
                      <a:pt x="588" y="33"/>
                    </a:cubicBezTo>
                    <a:cubicBezTo>
                      <a:pt x="589" y="36"/>
                      <a:pt x="588" y="39"/>
                      <a:pt x="586" y="41"/>
                    </a:cubicBezTo>
                    <a:cubicBezTo>
                      <a:pt x="584" y="41"/>
                      <a:pt x="582" y="44"/>
                      <a:pt x="579" y="43"/>
                    </a:cubicBezTo>
                    <a:cubicBezTo>
                      <a:pt x="577" y="42"/>
                      <a:pt x="577" y="39"/>
                      <a:pt x="575" y="40"/>
                    </a:cubicBezTo>
                    <a:cubicBezTo>
                      <a:pt x="571" y="40"/>
                      <a:pt x="572" y="44"/>
                      <a:pt x="571" y="47"/>
                    </a:cubicBezTo>
                    <a:cubicBezTo>
                      <a:pt x="572" y="54"/>
                      <a:pt x="580" y="55"/>
                      <a:pt x="585" y="58"/>
                    </a:cubicBezTo>
                    <a:cubicBezTo>
                      <a:pt x="594" y="61"/>
                      <a:pt x="605" y="62"/>
                      <a:pt x="610" y="71"/>
                    </a:cubicBezTo>
                    <a:cubicBezTo>
                      <a:pt x="614" y="71"/>
                      <a:pt x="614" y="75"/>
                      <a:pt x="615" y="78"/>
                    </a:cubicBezTo>
                    <a:cubicBezTo>
                      <a:pt x="611" y="80"/>
                      <a:pt x="608" y="79"/>
                      <a:pt x="604" y="78"/>
                    </a:cubicBezTo>
                    <a:close/>
                    <a:moveTo>
                      <a:pt x="610" y="378"/>
                    </a:moveTo>
                    <a:cubicBezTo>
                      <a:pt x="606" y="385"/>
                      <a:pt x="600" y="378"/>
                      <a:pt x="594" y="381"/>
                    </a:cubicBezTo>
                    <a:cubicBezTo>
                      <a:pt x="579" y="378"/>
                      <a:pt x="564" y="381"/>
                      <a:pt x="552" y="371"/>
                    </a:cubicBezTo>
                    <a:cubicBezTo>
                      <a:pt x="545" y="367"/>
                      <a:pt x="536" y="362"/>
                      <a:pt x="533" y="352"/>
                    </a:cubicBezTo>
                    <a:cubicBezTo>
                      <a:pt x="529" y="351"/>
                      <a:pt x="532" y="342"/>
                      <a:pt x="526" y="345"/>
                    </a:cubicBezTo>
                    <a:cubicBezTo>
                      <a:pt x="523" y="354"/>
                      <a:pt x="532" y="358"/>
                      <a:pt x="534" y="366"/>
                    </a:cubicBezTo>
                    <a:cubicBezTo>
                      <a:pt x="545" y="374"/>
                      <a:pt x="545" y="374"/>
                      <a:pt x="545" y="374"/>
                    </a:cubicBezTo>
                    <a:cubicBezTo>
                      <a:pt x="564" y="383"/>
                      <a:pt x="564" y="383"/>
                      <a:pt x="564" y="383"/>
                    </a:cubicBezTo>
                    <a:cubicBezTo>
                      <a:pt x="574" y="384"/>
                      <a:pt x="583" y="385"/>
                      <a:pt x="593" y="387"/>
                    </a:cubicBezTo>
                    <a:cubicBezTo>
                      <a:pt x="581" y="392"/>
                      <a:pt x="566" y="387"/>
                      <a:pt x="554" y="384"/>
                    </a:cubicBezTo>
                    <a:cubicBezTo>
                      <a:pt x="542" y="378"/>
                      <a:pt x="526" y="367"/>
                      <a:pt x="524" y="351"/>
                    </a:cubicBezTo>
                    <a:cubicBezTo>
                      <a:pt x="523" y="349"/>
                      <a:pt x="519" y="351"/>
                      <a:pt x="518" y="350"/>
                    </a:cubicBezTo>
                    <a:cubicBezTo>
                      <a:pt x="516" y="354"/>
                      <a:pt x="514" y="357"/>
                      <a:pt x="511" y="359"/>
                    </a:cubicBezTo>
                    <a:cubicBezTo>
                      <a:pt x="505" y="362"/>
                      <a:pt x="500" y="357"/>
                      <a:pt x="497" y="353"/>
                    </a:cubicBezTo>
                    <a:cubicBezTo>
                      <a:pt x="495" y="349"/>
                      <a:pt x="498" y="344"/>
                      <a:pt x="499" y="340"/>
                    </a:cubicBezTo>
                    <a:cubicBezTo>
                      <a:pt x="504" y="335"/>
                      <a:pt x="510" y="329"/>
                      <a:pt x="516" y="328"/>
                    </a:cubicBezTo>
                    <a:cubicBezTo>
                      <a:pt x="521" y="329"/>
                      <a:pt x="525" y="329"/>
                      <a:pt x="528" y="332"/>
                    </a:cubicBezTo>
                    <a:cubicBezTo>
                      <a:pt x="530" y="340"/>
                      <a:pt x="534" y="346"/>
                      <a:pt x="539" y="353"/>
                    </a:cubicBezTo>
                    <a:cubicBezTo>
                      <a:pt x="547" y="364"/>
                      <a:pt x="561" y="370"/>
                      <a:pt x="573" y="376"/>
                    </a:cubicBezTo>
                    <a:cubicBezTo>
                      <a:pt x="588" y="379"/>
                      <a:pt x="604" y="377"/>
                      <a:pt x="617" y="368"/>
                    </a:cubicBezTo>
                    <a:cubicBezTo>
                      <a:pt x="618" y="370"/>
                      <a:pt x="619" y="374"/>
                      <a:pt x="618" y="376"/>
                    </a:cubicBezTo>
                    <a:cubicBezTo>
                      <a:pt x="610" y="378"/>
                      <a:pt x="610" y="378"/>
                      <a:pt x="610" y="378"/>
                    </a:cubicBezTo>
                    <a:close/>
                    <a:moveTo>
                      <a:pt x="606" y="314"/>
                    </a:moveTo>
                    <a:cubicBezTo>
                      <a:pt x="600" y="317"/>
                      <a:pt x="595" y="325"/>
                      <a:pt x="587" y="323"/>
                    </a:cubicBezTo>
                    <a:cubicBezTo>
                      <a:pt x="589" y="316"/>
                      <a:pt x="595" y="308"/>
                      <a:pt x="591" y="299"/>
                    </a:cubicBezTo>
                    <a:cubicBezTo>
                      <a:pt x="590" y="295"/>
                      <a:pt x="582" y="293"/>
                      <a:pt x="586" y="288"/>
                    </a:cubicBezTo>
                    <a:cubicBezTo>
                      <a:pt x="591" y="281"/>
                      <a:pt x="601" y="283"/>
                      <a:pt x="608" y="285"/>
                    </a:cubicBezTo>
                    <a:cubicBezTo>
                      <a:pt x="615" y="292"/>
                      <a:pt x="614" y="307"/>
                      <a:pt x="606" y="314"/>
                    </a:cubicBezTo>
                    <a:close/>
                    <a:moveTo>
                      <a:pt x="598" y="149"/>
                    </a:moveTo>
                    <a:cubicBezTo>
                      <a:pt x="591" y="155"/>
                      <a:pt x="579" y="157"/>
                      <a:pt x="571" y="153"/>
                    </a:cubicBezTo>
                    <a:cubicBezTo>
                      <a:pt x="566" y="151"/>
                      <a:pt x="565" y="145"/>
                      <a:pt x="564" y="140"/>
                    </a:cubicBezTo>
                    <a:cubicBezTo>
                      <a:pt x="565" y="134"/>
                      <a:pt x="565" y="126"/>
                      <a:pt x="571" y="125"/>
                    </a:cubicBezTo>
                    <a:cubicBezTo>
                      <a:pt x="576" y="126"/>
                      <a:pt x="582" y="129"/>
                      <a:pt x="586" y="125"/>
                    </a:cubicBezTo>
                    <a:cubicBezTo>
                      <a:pt x="589" y="122"/>
                      <a:pt x="591" y="112"/>
                      <a:pt x="598" y="117"/>
                    </a:cubicBezTo>
                    <a:cubicBezTo>
                      <a:pt x="607" y="124"/>
                      <a:pt x="608" y="142"/>
                      <a:pt x="598" y="149"/>
                    </a:cubicBezTo>
                    <a:close/>
                    <a:moveTo>
                      <a:pt x="579" y="78"/>
                    </a:moveTo>
                    <a:cubicBezTo>
                      <a:pt x="576" y="75"/>
                      <a:pt x="571" y="76"/>
                      <a:pt x="570" y="72"/>
                    </a:cubicBezTo>
                    <a:cubicBezTo>
                      <a:pt x="577" y="69"/>
                      <a:pt x="582" y="72"/>
                      <a:pt x="588" y="75"/>
                    </a:cubicBezTo>
                    <a:cubicBezTo>
                      <a:pt x="586" y="77"/>
                      <a:pt x="582" y="78"/>
                      <a:pt x="579" y="78"/>
                    </a:cubicBezTo>
                    <a:close/>
                    <a:moveTo>
                      <a:pt x="577" y="418"/>
                    </a:moveTo>
                    <a:cubicBezTo>
                      <a:pt x="573" y="426"/>
                      <a:pt x="575" y="434"/>
                      <a:pt x="575" y="441"/>
                    </a:cubicBezTo>
                    <a:cubicBezTo>
                      <a:pt x="570" y="442"/>
                      <a:pt x="564" y="440"/>
                      <a:pt x="561" y="446"/>
                    </a:cubicBezTo>
                    <a:cubicBezTo>
                      <a:pt x="560" y="448"/>
                      <a:pt x="561" y="451"/>
                      <a:pt x="563" y="451"/>
                    </a:cubicBezTo>
                    <a:cubicBezTo>
                      <a:pt x="567" y="448"/>
                      <a:pt x="569" y="443"/>
                      <a:pt x="574" y="447"/>
                    </a:cubicBezTo>
                    <a:cubicBezTo>
                      <a:pt x="577" y="449"/>
                      <a:pt x="576" y="452"/>
                      <a:pt x="575" y="455"/>
                    </a:cubicBezTo>
                    <a:cubicBezTo>
                      <a:pt x="573" y="458"/>
                      <a:pt x="571" y="460"/>
                      <a:pt x="567" y="460"/>
                    </a:cubicBezTo>
                    <a:cubicBezTo>
                      <a:pt x="562" y="459"/>
                      <a:pt x="557" y="456"/>
                      <a:pt x="552" y="459"/>
                    </a:cubicBezTo>
                    <a:cubicBezTo>
                      <a:pt x="550" y="457"/>
                      <a:pt x="555" y="451"/>
                      <a:pt x="555" y="447"/>
                    </a:cubicBezTo>
                    <a:cubicBezTo>
                      <a:pt x="557" y="432"/>
                      <a:pt x="552" y="413"/>
                      <a:pt x="565" y="402"/>
                    </a:cubicBezTo>
                    <a:cubicBezTo>
                      <a:pt x="570" y="394"/>
                      <a:pt x="578" y="395"/>
                      <a:pt x="585" y="395"/>
                    </a:cubicBezTo>
                    <a:cubicBezTo>
                      <a:pt x="584" y="404"/>
                      <a:pt x="577" y="410"/>
                      <a:pt x="577" y="418"/>
                    </a:cubicBezTo>
                    <a:close/>
                    <a:moveTo>
                      <a:pt x="552" y="177"/>
                    </a:moveTo>
                    <a:cubicBezTo>
                      <a:pt x="548" y="179"/>
                      <a:pt x="547" y="172"/>
                      <a:pt x="543" y="172"/>
                    </a:cubicBezTo>
                    <a:cubicBezTo>
                      <a:pt x="536" y="164"/>
                      <a:pt x="522" y="161"/>
                      <a:pt x="525" y="148"/>
                    </a:cubicBezTo>
                    <a:cubicBezTo>
                      <a:pt x="524" y="141"/>
                      <a:pt x="517" y="140"/>
                      <a:pt x="512" y="139"/>
                    </a:cubicBezTo>
                    <a:cubicBezTo>
                      <a:pt x="503" y="147"/>
                      <a:pt x="504" y="133"/>
                      <a:pt x="498" y="130"/>
                    </a:cubicBezTo>
                    <a:cubicBezTo>
                      <a:pt x="489" y="118"/>
                      <a:pt x="477" y="106"/>
                      <a:pt x="467" y="96"/>
                    </a:cubicBezTo>
                    <a:cubicBezTo>
                      <a:pt x="458" y="79"/>
                      <a:pt x="440" y="68"/>
                      <a:pt x="422" y="67"/>
                    </a:cubicBezTo>
                    <a:cubicBezTo>
                      <a:pt x="410" y="65"/>
                      <a:pt x="397" y="67"/>
                      <a:pt x="389" y="77"/>
                    </a:cubicBezTo>
                    <a:cubicBezTo>
                      <a:pt x="381" y="86"/>
                      <a:pt x="382" y="99"/>
                      <a:pt x="384" y="110"/>
                    </a:cubicBezTo>
                    <a:cubicBezTo>
                      <a:pt x="388" y="116"/>
                      <a:pt x="390" y="125"/>
                      <a:pt x="398" y="126"/>
                    </a:cubicBezTo>
                    <a:cubicBezTo>
                      <a:pt x="400" y="126"/>
                      <a:pt x="404" y="127"/>
                      <a:pt x="404" y="123"/>
                    </a:cubicBezTo>
                    <a:cubicBezTo>
                      <a:pt x="404" y="122"/>
                      <a:pt x="402" y="121"/>
                      <a:pt x="401" y="120"/>
                    </a:cubicBezTo>
                    <a:cubicBezTo>
                      <a:pt x="399" y="116"/>
                      <a:pt x="397" y="110"/>
                      <a:pt x="401" y="106"/>
                    </a:cubicBezTo>
                    <a:cubicBezTo>
                      <a:pt x="404" y="100"/>
                      <a:pt x="411" y="97"/>
                      <a:pt x="417" y="100"/>
                    </a:cubicBezTo>
                    <a:cubicBezTo>
                      <a:pt x="426" y="103"/>
                      <a:pt x="433" y="113"/>
                      <a:pt x="434" y="123"/>
                    </a:cubicBezTo>
                    <a:cubicBezTo>
                      <a:pt x="435" y="136"/>
                      <a:pt x="427" y="146"/>
                      <a:pt x="417" y="153"/>
                    </a:cubicBezTo>
                    <a:cubicBezTo>
                      <a:pt x="409" y="156"/>
                      <a:pt x="401" y="161"/>
                      <a:pt x="391" y="159"/>
                    </a:cubicBezTo>
                    <a:cubicBezTo>
                      <a:pt x="375" y="156"/>
                      <a:pt x="363" y="142"/>
                      <a:pt x="357" y="127"/>
                    </a:cubicBezTo>
                    <a:cubicBezTo>
                      <a:pt x="356" y="110"/>
                      <a:pt x="357" y="90"/>
                      <a:pt x="366" y="76"/>
                    </a:cubicBezTo>
                    <a:cubicBezTo>
                      <a:pt x="373" y="67"/>
                      <a:pt x="379" y="58"/>
                      <a:pt x="389" y="52"/>
                    </a:cubicBezTo>
                    <a:cubicBezTo>
                      <a:pt x="419" y="39"/>
                      <a:pt x="455" y="51"/>
                      <a:pt x="479" y="73"/>
                    </a:cubicBezTo>
                    <a:cubicBezTo>
                      <a:pt x="492" y="88"/>
                      <a:pt x="506" y="103"/>
                      <a:pt x="515" y="120"/>
                    </a:cubicBezTo>
                    <a:cubicBezTo>
                      <a:pt x="527" y="140"/>
                      <a:pt x="542" y="160"/>
                      <a:pt x="564" y="170"/>
                    </a:cubicBezTo>
                    <a:cubicBezTo>
                      <a:pt x="560" y="172"/>
                      <a:pt x="555" y="173"/>
                      <a:pt x="552" y="177"/>
                    </a:cubicBezTo>
                    <a:close/>
                    <a:moveTo>
                      <a:pt x="551" y="247"/>
                    </a:moveTo>
                    <a:cubicBezTo>
                      <a:pt x="544" y="244"/>
                      <a:pt x="554" y="239"/>
                      <a:pt x="554" y="235"/>
                    </a:cubicBezTo>
                    <a:cubicBezTo>
                      <a:pt x="553" y="227"/>
                      <a:pt x="557" y="216"/>
                      <a:pt x="546" y="212"/>
                    </a:cubicBezTo>
                    <a:cubicBezTo>
                      <a:pt x="545" y="210"/>
                      <a:pt x="543" y="210"/>
                      <a:pt x="541" y="208"/>
                    </a:cubicBezTo>
                    <a:cubicBezTo>
                      <a:pt x="543" y="207"/>
                      <a:pt x="543" y="204"/>
                      <a:pt x="541" y="203"/>
                    </a:cubicBezTo>
                    <a:cubicBezTo>
                      <a:pt x="532" y="198"/>
                      <a:pt x="523" y="204"/>
                      <a:pt x="515" y="206"/>
                    </a:cubicBezTo>
                    <a:cubicBezTo>
                      <a:pt x="509" y="215"/>
                      <a:pt x="497" y="220"/>
                      <a:pt x="496" y="231"/>
                    </a:cubicBezTo>
                    <a:cubicBezTo>
                      <a:pt x="495" y="237"/>
                      <a:pt x="495" y="245"/>
                      <a:pt x="498" y="251"/>
                    </a:cubicBezTo>
                    <a:cubicBezTo>
                      <a:pt x="501" y="254"/>
                      <a:pt x="503" y="258"/>
                      <a:pt x="508" y="259"/>
                    </a:cubicBezTo>
                    <a:cubicBezTo>
                      <a:pt x="510" y="260"/>
                      <a:pt x="513" y="254"/>
                      <a:pt x="514" y="259"/>
                    </a:cubicBezTo>
                    <a:cubicBezTo>
                      <a:pt x="512" y="261"/>
                      <a:pt x="511" y="264"/>
                      <a:pt x="512" y="267"/>
                    </a:cubicBezTo>
                    <a:cubicBezTo>
                      <a:pt x="513" y="269"/>
                      <a:pt x="515" y="267"/>
                      <a:pt x="517" y="267"/>
                    </a:cubicBezTo>
                    <a:cubicBezTo>
                      <a:pt x="521" y="265"/>
                      <a:pt x="522" y="261"/>
                      <a:pt x="522" y="257"/>
                    </a:cubicBezTo>
                    <a:cubicBezTo>
                      <a:pt x="520" y="253"/>
                      <a:pt x="512" y="252"/>
                      <a:pt x="516" y="246"/>
                    </a:cubicBezTo>
                    <a:cubicBezTo>
                      <a:pt x="523" y="241"/>
                      <a:pt x="532" y="242"/>
                      <a:pt x="539" y="246"/>
                    </a:cubicBezTo>
                    <a:cubicBezTo>
                      <a:pt x="544" y="249"/>
                      <a:pt x="544" y="254"/>
                      <a:pt x="548" y="258"/>
                    </a:cubicBezTo>
                    <a:cubicBezTo>
                      <a:pt x="549" y="270"/>
                      <a:pt x="543" y="283"/>
                      <a:pt x="532" y="289"/>
                    </a:cubicBezTo>
                    <a:cubicBezTo>
                      <a:pt x="520" y="295"/>
                      <a:pt x="502" y="298"/>
                      <a:pt x="491" y="288"/>
                    </a:cubicBezTo>
                    <a:cubicBezTo>
                      <a:pt x="476" y="280"/>
                      <a:pt x="466" y="266"/>
                      <a:pt x="468" y="250"/>
                    </a:cubicBezTo>
                    <a:cubicBezTo>
                      <a:pt x="469" y="233"/>
                      <a:pt x="473" y="217"/>
                      <a:pt x="485" y="205"/>
                    </a:cubicBezTo>
                    <a:cubicBezTo>
                      <a:pt x="488" y="193"/>
                      <a:pt x="503" y="189"/>
                      <a:pt x="513" y="183"/>
                    </a:cubicBezTo>
                    <a:cubicBezTo>
                      <a:pt x="529" y="180"/>
                      <a:pt x="548" y="183"/>
                      <a:pt x="557" y="199"/>
                    </a:cubicBezTo>
                    <a:cubicBezTo>
                      <a:pt x="560" y="209"/>
                      <a:pt x="558" y="221"/>
                      <a:pt x="558" y="232"/>
                    </a:cubicBezTo>
                    <a:cubicBezTo>
                      <a:pt x="556" y="237"/>
                      <a:pt x="556" y="242"/>
                      <a:pt x="551" y="247"/>
                    </a:cubicBezTo>
                    <a:close/>
                    <a:moveTo>
                      <a:pt x="543" y="242"/>
                    </a:moveTo>
                    <a:cubicBezTo>
                      <a:pt x="534" y="240"/>
                      <a:pt x="524" y="235"/>
                      <a:pt x="514" y="240"/>
                    </a:cubicBezTo>
                    <a:cubicBezTo>
                      <a:pt x="512" y="240"/>
                      <a:pt x="512" y="237"/>
                      <a:pt x="513" y="235"/>
                    </a:cubicBezTo>
                    <a:cubicBezTo>
                      <a:pt x="515" y="226"/>
                      <a:pt x="524" y="216"/>
                      <a:pt x="534" y="214"/>
                    </a:cubicBezTo>
                    <a:cubicBezTo>
                      <a:pt x="539" y="213"/>
                      <a:pt x="545" y="215"/>
                      <a:pt x="548" y="221"/>
                    </a:cubicBezTo>
                    <a:cubicBezTo>
                      <a:pt x="549" y="228"/>
                      <a:pt x="549" y="236"/>
                      <a:pt x="543" y="242"/>
                    </a:cubicBezTo>
                    <a:close/>
                    <a:moveTo>
                      <a:pt x="529" y="170"/>
                    </a:moveTo>
                    <a:cubicBezTo>
                      <a:pt x="517" y="167"/>
                      <a:pt x="504" y="166"/>
                      <a:pt x="498" y="153"/>
                    </a:cubicBezTo>
                    <a:cubicBezTo>
                      <a:pt x="497" y="149"/>
                      <a:pt x="491" y="146"/>
                      <a:pt x="491" y="142"/>
                    </a:cubicBezTo>
                    <a:cubicBezTo>
                      <a:pt x="496" y="142"/>
                      <a:pt x="502" y="143"/>
                      <a:pt x="504" y="148"/>
                    </a:cubicBezTo>
                    <a:cubicBezTo>
                      <a:pt x="505" y="149"/>
                      <a:pt x="507" y="150"/>
                      <a:pt x="508" y="149"/>
                    </a:cubicBezTo>
                    <a:cubicBezTo>
                      <a:pt x="509" y="147"/>
                      <a:pt x="511" y="142"/>
                      <a:pt x="515" y="145"/>
                    </a:cubicBezTo>
                    <a:cubicBezTo>
                      <a:pt x="518" y="146"/>
                      <a:pt x="519" y="149"/>
                      <a:pt x="519" y="152"/>
                    </a:cubicBezTo>
                    <a:cubicBezTo>
                      <a:pt x="521" y="161"/>
                      <a:pt x="507" y="151"/>
                      <a:pt x="511" y="160"/>
                    </a:cubicBezTo>
                    <a:cubicBezTo>
                      <a:pt x="514" y="161"/>
                      <a:pt x="518" y="161"/>
                      <a:pt x="523" y="161"/>
                    </a:cubicBezTo>
                    <a:cubicBezTo>
                      <a:pt x="530" y="169"/>
                      <a:pt x="537" y="174"/>
                      <a:pt x="545" y="180"/>
                    </a:cubicBezTo>
                    <a:cubicBezTo>
                      <a:pt x="539" y="178"/>
                      <a:pt x="532" y="177"/>
                      <a:pt x="529" y="170"/>
                    </a:cubicBezTo>
                    <a:close/>
                    <a:moveTo>
                      <a:pt x="511" y="225"/>
                    </a:moveTo>
                    <a:cubicBezTo>
                      <a:pt x="507" y="233"/>
                      <a:pt x="504" y="242"/>
                      <a:pt x="507" y="249"/>
                    </a:cubicBezTo>
                    <a:cubicBezTo>
                      <a:pt x="507" y="250"/>
                      <a:pt x="507" y="250"/>
                      <a:pt x="507" y="250"/>
                    </a:cubicBezTo>
                    <a:cubicBezTo>
                      <a:pt x="499" y="247"/>
                      <a:pt x="503" y="239"/>
                      <a:pt x="501" y="234"/>
                    </a:cubicBezTo>
                    <a:cubicBezTo>
                      <a:pt x="503" y="221"/>
                      <a:pt x="516" y="212"/>
                      <a:pt x="527" y="208"/>
                    </a:cubicBezTo>
                    <a:cubicBezTo>
                      <a:pt x="534" y="208"/>
                      <a:pt x="534" y="208"/>
                      <a:pt x="534" y="208"/>
                    </a:cubicBezTo>
                    <a:cubicBezTo>
                      <a:pt x="525" y="212"/>
                      <a:pt x="516" y="216"/>
                      <a:pt x="511" y="225"/>
                    </a:cubicBezTo>
                    <a:close/>
                    <a:moveTo>
                      <a:pt x="516" y="176"/>
                    </a:moveTo>
                    <a:cubicBezTo>
                      <a:pt x="514" y="175"/>
                      <a:pt x="513" y="174"/>
                      <a:pt x="512" y="171"/>
                    </a:cubicBezTo>
                    <a:cubicBezTo>
                      <a:pt x="516" y="172"/>
                      <a:pt x="521" y="172"/>
                      <a:pt x="525" y="175"/>
                    </a:cubicBezTo>
                    <a:cubicBezTo>
                      <a:pt x="523" y="177"/>
                      <a:pt x="519" y="177"/>
                      <a:pt x="516" y="176"/>
                    </a:cubicBezTo>
                    <a:close/>
                    <a:moveTo>
                      <a:pt x="495" y="186"/>
                    </a:moveTo>
                    <a:cubicBezTo>
                      <a:pt x="491" y="188"/>
                      <a:pt x="488" y="194"/>
                      <a:pt x="484" y="191"/>
                    </a:cubicBezTo>
                    <a:cubicBezTo>
                      <a:pt x="481" y="190"/>
                      <a:pt x="479" y="186"/>
                      <a:pt x="475" y="187"/>
                    </a:cubicBezTo>
                    <a:cubicBezTo>
                      <a:pt x="473" y="192"/>
                      <a:pt x="480" y="203"/>
                      <a:pt x="470" y="204"/>
                    </a:cubicBezTo>
                    <a:cubicBezTo>
                      <a:pt x="460" y="203"/>
                      <a:pt x="447" y="204"/>
                      <a:pt x="442" y="193"/>
                    </a:cubicBezTo>
                    <a:cubicBezTo>
                      <a:pt x="442" y="189"/>
                      <a:pt x="447" y="191"/>
                      <a:pt x="449" y="189"/>
                    </a:cubicBezTo>
                    <a:cubicBezTo>
                      <a:pt x="465" y="175"/>
                      <a:pt x="488" y="168"/>
                      <a:pt x="508" y="177"/>
                    </a:cubicBezTo>
                    <a:cubicBezTo>
                      <a:pt x="510" y="178"/>
                      <a:pt x="508" y="180"/>
                      <a:pt x="506" y="181"/>
                    </a:cubicBezTo>
                    <a:cubicBezTo>
                      <a:pt x="495" y="186"/>
                      <a:pt x="495" y="186"/>
                      <a:pt x="495" y="186"/>
                    </a:cubicBezTo>
                    <a:close/>
                    <a:moveTo>
                      <a:pt x="498" y="87"/>
                    </a:moveTo>
                    <a:cubicBezTo>
                      <a:pt x="484" y="69"/>
                      <a:pt x="468" y="54"/>
                      <a:pt x="447" y="46"/>
                    </a:cubicBezTo>
                    <a:cubicBezTo>
                      <a:pt x="439" y="40"/>
                      <a:pt x="429" y="43"/>
                      <a:pt x="420" y="41"/>
                    </a:cubicBezTo>
                    <a:cubicBezTo>
                      <a:pt x="405" y="42"/>
                      <a:pt x="405" y="42"/>
                      <a:pt x="405" y="42"/>
                    </a:cubicBezTo>
                    <a:cubicBezTo>
                      <a:pt x="402" y="39"/>
                      <a:pt x="405" y="34"/>
                      <a:pt x="404" y="31"/>
                    </a:cubicBezTo>
                    <a:cubicBezTo>
                      <a:pt x="419" y="26"/>
                      <a:pt x="436" y="31"/>
                      <a:pt x="451" y="36"/>
                    </a:cubicBezTo>
                    <a:cubicBezTo>
                      <a:pt x="476" y="34"/>
                      <a:pt x="486" y="63"/>
                      <a:pt x="500" y="78"/>
                    </a:cubicBezTo>
                    <a:cubicBezTo>
                      <a:pt x="501" y="83"/>
                      <a:pt x="504" y="88"/>
                      <a:pt x="504" y="92"/>
                    </a:cubicBezTo>
                    <a:cubicBezTo>
                      <a:pt x="501" y="92"/>
                      <a:pt x="501" y="88"/>
                      <a:pt x="498" y="87"/>
                    </a:cubicBezTo>
                    <a:close/>
                    <a:moveTo>
                      <a:pt x="486" y="167"/>
                    </a:moveTo>
                    <a:cubicBezTo>
                      <a:pt x="484" y="159"/>
                      <a:pt x="484" y="159"/>
                      <a:pt x="484" y="159"/>
                    </a:cubicBezTo>
                    <a:cubicBezTo>
                      <a:pt x="487" y="157"/>
                      <a:pt x="494" y="155"/>
                      <a:pt x="496" y="160"/>
                    </a:cubicBezTo>
                    <a:cubicBezTo>
                      <a:pt x="498" y="164"/>
                      <a:pt x="503" y="166"/>
                      <a:pt x="504" y="169"/>
                    </a:cubicBezTo>
                    <a:cubicBezTo>
                      <a:pt x="486" y="167"/>
                      <a:pt x="486" y="167"/>
                      <a:pt x="486" y="167"/>
                    </a:cubicBezTo>
                    <a:close/>
                    <a:moveTo>
                      <a:pt x="496" y="325"/>
                    </a:moveTo>
                    <a:cubicBezTo>
                      <a:pt x="490" y="328"/>
                      <a:pt x="484" y="332"/>
                      <a:pt x="477" y="330"/>
                    </a:cubicBezTo>
                    <a:cubicBezTo>
                      <a:pt x="474" y="327"/>
                      <a:pt x="469" y="327"/>
                      <a:pt x="469" y="322"/>
                    </a:cubicBezTo>
                    <a:cubicBezTo>
                      <a:pt x="468" y="318"/>
                      <a:pt x="469" y="313"/>
                      <a:pt x="471" y="309"/>
                    </a:cubicBezTo>
                    <a:cubicBezTo>
                      <a:pt x="474" y="304"/>
                      <a:pt x="480" y="305"/>
                      <a:pt x="485" y="306"/>
                    </a:cubicBezTo>
                    <a:cubicBezTo>
                      <a:pt x="486" y="307"/>
                      <a:pt x="488" y="309"/>
                      <a:pt x="490" y="307"/>
                    </a:cubicBezTo>
                    <a:cubicBezTo>
                      <a:pt x="494" y="302"/>
                      <a:pt x="485" y="301"/>
                      <a:pt x="484" y="298"/>
                    </a:cubicBezTo>
                    <a:cubicBezTo>
                      <a:pt x="478" y="290"/>
                      <a:pt x="469" y="286"/>
                      <a:pt x="462" y="282"/>
                    </a:cubicBezTo>
                    <a:cubicBezTo>
                      <a:pt x="452" y="271"/>
                      <a:pt x="439" y="262"/>
                      <a:pt x="442" y="246"/>
                    </a:cubicBezTo>
                    <a:cubicBezTo>
                      <a:pt x="443" y="236"/>
                      <a:pt x="449" y="228"/>
                      <a:pt x="455" y="221"/>
                    </a:cubicBezTo>
                    <a:cubicBezTo>
                      <a:pt x="455" y="220"/>
                      <a:pt x="454" y="219"/>
                      <a:pt x="453" y="219"/>
                    </a:cubicBezTo>
                    <a:cubicBezTo>
                      <a:pt x="448" y="219"/>
                      <a:pt x="446" y="228"/>
                      <a:pt x="441" y="227"/>
                    </a:cubicBezTo>
                    <a:cubicBezTo>
                      <a:pt x="436" y="224"/>
                      <a:pt x="433" y="229"/>
                      <a:pt x="430" y="232"/>
                    </a:cubicBezTo>
                    <a:cubicBezTo>
                      <a:pt x="426" y="237"/>
                      <a:pt x="426" y="237"/>
                      <a:pt x="426" y="237"/>
                    </a:cubicBezTo>
                    <a:cubicBezTo>
                      <a:pt x="422" y="238"/>
                      <a:pt x="417" y="243"/>
                      <a:pt x="412" y="238"/>
                    </a:cubicBezTo>
                    <a:cubicBezTo>
                      <a:pt x="410" y="241"/>
                      <a:pt x="406" y="241"/>
                      <a:pt x="403" y="241"/>
                    </a:cubicBezTo>
                    <a:cubicBezTo>
                      <a:pt x="392" y="235"/>
                      <a:pt x="377" y="232"/>
                      <a:pt x="372" y="219"/>
                    </a:cubicBezTo>
                    <a:cubicBezTo>
                      <a:pt x="371" y="209"/>
                      <a:pt x="376" y="200"/>
                      <a:pt x="383" y="195"/>
                    </a:cubicBezTo>
                    <a:cubicBezTo>
                      <a:pt x="388" y="192"/>
                      <a:pt x="394" y="193"/>
                      <a:pt x="400" y="194"/>
                    </a:cubicBezTo>
                    <a:cubicBezTo>
                      <a:pt x="404" y="199"/>
                      <a:pt x="412" y="203"/>
                      <a:pt x="410" y="211"/>
                    </a:cubicBezTo>
                    <a:cubicBezTo>
                      <a:pt x="409" y="213"/>
                      <a:pt x="406" y="216"/>
                      <a:pt x="403" y="214"/>
                    </a:cubicBezTo>
                    <a:cubicBezTo>
                      <a:pt x="402" y="213"/>
                      <a:pt x="400" y="212"/>
                      <a:pt x="399" y="213"/>
                    </a:cubicBezTo>
                    <a:cubicBezTo>
                      <a:pt x="395" y="217"/>
                      <a:pt x="402" y="219"/>
                      <a:pt x="402" y="223"/>
                    </a:cubicBezTo>
                    <a:cubicBezTo>
                      <a:pt x="412" y="229"/>
                      <a:pt x="428" y="228"/>
                      <a:pt x="437" y="220"/>
                    </a:cubicBezTo>
                    <a:cubicBezTo>
                      <a:pt x="449" y="206"/>
                      <a:pt x="449" y="206"/>
                      <a:pt x="449" y="206"/>
                    </a:cubicBezTo>
                    <a:cubicBezTo>
                      <a:pt x="456" y="208"/>
                      <a:pt x="465" y="210"/>
                      <a:pt x="472" y="209"/>
                    </a:cubicBezTo>
                    <a:cubicBezTo>
                      <a:pt x="466" y="225"/>
                      <a:pt x="459" y="240"/>
                      <a:pt x="462" y="258"/>
                    </a:cubicBezTo>
                    <a:cubicBezTo>
                      <a:pt x="465" y="278"/>
                      <a:pt x="483" y="291"/>
                      <a:pt x="501" y="299"/>
                    </a:cubicBezTo>
                    <a:cubicBezTo>
                      <a:pt x="504" y="308"/>
                      <a:pt x="502" y="319"/>
                      <a:pt x="496" y="325"/>
                    </a:cubicBezTo>
                    <a:close/>
                    <a:moveTo>
                      <a:pt x="487" y="206"/>
                    </a:moveTo>
                    <a:cubicBezTo>
                      <a:pt x="487" y="206"/>
                      <a:pt x="487" y="205"/>
                      <a:pt x="487" y="205"/>
                    </a:cubicBezTo>
                    <a:cubicBezTo>
                      <a:pt x="487" y="205"/>
                      <a:pt x="488" y="205"/>
                      <a:pt x="487" y="206"/>
                    </a:cubicBezTo>
                    <a:close/>
                    <a:moveTo>
                      <a:pt x="455" y="117"/>
                    </a:moveTo>
                    <a:cubicBezTo>
                      <a:pt x="444" y="124"/>
                      <a:pt x="444" y="124"/>
                      <a:pt x="444" y="124"/>
                    </a:cubicBezTo>
                    <a:cubicBezTo>
                      <a:pt x="443" y="124"/>
                      <a:pt x="442" y="123"/>
                      <a:pt x="442" y="122"/>
                    </a:cubicBezTo>
                    <a:cubicBezTo>
                      <a:pt x="445" y="118"/>
                      <a:pt x="453" y="115"/>
                      <a:pt x="454" y="109"/>
                    </a:cubicBezTo>
                    <a:cubicBezTo>
                      <a:pt x="452" y="94"/>
                      <a:pt x="443" y="83"/>
                      <a:pt x="430" y="76"/>
                    </a:cubicBezTo>
                    <a:cubicBezTo>
                      <a:pt x="421" y="75"/>
                      <a:pt x="412" y="74"/>
                      <a:pt x="405" y="78"/>
                    </a:cubicBezTo>
                    <a:cubicBezTo>
                      <a:pt x="401" y="81"/>
                      <a:pt x="395" y="86"/>
                      <a:pt x="394" y="92"/>
                    </a:cubicBezTo>
                    <a:cubicBezTo>
                      <a:pt x="395" y="98"/>
                      <a:pt x="396" y="104"/>
                      <a:pt x="391" y="110"/>
                    </a:cubicBezTo>
                    <a:cubicBezTo>
                      <a:pt x="388" y="102"/>
                      <a:pt x="387" y="91"/>
                      <a:pt x="392" y="83"/>
                    </a:cubicBezTo>
                    <a:cubicBezTo>
                      <a:pt x="399" y="72"/>
                      <a:pt x="413" y="70"/>
                      <a:pt x="426" y="73"/>
                    </a:cubicBezTo>
                    <a:cubicBezTo>
                      <a:pt x="441" y="75"/>
                      <a:pt x="457" y="86"/>
                      <a:pt x="462" y="100"/>
                    </a:cubicBezTo>
                    <a:cubicBezTo>
                      <a:pt x="462" y="107"/>
                      <a:pt x="459" y="112"/>
                      <a:pt x="455" y="117"/>
                    </a:cubicBezTo>
                    <a:close/>
                    <a:moveTo>
                      <a:pt x="439" y="114"/>
                    </a:moveTo>
                    <a:cubicBezTo>
                      <a:pt x="435" y="109"/>
                      <a:pt x="431" y="103"/>
                      <a:pt x="425" y="99"/>
                    </a:cubicBezTo>
                    <a:cubicBezTo>
                      <a:pt x="418" y="95"/>
                      <a:pt x="410" y="91"/>
                      <a:pt x="402" y="95"/>
                    </a:cubicBezTo>
                    <a:cubicBezTo>
                      <a:pt x="400" y="90"/>
                      <a:pt x="405" y="85"/>
                      <a:pt x="409" y="82"/>
                    </a:cubicBezTo>
                    <a:cubicBezTo>
                      <a:pt x="418" y="80"/>
                      <a:pt x="428" y="81"/>
                      <a:pt x="436" y="86"/>
                    </a:cubicBezTo>
                    <a:cubicBezTo>
                      <a:pt x="441" y="93"/>
                      <a:pt x="457" y="110"/>
                      <a:pt x="439" y="114"/>
                    </a:cubicBezTo>
                    <a:close/>
                    <a:moveTo>
                      <a:pt x="424" y="23"/>
                    </a:moveTo>
                    <a:cubicBezTo>
                      <a:pt x="415" y="22"/>
                      <a:pt x="405" y="24"/>
                      <a:pt x="397" y="26"/>
                    </a:cubicBezTo>
                    <a:cubicBezTo>
                      <a:pt x="393" y="22"/>
                      <a:pt x="388" y="22"/>
                      <a:pt x="384" y="24"/>
                    </a:cubicBezTo>
                    <a:cubicBezTo>
                      <a:pt x="383" y="25"/>
                      <a:pt x="382" y="26"/>
                      <a:pt x="381" y="27"/>
                    </a:cubicBezTo>
                    <a:cubicBezTo>
                      <a:pt x="381" y="29"/>
                      <a:pt x="382" y="30"/>
                      <a:pt x="384" y="30"/>
                    </a:cubicBezTo>
                    <a:cubicBezTo>
                      <a:pt x="387" y="30"/>
                      <a:pt x="389" y="29"/>
                      <a:pt x="393" y="30"/>
                    </a:cubicBezTo>
                    <a:cubicBezTo>
                      <a:pt x="397" y="32"/>
                      <a:pt x="397" y="37"/>
                      <a:pt x="396" y="41"/>
                    </a:cubicBezTo>
                    <a:cubicBezTo>
                      <a:pt x="393" y="45"/>
                      <a:pt x="387" y="45"/>
                      <a:pt x="381" y="45"/>
                    </a:cubicBezTo>
                    <a:cubicBezTo>
                      <a:pt x="375" y="44"/>
                      <a:pt x="373" y="31"/>
                      <a:pt x="365" y="37"/>
                    </a:cubicBezTo>
                    <a:cubicBezTo>
                      <a:pt x="358" y="38"/>
                      <a:pt x="353" y="35"/>
                      <a:pt x="349" y="30"/>
                    </a:cubicBezTo>
                    <a:cubicBezTo>
                      <a:pt x="350" y="29"/>
                      <a:pt x="350" y="29"/>
                      <a:pt x="350" y="29"/>
                    </a:cubicBezTo>
                    <a:cubicBezTo>
                      <a:pt x="362" y="30"/>
                      <a:pt x="362" y="30"/>
                      <a:pt x="362" y="30"/>
                    </a:cubicBezTo>
                    <a:cubicBezTo>
                      <a:pt x="380" y="20"/>
                      <a:pt x="401" y="4"/>
                      <a:pt x="424" y="15"/>
                    </a:cubicBezTo>
                    <a:cubicBezTo>
                      <a:pt x="429" y="18"/>
                      <a:pt x="433" y="20"/>
                      <a:pt x="437" y="24"/>
                    </a:cubicBezTo>
                    <a:cubicBezTo>
                      <a:pt x="434" y="27"/>
                      <a:pt x="428" y="25"/>
                      <a:pt x="424" y="23"/>
                    </a:cubicBezTo>
                    <a:close/>
                    <a:moveTo>
                      <a:pt x="413" y="221"/>
                    </a:moveTo>
                    <a:cubicBezTo>
                      <a:pt x="411" y="219"/>
                      <a:pt x="411" y="219"/>
                      <a:pt x="411" y="219"/>
                    </a:cubicBezTo>
                    <a:cubicBezTo>
                      <a:pt x="414" y="211"/>
                      <a:pt x="421" y="215"/>
                      <a:pt x="428" y="213"/>
                    </a:cubicBezTo>
                    <a:cubicBezTo>
                      <a:pt x="439" y="207"/>
                      <a:pt x="439" y="207"/>
                      <a:pt x="439" y="207"/>
                    </a:cubicBezTo>
                    <a:cubicBezTo>
                      <a:pt x="441" y="209"/>
                      <a:pt x="438" y="212"/>
                      <a:pt x="436" y="213"/>
                    </a:cubicBezTo>
                    <a:cubicBezTo>
                      <a:pt x="430" y="218"/>
                      <a:pt x="422" y="225"/>
                      <a:pt x="413" y="221"/>
                    </a:cubicBezTo>
                    <a:close/>
                    <a:moveTo>
                      <a:pt x="423" y="260"/>
                    </a:moveTo>
                    <a:cubicBezTo>
                      <a:pt x="419" y="262"/>
                      <a:pt x="416" y="261"/>
                      <a:pt x="413" y="265"/>
                    </a:cubicBezTo>
                    <a:cubicBezTo>
                      <a:pt x="401" y="270"/>
                      <a:pt x="388" y="272"/>
                      <a:pt x="375" y="277"/>
                    </a:cubicBezTo>
                    <a:cubicBezTo>
                      <a:pt x="374" y="273"/>
                      <a:pt x="374" y="269"/>
                      <a:pt x="376" y="266"/>
                    </a:cubicBezTo>
                    <a:cubicBezTo>
                      <a:pt x="378" y="260"/>
                      <a:pt x="388" y="263"/>
                      <a:pt x="386" y="255"/>
                    </a:cubicBezTo>
                    <a:cubicBezTo>
                      <a:pt x="382" y="254"/>
                      <a:pt x="383" y="250"/>
                      <a:pt x="384" y="248"/>
                    </a:cubicBezTo>
                    <a:cubicBezTo>
                      <a:pt x="386" y="245"/>
                      <a:pt x="389" y="244"/>
                      <a:pt x="392" y="243"/>
                    </a:cubicBezTo>
                    <a:cubicBezTo>
                      <a:pt x="394" y="243"/>
                      <a:pt x="396" y="245"/>
                      <a:pt x="398" y="247"/>
                    </a:cubicBezTo>
                    <a:cubicBezTo>
                      <a:pt x="398" y="248"/>
                      <a:pt x="397" y="251"/>
                      <a:pt x="395" y="251"/>
                    </a:cubicBezTo>
                    <a:cubicBezTo>
                      <a:pt x="393" y="252"/>
                      <a:pt x="390" y="250"/>
                      <a:pt x="389" y="253"/>
                    </a:cubicBezTo>
                    <a:cubicBezTo>
                      <a:pt x="389" y="255"/>
                      <a:pt x="391" y="256"/>
                      <a:pt x="393" y="257"/>
                    </a:cubicBezTo>
                    <a:cubicBezTo>
                      <a:pt x="397" y="257"/>
                      <a:pt x="401" y="256"/>
                      <a:pt x="403" y="252"/>
                    </a:cubicBezTo>
                    <a:cubicBezTo>
                      <a:pt x="404" y="249"/>
                      <a:pt x="405" y="243"/>
                      <a:pt x="410" y="245"/>
                    </a:cubicBezTo>
                    <a:cubicBezTo>
                      <a:pt x="411" y="246"/>
                      <a:pt x="413" y="246"/>
                      <a:pt x="414" y="248"/>
                    </a:cubicBezTo>
                    <a:cubicBezTo>
                      <a:pt x="415" y="244"/>
                      <a:pt x="422" y="245"/>
                      <a:pt x="425" y="245"/>
                    </a:cubicBezTo>
                    <a:cubicBezTo>
                      <a:pt x="425" y="249"/>
                      <a:pt x="428" y="256"/>
                      <a:pt x="423" y="260"/>
                    </a:cubicBezTo>
                    <a:close/>
                    <a:moveTo>
                      <a:pt x="375" y="192"/>
                    </a:moveTo>
                    <a:cubicBezTo>
                      <a:pt x="372" y="192"/>
                      <a:pt x="368" y="189"/>
                      <a:pt x="367" y="185"/>
                    </a:cubicBezTo>
                    <a:cubicBezTo>
                      <a:pt x="368" y="183"/>
                      <a:pt x="368" y="181"/>
                      <a:pt x="370" y="181"/>
                    </a:cubicBezTo>
                    <a:cubicBezTo>
                      <a:pt x="373" y="184"/>
                      <a:pt x="384" y="188"/>
                      <a:pt x="375" y="192"/>
                    </a:cubicBezTo>
                    <a:close/>
                    <a:moveTo>
                      <a:pt x="362" y="62"/>
                    </a:moveTo>
                    <a:cubicBezTo>
                      <a:pt x="368" y="63"/>
                      <a:pt x="368" y="54"/>
                      <a:pt x="374" y="55"/>
                    </a:cubicBezTo>
                    <a:cubicBezTo>
                      <a:pt x="373" y="59"/>
                      <a:pt x="368" y="60"/>
                      <a:pt x="368" y="65"/>
                    </a:cubicBezTo>
                    <a:cubicBezTo>
                      <a:pt x="358" y="76"/>
                      <a:pt x="352" y="88"/>
                      <a:pt x="352" y="102"/>
                    </a:cubicBezTo>
                    <a:cubicBezTo>
                      <a:pt x="342" y="114"/>
                      <a:pt x="330" y="125"/>
                      <a:pt x="314" y="126"/>
                    </a:cubicBezTo>
                    <a:cubicBezTo>
                      <a:pt x="310" y="126"/>
                      <a:pt x="310" y="122"/>
                      <a:pt x="309" y="120"/>
                    </a:cubicBezTo>
                    <a:cubicBezTo>
                      <a:pt x="303" y="115"/>
                      <a:pt x="299" y="111"/>
                      <a:pt x="291" y="111"/>
                    </a:cubicBezTo>
                    <a:cubicBezTo>
                      <a:pt x="283" y="111"/>
                      <a:pt x="276" y="122"/>
                      <a:pt x="270" y="112"/>
                    </a:cubicBezTo>
                    <a:cubicBezTo>
                      <a:pt x="260" y="105"/>
                      <a:pt x="253" y="96"/>
                      <a:pt x="250" y="84"/>
                    </a:cubicBezTo>
                    <a:cubicBezTo>
                      <a:pt x="248" y="73"/>
                      <a:pt x="248" y="60"/>
                      <a:pt x="242" y="49"/>
                    </a:cubicBezTo>
                    <a:cubicBezTo>
                      <a:pt x="240" y="45"/>
                      <a:pt x="236" y="44"/>
                      <a:pt x="231" y="45"/>
                    </a:cubicBezTo>
                    <a:cubicBezTo>
                      <a:pt x="225" y="52"/>
                      <a:pt x="238" y="58"/>
                      <a:pt x="229" y="63"/>
                    </a:cubicBezTo>
                    <a:cubicBezTo>
                      <a:pt x="224" y="62"/>
                      <a:pt x="220" y="59"/>
                      <a:pt x="218" y="54"/>
                    </a:cubicBezTo>
                    <a:cubicBezTo>
                      <a:pt x="216" y="49"/>
                      <a:pt x="216" y="44"/>
                      <a:pt x="218" y="38"/>
                    </a:cubicBezTo>
                    <a:cubicBezTo>
                      <a:pt x="224" y="34"/>
                      <a:pt x="230" y="30"/>
                      <a:pt x="238" y="32"/>
                    </a:cubicBezTo>
                    <a:cubicBezTo>
                      <a:pt x="243" y="35"/>
                      <a:pt x="251" y="38"/>
                      <a:pt x="251" y="45"/>
                    </a:cubicBezTo>
                    <a:cubicBezTo>
                      <a:pt x="252" y="46"/>
                      <a:pt x="254" y="47"/>
                      <a:pt x="255" y="46"/>
                    </a:cubicBezTo>
                    <a:cubicBezTo>
                      <a:pt x="257" y="41"/>
                      <a:pt x="257" y="34"/>
                      <a:pt x="262" y="30"/>
                    </a:cubicBezTo>
                    <a:cubicBezTo>
                      <a:pt x="272" y="23"/>
                      <a:pt x="287" y="23"/>
                      <a:pt x="298" y="28"/>
                    </a:cubicBezTo>
                    <a:cubicBezTo>
                      <a:pt x="306" y="34"/>
                      <a:pt x="304" y="44"/>
                      <a:pt x="305" y="53"/>
                    </a:cubicBezTo>
                    <a:cubicBezTo>
                      <a:pt x="303" y="56"/>
                      <a:pt x="302" y="61"/>
                      <a:pt x="298" y="63"/>
                    </a:cubicBezTo>
                    <a:cubicBezTo>
                      <a:pt x="292" y="64"/>
                      <a:pt x="287" y="59"/>
                      <a:pt x="285" y="55"/>
                    </a:cubicBezTo>
                    <a:cubicBezTo>
                      <a:pt x="284" y="53"/>
                      <a:pt x="285" y="50"/>
                      <a:pt x="287" y="50"/>
                    </a:cubicBezTo>
                    <a:cubicBezTo>
                      <a:pt x="289" y="50"/>
                      <a:pt x="290" y="49"/>
                      <a:pt x="290" y="47"/>
                    </a:cubicBezTo>
                    <a:cubicBezTo>
                      <a:pt x="290" y="45"/>
                      <a:pt x="287" y="44"/>
                      <a:pt x="285" y="45"/>
                    </a:cubicBezTo>
                    <a:cubicBezTo>
                      <a:pt x="277" y="47"/>
                      <a:pt x="280" y="55"/>
                      <a:pt x="278" y="60"/>
                    </a:cubicBezTo>
                    <a:cubicBezTo>
                      <a:pt x="273" y="66"/>
                      <a:pt x="275" y="74"/>
                      <a:pt x="276" y="81"/>
                    </a:cubicBezTo>
                    <a:cubicBezTo>
                      <a:pt x="281" y="93"/>
                      <a:pt x="294" y="97"/>
                      <a:pt x="306" y="98"/>
                    </a:cubicBezTo>
                    <a:cubicBezTo>
                      <a:pt x="318" y="96"/>
                      <a:pt x="329" y="91"/>
                      <a:pt x="337" y="82"/>
                    </a:cubicBezTo>
                    <a:cubicBezTo>
                      <a:pt x="340" y="77"/>
                      <a:pt x="340" y="70"/>
                      <a:pt x="342" y="64"/>
                    </a:cubicBezTo>
                    <a:cubicBezTo>
                      <a:pt x="350" y="56"/>
                      <a:pt x="360" y="47"/>
                      <a:pt x="371" y="45"/>
                    </a:cubicBezTo>
                    <a:cubicBezTo>
                      <a:pt x="374" y="45"/>
                      <a:pt x="374" y="45"/>
                      <a:pt x="374" y="45"/>
                    </a:cubicBezTo>
                    <a:cubicBezTo>
                      <a:pt x="371" y="52"/>
                      <a:pt x="356" y="52"/>
                      <a:pt x="362" y="62"/>
                    </a:cubicBezTo>
                    <a:close/>
                    <a:moveTo>
                      <a:pt x="349" y="152"/>
                    </a:moveTo>
                    <a:cubicBezTo>
                      <a:pt x="345" y="151"/>
                      <a:pt x="345" y="145"/>
                      <a:pt x="344" y="142"/>
                    </a:cubicBezTo>
                    <a:cubicBezTo>
                      <a:pt x="343" y="136"/>
                      <a:pt x="350" y="135"/>
                      <a:pt x="352" y="132"/>
                    </a:cubicBezTo>
                    <a:cubicBezTo>
                      <a:pt x="355" y="134"/>
                      <a:pt x="357" y="137"/>
                      <a:pt x="358" y="140"/>
                    </a:cubicBezTo>
                    <a:cubicBezTo>
                      <a:pt x="356" y="145"/>
                      <a:pt x="355" y="150"/>
                      <a:pt x="349" y="152"/>
                    </a:cubicBezTo>
                    <a:close/>
                    <a:moveTo>
                      <a:pt x="348" y="129"/>
                    </a:moveTo>
                    <a:cubicBezTo>
                      <a:pt x="339" y="136"/>
                      <a:pt x="331" y="143"/>
                      <a:pt x="319" y="144"/>
                    </a:cubicBezTo>
                    <a:cubicBezTo>
                      <a:pt x="306" y="148"/>
                      <a:pt x="293" y="147"/>
                      <a:pt x="280" y="147"/>
                    </a:cubicBezTo>
                    <a:cubicBezTo>
                      <a:pt x="274" y="146"/>
                      <a:pt x="271" y="153"/>
                      <a:pt x="265" y="150"/>
                    </a:cubicBezTo>
                    <a:cubicBezTo>
                      <a:pt x="266" y="143"/>
                      <a:pt x="268" y="134"/>
                      <a:pt x="277" y="132"/>
                    </a:cubicBezTo>
                    <a:cubicBezTo>
                      <a:pt x="279" y="132"/>
                      <a:pt x="283" y="135"/>
                      <a:pt x="285" y="130"/>
                    </a:cubicBezTo>
                    <a:cubicBezTo>
                      <a:pt x="283" y="127"/>
                      <a:pt x="280" y="123"/>
                      <a:pt x="283" y="119"/>
                    </a:cubicBezTo>
                    <a:cubicBezTo>
                      <a:pt x="287" y="117"/>
                      <a:pt x="292" y="115"/>
                      <a:pt x="298" y="117"/>
                    </a:cubicBezTo>
                    <a:cubicBezTo>
                      <a:pt x="301" y="118"/>
                      <a:pt x="304" y="123"/>
                      <a:pt x="306" y="127"/>
                    </a:cubicBezTo>
                    <a:cubicBezTo>
                      <a:pt x="304" y="133"/>
                      <a:pt x="295" y="121"/>
                      <a:pt x="298" y="131"/>
                    </a:cubicBezTo>
                    <a:cubicBezTo>
                      <a:pt x="300" y="133"/>
                      <a:pt x="304" y="136"/>
                      <a:pt x="308" y="133"/>
                    </a:cubicBezTo>
                    <a:cubicBezTo>
                      <a:pt x="311" y="129"/>
                      <a:pt x="316" y="133"/>
                      <a:pt x="319" y="131"/>
                    </a:cubicBezTo>
                    <a:cubicBezTo>
                      <a:pt x="331" y="127"/>
                      <a:pt x="341" y="119"/>
                      <a:pt x="350" y="112"/>
                    </a:cubicBezTo>
                    <a:cubicBezTo>
                      <a:pt x="350" y="117"/>
                      <a:pt x="353" y="125"/>
                      <a:pt x="348" y="129"/>
                    </a:cubicBezTo>
                    <a:close/>
                    <a:moveTo>
                      <a:pt x="316" y="81"/>
                    </a:moveTo>
                    <a:cubicBezTo>
                      <a:pt x="310" y="85"/>
                      <a:pt x="303" y="84"/>
                      <a:pt x="296" y="81"/>
                    </a:cubicBezTo>
                    <a:cubicBezTo>
                      <a:pt x="292" y="80"/>
                      <a:pt x="291" y="76"/>
                      <a:pt x="290" y="73"/>
                    </a:cubicBezTo>
                    <a:cubicBezTo>
                      <a:pt x="289" y="64"/>
                      <a:pt x="298" y="70"/>
                      <a:pt x="302" y="66"/>
                    </a:cubicBezTo>
                    <a:cubicBezTo>
                      <a:pt x="307" y="64"/>
                      <a:pt x="306" y="57"/>
                      <a:pt x="311" y="56"/>
                    </a:cubicBezTo>
                    <a:cubicBezTo>
                      <a:pt x="317" y="58"/>
                      <a:pt x="322" y="62"/>
                      <a:pt x="323" y="68"/>
                    </a:cubicBezTo>
                    <a:cubicBezTo>
                      <a:pt x="323" y="74"/>
                      <a:pt x="319" y="78"/>
                      <a:pt x="316" y="81"/>
                    </a:cubicBezTo>
                    <a:close/>
                    <a:moveTo>
                      <a:pt x="266" y="133"/>
                    </a:moveTo>
                    <a:cubicBezTo>
                      <a:pt x="261" y="131"/>
                      <a:pt x="255" y="129"/>
                      <a:pt x="250" y="126"/>
                    </a:cubicBezTo>
                    <a:cubicBezTo>
                      <a:pt x="239" y="121"/>
                      <a:pt x="236" y="108"/>
                      <a:pt x="232" y="98"/>
                    </a:cubicBezTo>
                    <a:cubicBezTo>
                      <a:pt x="231" y="83"/>
                      <a:pt x="221" y="70"/>
                      <a:pt x="208" y="63"/>
                    </a:cubicBezTo>
                    <a:cubicBezTo>
                      <a:pt x="194" y="59"/>
                      <a:pt x="179" y="62"/>
                      <a:pt x="169" y="72"/>
                    </a:cubicBezTo>
                    <a:cubicBezTo>
                      <a:pt x="165" y="83"/>
                      <a:pt x="158" y="98"/>
                      <a:pt x="168" y="109"/>
                    </a:cubicBezTo>
                    <a:cubicBezTo>
                      <a:pt x="172" y="118"/>
                      <a:pt x="181" y="119"/>
                      <a:pt x="190" y="122"/>
                    </a:cubicBezTo>
                    <a:cubicBezTo>
                      <a:pt x="192" y="123"/>
                      <a:pt x="194" y="121"/>
                      <a:pt x="195" y="120"/>
                    </a:cubicBezTo>
                    <a:cubicBezTo>
                      <a:pt x="193" y="110"/>
                      <a:pt x="182" y="105"/>
                      <a:pt x="180" y="96"/>
                    </a:cubicBezTo>
                    <a:cubicBezTo>
                      <a:pt x="180" y="92"/>
                      <a:pt x="183" y="90"/>
                      <a:pt x="186" y="90"/>
                    </a:cubicBezTo>
                    <a:cubicBezTo>
                      <a:pt x="203" y="94"/>
                      <a:pt x="203" y="94"/>
                      <a:pt x="203" y="94"/>
                    </a:cubicBezTo>
                    <a:cubicBezTo>
                      <a:pt x="213" y="103"/>
                      <a:pt x="216" y="115"/>
                      <a:pt x="215" y="128"/>
                    </a:cubicBezTo>
                    <a:cubicBezTo>
                      <a:pt x="208" y="138"/>
                      <a:pt x="196" y="141"/>
                      <a:pt x="185" y="141"/>
                    </a:cubicBezTo>
                    <a:cubicBezTo>
                      <a:pt x="168" y="137"/>
                      <a:pt x="147" y="128"/>
                      <a:pt x="143" y="109"/>
                    </a:cubicBezTo>
                    <a:cubicBezTo>
                      <a:pt x="139" y="96"/>
                      <a:pt x="140" y="80"/>
                      <a:pt x="146" y="69"/>
                    </a:cubicBezTo>
                    <a:cubicBezTo>
                      <a:pt x="148" y="65"/>
                      <a:pt x="150" y="60"/>
                      <a:pt x="154" y="58"/>
                    </a:cubicBezTo>
                    <a:cubicBezTo>
                      <a:pt x="158" y="62"/>
                      <a:pt x="164" y="64"/>
                      <a:pt x="169" y="63"/>
                    </a:cubicBezTo>
                    <a:cubicBezTo>
                      <a:pt x="174" y="62"/>
                      <a:pt x="179" y="58"/>
                      <a:pt x="180" y="54"/>
                    </a:cubicBezTo>
                    <a:cubicBezTo>
                      <a:pt x="181" y="51"/>
                      <a:pt x="179" y="47"/>
                      <a:pt x="183" y="46"/>
                    </a:cubicBezTo>
                    <a:cubicBezTo>
                      <a:pt x="192" y="47"/>
                      <a:pt x="203" y="46"/>
                      <a:pt x="211" y="50"/>
                    </a:cubicBezTo>
                    <a:cubicBezTo>
                      <a:pt x="212" y="59"/>
                      <a:pt x="219" y="66"/>
                      <a:pt x="228" y="69"/>
                    </a:cubicBezTo>
                    <a:cubicBezTo>
                      <a:pt x="232" y="69"/>
                      <a:pt x="236" y="67"/>
                      <a:pt x="238" y="62"/>
                    </a:cubicBezTo>
                    <a:cubicBezTo>
                      <a:pt x="239" y="58"/>
                      <a:pt x="236" y="55"/>
                      <a:pt x="236" y="51"/>
                    </a:cubicBezTo>
                    <a:cubicBezTo>
                      <a:pt x="241" y="54"/>
                      <a:pt x="241" y="62"/>
                      <a:pt x="243" y="68"/>
                    </a:cubicBezTo>
                    <a:cubicBezTo>
                      <a:pt x="243" y="74"/>
                      <a:pt x="243" y="80"/>
                      <a:pt x="244" y="87"/>
                    </a:cubicBezTo>
                    <a:cubicBezTo>
                      <a:pt x="248" y="96"/>
                      <a:pt x="252" y="105"/>
                      <a:pt x="261" y="111"/>
                    </a:cubicBezTo>
                    <a:cubicBezTo>
                      <a:pt x="265" y="117"/>
                      <a:pt x="274" y="118"/>
                      <a:pt x="276" y="125"/>
                    </a:cubicBezTo>
                    <a:cubicBezTo>
                      <a:pt x="266" y="133"/>
                      <a:pt x="266" y="133"/>
                      <a:pt x="266" y="133"/>
                    </a:cubicBezTo>
                    <a:close/>
                    <a:moveTo>
                      <a:pt x="224" y="94"/>
                    </a:moveTo>
                    <a:cubicBezTo>
                      <a:pt x="218" y="88"/>
                      <a:pt x="213" y="78"/>
                      <a:pt x="203" y="77"/>
                    </a:cubicBezTo>
                    <a:cubicBezTo>
                      <a:pt x="196" y="73"/>
                      <a:pt x="187" y="71"/>
                      <a:pt x="180" y="75"/>
                    </a:cubicBezTo>
                    <a:cubicBezTo>
                      <a:pt x="174" y="79"/>
                      <a:pt x="170" y="86"/>
                      <a:pt x="171" y="92"/>
                    </a:cubicBezTo>
                    <a:cubicBezTo>
                      <a:pt x="175" y="99"/>
                      <a:pt x="181" y="106"/>
                      <a:pt x="184" y="113"/>
                    </a:cubicBezTo>
                    <a:cubicBezTo>
                      <a:pt x="179" y="114"/>
                      <a:pt x="173" y="108"/>
                      <a:pt x="171" y="103"/>
                    </a:cubicBezTo>
                    <a:cubicBezTo>
                      <a:pt x="166" y="93"/>
                      <a:pt x="168" y="80"/>
                      <a:pt x="177" y="72"/>
                    </a:cubicBezTo>
                    <a:cubicBezTo>
                      <a:pt x="187" y="66"/>
                      <a:pt x="199" y="66"/>
                      <a:pt x="209" y="69"/>
                    </a:cubicBezTo>
                    <a:cubicBezTo>
                      <a:pt x="217" y="76"/>
                      <a:pt x="225" y="84"/>
                      <a:pt x="224" y="94"/>
                    </a:cubicBezTo>
                    <a:close/>
                    <a:moveTo>
                      <a:pt x="218" y="106"/>
                    </a:moveTo>
                    <a:cubicBezTo>
                      <a:pt x="213" y="99"/>
                      <a:pt x="208" y="85"/>
                      <a:pt x="196" y="85"/>
                    </a:cubicBezTo>
                    <a:cubicBezTo>
                      <a:pt x="190" y="85"/>
                      <a:pt x="185" y="84"/>
                      <a:pt x="179" y="85"/>
                    </a:cubicBezTo>
                    <a:cubicBezTo>
                      <a:pt x="181" y="81"/>
                      <a:pt x="185" y="79"/>
                      <a:pt x="190" y="79"/>
                    </a:cubicBezTo>
                    <a:cubicBezTo>
                      <a:pt x="202" y="78"/>
                      <a:pt x="214" y="87"/>
                      <a:pt x="220" y="98"/>
                    </a:cubicBezTo>
                    <a:cubicBezTo>
                      <a:pt x="222" y="101"/>
                      <a:pt x="222" y="106"/>
                      <a:pt x="218" y="106"/>
                    </a:cubicBezTo>
                    <a:close/>
                    <a:moveTo>
                      <a:pt x="206" y="44"/>
                    </a:moveTo>
                    <a:cubicBezTo>
                      <a:pt x="204" y="43"/>
                      <a:pt x="204" y="43"/>
                      <a:pt x="204" y="43"/>
                    </a:cubicBezTo>
                    <a:cubicBezTo>
                      <a:pt x="196" y="41"/>
                      <a:pt x="187" y="43"/>
                      <a:pt x="179" y="42"/>
                    </a:cubicBezTo>
                    <a:cubicBezTo>
                      <a:pt x="175" y="38"/>
                      <a:pt x="171" y="34"/>
                      <a:pt x="166" y="37"/>
                    </a:cubicBezTo>
                    <a:cubicBezTo>
                      <a:pt x="162" y="37"/>
                      <a:pt x="161" y="42"/>
                      <a:pt x="160" y="45"/>
                    </a:cubicBezTo>
                    <a:cubicBezTo>
                      <a:pt x="161" y="46"/>
                      <a:pt x="162" y="49"/>
                      <a:pt x="164" y="49"/>
                    </a:cubicBezTo>
                    <a:cubicBezTo>
                      <a:pt x="165" y="48"/>
                      <a:pt x="166" y="48"/>
                      <a:pt x="166" y="47"/>
                    </a:cubicBezTo>
                    <a:cubicBezTo>
                      <a:pt x="166" y="46"/>
                      <a:pt x="165" y="43"/>
                      <a:pt x="166" y="42"/>
                    </a:cubicBezTo>
                    <a:cubicBezTo>
                      <a:pt x="168" y="41"/>
                      <a:pt x="170" y="40"/>
                      <a:pt x="171" y="42"/>
                    </a:cubicBezTo>
                    <a:cubicBezTo>
                      <a:pt x="172" y="47"/>
                      <a:pt x="179" y="52"/>
                      <a:pt x="172" y="57"/>
                    </a:cubicBezTo>
                    <a:cubicBezTo>
                      <a:pt x="168" y="60"/>
                      <a:pt x="163" y="57"/>
                      <a:pt x="159" y="56"/>
                    </a:cubicBezTo>
                    <a:cubicBezTo>
                      <a:pt x="155" y="50"/>
                      <a:pt x="155" y="50"/>
                      <a:pt x="155" y="50"/>
                    </a:cubicBezTo>
                    <a:cubicBezTo>
                      <a:pt x="151" y="50"/>
                      <a:pt x="145" y="51"/>
                      <a:pt x="141" y="48"/>
                    </a:cubicBezTo>
                    <a:cubicBezTo>
                      <a:pt x="137" y="45"/>
                      <a:pt x="135" y="40"/>
                      <a:pt x="132" y="36"/>
                    </a:cubicBezTo>
                    <a:cubicBezTo>
                      <a:pt x="136" y="33"/>
                      <a:pt x="141" y="36"/>
                      <a:pt x="145" y="33"/>
                    </a:cubicBezTo>
                    <a:cubicBezTo>
                      <a:pt x="158" y="28"/>
                      <a:pt x="172" y="23"/>
                      <a:pt x="186" y="23"/>
                    </a:cubicBezTo>
                    <a:cubicBezTo>
                      <a:pt x="196" y="25"/>
                      <a:pt x="208" y="24"/>
                      <a:pt x="215" y="32"/>
                    </a:cubicBezTo>
                    <a:cubicBezTo>
                      <a:pt x="212" y="36"/>
                      <a:pt x="213" y="45"/>
                      <a:pt x="206" y="44"/>
                    </a:cubicBezTo>
                    <a:close/>
                    <a:moveTo>
                      <a:pt x="143" y="60"/>
                    </a:moveTo>
                    <a:cubicBezTo>
                      <a:pt x="136" y="71"/>
                      <a:pt x="134" y="83"/>
                      <a:pt x="134" y="96"/>
                    </a:cubicBezTo>
                    <a:cubicBezTo>
                      <a:pt x="129" y="102"/>
                      <a:pt x="119" y="101"/>
                      <a:pt x="112" y="101"/>
                    </a:cubicBezTo>
                    <a:cubicBezTo>
                      <a:pt x="109" y="96"/>
                      <a:pt x="104" y="91"/>
                      <a:pt x="100" y="88"/>
                    </a:cubicBezTo>
                    <a:cubicBezTo>
                      <a:pt x="94" y="88"/>
                      <a:pt x="85" y="89"/>
                      <a:pt x="81" y="94"/>
                    </a:cubicBezTo>
                    <a:cubicBezTo>
                      <a:pt x="68" y="88"/>
                      <a:pt x="63" y="72"/>
                      <a:pt x="64" y="57"/>
                    </a:cubicBezTo>
                    <a:cubicBezTo>
                      <a:pt x="65" y="54"/>
                      <a:pt x="64" y="49"/>
                      <a:pt x="67" y="46"/>
                    </a:cubicBezTo>
                    <a:cubicBezTo>
                      <a:pt x="66" y="41"/>
                      <a:pt x="72" y="38"/>
                      <a:pt x="76" y="35"/>
                    </a:cubicBezTo>
                    <a:cubicBezTo>
                      <a:pt x="87" y="29"/>
                      <a:pt x="98" y="35"/>
                      <a:pt x="106" y="42"/>
                    </a:cubicBezTo>
                    <a:cubicBezTo>
                      <a:pt x="111" y="46"/>
                      <a:pt x="111" y="53"/>
                      <a:pt x="109" y="59"/>
                    </a:cubicBezTo>
                    <a:cubicBezTo>
                      <a:pt x="108" y="63"/>
                      <a:pt x="104" y="65"/>
                      <a:pt x="101" y="68"/>
                    </a:cubicBezTo>
                    <a:cubicBezTo>
                      <a:pt x="98" y="68"/>
                      <a:pt x="94" y="66"/>
                      <a:pt x="93" y="63"/>
                    </a:cubicBezTo>
                    <a:cubicBezTo>
                      <a:pt x="93" y="60"/>
                      <a:pt x="95" y="55"/>
                      <a:pt x="91" y="53"/>
                    </a:cubicBezTo>
                    <a:cubicBezTo>
                      <a:pt x="89" y="50"/>
                      <a:pt x="86" y="51"/>
                      <a:pt x="84" y="52"/>
                    </a:cubicBezTo>
                    <a:cubicBezTo>
                      <a:pt x="78" y="55"/>
                      <a:pt x="79" y="63"/>
                      <a:pt x="79" y="68"/>
                    </a:cubicBezTo>
                    <a:cubicBezTo>
                      <a:pt x="82" y="77"/>
                      <a:pt x="92" y="83"/>
                      <a:pt x="101" y="83"/>
                    </a:cubicBezTo>
                    <a:cubicBezTo>
                      <a:pt x="113" y="84"/>
                      <a:pt x="122" y="76"/>
                      <a:pt x="130" y="70"/>
                    </a:cubicBezTo>
                    <a:cubicBezTo>
                      <a:pt x="132" y="65"/>
                      <a:pt x="141" y="62"/>
                      <a:pt x="141" y="55"/>
                    </a:cubicBezTo>
                    <a:cubicBezTo>
                      <a:pt x="142" y="54"/>
                      <a:pt x="145" y="54"/>
                      <a:pt x="145" y="55"/>
                    </a:cubicBezTo>
                    <a:cubicBezTo>
                      <a:pt x="146" y="58"/>
                      <a:pt x="144" y="59"/>
                      <a:pt x="143" y="60"/>
                    </a:cubicBezTo>
                    <a:close/>
                    <a:moveTo>
                      <a:pt x="135" y="129"/>
                    </a:moveTo>
                    <a:cubicBezTo>
                      <a:pt x="133" y="126"/>
                      <a:pt x="133" y="123"/>
                      <a:pt x="132" y="120"/>
                    </a:cubicBezTo>
                    <a:cubicBezTo>
                      <a:pt x="135" y="120"/>
                      <a:pt x="139" y="113"/>
                      <a:pt x="141" y="119"/>
                    </a:cubicBezTo>
                    <a:cubicBezTo>
                      <a:pt x="141" y="123"/>
                      <a:pt x="140" y="128"/>
                      <a:pt x="135" y="129"/>
                    </a:cubicBezTo>
                    <a:close/>
                    <a:moveTo>
                      <a:pt x="124" y="118"/>
                    </a:moveTo>
                    <a:cubicBezTo>
                      <a:pt x="116" y="121"/>
                      <a:pt x="108" y="117"/>
                      <a:pt x="101" y="120"/>
                    </a:cubicBezTo>
                    <a:cubicBezTo>
                      <a:pt x="95" y="119"/>
                      <a:pt x="89" y="118"/>
                      <a:pt x="83" y="116"/>
                    </a:cubicBezTo>
                    <a:cubicBezTo>
                      <a:pt x="75" y="117"/>
                      <a:pt x="75" y="117"/>
                      <a:pt x="75" y="117"/>
                    </a:cubicBezTo>
                    <a:cubicBezTo>
                      <a:pt x="75" y="114"/>
                      <a:pt x="77" y="112"/>
                      <a:pt x="80" y="112"/>
                    </a:cubicBezTo>
                    <a:cubicBezTo>
                      <a:pt x="82" y="112"/>
                      <a:pt x="85" y="113"/>
                      <a:pt x="87" y="110"/>
                    </a:cubicBezTo>
                    <a:cubicBezTo>
                      <a:pt x="88" y="106"/>
                      <a:pt x="82" y="103"/>
                      <a:pt x="85" y="98"/>
                    </a:cubicBezTo>
                    <a:cubicBezTo>
                      <a:pt x="89" y="94"/>
                      <a:pt x="94" y="94"/>
                      <a:pt x="99" y="95"/>
                    </a:cubicBezTo>
                    <a:cubicBezTo>
                      <a:pt x="102" y="96"/>
                      <a:pt x="103" y="99"/>
                      <a:pt x="105" y="100"/>
                    </a:cubicBezTo>
                    <a:cubicBezTo>
                      <a:pt x="106" y="104"/>
                      <a:pt x="98" y="105"/>
                      <a:pt x="102" y="110"/>
                    </a:cubicBezTo>
                    <a:cubicBezTo>
                      <a:pt x="103" y="110"/>
                      <a:pt x="104" y="111"/>
                      <a:pt x="106" y="111"/>
                    </a:cubicBezTo>
                    <a:cubicBezTo>
                      <a:pt x="109" y="103"/>
                      <a:pt x="117" y="109"/>
                      <a:pt x="122" y="106"/>
                    </a:cubicBezTo>
                    <a:cubicBezTo>
                      <a:pt x="127" y="107"/>
                      <a:pt x="136" y="97"/>
                      <a:pt x="137" y="108"/>
                    </a:cubicBezTo>
                    <a:cubicBezTo>
                      <a:pt x="136" y="113"/>
                      <a:pt x="129" y="115"/>
                      <a:pt x="124" y="118"/>
                    </a:cubicBezTo>
                    <a:close/>
                    <a:moveTo>
                      <a:pt x="73" y="108"/>
                    </a:moveTo>
                    <a:cubicBezTo>
                      <a:pt x="54" y="100"/>
                      <a:pt x="47" y="77"/>
                      <a:pt x="30" y="65"/>
                    </a:cubicBezTo>
                    <a:cubicBezTo>
                      <a:pt x="24" y="69"/>
                      <a:pt x="33" y="72"/>
                      <a:pt x="32" y="77"/>
                    </a:cubicBezTo>
                    <a:cubicBezTo>
                      <a:pt x="33" y="81"/>
                      <a:pt x="32" y="85"/>
                      <a:pt x="29" y="86"/>
                    </a:cubicBezTo>
                    <a:cubicBezTo>
                      <a:pt x="22" y="89"/>
                      <a:pt x="18" y="86"/>
                      <a:pt x="13" y="83"/>
                    </a:cubicBezTo>
                    <a:cubicBezTo>
                      <a:pt x="8" y="77"/>
                      <a:pt x="5" y="69"/>
                      <a:pt x="9" y="62"/>
                    </a:cubicBezTo>
                    <a:cubicBezTo>
                      <a:pt x="9" y="57"/>
                      <a:pt x="13" y="54"/>
                      <a:pt x="17" y="52"/>
                    </a:cubicBezTo>
                    <a:cubicBezTo>
                      <a:pt x="26" y="45"/>
                      <a:pt x="40" y="48"/>
                      <a:pt x="48" y="54"/>
                    </a:cubicBezTo>
                    <a:cubicBezTo>
                      <a:pt x="61" y="62"/>
                      <a:pt x="57" y="79"/>
                      <a:pt x="67" y="89"/>
                    </a:cubicBezTo>
                    <a:cubicBezTo>
                      <a:pt x="69" y="97"/>
                      <a:pt x="83" y="96"/>
                      <a:pt x="78" y="106"/>
                    </a:cubicBezTo>
                    <a:cubicBezTo>
                      <a:pt x="73" y="108"/>
                      <a:pt x="73" y="108"/>
                      <a:pt x="73" y="108"/>
                    </a:cubicBezTo>
                    <a:close/>
                    <a:moveTo>
                      <a:pt x="56" y="53"/>
                    </a:moveTo>
                    <a:cubicBezTo>
                      <a:pt x="52" y="51"/>
                      <a:pt x="52" y="47"/>
                      <a:pt x="52" y="44"/>
                    </a:cubicBezTo>
                    <a:cubicBezTo>
                      <a:pt x="52" y="42"/>
                      <a:pt x="53" y="40"/>
                      <a:pt x="54" y="40"/>
                    </a:cubicBezTo>
                    <a:cubicBezTo>
                      <a:pt x="57" y="40"/>
                      <a:pt x="58" y="43"/>
                      <a:pt x="60" y="45"/>
                    </a:cubicBezTo>
                    <a:cubicBezTo>
                      <a:pt x="59" y="48"/>
                      <a:pt x="59" y="53"/>
                      <a:pt x="56"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5"/>
              <p:cNvSpPr>
                <a:spLocks noEditPoints="1"/>
              </p:cNvSpPr>
              <p:nvPr/>
            </p:nvSpPr>
            <p:spPr bwMode="auto">
              <a:xfrm>
                <a:off x="9148763" y="3211512"/>
                <a:ext cx="492125" cy="533400"/>
              </a:xfrm>
              <a:custGeom>
                <a:avLst/>
                <a:gdLst>
                  <a:gd name="T0" fmla="*/ 22 w 131"/>
                  <a:gd name="T1" fmla="*/ 24 h 142"/>
                  <a:gd name="T2" fmla="*/ 80 w 131"/>
                  <a:gd name="T3" fmla="*/ 16 h 142"/>
                  <a:gd name="T4" fmla="*/ 111 w 131"/>
                  <a:gd name="T5" fmla="*/ 26 h 142"/>
                  <a:gd name="T6" fmla="*/ 131 w 131"/>
                  <a:gd name="T7" fmla="*/ 69 h 142"/>
                  <a:gd name="T8" fmla="*/ 112 w 131"/>
                  <a:gd name="T9" fmla="*/ 111 h 142"/>
                  <a:gd name="T10" fmla="*/ 68 w 131"/>
                  <a:gd name="T11" fmla="*/ 142 h 142"/>
                  <a:gd name="T12" fmla="*/ 35 w 131"/>
                  <a:gd name="T13" fmla="*/ 111 h 142"/>
                  <a:gd name="T14" fmla="*/ 9 w 131"/>
                  <a:gd name="T15" fmla="*/ 75 h 142"/>
                  <a:gd name="T16" fmla="*/ 11 w 131"/>
                  <a:gd name="T17" fmla="*/ 68 h 142"/>
                  <a:gd name="T18" fmla="*/ 27 w 131"/>
                  <a:gd name="T19" fmla="*/ 75 h 142"/>
                  <a:gd name="T20" fmla="*/ 20 w 131"/>
                  <a:gd name="T21" fmla="*/ 97 h 142"/>
                  <a:gd name="T22" fmla="*/ 80 w 131"/>
                  <a:gd name="T23" fmla="*/ 62 h 142"/>
                  <a:gd name="T24" fmla="*/ 36 w 131"/>
                  <a:gd name="T25" fmla="*/ 62 h 142"/>
                  <a:gd name="T26" fmla="*/ 31 w 131"/>
                  <a:gd name="T27" fmla="*/ 68 h 142"/>
                  <a:gd name="T28" fmla="*/ 33 w 131"/>
                  <a:gd name="T29" fmla="*/ 81 h 142"/>
                  <a:gd name="T30" fmla="*/ 36 w 131"/>
                  <a:gd name="T31" fmla="*/ 83 h 142"/>
                  <a:gd name="T32" fmla="*/ 60 w 131"/>
                  <a:gd name="T33" fmla="*/ 91 h 142"/>
                  <a:gd name="T34" fmla="*/ 20 w 131"/>
                  <a:gd name="T35" fmla="*/ 105 h 142"/>
                  <a:gd name="T36" fmla="*/ 51 w 131"/>
                  <a:gd name="T37" fmla="*/ 57 h 142"/>
                  <a:gd name="T38" fmla="*/ 53 w 131"/>
                  <a:gd name="T39" fmla="*/ 26 h 142"/>
                  <a:gd name="T40" fmla="*/ 42 w 131"/>
                  <a:gd name="T41" fmla="*/ 88 h 142"/>
                  <a:gd name="T42" fmla="*/ 28 w 131"/>
                  <a:gd name="T43" fmla="*/ 101 h 142"/>
                  <a:gd name="T44" fmla="*/ 69 w 131"/>
                  <a:gd name="T45" fmla="*/ 79 h 142"/>
                  <a:gd name="T46" fmla="*/ 59 w 131"/>
                  <a:gd name="T47" fmla="*/ 39 h 142"/>
                  <a:gd name="T48" fmla="*/ 53 w 131"/>
                  <a:gd name="T49" fmla="*/ 64 h 142"/>
                  <a:gd name="T50" fmla="*/ 37 w 131"/>
                  <a:gd name="T51" fmla="*/ 74 h 142"/>
                  <a:gd name="T52" fmla="*/ 62 w 131"/>
                  <a:gd name="T53" fmla="*/ 120 h 142"/>
                  <a:gd name="T54" fmla="*/ 77 w 131"/>
                  <a:gd name="T55" fmla="*/ 70 h 142"/>
                  <a:gd name="T56" fmla="*/ 58 w 131"/>
                  <a:gd name="T57" fmla="*/ 103 h 142"/>
                  <a:gd name="T58" fmla="*/ 47 w 131"/>
                  <a:gd name="T59" fmla="*/ 109 h 142"/>
                  <a:gd name="T60" fmla="*/ 84 w 131"/>
                  <a:gd name="T61" fmla="*/ 64 h 142"/>
                  <a:gd name="T62" fmla="*/ 59 w 131"/>
                  <a:gd name="T63" fmla="*/ 26 h 142"/>
                  <a:gd name="T64" fmla="*/ 66 w 131"/>
                  <a:gd name="T65" fmla="*/ 45 h 142"/>
                  <a:gd name="T66" fmla="*/ 84 w 131"/>
                  <a:gd name="T67" fmla="*/ 48 h 142"/>
                  <a:gd name="T68" fmla="*/ 71 w 131"/>
                  <a:gd name="T69" fmla="*/ 99 h 142"/>
                  <a:gd name="T70" fmla="*/ 64 w 131"/>
                  <a:gd name="T71" fmla="*/ 49 h 142"/>
                  <a:gd name="T72" fmla="*/ 74 w 131"/>
                  <a:gd name="T73" fmla="*/ 111 h 142"/>
                  <a:gd name="T74" fmla="*/ 86 w 131"/>
                  <a:gd name="T75" fmla="*/ 77 h 142"/>
                  <a:gd name="T76" fmla="*/ 70 w 131"/>
                  <a:gd name="T77" fmla="*/ 106 h 142"/>
                  <a:gd name="T78" fmla="*/ 75 w 131"/>
                  <a:gd name="T79" fmla="*/ 88 h 142"/>
                  <a:gd name="T80" fmla="*/ 73 w 131"/>
                  <a:gd name="T81" fmla="*/ 130 h 142"/>
                  <a:gd name="T82" fmla="*/ 94 w 131"/>
                  <a:gd name="T83" fmla="*/ 12 h 142"/>
                  <a:gd name="T84" fmla="*/ 84 w 131"/>
                  <a:gd name="T85" fmla="*/ 67 h 142"/>
                  <a:gd name="T86" fmla="*/ 96 w 131"/>
                  <a:gd name="T87" fmla="*/ 75 h 142"/>
                  <a:gd name="T88" fmla="*/ 92 w 131"/>
                  <a:gd name="T89" fmla="*/ 41 h 142"/>
                  <a:gd name="T90" fmla="*/ 90 w 131"/>
                  <a:gd name="T91" fmla="*/ 62 h 142"/>
                  <a:gd name="T92" fmla="*/ 119 w 131"/>
                  <a:gd name="T93" fmla="*/ 39 h 142"/>
                  <a:gd name="T94" fmla="*/ 125 w 131"/>
                  <a:gd name="T95" fmla="*/ 30 h 142"/>
                  <a:gd name="T96" fmla="*/ 125 w 131"/>
                  <a:gd name="T97" fmla="*/ 106 h 142"/>
                  <a:gd name="T98" fmla="*/ 102 w 131"/>
                  <a:gd name="T99" fmla="*/ 83 h 142"/>
                  <a:gd name="T100" fmla="*/ 92 w 131"/>
                  <a:gd name="T101" fmla="*/ 70 h 142"/>
                  <a:gd name="T102" fmla="*/ 93 w 131"/>
                  <a:gd name="T103" fmla="*/ 54 h 142"/>
                  <a:gd name="T104" fmla="*/ 94 w 131"/>
                  <a:gd name="T105" fmla="*/ 92 h 142"/>
                  <a:gd name="T106" fmla="*/ 107 w 131"/>
                  <a:gd name="T107" fmla="*/ 119 h 142"/>
                  <a:gd name="T108" fmla="*/ 95 w 131"/>
                  <a:gd name="T109" fmla="*/ 102 h 142"/>
                  <a:gd name="T110" fmla="*/ 111 w 131"/>
                  <a:gd name="T111" fmla="*/ 6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1" h="142">
                    <a:moveTo>
                      <a:pt x="0" y="66"/>
                    </a:moveTo>
                    <a:cubicBezTo>
                      <a:pt x="5" y="64"/>
                      <a:pt x="10" y="60"/>
                      <a:pt x="14" y="57"/>
                    </a:cubicBezTo>
                    <a:cubicBezTo>
                      <a:pt x="7" y="48"/>
                      <a:pt x="7" y="48"/>
                      <a:pt x="7" y="48"/>
                    </a:cubicBezTo>
                    <a:cubicBezTo>
                      <a:pt x="8" y="46"/>
                      <a:pt x="11" y="46"/>
                      <a:pt x="12" y="45"/>
                    </a:cubicBezTo>
                    <a:cubicBezTo>
                      <a:pt x="17" y="43"/>
                      <a:pt x="22" y="39"/>
                      <a:pt x="28" y="37"/>
                    </a:cubicBezTo>
                    <a:cubicBezTo>
                      <a:pt x="25" y="33"/>
                      <a:pt x="24" y="28"/>
                      <a:pt x="22" y="24"/>
                    </a:cubicBezTo>
                    <a:cubicBezTo>
                      <a:pt x="23" y="22"/>
                      <a:pt x="25" y="22"/>
                      <a:pt x="26" y="21"/>
                    </a:cubicBezTo>
                    <a:cubicBezTo>
                      <a:pt x="34" y="19"/>
                      <a:pt x="43" y="16"/>
                      <a:pt x="51" y="20"/>
                    </a:cubicBezTo>
                    <a:cubicBezTo>
                      <a:pt x="52" y="19"/>
                      <a:pt x="52" y="19"/>
                      <a:pt x="52" y="19"/>
                    </a:cubicBezTo>
                    <a:cubicBezTo>
                      <a:pt x="51" y="12"/>
                      <a:pt x="56" y="7"/>
                      <a:pt x="55" y="1"/>
                    </a:cubicBezTo>
                    <a:cubicBezTo>
                      <a:pt x="55" y="1"/>
                      <a:pt x="55" y="0"/>
                      <a:pt x="56" y="0"/>
                    </a:cubicBezTo>
                    <a:cubicBezTo>
                      <a:pt x="63" y="7"/>
                      <a:pt x="74" y="8"/>
                      <a:pt x="80" y="16"/>
                    </a:cubicBezTo>
                    <a:cubicBezTo>
                      <a:pt x="82" y="14"/>
                      <a:pt x="83" y="11"/>
                      <a:pt x="85" y="9"/>
                    </a:cubicBezTo>
                    <a:cubicBezTo>
                      <a:pt x="88" y="6"/>
                      <a:pt x="90" y="3"/>
                      <a:pt x="92" y="0"/>
                    </a:cubicBezTo>
                    <a:cubicBezTo>
                      <a:pt x="93" y="1"/>
                      <a:pt x="93" y="1"/>
                      <a:pt x="93" y="1"/>
                    </a:cubicBezTo>
                    <a:cubicBezTo>
                      <a:pt x="99" y="7"/>
                      <a:pt x="104" y="14"/>
                      <a:pt x="106" y="22"/>
                    </a:cubicBezTo>
                    <a:cubicBezTo>
                      <a:pt x="106" y="26"/>
                      <a:pt x="106" y="26"/>
                      <a:pt x="106" y="26"/>
                    </a:cubicBezTo>
                    <a:cubicBezTo>
                      <a:pt x="108" y="26"/>
                      <a:pt x="109" y="25"/>
                      <a:pt x="111" y="26"/>
                    </a:cubicBezTo>
                    <a:cubicBezTo>
                      <a:pt x="116" y="26"/>
                      <a:pt x="121" y="28"/>
                      <a:pt x="127" y="27"/>
                    </a:cubicBezTo>
                    <a:cubicBezTo>
                      <a:pt x="129" y="29"/>
                      <a:pt x="127" y="31"/>
                      <a:pt x="127" y="34"/>
                    </a:cubicBezTo>
                    <a:cubicBezTo>
                      <a:pt x="125" y="42"/>
                      <a:pt x="122" y="51"/>
                      <a:pt x="115" y="55"/>
                    </a:cubicBezTo>
                    <a:cubicBezTo>
                      <a:pt x="115" y="56"/>
                      <a:pt x="115" y="56"/>
                      <a:pt x="115" y="56"/>
                    </a:cubicBezTo>
                    <a:cubicBezTo>
                      <a:pt x="121" y="59"/>
                      <a:pt x="125" y="65"/>
                      <a:pt x="131" y="68"/>
                    </a:cubicBezTo>
                    <a:cubicBezTo>
                      <a:pt x="131" y="69"/>
                      <a:pt x="131" y="69"/>
                      <a:pt x="131" y="69"/>
                    </a:cubicBezTo>
                    <a:cubicBezTo>
                      <a:pt x="128" y="75"/>
                      <a:pt x="123" y="81"/>
                      <a:pt x="117" y="83"/>
                    </a:cubicBezTo>
                    <a:cubicBezTo>
                      <a:pt x="121" y="87"/>
                      <a:pt x="124" y="92"/>
                      <a:pt x="125" y="98"/>
                    </a:cubicBezTo>
                    <a:cubicBezTo>
                      <a:pt x="128" y="108"/>
                      <a:pt x="128" y="108"/>
                      <a:pt x="128" y="108"/>
                    </a:cubicBezTo>
                    <a:cubicBezTo>
                      <a:pt x="127" y="109"/>
                      <a:pt x="127" y="109"/>
                      <a:pt x="127" y="109"/>
                    </a:cubicBezTo>
                    <a:cubicBezTo>
                      <a:pt x="122" y="110"/>
                      <a:pt x="118" y="109"/>
                      <a:pt x="113" y="109"/>
                    </a:cubicBezTo>
                    <a:cubicBezTo>
                      <a:pt x="112" y="109"/>
                      <a:pt x="112" y="111"/>
                      <a:pt x="112" y="111"/>
                    </a:cubicBezTo>
                    <a:cubicBezTo>
                      <a:pt x="115" y="119"/>
                      <a:pt x="111" y="127"/>
                      <a:pt x="108" y="133"/>
                    </a:cubicBezTo>
                    <a:cubicBezTo>
                      <a:pt x="108" y="134"/>
                      <a:pt x="108" y="135"/>
                      <a:pt x="107" y="135"/>
                    </a:cubicBezTo>
                    <a:cubicBezTo>
                      <a:pt x="105" y="134"/>
                      <a:pt x="102" y="131"/>
                      <a:pt x="99" y="130"/>
                    </a:cubicBezTo>
                    <a:cubicBezTo>
                      <a:pt x="97" y="128"/>
                      <a:pt x="94" y="126"/>
                      <a:pt x="92" y="124"/>
                    </a:cubicBezTo>
                    <a:cubicBezTo>
                      <a:pt x="90" y="126"/>
                      <a:pt x="89" y="128"/>
                      <a:pt x="87" y="130"/>
                    </a:cubicBezTo>
                    <a:cubicBezTo>
                      <a:pt x="81" y="135"/>
                      <a:pt x="74" y="138"/>
                      <a:pt x="68" y="142"/>
                    </a:cubicBezTo>
                    <a:cubicBezTo>
                      <a:pt x="66" y="138"/>
                      <a:pt x="66" y="133"/>
                      <a:pt x="64" y="129"/>
                    </a:cubicBezTo>
                    <a:cubicBezTo>
                      <a:pt x="63" y="123"/>
                      <a:pt x="63" y="123"/>
                      <a:pt x="63" y="123"/>
                    </a:cubicBezTo>
                    <a:cubicBezTo>
                      <a:pt x="60" y="123"/>
                      <a:pt x="57" y="125"/>
                      <a:pt x="54" y="125"/>
                    </a:cubicBezTo>
                    <a:cubicBezTo>
                      <a:pt x="48" y="125"/>
                      <a:pt x="43" y="126"/>
                      <a:pt x="38" y="127"/>
                    </a:cubicBezTo>
                    <a:cubicBezTo>
                      <a:pt x="37" y="127"/>
                      <a:pt x="37" y="127"/>
                      <a:pt x="37" y="127"/>
                    </a:cubicBezTo>
                    <a:cubicBezTo>
                      <a:pt x="36" y="122"/>
                      <a:pt x="34" y="117"/>
                      <a:pt x="35" y="111"/>
                    </a:cubicBezTo>
                    <a:cubicBezTo>
                      <a:pt x="33" y="110"/>
                      <a:pt x="31" y="111"/>
                      <a:pt x="29" y="110"/>
                    </a:cubicBezTo>
                    <a:cubicBezTo>
                      <a:pt x="25" y="110"/>
                      <a:pt x="21" y="108"/>
                      <a:pt x="17" y="107"/>
                    </a:cubicBezTo>
                    <a:cubicBezTo>
                      <a:pt x="15" y="104"/>
                      <a:pt x="19" y="103"/>
                      <a:pt x="18" y="100"/>
                    </a:cubicBezTo>
                    <a:cubicBezTo>
                      <a:pt x="14" y="97"/>
                      <a:pt x="9" y="93"/>
                      <a:pt x="6" y="89"/>
                    </a:cubicBezTo>
                    <a:cubicBezTo>
                      <a:pt x="6" y="84"/>
                      <a:pt x="10" y="81"/>
                      <a:pt x="13" y="78"/>
                    </a:cubicBezTo>
                    <a:cubicBezTo>
                      <a:pt x="13" y="76"/>
                      <a:pt x="11" y="76"/>
                      <a:pt x="9" y="75"/>
                    </a:cubicBezTo>
                    <a:cubicBezTo>
                      <a:pt x="6" y="73"/>
                      <a:pt x="3" y="70"/>
                      <a:pt x="0" y="67"/>
                    </a:cubicBezTo>
                    <a:cubicBezTo>
                      <a:pt x="0" y="66"/>
                      <a:pt x="0" y="66"/>
                      <a:pt x="0" y="66"/>
                    </a:cubicBezTo>
                    <a:close/>
                    <a:moveTo>
                      <a:pt x="4" y="67"/>
                    </a:moveTo>
                    <a:cubicBezTo>
                      <a:pt x="8" y="65"/>
                      <a:pt x="12" y="60"/>
                      <a:pt x="16" y="59"/>
                    </a:cubicBezTo>
                    <a:cubicBezTo>
                      <a:pt x="17" y="59"/>
                      <a:pt x="19" y="60"/>
                      <a:pt x="19" y="61"/>
                    </a:cubicBezTo>
                    <a:cubicBezTo>
                      <a:pt x="16" y="63"/>
                      <a:pt x="13" y="65"/>
                      <a:pt x="11" y="68"/>
                    </a:cubicBezTo>
                    <a:cubicBezTo>
                      <a:pt x="12" y="69"/>
                      <a:pt x="12" y="69"/>
                      <a:pt x="12" y="69"/>
                    </a:cubicBezTo>
                    <a:cubicBezTo>
                      <a:pt x="14" y="71"/>
                      <a:pt x="17" y="72"/>
                      <a:pt x="20" y="73"/>
                    </a:cubicBezTo>
                    <a:cubicBezTo>
                      <a:pt x="20" y="74"/>
                      <a:pt x="18" y="74"/>
                      <a:pt x="16" y="75"/>
                    </a:cubicBezTo>
                    <a:cubicBezTo>
                      <a:pt x="12" y="74"/>
                      <a:pt x="7" y="71"/>
                      <a:pt x="4" y="68"/>
                    </a:cubicBezTo>
                    <a:cubicBezTo>
                      <a:pt x="4" y="67"/>
                      <a:pt x="4" y="67"/>
                      <a:pt x="4" y="67"/>
                    </a:cubicBezTo>
                    <a:close/>
                    <a:moveTo>
                      <a:pt x="27" y="75"/>
                    </a:moveTo>
                    <a:cubicBezTo>
                      <a:pt x="28" y="75"/>
                      <a:pt x="29" y="77"/>
                      <a:pt x="30" y="77"/>
                    </a:cubicBezTo>
                    <a:cubicBezTo>
                      <a:pt x="28" y="78"/>
                      <a:pt x="26" y="79"/>
                      <a:pt x="24" y="80"/>
                    </a:cubicBezTo>
                    <a:cubicBezTo>
                      <a:pt x="20" y="82"/>
                      <a:pt x="17" y="84"/>
                      <a:pt x="14" y="87"/>
                    </a:cubicBezTo>
                    <a:cubicBezTo>
                      <a:pt x="14" y="88"/>
                      <a:pt x="15" y="88"/>
                      <a:pt x="16" y="89"/>
                    </a:cubicBezTo>
                    <a:cubicBezTo>
                      <a:pt x="17" y="91"/>
                      <a:pt x="19" y="93"/>
                      <a:pt x="22" y="95"/>
                    </a:cubicBezTo>
                    <a:cubicBezTo>
                      <a:pt x="22" y="96"/>
                      <a:pt x="21" y="97"/>
                      <a:pt x="20" y="97"/>
                    </a:cubicBezTo>
                    <a:cubicBezTo>
                      <a:pt x="15" y="96"/>
                      <a:pt x="12" y="92"/>
                      <a:pt x="9" y="88"/>
                    </a:cubicBezTo>
                    <a:cubicBezTo>
                      <a:pt x="11" y="80"/>
                      <a:pt x="20" y="76"/>
                      <a:pt x="27" y="75"/>
                    </a:cubicBezTo>
                    <a:close/>
                    <a:moveTo>
                      <a:pt x="11" y="48"/>
                    </a:moveTo>
                    <a:cubicBezTo>
                      <a:pt x="19" y="44"/>
                      <a:pt x="26" y="41"/>
                      <a:pt x="34" y="39"/>
                    </a:cubicBezTo>
                    <a:cubicBezTo>
                      <a:pt x="45" y="37"/>
                      <a:pt x="54" y="46"/>
                      <a:pt x="63" y="52"/>
                    </a:cubicBezTo>
                    <a:cubicBezTo>
                      <a:pt x="68" y="55"/>
                      <a:pt x="77" y="55"/>
                      <a:pt x="80" y="62"/>
                    </a:cubicBezTo>
                    <a:cubicBezTo>
                      <a:pt x="80" y="64"/>
                      <a:pt x="78" y="62"/>
                      <a:pt x="77" y="63"/>
                    </a:cubicBezTo>
                    <a:cubicBezTo>
                      <a:pt x="73" y="59"/>
                      <a:pt x="73" y="59"/>
                      <a:pt x="73" y="59"/>
                    </a:cubicBezTo>
                    <a:cubicBezTo>
                      <a:pt x="61" y="57"/>
                      <a:pt x="51" y="49"/>
                      <a:pt x="40" y="44"/>
                    </a:cubicBezTo>
                    <a:cubicBezTo>
                      <a:pt x="32" y="41"/>
                      <a:pt x="25" y="46"/>
                      <a:pt x="18" y="49"/>
                    </a:cubicBezTo>
                    <a:cubicBezTo>
                      <a:pt x="16" y="50"/>
                      <a:pt x="18" y="51"/>
                      <a:pt x="19" y="52"/>
                    </a:cubicBezTo>
                    <a:cubicBezTo>
                      <a:pt x="24" y="57"/>
                      <a:pt x="29" y="60"/>
                      <a:pt x="36" y="62"/>
                    </a:cubicBezTo>
                    <a:cubicBezTo>
                      <a:pt x="36" y="63"/>
                      <a:pt x="34" y="64"/>
                      <a:pt x="33" y="65"/>
                    </a:cubicBezTo>
                    <a:cubicBezTo>
                      <a:pt x="24" y="64"/>
                      <a:pt x="17" y="56"/>
                      <a:pt x="11" y="49"/>
                    </a:cubicBezTo>
                    <a:cubicBezTo>
                      <a:pt x="11" y="48"/>
                      <a:pt x="11" y="48"/>
                      <a:pt x="11" y="48"/>
                    </a:cubicBezTo>
                    <a:close/>
                    <a:moveTo>
                      <a:pt x="21" y="62"/>
                    </a:moveTo>
                    <a:cubicBezTo>
                      <a:pt x="21" y="62"/>
                      <a:pt x="21" y="62"/>
                      <a:pt x="21" y="62"/>
                    </a:cubicBezTo>
                    <a:cubicBezTo>
                      <a:pt x="24" y="65"/>
                      <a:pt x="28" y="66"/>
                      <a:pt x="31" y="68"/>
                    </a:cubicBezTo>
                    <a:cubicBezTo>
                      <a:pt x="30" y="69"/>
                      <a:pt x="29" y="71"/>
                      <a:pt x="27" y="72"/>
                    </a:cubicBezTo>
                    <a:cubicBezTo>
                      <a:pt x="23" y="73"/>
                      <a:pt x="19" y="71"/>
                      <a:pt x="15" y="69"/>
                    </a:cubicBezTo>
                    <a:cubicBezTo>
                      <a:pt x="14" y="68"/>
                      <a:pt x="14" y="68"/>
                      <a:pt x="14" y="68"/>
                    </a:cubicBezTo>
                    <a:cubicBezTo>
                      <a:pt x="16" y="66"/>
                      <a:pt x="18" y="64"/>
                      <a:pt x="21" y="62"/>
                    </a:cubicBezTo>
                    <a:close/>
                    <a:moveTo>
                      <a:pt x="32" y="80"/>
                    </a:moveTo>
                    <a:cubicBezTo>
                      <a:pt x="33" y="80"/>
                      <a:pt x="33" y="80"/>
                      <a:pt x="33" y="81"/>
                    </a:cubicBezTo>
                    <a:cubicBezTo>
                      <a:pt x="33" y="82"/>
                      <a:pt x="30" y="83"/>
                      <a:pt x="29" y="84"/>
                    </a:cubicBezTo>
                    <a:cubicBezTo>
                      <a:pt x="26" y="87"/>
                      <a:pt x="25" y="90"/>
                      <a:pt x="23" y="93"/>
                    </a:cubicBezTo>
                    <a:cubicBezTo>
                      <a:pt x="20" y="92"/>
                      <a:pt x="18" y="89"/>
                      <a:pt x="16" y="87"/>
                    </a:cubicBezTo>
                    <a:cubicBezTo>
                      <a:pt x="21" y="83"/>
                      <a:pt x="26" y="80"/>
                      <a:pt x="32" y="80"/>
                    </a:cubicBezTo>
                    <a:close/>
                    <a:moveTo>
                      <a:pt x="24" y="96"/>
                    </a:moveTo>
                    <a:cubicBezTo>
                      <a:pt x="27" y="91"/>
                      <a:pt x="30" y="85"/>
                      <a:pt x="36" y="83"/>
                    </a:cubicBezTo>
                    <a:cubicBezTo>
                      <a:pt x="40" y="86"/>
                      <a:pt x="40" y="86"/>
                      <a:pt x="40" y="86"/>
                    </a:cubicBezTo>
                    <a:cubicBezTo>
                      <a:pt x="39" y="87"/>
                      <a:pt x="37" y="87"/>
                      <a:pt x="36" y="88"/>
                    </a:cubicBezTo>
                    <a:cubicBezTo>
                      <a:pt x="31" y="92"/>
                      <a:pt x="27" y="97"/>
                      <a:pt x="24" y="102"/>
                    </a:cubicBezTo>
                    <a:cubicBezTo>
                      <a:pt x="26" y="103"/>
                      <a:pt x="26" y="103"/>
                      <a:pt x="26" y="103"/>
                    </a:cubicBezTo>
                    <a:cubicBezTo>
                      <a:pt x="31" y="104"/>
                      <a:pt x="37" y="103"/>
                      <a:pt x="42" y="103"/>
                    </a:cubicBezTo>
                    <a:cubicBezTo>
                      <a:pt x="49" y="102"/>
                      <a:pt x="54" y="96"/>
                      <a:pt x="60" y="91"/>
                    </a:cubicBezTo>
                    <a:cubicBezTo>
                      <a:pt x="66" y="85"/>
                      <a:pt x="75" y="85"/>
                      <a:pt x="80" y="78"/>
                    </a:cubicBezTo>
                    <a:cubicBezTo>
                      <a:pt x="81" y="77"/>
                      <a:pt x="82" y="76"/>
                      <a:pt x="83" y="77"/>
                    </a:cubicBezTo>
                    <a:cubicBezTo>
                      <a:pt x="84" y="79"/>
                      <a:pt x="82" y="80"/>
                      <a:pt x="81" y="81"/>
                    </a:cubicBezTo>
                    <a:cubicBezTo>
                      <a:pt x="75" y="87"/>
                      <a:pt x="67" y="89"/>
                      <a:pt x="61" y="96"/>
                    </a:cubicBezTo>
                    <a:cubicBezTo>
                      <a:pt x="55" y="104"/>
                      <a:pt x="46" y="109"/>
                      <a:pt x="35" y="108"/>
                    </a:cubicBezTo>
                    <a:cubicBezTo>
                      <a:pt x="30" y="108"/>
                      <a:pt x="24" y="107"/>
                      <a:pt x="20" y="105"/>
                    </a:cubicBezTo>
                    <a:cubicBezTo>
                      <a:pt x="21" y="101"/>
                      <a:pt x="23" y="99"/>
                      <a:pt x="24" y="96"/>
                    </a:cubicBezTo>
                    <a:close/>
                    <a:moveTo>
                      <a:pt x="20" y="50"/>
                    </a:moveTo>
                    <a:cubicBezTo>
                      <a:pt x="26" y="47"/>
                      <a:pt x="32" y="43"/>
                      <a:pt x="39" y="45"/>
                    </a:cubicBezTo>
                    <a:cubicBezTo>
                      <a:pt x="48" y="48"/>
                      <a:pt x="55" y="56"/>
                      <a:pt x="64" y="58"/>
                    </a:cubicBezTo>
                    <a:cubicBezTo>
                      <a:pt x="67" y="59"/>
                      <a:pt x="71" y="60"/>
                      <a:pt x="73" y="62"/>
                    </a:cubicBezTo>
                    <a:cubicBezTo>
                      <a:pt x="65" y="62"/>
                      <a:pt x="59" y="57"/>
                      <a:pt x="51" y="57"/>
                    </a:cubicBezTo>
                    <a:cubicBezTo>
                      <a:pt x="47" y="57"/>
                      <a:pt x="42" y="58"/>
                      <a:pt x="38" y="60"/>
                    </a:cubicBezTo>
                    <a:cubicBezTo>
                      <a:pt x="31" y="60"/>
                      <a:pt x="25" y="56"/>
                      <a:pt x="20" y="51"/>
                    </a:cubicBezTo>
                    <a:cubicBezTo>
                      <a:pt x="20" y="50"/>
                      <a:pt x="20" y="50"/>
                      <a:pt x="20" y="50"/>
                    </a:cubicBezTo>
                    <a:close/>
                    <a:moveTo>
                      <a:pt x="25" y="25"/>
                    </a:moveTo>
                    <a:cubicBezTo>
                      <a:pt x="33" y="22"/>
                      <a:pt x="43" y="18"/>
                      <a:pt x="52" y="22"/>
                    </a:cubicBezTo>
                    <a:cubicBezTo>
                      <a:pt x="53" y="24"/>
                      <a:pt x="52" y="25"/>
                      <a:pt x="53" y="26"/>
                    </a:cubicBezTo>
                    <a:cubicBezTo>
                      <a:pt x="51" y="27"/>
                      <a:pt x="50" y="25"/>
                      <a:pt x="48" y="25"/>
                    </a:cubicBezTo>
                    <a:cubicBezTo>
                      <a:pt x="42" y="24"/>
                      <a:pt x="36" y="25"/>
                      <a:pt x="32" y="28"/>
                    </a:cubicBezTo>
                    <a:cubicBezTo>
                      <a:pt x="32" y="31"/>
                      <a:pt x="33" y="33"/>
                      <a:pt x="35" y="35"/>
                    </a:cubicBezTo>
                    <a:cubicBezTo>
                      <a:pt x="34" y="36"/>
                      <a:pt x="32" y="36"/>
                      <a:pt x="31" y="36"/>
                    </a:cubicBezTo>
                    <a:cubicBezTo>
                      <a:pt x="28" y="33"/>
                      <a:pt x="26" y="29"/>
                      <a:pt x="25" y="25"/>
                    </a:cubicBezTo>
                    <a:close/>
                    <a:moveTo>
                      <a:pt x="42" y="88"/>
                    </a:moveTo>
                    <a:cubicBezTo>
                      <a:pt x="45" y="88"/>
                      <a:pt x="48" y="89"/>
                      <a:pt x="51" y="89"/>
                    </a:cubicBezTo>
                    <a:cubicBezTo>
                      <a:pt x="57" y="88"/>
                      <a:pt x="57" y="88"/>
                      <a:pt x="57" y="88"/>
                    </a:cubicBezTo>
                    <a:cubicBezTo>
                      <a:pt x="63" y="85"/>
                      <a:pt x="69" y="81"/>
                      <a:pt x="75" y="80"/>
                    </a:cubicBezTo>
                    <a:cubicBezTo>
                      <a:pt x="73" y="82"/>
                      <a:pt x="69" y="83"/>
                      <a:pt x="66" y="84"/>
                    </a:cubicBezTo>
                    <a:cubicBezTo>
                      <a:pt x="60" y="88"/>
                      <a:pt x="54" y="93"/>
                      <a:pt x="49" y="98"/>
                    </a:cubicBezTo>
                    <a:cubicBezTo>
                      <a:pt x="43" y="101"/>
                      <a:pt x="35" y="103"/>
                      <a:pt x="28" y="101"/>
                    </a:cubicBezTo>
                    <a:cubicBezTo>
                      <a:pt x="30" y="95"/>
                      <a:pt x="36" y="89"/>
                      <a:pt x="42" y="88"/>
                    </a:cubicBezTo>
                    <a:close/>
                    <a:moveTo>
                      <a:pt x="38" y="64"/>
                    </a:moveTo>
                    <a:cubicBezTo>
                      <a:pt x="50" y="53"/>
                      <a:pt x="62" y="65"/>
                      <a:pt x="75" y="65"/>
                    </a:cubicBezTo>
                    <a:cubicBezTo>
                      <a:pt x="78" y="65"/>
                      <a:pt x="81" y="65"/>
                      <a:pt x="82" y="67"/>
                    </a:cubicBezTo>
                    <a:cubicBezTo>
                      <a:pt x="83" y="69"/>
                      <a:pt x="83" y="72"/>
                      <a:pt x="82" y="74"/>
                    </a:cubicBezTo>
                    <a:cubicBezTo>
                      <a:pt x="78" y="77"/>
                      <a:pt x="73" y="77"/>
                      <a:pt x="69" y="79"/>
                    </a:cubicBezTo>
                    <a:cubicBezTo>
                      <a:pt x="61" y="82"/>
                      <a:pt x="53" y="90"/>
                      <a:pt x="45" y="85"/>
                    </a:cubicBezTo>
                    <a:cubicBezTo>
                      <a:pt x="39" y="82"/>
                      <a:pt x="35" y="78"/>
                      <a:pt x="30" y="73"/>
                    </a:cubicBezTo>
                    <a:cubicBezTo>
                      <a:pt x="32" y="70"/>
                      <a:pt x="35" y="67"/>
                      <a:pt x="38" y="64"/>
                    </a:cubicBezTo>
                    <a:close/>
                    <a:moveTo>
                      <a:pt x="34" y="29"/>
                    </a:moveTo>
                    <a:cubicBezTo>
                      <a:pt x="39" y="26"/>
                      <a:pt x="46" y="25"/>
                      <a:pt x="51" y="28"/>
                    </a:cubicBezTo>
                    <a:cubicBezTo>
                      <a:pt x="55" y="30"/>
                      <a:pt x="56" y="35"/>
                      <a:pt x="59" y="39"/>
                    </a:cubicBezTo>
                    <a:cubicBezTo>
                      <a:pt x="62" y="42"/>
                      <a:pt x="62" y="42"/>
                      <a:pt x="62" y="42"/>
                    </a:cubicBezTo>
                    <a:cubicBezTo>
                      <a:pt x="60" y="42"/>
                      <a:pt x="57" y="43"/>
                      <a:pt x="54" y="43"/>
                    </a:cubicBezTo>
                    <a:cubicBezTo>
                      <a:pt x="49" y="39"/>
                      <a:pt x="43" y="36"/>
                      <a:pt x="37" y="35"/>
                    </a:cubicBezTo>
                    <a:cubicBezTo>
                      <a:pt x="36" y="33"/>
                      <a:pt x="33" y="32"/>
                      <a:pt x="34" y="29"/>
                    </a:cubicBezTo>
                    <a:close/>
                    <a:moveTo>
                      <a:pt x="45" y="66"/>
                    </a:moveTo>
                    <a:cubicBezTo>
                      <a:pt x="53" y="64"/>
                      <a:pt x="53" y="64"/>
                      <a:pt x="53" y="64"/>
                    </a:cubicBezTo>
                    <a:cubicBezTo>
                      <a:pt x="58" y="64"/>
                      <a:pt x="62" y="66"/>
                      <a:pt x="66" y="67"/>
                    </a:cubicBezTo>
                    <a:cubicBezTo>
                      <a:pt x="70" y="69"/>
                      <a:pt x="76" y="66"/>
                      <a:pt x="79" y="70"/>
                    </a:cubicBezTo>
                    <a:cubicBezTo>
                      <a:pt x="80" y="72"/>
                      <a:pt x="77" y="73"/>
                      <a:pt x="76" y="74"/>
                    </a:cubicBezTo>
                    <a:cubicBezTo>
                      <a:pt x="70" y="74"/>
                      <a:pt x="65" y="77"/>
                      <a:pt x="60" y="79"/>
                    </a:cubicBezTo>
                    <a:cubicBezTo>
                      <a:pt x="56" y="81"/>
                      <a:pt x="51" y="79"/>
                      <a:pt x="46" y="79"/>
                    </a:cubicBezTo>
                    <a:cubicBezTo>
                      <a:pt x="43" y="77"/>
                      <a:pt x="40" y="75"/>
                      <a:pt x="37" y="74"/>
                    </a:cubicBezTo>
                    <a:cubicBezTo>
                      <a:pt x="38" y="70"/>
                      <a:pt x="42" y="68"/>
                      <a:pt x="45" y="66"/>
                    </a:cubicBezTo>
                    <a:close/>
                    <a:moveTo>
                      <a:pt x="39" y="111"/>
                    </a:moveTo>
                    <a:cubicBezTo>
                      <a:pt x="40" y="111"/>
                      <a:pt x="42" y="110"/>
                      <a:pt x="43" y="111"/>
                    </a:cubicBezTo>
                    <a:cubicBezTo>
                      <a:pt x="43" y="114"/>
                      <a:pt x="42" y="117"/>
                      <a:pt x="43" y="119"/>
                    </a:cubicBezTo>
                    <a:cubicBezTo>
                      <a:pt x="50" y="120"/>
                      <a:pt x="57" y="118"/>
                      <a:pt x="63" y="116"/>
                    </a:cubicBezTo>
                    <a:cubicBezTo>
                      <a:pt x="63" y="117"/>
                      <a:pt x="63" y="119"/>
                      <a:pt x="62" y="120"/>
                    </a:cubicBezTo>
                    <a:cubicBezTo>
                      <a:pt x="55" y="123"/>
                      <a:pt x="47" y="123"/>
                      <a:pt x="39" y="124"/>
                    </a:cubicBezTo>
                    <a:cubicBezTo>
                      <a:pt x="37" y="120"/>
                      <a:pt x="37" y="115"/>
                      <a:pt x="38" y="111"/>
                    </a:cubicBezTo>
                    <a:cubicBezTo>
                      <a:pt x="39" y="111"/>
                      <a:pt x="39" y="111"/>
                      <a:pt x="39" y="111"/>
                    </a:cubicBezTo>
                    <a:close/>
                    <a:moveTo>
                      <a:pt x="48" y="67"/>
                    </a:moveTo>
                    <a:cubicBezTo>
                      <a:pt x="55" y="64"/>
                      <a:pt x="62" y="67"/>
                      <a:pt x="68" y="69"/>
                    </a:cubicBezTo>
                    <a:cubicBezTo>
                      <a:pt x="71" y="70"/>
                      <a:pt x="75" y="68"/>
                      <a:pt x="77" y="70"/>
                    </a:cubicBezTo>
                    <a:cubicBezTo>
                      <a:pt x="76" y="74"/>
                      <a:pt x="70" y="72"/>
                      <a:pt x="68" y="74"/>
                    </a:cubicBezTo>
                    <a:cubicBezTo>
                      <a:pt x="62" y="76"/>
                      <a:pt x="56" y="80"/>
                      <a:pt x="50" y="78"/>
                    </a:cubicBezTo>
                    <a:cubicBezTo>
                      <a:pt x="46" y="77"/>
                      <a:pt x="43" y="75"/>
                      <a:pt x="39" y="73"/>
                    </a:cubicBezTo>
                    <a:cubicBezTo>
                      <a:pt x="41" y="70"/>
                      <a:pt x="45" y="69"/>
                      <a:pt x="48" y="67"/>
                    </a:cubicBezTo>
                    <a:close/>
                    <a:moveTo>
                      <a:pt x="47" y="109"/>
                    </a:moveTo>
                    <a:cubicBezTo>
                      <a:pt x="51" y="108"/>
                      <a:pt x="55" y="106"/>
                      <a:pt x="58" y="103"/>
                    </a:cubicBezTo>
                    <a:cubicBezTo>
                      <a:pt x="62" y="103"/>
                      <a:pt x="66" y="101"/>
                      <a:pt x="70" y="101"/>
                    </a:cubicBezTo>
                    <a:cubicBezTo>
                      <a:pt x="70" y="102"/>
                      <a:pt x="70" y="102"/>
                      <a:pt x="70" y="102"/>
                    </a:cubicBezTo>
                    <a:cubicBezTo>
                      <a:pt x="68" y="105"/>
                      <a:pt x="65" y="109"/>
                      <a:pt x="64" y="113"/>
                    </a:cubicBezTo>
                    <a:cubicBezTo>
                      <a:pt x="59" y="117"/>
                      <a:pt x="51" y="117"/>
                      <a:pt x="45" y="117"/>
                    </a:cubicBezTo>
                    <a:cubicBezTo>
                      <a:pt x="44" y="116"/>
                      <a:pt x="44" y="113"/>
                      <a:pt x="45" y="111"/>
                    </a:cubicBezTo>
                    <a:cubicBezTo>
                      <a:pt x="47" y="109"/>
                      <a:pt x="47" y="109"/>
                      <a:pt x="47" y="109"/>
                    </a:cubicBezTo>
                    <a:close/>
                    <a:moveTo>
                      <a:pt x="57" y="5"/>
                    </a:moveTo>
                    <a:cubicBezTo>
                      <a:pt x="58" y="5"/>
                      <a:pt x="58" y="5"/>
                      <a:pt x="58" y="5"/>
                    </a:cubicBezTo>
                    <a:cubicBezTo>
                      <a:pt x="64" y="9"/>
                      <a:pt x="71" y="10"/>
                      <a:pt x="76" y="15"/>
                    </a:cubicBezTo>
                    <a:cubicBezTo>
                      <a:pt x="79" y="20"/>
                      <a:pt x="81" y="25"/>
                      <a:pt x="82" y="30"/>
                    </a:cubicBezTo>
                    <a:cubicBezTo>
                      <a:pt x="87" y="37"/>
                      <a:pt x="92" y="46"/>
                      <a:pt x="89" y="56"/>
                    </a:cubicBezTo>
                    <a:cubicBezTo>
                      <a:pt x="89" y="59"/>
                      <a:pt x="87" y="62"/>
                      <a:pt x="84" y="64"/>
                    </a:cubicBezTo>
                    <a:cubicBezTo>
                      <a:pt x="83" y="63"/>
                      <a:pt x="83" y="62"/>
                      <a:pt x="83" y="60"/>
                    </a:cubicBezTo>
                    <a:cubicBezTo>
                      <a:pt x="86" y="56"/>
                      <a:pt x="87" y="50"/>
                      <a:pt x="86" y="45"/>
                    </a:cubicBezTo>
                    <a:cubicBezTo>
                      <a:pt x="84" y="39"/>
                      <a:pt x="80" y="35"/>
                      <a:pt x="78" y="30"/>
                    </a:cubicBezTo>
                    <a:cubicBezTo>
                      <a:pt x="76" y="24"/>
                      <a:pt x="74" y="18"/>
                      <a:pt x="67" y="14"/>
                    </a:cubicBezTo>
                    <a:cubicBezTo>
                      <a:pt x="65" y="13"/>
                      <a:pt x="63" y="12"/>
                      <a:pt x="61" y="11"/>
                    </a:cubicBezTo>
                    <a:cubicBezTo>
                      <a:pt x="58" y="15"/>
                      <a:pt x="57" y="21"/>
                      <a:pt x="59" y="26"/>
                    </a:cubicBezTo>
                    <a:cubicBezTo>
                      <a:pt x="65" y="37"/>
                      <a:pt x="78" y="44"/>
                      <a:pt x="80" y="56"/>
                    </a:cubicBezTo>
                    <a:cubicBezTo>
                      <a:pt x="80" y="56"/>
                      <a:pt x="80" y="56"/>
                      <a:pt x="80" y="56"/>
                    </a:cubicBezTo>
                    <a:cubicBezTo>
                      <a:pt x="75" y="56"/>
                      <a:pt x="75" y="51"/>
                      <a:pt x="73" y="49"/>
                    </a:cubicBezTo>
                    <a:cubicBezTo>
                      <a:pt x="68" y="42"/>
                      <a:pt x="60" y="37"/>
                      <a:pt x="57" y="29"/>
                    </a:cubicBezTo>
                    <a:cubicBezTo>
                      <a:pt x="53" y="21"/>
                      <a:pt x="56" y="12"/>
                      <a:pt x="57" y="5"/>
                    </a:cubicBezTo>
                    <a:close/>
                    <a:moveTo>
                      <a:pt x="66" y="45"/>
                    </a:moveTo>
                    <a:cubicBezTo>
                      <a:pt x="66" y="46"/>
                      <a:pt x="67" y="46"/>
                      <a:pt x="67" y="47"/>
                    </a:cubicBezTo>
                    <a:cubicBezTo>
                      <a:pt x="64" y="46"/>
                      <a:pt x="60" y="49"/>
                      <a:pt x="58" y="45"/>
                    </a:cubicBezTo>
                    <a:cubicBezTo>
                      <a:pt x="60" y="44"/>
                      <a:pt x="63" y="44"/>
                      <a:pt x="66" y="45"/>
                    </a:cubicBezTo>
                    <a:close/>
                    <a:moveTo>
                      <a:pt x="62" y="14"/>
                    </a:moveTo>
                    <a:cubicBezTo>
                      <a:pt x="67" y="16"/>
                      <a:pt x="72" y="20"/>
                      <a:pt x="74" y="25"/>
                    </a:cubicBezTo>
                    <a:cubicBezTo>
                      <a:pt x="75" y="34"/>
                      <a:pt x="82" y="40"/>
                      <a:pt x="84" y="48"/>
                    </a:cubicBezTo>
                    <a:cubicBezTo>
                      <a:pt x="85" y="51"/>
                      <a:pt x="84" y="55"/>
                      <a:pt x="82" y="58"/>
                    </a:cubicBezTo>
                    <a:cubicBezTo>
                      <a:pt x="82" y="54"/>
                      <a:pt x="80" y="50"/>
                      <a:pt x="79" y="47"/>
                    </a:cubicBezTo>
                    <a:cubicBezTo>
                      <a:pt x="72" y="37"/>
                      <a:pt x="55" y="28"/>
                      <a:pt x="62" y="14"/>
                    </a:cubicBezTo>
                    <a:close/>
                    <a:moveTo>
                      <a:pt x="70" y="97"/>
                    </a:moveTo>
                    <a:cubicBezTo>
                      <a:pt x="71" y="97"/>
                      <a:pt x="72" y="95"/>
                      <a:pt x="74" y="95"/>
                    </a:cubicBezTo>
                    <a:cubicBezTo>
                      <a:pt x="74" y="97"/>
                      <a:pt x="73" y="98"/>
                      <a:pt x="71" y="99"/>
                    </a:cubicBezTo>
                    <a:cubicBezTo>
                      <a:pt x="68" y="100"/>
                      <a:pt x="63" y="100"/>
                      <a:pt x="60" y="100"/>
                    </a:cubicBezTo>
                    <a:cubicBezTo>
                      <a:pt x="61" y="96"/>
                      <a:pt x="67" y="98"/>
                      <a:pt x="70" y="97"/>
                    </a:cubicBezTo>
                    <a:close/>
                    <a:moveTo>
                      <a:pt x="67" y="49"/>
                    </a:moveTo>
                    <a:cubicBezTo>
                      <a:pt x="70" y="48"/>
                      <a:pt x="71" y="51"/>
                      <a:pt x="72" y="53"/>
                    </a:cubicBezTo>
                    <a:cubicBezTo>
                      <a:pt x="71" y="53"/>
                      <a:pt x="69" y="52"/>
                      <a:pt x="67" y="51"/>
                    </a:cubicBezTo>
                    <a:cubicBezTo>
                      <a:pt x="66" y="51"/>
                      <a:pt x="65" y="51"/>
                      <a:pt x="64" y="49"/>
                    </a:cubicBezTo>
                    <a:cubicBezTo>
                      <a:pt x="67" y="49"/>
                      <a:pt x="67" y="49"/>
                      <a:pt x="67" y="49"/>
                    </a:cubicBezTo>
                    <a:close/>
                    <a:moveTo>
                      <a:pt x="75" y="99"/>
                    </a:moveTo>
                    <a:cubicBezTo>
                      <a:pt x="77" y="95"/>
                      <a:pt x="78" y="91"/>
                      <a:pt x="79" y="86"/>
                    </a:cubicBezTo>
                    <a:cubicBezTo>
                      <a:pt x="81" y="85"/>
                      <a:pt x="81" y="85"/>
                      <a:pt x="81" y="85"/>
                    </a:cubicBezTo>
                    <a:cubicBezTo>
                      <a:pt x="83" y="87"/>
                      <a:pt x="82" y="89"/>
                      <a:pt x="81" y="92"/>
                    </a:cubicBezTo>
                    <a:cubicBezTo>
                      <a:pt x="80" y="99"/>
                      <a:pt x="77" y="105"/>
                      <a:pt x="74" y="111"/>
                    </a:cubicBezTo>
                    <a:cubicBezTo>
                      <a:pt x="71" y="117"/>
                      <a:pt x="69" y="126"/>
                      <a:pt x="73" y="132"/>
                    </a:cubicBezTo>
                    <a:cubicBezTo>
                      <a:pt x="74" y="132"/>
                      <a:pt x="74" y="132"/>
                      <a:pt x="74" y="132"/>
                    </a:cubicBezTo>
                    <a:cubicBezTo>
                      <a:pt x="81" y="128"/>
                      <a:pt x="89" y="122"/>
                      <a:pt x="89" y="114"/>
                    </a:cubicBezTo>
                    <a:cubicBezTo>
                      <a:pt x="89" y="109"/>
                      <a:pt x="88" y="106"/>
                      <a:pt x="88" y="101"/>
                    </a:cubicBezTo>
                    <a:cubicBezTo>
                      <a:pt x="88" y="95"/>
                      <a:pt x="91" y="86"/>
                      <a:pt x="86" y="81"/>
                    </a:cubicBezTo>
                    <a:cubicBezTo>
                      <a:pt x="84" y="79"/>
                      <a:pt x="86" y="78"/>
                      <a:pt x="86" y="77"/>
                    </a:cubicBezTo>
                    <a:cubicBezTo>
                      <a:pt x="89" y="78"/>
                      <a:pt x="90" y="82"/>
                      <a:pt x="91" y="85"/>
                    </a:cubicBezTo>
                    <a:cubicBezTo>
                      <a:pt x="92" y="91"/>
                      <a:pt x="91" y="97"/>
                      <a:pt x="93" y="104"/>
                    </a:cubicBezTo>
                    <a:cubicBezTo>
                      <a:pt x="94" y="112"/>
                      <a:pt x="93" y="121"/>
                      <a:pt x="87" y="126"/>
                    </a:cubicBezTo>
                    <a:cubicBezTo>
                      <a:pt x="82" y="131"/>
                      <a:pt x="76" y="134"/>
                      <a:pt x="70" y="138"/>
                    </a:cubicBezTo>
                    <a:cubicBezTo>
                      <a:pt x="69" y="138"/>
                      <a:pt x="68" y="136"/>
                      <a:pt x="68" y="135"/>
                    </a:cubicBezTo>
                    <a:cubicBezTo>
                      <a:pt x="65" y="126"/>
                      <a:pt x="65" y="115"/>
                      <a:pt x="70" y="106"/>
                    </a:cubicBezTo>
                    <a:cubicBezTo>
                      <a:pt x="71" y="104"/>
                      <a:pt x="73" y="101"/>
                      <a:pt x="75" y="99"/>
                    </a:cubicBezTo>
                    <a:close/>
                    <a:moveTo>
                      <a:pt x="75" y="88"/>
                    </a:moveTo>
                    <a:cubicBezTo>
                      <a:pt x="76" y="89"/>
                      <a:pt x="76" y="90"/>
                      <a:pt x="75" y="91"/>
                    </a:cubicBezTo>
                    <a:cubicBezTo>
                      <a:pt x="73" y="93"/>
                      <a:pt x="70" y="94"/>
                      <a:pt x="67" y="94"/>
                    </a:cubicBezTo>
                    <a:cubicBezTo>
                      <a:pt x="67" y="94"/>
                      <a:pt x="67" y="94"/>
                      <a:pt x="67" y="94"/>
                    </a:cubicBezTo>
                    <a:cubicBezTo>
                      <a:pt x="75" y="88"/>
                      <a:pt x="75" y="88"/>
                      <a:pt x="75" y="88"/>
                    </a:cubicBezTo>
                    <a:close/>
                    <a:moveTo>
                      <a:pt x="78" y="106"/>
                    </a:moveTo>
                    <a:cubicBezTo>
                      <a:pt x="82" y="99"/>
                      <a:pt x="85" y="91"/>
                      <a:pt x="83" y="83"/>
                    </a:cubicBezTo>
                    <a:cubicBezTo>
                      <a:pt x="83" y="82"/>
                      <a:pt x="84" y="82"/>
                      <a:pt x="85" y="82"/>
                    </a:cubicBezTo>
                    <a:cubicBezTo>
                      <a:pt x="89" y="88"/>
                      <a:pt x="86" y="97"/>
                      <a:pt x="86" y="103"/>
                    </a:cubicBezTo>
                    <a:cubicBezTo>
                      <a:pt x="88" y="111"/>
                      <a:pt x="88" y="119"/>
                      <a:pt x="82" y="124"/>
                    </a:cubicBezTo>
                    <a:cubicBezTo>
                      <a:pt x="79" y="126"/>
                      <a:pt x="77" y="130"/>
                      <a:pt x="73" y="130"/>
                    </a:cubicBezTo>
                    <a:cubicBezTo>
                      <a:pt x="71" y="122"/>
                      <a:pt x="74" y="113"/>
                      <a:pt x="78" y="106"/>
                    </a:cubicBezTo>
                    <a:close/>
                    <a:moveTo>
                      <a:pt x="93" y="4"/>
                    </a:moveTo>
                    <a:cubicBezTo>
                      <a:pt x="93" y="4"/>
                      <a:pt x="93" y="4"/>
                      <a:pt x="93" y="4"/>
                    </a:cubicBezTo>
                    <a:cubicBezTo>
                      <a:pt x="98" y="11"/>
                      <a:pt x="105" y="18"/>
                      <a:pt x="103" y="27"/>
                    </a:cubicBezTo>
                    <a:cubicBezTo>
                      <a:pt x="101" y="29"/>
                      <a:pt x="101" y="29"/>
                      <a:pt x="101" y="29"/>
                    </a:cubicBezTo>
                    <a:cubicBezTo>
                      <a:pt x="99" y="23"/>
                      <a:pt x="97" y="17"/>
                      <a:pt x="94" y="12"/>
                    </a:cubicBezTo>
                    <a:cubicBezTo>
                      <a:pt x="93" y="9"/>
                      <a:pt x="91" y="11"/>
                      <a:pt x="90" y="12"/>
                    </a:cubicBezTo>
                    <a:cubicBezTo>
                      <a:pt x="87" y="17"/>
                      <a:pt x="86" y="23"/>
                      <a:pt x="85" y="29"/>
                    </a:cubicBezTo>
                    <a:cubicBezTo>
                      <a:pt x="85" y="29"/>
                      <a:pt x="85" y="29"/>
                      <a:pt x="85" y="29"/>
                    </a:cubicBezTo>
                    <a:cubicBezTo>
                      <a:pt x="84" y="26"/>
                      <a:pt x="82" y="22"/>
                      <a:pt x="82" y="18"/>
                    </a:cubicBezTo>
                    <a:cubicBezTo>
                      <a:pt x="84" y="13"/>
                      <a:pt x="89" y="9"/>
                      <a:pt x="93" y="4"/>
                    </a:cubicBezTo>
                    <a:close/>
                    <a:moveTo>
                      <a:pt x="84" y="67"/>
                    </a:moveTo>
                    <a:cubicBezTo>
                      <a:pt x="95" y="68"/>
                      <a:pt x="101" y="54"/>
                      <a:pt x="113" y="58"/>
                    </a:cubicBezTo>
                    <a:cubicBezTo>
                      <a:pt x="119" y="60"/>
                      <a:pt x="123" y="65"/>
                      <a:pt x="128" y="69"/>
                    </a:cubicBezTo>
                    <a:cubicBezTo>
                      <a:pt x="128" y="72"/>
                      <a:pt x="125" y="73"/>
                      <a:pt x="124" y="76"/>
                    </a:cubicBezTo>
                    <a:cubicBezTo>
                      <a:pt x="121" y="78"/>
                      <a:pt x="118" y="80"/>
                      <a:pt x="115" y="80"/>
                    </a:cubicBezTo>
                    <a:cubicBezTo>
                      <a:pt x="112" y="80"/>
                      <a:pt x="110" y="78"/>
                      <a:pt x="107" y="77"/>
                    </a:cubicBezTo>
                    <a:cubicBezTo>
                      <a:pt x="104" y="75"/>
                      <a:pt x="99" y="76"/>
                      <a:pt x="96" y="75"/>
                    </a:cubicBezTo>
                    <a:cubicBezTo>
                      <a:pt x="93" y="73"/>
                      <a:pt x="89" y="72"/>
                      <a:pt x="85" y="71"/>
                    </a:cubicBezTo>
                    <a:cubicBezTo>
                      <a:pt x="84" y="70"/>
                      <a:pt x="84" y="69"/>
                      <a:pt x="84" y="67"/>
                    </a:cubicBezTo>
                    <a:close/>
                    <a:moveTo>
                      <a:pt x="92" y="13"/>
                    </a:moveTo>
                    <a:cubicBezTo>
                      <a:pt x="93" y="13"/>
                      <a:pt x="93" y="14"/>
                      <a:pt x="94" y="14"/>
                    </a:cubicBezTo>
                    <a:cubicBezTo>
                      <a:pt x="97" y="19"/>
                      <a:pt x="99" y="26"/>
                      <a:pt x="98" y="32"/>
                    </a:cubicBezTo>
                    <a:cubicBezTo>
                      <a:pt x="96" y="35"/>
                      <a:pt x="95" y="38"/>
                      <a:pt x="92" y="41"/>
                    </a:cubicBezTo>
                    <a:cubicBezTo>
                      <a:pt x="89" y="36"/>
                      <a:pt x="86" y="31"/>
                      <a:pt x="88" y="24"/>
                    </a:cubicBezTo>
                    <a:cubicBezTo>
                      <a:pt x="88" y="20"/>
                      <a:pt x="90" y="17"/>
                      <a:pt x="92" y="13"/>
                    </a:cubicBezTo>
                    <a:close/>
                    <a:moveTo>
                      <a:pt x="90" y="62"/>
                    </a:moveTo>
                    <a:cubicBezTo>
                      <a:pt x="91" y="62"/>
                      <a:pt x="91" y="62"/>
                      <a:pt x="91" y="62"/>
                    </a:cubicBezTo>
                    <a:cubicBezTo>
                      <a:pt x="91" y="63"/>
                      <a:pt x="89" y="64"/>
                      <a:pt x="88" y="64"/>
                    </a:cubicBezTo>
                    <a:cubicBezTo>
                      <a:pt x="88" y="63"/>
                      <a:pt x="89" y="61"/>
                      <a:pt x="90" y="62"/>
                    </a:cubicBezTo>
                    <a:close/>
                    <a:moveTo>
                      <a:pt x="91" y="76"/>
                    </a:moveTo>
                    <a:cubicBezTo>
                      <a:pt x="91" y="76"/>
                      <a:pt x="91" y="76"/>
                      <a:pt x="91" y="76"/>
                    </a:cubicBezTo>
                    <a:cubicBezTo>
                      <a:pt x="90" y="76"/>
                      <a:pt x="89" y="75"/>
                      <a:pt x="89" y="75"/>
                    </a:cubicBezTo>
                    <a:cubicBezTo>
                      <a:pt x="90" y="74"/>
                      <a:pt x="91" y="75"/>
                      <a:pt x="91" y="76"/>
                    </a:cubicBezTo>
                    <a:close/>
                    <a:moveTo>
                      <a:pt x="100" y="55"/>
                    </a:moveTo>
                    <a:cubicBezTo>
                      <a:pt x="108" y="53"/>
                      <a:pt x="116" y="47"/>
                      <a:pt x="119" y="39"/>
                    </a:cubicBezTo>
                    <a:cubicBezTo>
                      <a:pt x="119" y="37"/>
                      <a:pt x="120" y="36"/>
                      <a:pt x="120" y="35"/>
                    </a:cubicBezTo>
                    <a:cubicBezTo>
                      <a:pt x="115" y="34"/>
                      <a:pt x="109" y="33"/>
                      <a:pt x="105" y="36"/>
                    </a:cubicBezTo>
                    <a:cubicBezTo>
                      <a:pt x="100" y="40"/>
                      <a:pt x="99" y="46"/>
                      <a:pt x="93" y="49"/>
                    </a:cubicBezTo>
                    <a:cubicBezTo>
                      <a:pt x="93" y="47"/>
                      <a:pt x="92" y="44"/>
                      <a:pt x="93" y="43"/>
                    </a:cubicBezTo>
                    <a:cubicBezTo>
                      <a:pt x="98" y="37"/>
                      <a:pt x="101" y="28"/>
                      <a:pt x="110" y="28"/>
                    </a:cubicBezTo>
                    <a:cubicBezTo>
                      <a:pt x="115" y="28"/>
                      <a:pt x="120" y="30"/>
                      <a:pt x="125" y="30"/>
                    </a:cubicBezTo>
                    <a:cubicBezTo>
                      <a:pt x="124" y="40"/>
                      <a:pt x="120" y="51"/>
                      <a:pt x="110" y="55"/>
                    </a:cubicBezTo>
                    <a:cubicBezTo>
                      <a:pt x="102" y="54"/>
                      <a:pt x="98" y="61"/>
                      <a:pt x="91" y="59"/>
                    </a:cubicBezTo>
                    <a:cubicBezTo>
                      <a:pt x="90" y="53"/>
                      <a:pt x="97" y="57"/>
                      <a:pt x="100" y="55"/>
                    </a:cubicBezTo>
                    <a:close/>
                    <a:moveTo>
                      <a:pt x="92" y="79"/>
                    </a:moveTo>
                    <a:cubicBezTo>
                      <a:pt x="100" y="77"/>
                      <a:pt x="109" y="79"/>
                      <a:pt x="115" y="84"/>
                    </a:cubicBezTo>
                    <a:cubicBezTo>
                      <a:pt x="121" y="90"/>
                      <a:pt x="124" y="98"/>
                      <a:pt x="125" y="106"/>
                    </a:cubicBezTo>
                    <a:cubicBezTo>
                      <a:pt x="117" y="108"/>
                      <a:pt x="109" y="107"/>
                      <a:pt x="103" y="104"/>
                    </a:cubicBezTo>
                    <a:cubicBezTo>
                      <a:pt x="100" y="102"/>
                      <a:pt x="94" y="100"/>
                      <a:pt x="94" y="95"/>
                    </a:cubicBezTo>
                    <a:cubicBezTo>
                      <a:pt x="94" y="95"/>
                      <a:pt x="94" y="95"/>
                      <a:pt x="94" y="95"/>
                    </a:cubicBezTo>
                    <a:cubicBezTo>
                      <a:pt x="101" y="102"/>
                      <a:pt x="110" y="105"/>
                      <a:pt x="119" y="103"/>
                    </a:cubicBezTo>
                    <a:cubicBezTo>
                      <a:pt x="120" y="103"/>
                      <a:pt x="120" y="103"/>
                      <a:pt x="120" y="103"/>
                    </a:cubicBezTo>
                    <a:cubicBezTo>
                      <a:pt x="118" y="94"/>
                      <a:pt x="111" y="86"/>
                      <a:pt x="102" y="83"/>
                    </a:cubicBezTo>
                    <a:cubicBezTo>
                      <a:pt x="93" y="81"/>
                      <a:pt x="93" y="81"/>
                      <a:pt x="93" y="81"/>
                    </a:cubicBezTo>
                    <a:cubicBezTo>
                      <a:pt x="92" y="80"/>
                      <a:pt x="92" y="80"/>
                      <a:pt x="92" y="79"/>
                    </a:cubicBezTo>
                    <a:close/>
                    <a:moveTo>
                      <a:pt x="93" y="69"/>
                    </a:moveTo>
                    <a:cubicBezTo>
                      <a:pt x="99" y="65"/>
                      <a:pt x="107" y="60"/>
                      <a:pt x="115" y="64"/>
                    </a:cubicBezTo>
                    <a:cubicBezTo>
                      <a:pt x="122" y="70"/>
                      <a:pt x="122" y="70"/>
                      <a:pt x="122" y="70"/>
                    </a:cubicBezTo>
                    <a:cubicBezTo>
                      <a:pt x="114" y="78"/>
                      <a:pt x="101" y="74"/>
                      <a:pt x="92" y="70"/>
                    </a:cubicBezTo>
                    <a:cubicBezTo>
                      <a:pt x="93" y="69"/>
                      <a:pt x="93" y="69"/>
                      <a:pt x="93" y="69"/>
                    </a:cubicBezTo>
                    <a:close/>
                    <a:moveTo>
                      <a:pt x="99" y="47"/>
                    </a:moveTo>
                    <a:cubicBezTo>
                      <a:pt x="105" y="38"/>
                      <a:pt x="105" y="38"/>
                      <a:pt x="105" y="38"/>
                    </a:cubicBezTo>
                    <a:cubicBezTo>
                      <a:pt x="109" y="35"/>
                      <a:pt x="114" y="35"/>
                      <a:pt x="118" y="37"/>
                    </a:cubicBezTo>
                    <a:cubicBezTo>
                      <a:pt x="116" y="44"/>
                      <a:pt x="109" y="50"/>
                      <a:pt x="102" y="52"/>
                    </a:cubicBezTo>
                    <a:cubicBezTo>
                      <a:pt x="99" y="53"/>
                      <a:pt x="96" y="54"/>
                      <a:pt x="93" y="54"/>
                    </a:cubicBezTo>
                    <a:cubicBezTo>
                      <a:pt x="92" y="54"/>
                      <a:pt x="92" y="53"/>
                      <a:pt x="93" y="52"/>
                    </a:cubicBezTo>
                    <a:cubicBezTo>
                      <a:pt x="99" y="47"/>
                      <a:pt x="99" y="47"/>
                      <a:pt x="99" y="47"/>
                    </a:cubicBezTo>
                    <a:close/>
                    <a:moveTo>
                      <a:pt x="95" y="83"/>
                    </a:moveTo>
                    <a:cubicBezTo>
                      <a:pt x="100" y="85"/>
                      <a:pt x="106" y="85"/>
                      <a:pt x="111" y="90"/>
                    </a:cubicBezTo>
                    <a:cubicBezTo>
                      <a:pt x="114" y="93"/>
                      <a:pt x="116" y="97"/>
                      <a:pt x="117" y="101"/>
                    </a:cubicBezTo>
                    <a:cubicBezTo>
                      <a:pt x="109" y="102"/>
                      <a:pt x="100" y="99"/>
                      <a:pt x="94" y="92"/>
                    </a:cubicBezTo>
                    <a:cubicBezTo>
                      <a:pt x="94" y="89"/>
                      <a:pt x="94" y="87"/>
                      <a:pt x="93" y="83"/>
                    </a:cubicBezTo>
                    <a:cubicBezTo>
                      <a:pt x="95" y="83"/>
                      <a:pt x="95" y="83"/>
                      <a:pt x="95" y="83"/>
                    </a:cubicBezTo>
                    <a:close/>
                    <a:moveTo>
                      <a:pt x="95" y="119"/>
                    </a:moveTo>
                    <a:cubicBezTo>
                      <a:pt x="96" y="120"/>
                      <a:pt x="98" y="121"/>
                      <a:pt x="99" y="123"/>
                    </a:cubicBezTo>
                    <a:cubicBezTo>
                      <a:pt x="101" y="124"/>
                      <a:pt x="102" y="125"/>
                      <a:pt x="104" y="125"/>
                    </a:cubicBezTo>
                    <a:cubicBezTo>
                      <a:pt x="105" y="124"/>
                      <a:pt x="106" y="121"/>
                      <a:pt x="107" y="119"/>
                    </a:cubicBezTo>
                    <a:cubicBezTo>
                      <a:pt x="107" y="115"/>
                      <a:pt x="107" y="111"/>
                      <a:pt x="106" y="108"/>
                    </a:cubicBezTo>
                    <a:cubicBezTo>
                      <a:pt x="108" y="108"/>
                      <a:pt x="110" y="110"/>
                      <a:pt x="110" y="112"/>
                    </a:cubicBezTo>
                    <a:cubicBezTo>
                      <a:pt x="111" y="119"/>
                      <a:pt x="110" y="126"/>
                      <a:pt x="106" y="131"/>
                    </a:cubicBezTo>
                    <a:cubicBezTo>
                      <a:pt x="102" y="128"/>
                      <a:pt x="96" y="126"/>
                      <a:pt x="94" y="121"/>
                    </a:cubicBezTo>
                    <a:cubicBezTo>
                      <a:pt x="94" y="120"/>
                      <a:pt x="94" y="119"/>
                      <a:pt x="95" y="119"/>
                    </a:cubicBezTo>
                    <a:close/>
                    <a:moveTo>
                      <a:pt x="95" y="102"/>
                    </a:moveTo>
                    <a:cubicBezTo>
                      <a:pt x="98" y="104"/>
                      <a:pt x="101" y="106"/>
                      <a:pt x="104" y="107"/>
                    </a:cubicBezTo>
                    <a:cubicBezTo>
                      <a:pt x="106" y="112"/>
                      <a:pt x="106" y="118"/>
                      <a:pt x="104" y="123"/>
                    </a:cubicBezTo>
                    <a:cubicBezTo>
                      <a:pt x="101" y="124"/>
                      <a:pt x="99" y="120"/>
                      <a:pt x="97" y="118"/>
                    </a:cubicBezTo>
                    <a:cubicBezTo>
                      <a:pt x="94" y="117"/>
                      <a:pt x="97" y="113"/>
                      <a:pt x="96" y="110"/>
                    </a:cubicBezTo>
                    <a:cubicBezTo>
                      <a:pt x="96" y="107"/>
                      <a:pt x="95" y="105"/>
                      <a:pt x="95" y="102"/>
                    </a:cubicBezTo>
                    <a:close/>
                    <a:moveTo>
                      <a:pt x="111" y="64"/>
                    </a:moveTo>
                    <a:cubicBezTo>
                      <a:pt x="115" y="65"/>
                      <a:pt x="117" y="68"/>
                      <a:pt x="119" y="70"/>
                    </a:cubicBezTo>
                    <a:cubicBezTo>
                      <a:pt x="117" y="73"/>
                      <a:pt x="113" y="73"/>
                      <a:pt x="110" y="73"/>
                    </a:cubicBezTo>
                    <a:cubicBezTo>
                      <a:pt x="105" y="73"/>
                      <a:pt x="101" y="71"/>
                      <a:pt x="96" y="70"/>
                    </a:cubicBezTo>
                    <a:cubicBezTo>
                      <a:pt x="100" y="66"/>
                      <a:pt x="106" y="63"/>
                      <a:pt x="111"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36"/>
              <p:cNvSpPr>
                <a:spLocks noEditPoints="1"/>
              </p:cNvSpPr>
              <p:nvPr/>
            </p:nvSpPr>
            <p:spPr bwMode="auto">
              <a:xfrm>
                <a:off x="2600326" y="3195637"/>
                <a:ext cx="492125" cy="533400"/>
              </a:xfrm>
              <a:custGeom>
                <a:avLst/>
                <a:gdLst>
                  <a:gd name="T0" fmla="*/ 107 w 131"/>
                  <a:gd name="T1" fmla="*/ 120 h 142"/>
                  <a:gd name="T2" fmla="*/ 49 w 131"/>
                  <a:gd name="T3" fmla="*/ 125 h 142"/>
                  <a:gd name="T4" fmla="*/ 19 w 131"/>
                  <a:gd name="T5" fmla="*/ 115 h 142"/>
                  <a:gd name="T6" fmla="*/ 0 w 131"/>
                  <a:gd name="T7" fmla="*/ 71 h 142"/>
                  <a:gd name="T8" fmla="*/ 20 w 131"/>
                  <a:gd name="T9" fmla="*/ 29 h 142"/>
                  <a:gd name="T10" fmla="*/ 66 w 131"/>
                  <a:gd name="T11" fmla="*/ 0 h 142"/>
                  <a:gd name="T12" fmla="*/ 97 w 131"/>
                  <a:gd name="T13" fmla="*/ 32 h 142"/>
                  <a:gd name="T14" fmla="*/ 122 w 131"/>
                  <a:gd name="T15" fmla="*/ 68 h 142"/>
                  <a:gd name="T16" fmla="*/ 119 w 131"/>
                  <a:gd name="T17" fmla="*/ 76 h 142"/>
                  <a:gd name="T18" fmla="*/ 104 w 131"/>
                  <a:gd name="T19" fmla="*/ 68 h 142"/>
                  <a:gd name="T20" fmla="*/ 111 w 131"/>
                  <a:gd name="T21" fmla="*/ 46 h 142"/>
                  <a:gd name="T22" fmla="*/ 51 w 131"/>
                  <a:gd name="T23" fmla="*/ 79 h 142"/>
                  <a:gd name="T24" fmla="*/ 95 w 131"/>
                  <a:gd name="T25" fmla="*/ 81 h 142"/>
                  <a:gd name="T26" fmla="*/ 100 w 131"/>
                  <a:gd name="T27" fmla="*/ 75 h 142"/>
                  <a:gd name="T28" fmla="*/ 98 w 131"/>
                  <a:gd name="T29" fmla="*/ 62 h 142"/>
                  <a:gd name="T30" fmla="*/ 96 w 131"/>
                  <a:gd name="T31" fmla="*/ 60 h 142"/>
                  <a:gd name="T32" fmla="*/ 72 w 131"/>
                  <a:gd name="T33" fmla="*/ 51 h 142"/>
                  <a:gd name="T34" fmla="*/ 112 w 131"/>
                  <a:gd name="T35" fmla="*/ 39 h 142"/>
                  <a:gd name="T36" fmla="*/ 79 w 131"/>
                  <a:gd name="T37" fmla="*/ 86 h 142"/>
                  <a:gd name="T38" fmla="*/ 77 w 131"/>
                  <a:gd name="T39" fmla="*/ 116 h 142"/>
                  <a:gd name="T40" fmla="*/ 89 w 131"/>
                  <a:gd name="T41" fmla="*/ 55 h 142"/>
                  <a:gd name="T42" fmla="*/ 104 w 131"/>
                  <a:gd name="T43" fmla="*/ 42 h 142"/>
                  <a:gd name="T44" fmla="*/ 62 w 131"/>
                  <a:gd name="T45" fmla="*/ 63 h 142"/>
                  <a:gd name="T46" fmla="*/ 70 w 131"/>
                  <a:gd name="T47" fmla="*/ 103 h 142"/>
                  <a:gd name="T48" fmla="*/ 78 w 131"/>
                  <a:gd name="T49" fmla="*/ 78 h 142"/>
                  <a:gd name="T50" fmla="*/ 94 w 131"/>
                  <a:gd name="T51" fmla="*/ 69 h 142"/>
                  <a:gd name="T52" fmla="*/ 70 w 131"/>
                  <a:gd name="T53" fmla="*/ 22 h 142"/>
                  <a:gd name="T54" fmla="*/ 54 w 131"/>
                  <a:gd name="T55" fmla="*/ 71 h 142"/>
                  <a:gd name="T56" fmla="*/ 74 w 131"/>
                  <a:gd name="T57" fmla="*/ 40 h 142"/>
                  <a:gd name="T58" fmla="*/ 86 w 131"/>
                  <a:gd name="T59" fmla="*/ 33 h 142"/>
                  <a:gd name="T60" fmla="*/ 47 w 131"/>
                  <a:gd name="T61" fmla="*/ 77 h 142"/>
                  <a:gd name="T62" fmla="*/ 70 w 131"/>
                  <a:gd name="T63" fmla="*/ 116 h 142"/>
                  <a:gd name="T64" fmla="*/ 65 w 131"/>
                  <a:gd name="T65" fmla="*/ 97 h 142"/>
                  <a:gd name="T66" fmla="*/ 46 w 131"/>
                  <a:gd name="T67" fmla="*/ 93 h 142"/>
                  <a:gd name="T68" fmla="*/ 60 w 131"/>
                  <a:gd name="T69" fmla="*/ 43 h 142"/>
                  <a:gd name="T70" fmla="*/ 66 w 131"/>
                  <a:gd name="T71" fmla="*/ 92 h 142"/>
                  <a:gd name="T72" fmla="*/ 58 w 131"/>
                  <a:gd name="T73" fmla="*/ 31 h 142"/>
                  <a:gd name="T74" fmla="*/ 45 w 131"/>
                  <a:gd name="T75" fmla="*/ 65 h 142"/>
                  <a:gd name="T76" fmla="*/ 62 w 131"/>
                  <a:gd name="T77" fmla="*/ 35 h 142"/>
                  <a:gd name="T78" fmla="*/ 56 w 131"/>
                  <a:gd name="T79" fmla="*/ 53 h 142"/>
                  <a:gd name="T80" fmla="*/ 59 w 131"/>
                  <a:gd name="T81" fmla="*/ 11 h 142"/>
                  <a:gd name="T82" fmla="*/ 35 w 131"/>
                  <a:gd name="T83" fmla="*/ 129 h 142"/>
                  <a:gd name="T84" fmla="*/ 47 w 131"/>
                  <a:gd name="T85" fmla="*/ 74 h 142"/>
                  <a:gd name="T86" fmla="*/ 35 w 131"/>
                  <a:gd name="T87" fmla="*/ 66 h 142"/>
                  <a:gd name="T88" fmla="*/ 38 w 131"/>
                  <a:gd name="T89" fmla="*/ 100 h 142"/>
                  <a:gd name="T90" fmla="*/ 41 w 131"/>
                  <a:gd name="T91" fmla="*/ 79 h 142"/>
                  <a:gd name="T92" fmla="*/ 11 w 131"/>
                  <a:gd name="T93" fmla="*/ 101 h 142"/>
                  <a:gd name="T94" fmla="*/ 5 w 131"/>
                  <a:gd name="T95" fmla="*/ 110 h 142"/>
                  <a:gd name="T96" fmla="*/ 8 w 131"/>
                  <a:gd name="T97" fmla="*/ 34 h 142"/>
                  <a:gd name="T98" fmla="*/ 30 w 131"/>
                  <a:gd name="T99" fmla="*/ 58 h 142"/>
                  <a:gd name="T100" fmla="*/ 39 w 131"/>
                  <a:gd name="T101" fmla="*/ 71 h 142"/>
                  <a:gd name="T102" fmla="*/ 38 w 131"/>
                  <a:gd name="T103" fmla="*/ 87 h 142"/>
                  <a:gd name="T104" fmla="*/ 37 w 131"/>
                  <a:gd name="T105" fmla="*/ 49 h 142"/>
                  <a:gd name="T106" fmla="*/ 26 w 131"/>
                  <a:gd name="T107" fmla="*/ 22 h 142"/>
                  <a:gd name="T108" fmla="*/ 37 w 131"/>
                  <a:gd name="T109" fmla="*/ 39 h 142"/>
                  <a:gd name="T110" fmla="*/ 19 w 131"/>
                  <a:gd name="T111" fmla="*/ 7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1" h="142">
                    <a:moveTo>
                      <a:pt x="131" y="78"/>
                    </a:moveTo>
                    <a:cubicBezTo>
                      <a:pt x="125" y="79"/>
                      <a:pt x="121" y="83"/>
                      <a:pt x="117" y="87"/>
                    </a:cubicBezTo>
                    <a:cubicBezTo>
                      <a:pt x="123" y="96"/>
                      <a:pt x="123" y="96"/>
                      <a:pt x="123" y="96"/>
                    </a:cubicBezTo>
                    <a:cubicBezTo>
                      <a:pt x="122" y="98"/>
                      <a:pt x="120" y="98"/>
                      <a:pt x="118" y="99"/>
                    </a:cubicBezTo>
                    <a:cubicBezTo>
                      <a:pt x="113" y="101"/>
                      <a:pt x="108" y="104"/>
                      <a:pt x="102" y="106"/>
                    </a:cubicBezTo>
                    <a:cubicBezTo>
                      <a:pt x="105" y="110"/>
                      <a:pt x="106" y="115"/>
                      <a:pt x="107" y="120"/>
                    </a:cubicBezTo>
                    <a:cubicBezTo>
                      <a:pt x="107" y="121"/>
                      <a:pt x="105" y="121"/>
                      <a:pt x="103" y="122"/>
                    </a:cubicBezTo>
                    <a:cubicBezTo>
                      <a:pt x="96" y="124"/>
                      <a:pt x="86" y="126"/>
                      <a:pt x="78" y="123"/>
                    </a:cubicBezTo>
                    <a:cubicBezTo>
                      <a:pt x="77" y="123"/>
                      <a:pt x="77" y="123"/>
                      <a:pt x="77" y="123"/>
                    </a:cubicBezTo>
                    <a:cubicBezTo>
                      <a:pt x="78" y="130"/>
                      <a:pt x="73" y="135"/>
                      <a:pt x="74" y="141"/>
                    </a:cubicBezTo>
                    <a:cubicBezTo>
                      <a:pt x="73" y="142"/>
                      <a:pt x="74" y="142"/>
                      <a:pt x="73" y="142"/>
                    </a:cubicBezTo>
                    <a:cubicBezTo>
                      <a:pt x="66" y="135"/>
                      <a:pt x="55" y="134"/>
                      <a:pt x="49" y="125"/>
                    </a:cubicBezTo>
                    <a:cubicBezTo>
                      <a:pt x="47" y="127"/>
                      <a:pt x="46" y="130"/>
                      <a:pt x="44" y="133"/>
                    </a:cubicBezTo>
                    <a:cubicBezTo>
                      <a:pt x="41" y="135"/>
                      <a:pt x="39" y="138"/>
                      <a:pt x="37" y="141"/>
                    </a:cubicBezTo>
                    <a:cubicBezTo>
                      <a:pt x="35" y="140"/>
                      <a:pt x="35" y="140"/>
                      <a:pt x="35" y="140"/>
                    </a:cubicBezTo>
                    <a:cubicBezTo>
                      <a:pt x="30" y="133"/>
                      <a:pt x="25" y="127"/>
                      <a:pt x="23" y="118"/>
                    </a:cubicBezTo>
                    <a:cubicBezTo>
                      <a:pt x="23" y="115"/>
                      <a:pt x="23" y="115"/>
                      <a:pt x="23" y="115"/>
                    </a:cubicBezTo>
                    <a:cubicBezTo>
                      <a:pt x="22" y="114"/>
                      <a:pt x="20" y="116"/>
                      <a:pt x="19" y="115"/>
                    </a:cubicBezTo>
                    <a:cubicBezTo>
                      <a:pt x="13" y="114"/>
                      <a:pt x="9" y="112"/>
                      <a:pt x="2" y="113"/>
                    </a:cubicBezTo>
                    <a:cubicBezTo>
                      <a:pt x="0" y="111"/>
                      <a:pt x="3" y="108"/>
                      <a:pt x="3" y="106"/>
                    </a:cubicBezTo>
                    <a:cubicBezTo>
                      <a:pt x="5" y="98"/>
                      <a:pt x="8" y="89"/>
                      <a:pt x="16" y="85"/>
                    </a:cubicBezTo>
                    <a:cubicBezTo>
                      <a:pt x="16" y="84"/>
                      <a:pt x="16" y="84"/>
                      <a:pt x="16" y="84"/>
                    </a:cubicBezTo>
                    <a:cubicBezTo>
                      <a:pt x="10" y="82"/>
                      <a:pt x="5" y="75"/>
                      <a:pt x="0" y="72"/>
                    </a:cubicBezTo>
                    <a:cubicBezTo>
                      <a:pt x="0" y="71"/>
                      <a:pt x="0" y="71"/>
                      <a:pt x="0" y="71"/>
                    </a:cubicBezTo>
                    <a:cubicBezTo>
                      <a:pt x="3" y="65"/>
                      <a:pt x="8" y="59"/>
                      <a:pt x="15" y="57"/>
                    </a:cubicBezTo>
                    <a:cubicBezTo>
                      <a:pt x="11" y="53"/>
                      <a:pt x="8" y="48"/>
                      <a:pt x="6" y="42"/>
                    </a:cubicBezTo>
                    <a:cubicBezTo>
                      <a:pt x="4" y="32"/>
                      <a:pt x="4" y="32"/>
                      <a:pt x="4" y="32"/>
                    </a:cubicBezTo>
                    <a:cubicBezTo>
                      <a:pt x="5" y="31"/>
                      <a:pt x="5" y="31"/>
                      <a:pt x="5" y="31"/>
                    </a:cubicBezTo>
                    <a:cubicBezTo>
                      <a:pt x="10" y="31"/>
                      <a:pt x="14" y="31"/>
                      <a:pt x="19" y="31"/>
                    </a:cubicBezTo>
                    <a:cubicBezTo>
                      <a:pt x="21" y="31"/>
                      <a:pt x="20" y="30"/>
                      <a:pt x="20" y="29"/>
                    </a:cubicBezTo>
                    <a:cubicBezTo>
                      <a:pt x="18" y="21"/>
                      <a:pt x="22" y="14"/>
                      <a:pt x="25" y="7"/>
                    </a:cubicBezTo>
                    <a:cubicBezTo>
                      <a:pt x="25" y="6"/>
                      <a:pt x="25" y="5"/>
                      <a:pt x="26" y="5"/>
                    </a:cubicBezTo>
                    <a:cubicBezTo>
                      <a:pt x="28" y="7"/>
                      <a:pt x="31" y="9"/>
                      <a:pt x="33" y="11"/>
                    </a:cubicBezTo>
                    <a:cubicBezTo>
                      <a:pt x="36" y="13"/>
                      <a:pt x="38" y="15"/>
                      <a:pt x="40" y="17"/>
                    </a:cubicBezTo>
                    <a:cubicBezTo>
                      <a:pt x="42" y="15"/>
                      <a:pt x="44" y="13"/>
                      <a:pt x="46" y="11"/>
                    </a:cubicBezTo>
                    <a:cubicBezTo>
                      <a:pt x="52" y="6"/>
                      <a:pt x="59" y="3"/>
                      <a:pt x="66" y="0"/>
                    </a:cubicBezTo>
                    <a:cubicBezTo>
                      <a:pt x="67" y="4"/>
                      <a:pt x="67" y="9"/>
                      <a:pt x="68" y="13"/>
                    </a:cubicBezTo>
                    <a:cubicBezTo>
                      <a:pt x="69" y="19"/>
                      <a:pt x="69" y="19"/>
                      <a:pt x="69" y="19"/>
                    </a:cubicBezTo>
                    <a:cubicBezTo>
                      <a:pt x="72" y="19"/>
                      <a:pt x="76" y="17"/>
                      <a:pt x="79" y="17"/>
                    </a:cubicBezTo>
                    <a:cubicBezTo>
                      <a:pt x="84" y="17"/>
                      <a:pt x="89" y="17"/>
                      <a:pt x="94" y="16"/>
                    </a:cubicBezTo>
                    <a:cubicBezTo>
                      <a:pt x="95" y="16"/>
                      <a:pt x="95" y="16"/>
                      <a:pt x="95" y="16"/>
                    </a:cubicBezTo>
                    <a:cubicBezTo>
                      <a:pt x="96" y="21"/>
                      <a:pt x="98" y="26"/>
                      <a:pt x="97" y="32"/>
                    </a:cubicBezTo>
                    <a:cubicBezTo>
                      <a:pt x="99" y="32"/>
                      <a:pt x="101" y="32"/>
                      <a:pt x="103" y="33"/>
                    </a:cubicBezTo>
                    <a:cubicBezTo>
                      <a:pt x="107" y="33"/>
                      <a:pt x="111" y="35"/>
                      <a:pt x="115" y="36"/>
                    </a:cubicBezTo>
                    <a:cubicBezTo>
                      <a:pt x="116" y="39"/>
                      <a:pt x="113" y="41"/>
                      <a:pt x="113" y="43"/>
                    </a:cubicBezTo>
                    <a:cubicBezTo>
                      <a:pt x="118" y="47"/>
                      <a:pt x="122" y="50"/>
                      <a:pt x="126" y="55"/>
                    </a:cubicBezTo>
                    <a:cubicBezTo>
                      <a:pt x="125" y="60"/>
                      <a:pt x="121" y="63"/>
                      <a:pt x="118" y="66"/>
                    </a:cubicBezTo>
                    <a:cubicBezTo>
                      <a:pt x="118" y="67"/>
                      <a:pt x="121" y="67"/>
                      <a:pt x="122" y="68"/>
                    </a:cubicBezTo>
                    <a:cubicBezTo>
                      <a:pt x="125" y="71"/>
                      <a:pt x="128" y="74"/>
                      <a:pt x="131" y="77"/>
                    </a:cubicBezTo>
                    <a:cubicBezTo>
                      <a:pt x="131" y="78"/>
                      <a:pt x="131" y="78"/>
                      <a:pt x="131" y="78"/>
                    </a:cubicBezTo>
                    <a:close/>
                    <a:moveTo>
                      <a:pt x="127" y="77"/>
                    </a:moveTo>
                    <a:cubicBezTo>
                      <a:pt x="122" y="79"/>
                      <a:pt x="119" y="83"/>
                      <a:pt x="114" y="84"/>
                    </a:cubicBezTo>
                    <a:cubicBezTo>
                      <a:pt x="114" y="84"/>
                      <a:pt x="112" y="83"/>
                      <a:pt x="112" y="82"/>
                    </a:cubicBezTo>
                    <a:cubicBezTo>
                      <a:pt x="115" y="80"/>
                      <a:pt x="117" y="78"/>
                      <a:pt x="119" y="76"/>
                    </a:cubicBezTo>
                    <a:cubicBezTo>
                      <a:pt x="119" y="75"/>
                      <a:pt x="119" y="75"/>
                      <a:pt x="119" y="75"/>
                    </a:cubicBezTo>
                    <a:cubicBezTo>
                      <a:pt x="117" y="72"/>
                      <a:pt x="114" y="71"/>
                      <a:pt x="111" y="70"/>
                    </a:cubicBezTo>
                    <a:cubicBezTo>
                      <a:pt x="111" y="69"/>
                      <a:pt x="113" y="69"/>
                      <a:pt x="115" y="68"/>
                    </a:cubicBezTo>
                    <a:cubicBezTo>
                      <a:pt x="119" y="70"/>
                      <a:pt x="124" y="72"/>
                      <a:pt x="127" y="76"/>
                    </a:cubicBezTo>
                    <a:cubicBezTo>
                      <a:pt x="127" y="77"/>
                      <a:pt x="127" y="77"/>
                      <a:pt x="127" y="77"/>
                    </a:cubicBezTo>
                    <a:close/>
                    <a:moveTo>
                      <a:pt x="104" y="68"/>
                    </a:moveTo>
                    <a:cubicBezTo>
                      <a:pt x="103" y="68"/>
                      <a:pt x="102" y="66"/>
                      <a:pt x="101" y="66"/>
                    </a:cubicBezTo>
                    <a:cubicBezTo>
                      <a:pt x="103" y="65"/>
                      <a:pt x="105" y="64"/>
                      <a:pt x="108" y="63"/>
                    </a:cubicBezTo>
                    <a:cubicBezTo>
                      <a:pt x="111" y="61"/>
                      <a:pt x="115" y="60"/>
                      <a:pt x="118" y="57"/>
                    </a:cubicBezTo>
                    <a:cubicBezTo>
                      <a:pt x="118" y="56"/>
                      <a:pt x="116" y="56"/>
                      <a:pt x="116" y="54"/>
                    </a:cubicBezTo>
                    <a:cubicBezTo>
                      <a:pt x="114" y="52"/>
                      <a:pt x="112" y="50"/>
                      <a:pt x="110" y="48"/>
                    </a:cubicBezTo>
                    <a:cubicBezTo>
                      <a:pt x="110" y="47"/>
                      <a:pt x="111" y="47"/>
                      <a:pt x="111" y="46"/>
                    </a:cubicBezTo>
                    <a:cubicBezTo>
                      <a:pt x="117" y="47"/>
                      <a:pt x="119" y="51"/>
                      <a:pt x="123" y="56"/>
                    </a:cubicBezTo>
                    <a:cubicBezTo>
                      <a:pt x="120" y="63"/>
                      <a:pt x="112" y="67"/>
                      <a:pt x="104" y="68"/>
                    </a:cubicBezTo>
                    <a:close/>
                    <a:moveTo>
                      <a:pt x="119" y="95"/>
                    </a:moveTo>
                    <a:cubicBezTo>
                      <a:pt x="111" y="99"/>
                      <a:pt x="104" y="102"/>
                      <a:pt x="96" y="104"/>
                    </a:cubicBezTo>
                    <a:cubicBezTo>
                      <a:pt x="84" y="105"/>
                      <a:pt x="76" y="96"/>
                      <a:pt x="68" y="90"/>
                    </a:cubicBezTo>
                    <a:cubicBezTo>
                      <a:pt x="62" y="86"/>
                      <a:pt x="53" y="86"/>
                      <a:pt x="51" y="79"/>
                    </a:cubicBezTo>
                    <a:cubicBezTo>
                      <a:pt x="51" y="78"/>
                      <a:pt x="52" y="79"/>
                      <a:pt x="53" y="79"/>
                    </a:cubicBezTo>
                    <a:cubicBezTo>
                      <a:pt x="57" y="83"/>
                      <a:pt x="57" y="83"/>
                      <a:pt x="57" y="83"/>
                    </a:cubicBezTo>
                    <a:cubicBezTo>
                      <a:pt x="70" y="85"/>
                      <a:pt x="79" y="93"/>
                      <a:pt x="90" y="99"/>
                    </a:cubicBezTo>
                    <a:cubicBezTo>
                      <a:pt x="98" y="102"/>
                      <a:pt x="105" y="97"/>
                      <a:pt x="112" y="94"/>
                    </a:cubicBezTo>
                    <a:cubicBezTo>
                      <a:pt x="114" y="93"/>
                      <a:pt x="112" y="92"/>
                      <a:pt x="112" y="92"/>
                    </a:cubicBezTo>
                    <a:cubicBezTo>
                      <a:pt x="107" y="87"/>
                      <a:pt x="101" y="83"/>
                      <a:pt x="95" y="81"/>
                    </a:cubicBezTo>
                    <a:cubicBezTo>
                      <a:pt x="95" y="79"/>
                      <a:pt x="97" y="78"/>
                      <a:pt x="98" y="78"/>
                    </a:cubicBezTo>
                    <a:cubicBezTo>
                      <a:pt x="107" y="79"/>
                      <a:pt x="113" y="87"/>
                      <a:pt x="119" y="94"/>
                    </a:cubicBezTo>
                    <a:cubicBezTo>
                      <a:pt x="119" y="95"/>
                      <a:pt x="119" y="95"/>
                      <a:pt x="119" y="95"/>
                    </a:cubicBezTo>
                    <a:close/>
                    <a:moveTo>
                      <a:pt x="110" y="81"/>
                    </a:moveTo>
                    <a:cubicBezTo>
                      <a:pt x="109" y="81"/>
                      <a:pt x="109" y="81"/>
                      <a:pt x="109" y="81"/>
                    </a:cubicBezTo>
                    <a:cubicBezTo>
                      <a:pt x="107" y="78"/>
                      <a:pt x="103" y="77"/>
                      <a:pt x="100" y="75"/>
                    </a:cubicBezTo>
                    <a:cubicBezTo>
                      <a:pt x="101" y="73"/>
                      <a:pt x="102" y="72"/>
                      <a:pt x="104" y="71"/>
                    </a:cubicBezTo>
                    <a:cubicBezTo>
                      <a:pt x="108" y="70"/>
                      <a:pt x="112" y="73"/>
                      <a:pt x="116" y="74"/>
                    </a:cubicBezTo>
                    <a:cubicBezTo>
                      <a:pt x="117" y="75"/>
                      <a:pt x="117" y="75"/>
                      <a:pt x="117" y="75"/>
                    </a:cubicBezTo>
                    <a:cubicBezTo>
                      <a:pt x="115" y="78"/>
                      <a:pt x="113" y="79"/>
                      <a:pt x="110" y="81"/>
                    </a:cubicBezTo>
                    <a:close/>
                    <a:moveTo>
                      <a:pt x="99" y="63"/>
                    </a:moveTo>
                    <a:cubicBezTo>
                      <a:pt x="98" y="63"/>
                      <a:pt x="98" y="63"/>
                      <a:pt x="98" y="62"/>
                    </a:cubicBezTo>
                    <a:cubicBezTo>
                      <a:pt x="99" y="61"/>
                      <a:pt x="101" y="60"/>
                      <a:pt x="102" y="59"/>
                    </a:cubicBezTo>
                    <a:cubicBezTo>
                      <a:pt x="105" y="56"/>
                      <a:pt x="107" y="53"/>
                      <a:pt x="109" y="50"/>
                    </a:cubicBezTo>
                    <a:cubicBezTo>
                      <a:pt x="111" y="52"/>
                      <a:pt x="114" y="54"/>
                      <a:pt x="115" y="56"/>
                    </a:cubicBezTo>
                    <a:cubicBezTo>
                      <a:pt x="111" y="60"/>
                      <a:pt x="105" y="63"/>
                      <a:pt x="99" y="63"/>
                    </a:cubicBezTo>
                    <a:close/>
                    <a:moveTo>
                      <a:pt x="107" y="47"/>
                    </a:moveTo>
                    <a:cubicBezTo>
                      <a:pt x="104" y="52"/>
                      <a:pt x="101" y="58"/>
                      <a:pt x="96" y="60"/>
                    </a:cubicBezTo>
                    <a:cubicBezTo>
                      <a:pt x="91" y="57"/>
                      <a:pt x="91" y="57"/>
                      <a:pt x="91" y="57"/>
                    </a:cubicBezTo>
                    <a:cubicBezTo>
                      <a:pt x="92" y="56"/>
                      <a:pt x="94" y="56"/>
                      <a:pt x="95" y="55"/>
                    </a:cubicBezTo>
                    <a:cubicBezTo>
                      <a:pt x="101" y="51"/>
                      <a:pt x="105" y="46"/>
                      <a:pt x="107" y="41"/>
                    </a:cubicBezTo>
                    <a:cubicBezTo>
                      <a:pt x="106" y="40"/>
                      <a:pt x="106" y="40"/>
                      <a:pt x="106" y="40"/>
                    </a:cubicBezTo>
                    <a:cubicBezTo>
                      <a:pt x="101" y="39"/>
                      <a:pt x="95" y="40"/>
                      <a:pt x="90" y="40"/>
                    </a:cubicBezTo>
                    <a:cubicBezTo>
                      <a:pt x="83" y="40"/>
                      <a:pt x="78" y="47"/>
                      <a:pt x="72" y="51"/>
                    </a:cubicBezTo>
                    <a:cubicBezTo>
                      <a:pt x="66" y="57"/>
                      <a:pt x="57" y="57"/>
                      <a:pt x="51" y="64"/>
                    </a:cubicBezTo>
                    <a:cubicBezTo>
                      <a:pt x="50" y="64"/>
                      <a:pt x="49" y="65"/>
                      <a:pt x="48" y="64"/>
                    </a:cubicBezTo>
                    <a:cubicBezTo>
                      <a:pt x="47" y="62"/>
                      <a:pt x="49" y="61"/>
                      <a:pt x="50" y="60"/>
                    </a:cubicBezTo>
                    <a:cubicBezTo>
                      <a:pt x="57" y="55"/>
                      <a:pt x="65" y="53"/>
                      <a:pt x="71" y="46"/>
                    </a:cubicBezTo>
                    <a:cubicBezTo>
                      <a:pt x="77" y="38"/>
                      <a:pt x="86" y="34"/>
                      <a:pt x="97" y="34"/>
                    </a:cubicBezTo>
                    <a:cubicBezTo>
                      <a:pt x="102" y="35"/>
                      <a:pt x="108" y="36"/>
                      <a:pt x="112" y="39"/>
                    </a:cubicBezTo>
                    <a:cubicBezTo>
                      <a:pt x="111" y="42"/>
                      <a:pt x="109" y="44"/>
                      <a:pt x="107" y="47"/>
                    </a:cubicBezTo>
                    <a:close/>
                    <a:moveTo>
                      <a:pt x="110" y="93"/>
                    </a:moveTo>
                    <a:cubicBezTo>
                      <a:pt x="104" y="96"/>
                      <a:pt x="98" y="99"/>
                      <a:pt x="91" y="97"/>
                    </a:cubicBezTo>
                    <a:cubicBezTo>
                      <a:pt x="82" y="94"/>
                      <a:pt x="75" y="87"/>
                      <a:pt x="66" y="84"/>
                    </a:cubicBezTo>
                    <a:cubicBezTo>
                      <a:pt x="63" y="83"/>
                      <a:pt x="60" y="82"/>
                      <a:pt x="58" y="80"/>
                    </a:cubicBezTo>
                    <a:cubicBezTo>
                      <a:pt x="65" y="80"/>
                      <a:pt x="71" y="85"/>
                      <a:pt x="79" y="86"/>
                    </a:cubicBezTo>
                    <a:cubicBezTo>
                      <a:pt x="84" y="86"/>
                      <a:pt x="88" y="85"/>
                      <a:pt x="92" y="82"/>
                    </a:cubicBezTo>
                    <a:cubicBezTo>
                      <a:pt x="100" y="83"/>
                      <a:pt x="105" y="87"/>
                      <a:pt x="110" y="93"/>
                    </a:cubicBezTo>
                    <a:cubicBezTo>
                      <a:pt x="110" y="93"/>
                      <a:pt x="110" y="93"/>
                      <a:pt x="110" y="93"/>
                    </a:cubicBezTo>
                    <a:close/>
                    <a:moveTo>
                      <a:pt x="104" y="118"/>
                    </a:moveTo>
                    <a:cubicBezTo>
                      <a:pt x="96" y="121"/>
                      <a:pt x="86" y="124"/>
                      <a:pt x="77" y="120"/>
                    </a:cubicBezTo>
                    <a:cubicBezTo>
                      <a:pt x="77" y="119"/>
                      <a:pt x="77" y="117"/>
                      <a:pt x="77" y="116"/>
                    </a:cubicBezTo>
                    <a:cubicBezTo>
                      <a:pt x="79" y="115"/>
                      <a:pt x="80" y="117"/>
                      <a:pt x="82" y="118"/>
                    </a:cubicBezTo>
                    <a:cubicBezTo>
                      <a:pt x="87" y="119"/>
                      <a:pt x="93" y="118"/>
                      <a:pt x="98" y="115"/>
                    </a:cubicBezTo>
                    <a:cubicBezTo>
                      <a:pt x="98" y="112"/>
                      <a:pt x="96" y="110"/>
                      <a:pt x="95" y="107"/>
                    </a:cubicBezTo>
                    <a:cubicBezTo>
                      <a:pt x="96" y="107"/>
                      <a:pt x="98" y="106"/>
                      <a:pt x="99" y="106"/>
                    </a:cubicBezTo>
                    <a:cubicBezTo>
                      <a:pt x="102" y="110"/>
                      <a:pt x="104" y="114"/>
                      <a:pt x="104" y="118"/>
                    </a:cubicBezTo>
                    <a:close/>
                    <a:moveTo>
                      <a:pt x="89" y="55"/>
                    </a:moveTo>
                    <a:cubicBezTo>
                      <a:pt x="86" y="55"/>
                      <a:pt x="84" y="53"/>
                      <a:pt x="80" y="53"/>
                    </a:cubicBezTo>
                    <a:cubicBezTo>
                      <a:pt x="74" y="54"/>
                      <a:pt x="74" y="54"/>
                      <a:pt x="74" y="54"/>
                    </a:cubicBezTo>
                    <a:cubicBezTo>
                      <a:pt x="68" y="57"/>
                      <a:pt x="62" y="61"/>
                      <a:pt x="56" y="62"/>
                    </a:cubicBezTo>
                    <a:cubicBezTo>
                      <a:pt x="59" y="60"/>
                      <a:pt x="62" y="59"/>
                      <a:pt x="65" y="58"/>
                    </a:cubicBezTo>
                    <a:cubicBezTo>
                      <a:pt x="71" y="54"/>
                      <a:pt x="77" y="49"/>
                      <a:pt x="83" y="44"/>
                    </a:cubicBezTo>
                    <a:cubicBezTo>
                      <a:pt x="89" y="41"/>
                      <a:pt x="97" y="40"/>
                      <a:pt x="104" y="42"/>
                    </a:cubicBezTo>
                    <a:cubicBezTo>
                      <a:pt x="101" y="48"/>
                      <a:pt x="96" y="54"/>
                      <a:pt x="89" y="55"/>
                    </a:cubicBezTo>
                    <a:close/>
                    <a:moveTo>
                      <a:pt x="92" y="79"/>
                    </a:moveTo>
                    <a:cubicBezTo>
                      <a:pt x="81" y="90"/>
                      <a:pt x="68" y="77"/>
                      <a:pt x="56" y="77"/>
                    </a:cubicBezTo>
                    <a:cubicBezTo>
                      <a:pt x="53" y="76"/>
                      <a:pt x="50" y="77"/>
                      <a:pt x="49" y="74"/>
                    </a:cubicBezTo>
                    <a:cubicBezTo>
                      <a:pt x="48" y="72"/>
                      <a:pt x="48" y="69"/>
                      <a:pt x="49" y="68"/>
                    </a:cubicBezTo>
                    <a:cubicBezTo>
                      <a:pt x="53" y="64"/>
                      <a:pt x="58" y="64"/>
                      <a:pt x="62" y="63"/>
                    </a:cubicBezTo>
                    <a:cubicBezTo>
                      <a:pt x="70" y="59"/>
                      <a:pt x="78" y="52"/>
                      <a:pt x="87" y="57"/>
                    </a:cubicBezTo>
                    <a:cubicBezTo>
                      <a:pt x="92" y="60"/>
                      <a:pt x="97" y="65"/>
                      <a:pt x="101" y="69"/>
                    </a:cubicBezTo>
                    <a:cubicBezTo>
                      <a:pt x="99" y="73"/>
                      <a:pt x="96" y="76"/>
                      <a:pt x="92" y="79"/>
                    </a:cubicBezTo>
                    <a:close/>
                    <a:moveTo>
                      <a:pt x="96" y="114"/>
                    </a:moveTo>
                    <a:cubicBezTo>
                      <a:pt x="91" y="116"/>
                      <a:pt x="84" y="118"/>
                      <a:pt x="79" y="114"/>
                    </a:cubicBezTo>
                    <a:cubicBezTo>
                      <a:pt x="74" y="112"/>
                      <a:pt x="74" y="107"/>
                      <a:pt x="70" y="103"/>
                    </a:cubicBezTo>
                    <a:cubicBezTo>
                      <a:pt x="68" y="100"/>
                      <a:pt x="68" y="100"/>
                      <a:pt x="68" y="100"/>
                    </a:cubicBezTo>
                    <a:cubicBezTo>
                      <a:pt x="70" y="100"/>
                      <a:pt x="73" y="99"/>
                      <a:pt x="76" y="100"/>
                    </a:cubicBezTo>
                    <a:cubicBezTo>
                      <a:pt x="81" y="103"/>
                      <a:pt x="86" y="107"/>
                      <a:pt x="93" y="107"/>
                    </a:cubicBezTo>
                    <a:cubicBezTo>
                      <a:pt x="94" y="109"/>
                      <a:pt x="96" y="111"/>
                      <a:pt x="96" y="114"/>
                    </a:cubicBezTo>
                    <a:close/>
                    <a:moveTo>
                      <a:pt x="86" y="76"/>
                    </a:moveTo>
                    <a:cubicBezTo>
                      <a:pt x="78" y="78"/>
                      <a:pt x="78" y="78"/>
                      <a:pt x="78" y="78"/>
                    </a:cubicBezTo>
                    <a:cubicBezTo>
                      <a:pt x="73" y="78"/>
                      <a:pt x="69" y="76"/>
                      <a:pt x="65" y="75"/>
                    </a:cubicBezTo>
                    <a:cubicBezTo>
                      <a:pt x="60" y="73"/>
                      <a:pt x="55" y="76"/>
                      <a:pt x="52" y="72"/>
                    </a:cubicBezTo>
                    <a:cubicBezTo>
                      <a:pt x="51" y="69"/>
                      <a:pt x="54" y="69"/>
                      <a:pt x="55" y="68"/>
                    </a:cubicBezTo>
                    <a:cubicBezTo>
                      <a:pt x="61" y="67"/>
                      <a:pt x="66" y="65"/>
                      <a:pt x="71" y="63"/>
                    </a:cubicBezTo>
                    <a:cubicBezTo>
                      <a:pt x="75" y="61"/>
                      <a:pt x="81" y="63"/>
                      <a:pt x="85" y="64"/>
                    </a:cubicBezTo>
                    <a:cubicBezTo>
                      <a:pt x="88" y="65"/>
                      <a:pt x="91" y="67"/>
                      <a:pt x="94" y="69"/>
                    </a:cubicBezTo>
                    <a:cubicBezTo>
                      <a:pt x="93" y="73"/>
                      <a:pt x="89" y="74"/>
                      <a:pt x="86" y="76"/>
                    </a:cubicBezTo>
                    <a:close/>
                    <a:moveTo>
                      <a:pt x="93" y="32"/>
                    </a:moveTo>
                    <a:cubicBezTo>
                      <a:pt x="92" y="32"/>
                      <a:pt x="90" y="33"/>
                      <a:pt x="89" y="31"/>
                    </a:cubicBezTo>
                    <a:cubicBezTo>
                      <a:pt x="90" y="28"/>
                      <a:pt x="91" y="25"/>
                      <a:pt x="89" y="23"/>
                    </a:cubicBezTo>
                    <a:cubicBezTo>
                      <a:pt x="82" y="23"/>
                      <a:pt x="76" y="24"/>
                      <a:pt x="69" y="26"/>
                    </a:cubicBezTo>
                    <a:cubicBezTo>
                      <a:pt x="69" y="25"/>
                      <a:pt x="69" y="23"/>
                      <a:pt x="70" y="22"/>
                    </a:cubicBezTo>
                    <a:cubicBezTo>
                      <a:pt x="77" y="19"/>
                      <a:pt x="86" y="20"/>
                      <a:pt x="94" y="19"/>
                    </a:cubicBezTo>
                    <a:cubicBezTo>
                      <a:pt x="95" y="23"/>
                      <a:pt x="96" y="27"/>
                      <a:pt x="95" y="31"/>
                    </a:cubicBezTo>
                    <a:cubicBezTo>
                      <a:pt x="93" y="32"/>
                      <a:pt x="93" y="32"/>
                      <a:pt x="93" y="32"/>
                    </a:cubicBezTo>
                    <a:close/>
                    <a:moveTo>
                      <a:pt x="83" y="76"/>
                    </a:moveTo>
                    <a:cubicBezTo>
                      <a:pt x="76" y="78"/>
                      <a:pt x="69" y="74"/>
                      <a:pt x="63" y="72"/>
                    </a:cubicBezTo>
                    <a:cubicBezTo>
                      <a:pt x="60" y="72"/>
                      <a:pt x="56" y="73"/>
                      <a:pt x="54" y="71"/>
                    </a:cubicBezTo>
                    <a:cubicBezTo>
                      <a:pt x="55" y="68"/>
                      <a:pt x="61" y="70"/>
                      <a:pt x="63" y="68"/>
                    </a:cubicBezTo>
                    <a:cubicBezTo>
                      <a:pt x="69" y="66"/>
                      <a:pt x="75" y="62"/>
                      <a:pt x="81" y="65"/>
                    </a:cubicBezTo>
                    <a:cubicBezTo>
                      <a:pt x="85" y="65"/>
                      <a:pt x="88" y="68"/>
                      <a:pt x="92" y="69"/>
                    </a:cubicBezTo>
                    <a:cubicBezTo>
                      <a:pt x="90" y="73"/>
                      <a:pt x="86" y="74"/>
                      <a:pt x="83" y="76"/>
                    </a:cubicBezTo>
                    <a:close/>
                    <a:moveTo>
                      <a:pt x="86" y="33"/>
                    </a:moveTo>
                    <a:cubicBezTo>
                      <a:pt x="81" y="34"/>
                      <a:pt x="77" y="36"/>
                      <a:pt x="74" y="40"/>
                    </a:cubicBezTo>
                    <a:cubicBezTo>
                      <a:pt x="70" y="39"/>
                      <a:pt x="66" y="41"/>
                      <a:pt x="62" y="41"/>
                    </a:cubicBezTo>
                    <a:cubicBezTo>
                      <a:pt x="62" y="40"/>
                      <a:pt x="62" y="40"/>
                      <a:pt x="62" y="40"/>
                    </a:cubicBezTo>
                    <a:cubicBezTo>
                      <a:pt x="64" y="36"/>
                      <a:pt x="67" y="33"/>
                      <a:pt x="68" y="29"/>
                    </a:cubicBezTo>
                    <a:cubicBezTo>
                      <a:pt x="74" y="25"/>
                      <a:pt x="81" y="25"/>
                      <a:pt x="88" y="25"/>
                    </a:cubicBezTo>
                    <a:cubicBezTo>
                      <a:pt x="89" y="27"/>
                      <a:pt x="88" y="30"/>
                      <a:pt x="88" y="32"/>
                    </a:cubicBezTo>
                    <a:cubicBezTo>
                      <a:pt x="86" y="33"/>
                      <a:pt x="86" y="33"/>
                      <a:pt x="86" y="33"/>
                    </a:cubicBezTo>
                    <a:close/>
                    <a:moveTo>
                      <a:pt x="71" y="137"/>
                    </a:moveTo>
                    <a:cubicBezTo>
                      <a:pt x="71" y="137"/>
                      <a:pt x="71" y="137"/>
                      <a:pt x="71" y="137"/>
                    </a:cubicBezTo>
                    <a:cubicBezTo>
                      <a:pt x="65" y="133"/>
                      <a:pt x="58" y="132"/>
                      <a:pt x="53" y="126"/>
                    </a:cubicBezTo>
                    <a:cubicBezTo>
                      <a:pt x="50" y="122"/>
                      <a:pt x="49" y="116"/>
                      <a:pt x="47" y="112"/>
                    </a:cubicBezTo>
                    <a:cubicBezTo>
                      <a:pt x="43" y="104"/>
                      <a:pt x="38" y="95"/>
                      <a:pt x="41" y="85"/>
                    </a:cubicBezTo>
                    <a:cubicBezTo>
                      <a:pt x="42" y="82"/>
                      <a:pt x="44" y="79"/>
                      <a:pt x="47" y="77"/>
                    </a:cubicBezTo>
                    <a:cubicBezTo>
                      <a:pt x="48" y="78"/>
                      <a:pt x="48" y="79"/>
                      <a:pt x="48" y="81"/>
                    </a:cubicBezTo>
                    <a:cubicBezTo>
                      <a:pt x="45" y="85"/>
                      <a:pt x="43" y="91"/>
                      <a:pt x="45" y="96"/>
                    </a:cubicBezTo>
                    <a:cubicBezTo>
                      <a:pt x="46" y="102"/>
                      <a:pt x="50" y="106"/>
                      <a:pt x="52" y="111"/>
                    </a:cubicBezTo>
                    <a:cubicBezTo>
                      <a:pt x="54" y="117"/>
                      <a:pt x="56" y="124"/>
                      <a:pt x="62" y="127"/>
                    </a:cubicBezTo>
                    <a:cubicBezTo>
                      <a:pt x="64" y="129"/>
                      <a:pt x="66" y="130"/>
                      <a:pt x="68" y="131"/>
                    </a:cubicBezTo>
                    <a:cubicBezTo>
                      <a:pt x="71" y="127"/>
                      <a:pt x="73" y="121"/>
                      <a:pt x="70" y="116"/>
                    </a:cubicBezTo>
                    <a:cubicBezTo>
                      <a:pt x="65" y="105"/>
                      <a:pt x="52" y="98"/>
                      <a:pt x="51" y="85"/>
                    </a:cubicBezTo>
                    <a:cubicBezTo>
                      <a:pt x="51" y="85"/>
                      <a:pt x="51" y="85"/>
                      <a:pt x="51" y="85"/>
                    </a:cubicBezTo>
                    <a:cubicBezTo>
                      <a:pt x="55" y="86"/>
                      <a:pt x="55" y="90"/>
                      <a:pt x="57" y="93"/>
                    </a:cubicBezTo>
                    <a:cubicBezTo>
                      <a:pt x="62" y="100"/>
                      <a:pt x="70" y="105"/>
                      <a:pt x="73" y="113"/>
                    </a:cubicBezTo>
                    <a:cubicBezTo>
                      <a:pt x="76" y="121"/>
                      <a:pt x="74" y="130"/>
                      <a:pt x="71" y="137"/>
                    </a:cubicBezTo>
                    <a:close/>
                    <a:moveTo>
                      <a:pt x="65" y="97"/>
                    </a:moveTo>
                    <a:cubicBezTo>
                      <a:pt x="64" y="96"/>
                      <a:pt x="64" y="96"/>
                      <a:pt x="63" y="95"/>
                    </a:cubicBezTo>
                    <a:cubicBezTo>
                      <a:pt x="66" y="95"/>
                      <a:pt x="71" y="93"/>
                      <a:pt x="72" y="97"/>
                    </a:cubicBezTo>
                    <a:cubicBezTo>
                      <a:pt x="70" y="98"/>
                      <a:pt x="67" y="98"/>
                      <a:pt x="65" y="97"/>
                    </a:cubicBezTo>
                    <a:close/>
                    <a:moveTo>
                      <a:pt x="67" y="128"/>
                    </a:moveTo>
                    <a:cubicBezTo>
                      <a:pt x="62" y="126"/>
                      <a:pt x="57" y="122"/>
                      <a:pt x="55" y="116"/>
                    </a:cubicBezTo>
                    <a:cubicBezTo>
                      <a:pt x="54" y="108"/>
                      <a:pt x="48" y="102"/>
                      <a:pt x="46" y="93"/>
                    </a:cubicBezTo>
                    <a:cubicBezTo>
                      <a:pt x="46" y="90"/>
                      <a:pt x="46" y="86"/>
                      <a:pt x="49" y="84"/>
                    </a:cubicBezTo>
                    <a:cubicBezTo>
                      <a:pt x="48" y="88"/>
                      <a:pt x="50" y="91"/>
                      <a:pt x="51" y="94"/>
                    </a:cubicBezTo>
                    <a:cubicBezTo>
                      <a:pt x="57" y="105"/>
                      <a:pt x="75" y="114"/>
                      <a:pt x="67" y="128"/>
                    </a:cubicBezTo>
                    <a:close/>
                    <a:moveTo>
                      <a:pt x="62" y="45"/>
                    </a:moveTo>
                    <a:cubicBezTo>
                      <a:pt x="60" y="45"/>
                      <a:pt x="59" y="46"/>
                      <a:pt x="58" y="46"/>
                    </a:cubicBezTo>
                    <a:cubicBezTo>
                      <a:pt x="58" y="45"/>
                      <a:pt x="59" y="43"/>
                      <a:pt x="60" y="43"/>
                    </a:cubicBezTo>
                    <a:cubicBezTo>
                      <a:pt x="64" y="42"/>
                      <a:pt x="69" y="41"/>
                      <a:pt x="72" y="42"/>
                    </a:cubicBezTo>
                    <a:cubicBezTo>
                      <a:pt x="70" y="46"/>
                      <a:pt x="65" y="44"/>
                      <a:pt x="62" y="45"/>
                    </a:cubicBezTo>
                    <a:close/>
                    <a:moveTo>
                      <a:pt x="63" y="93"/>
                    </a:moveTo>
                    <a:cubicBezTo>
                      <a:pt x="60" y="94"/>
                      <a:pt x="59" y="91"/>
                      <a:pt x="58" y="89"/>
                    </a:cubicBezTo>
                    <a:cubicBezTo>
                      <a:pt x="60" y="89"/>
                      <a:pt x="62" y="90"/>
                      <a:pt x="63" y="91"/>
                    </a:cubicBezTo>
                    <a:cubicBezTo>
                      <a:pt x="64" y="91"/>
                      <a:pt x="65" y="91"/>
                      <a:pt x="66" y="92"/>
                    </a:cubicBezTo>
                    <a:cubicBezTo>
                      <a:pt x="63" y="93"/>
                      <a:pt x="63" y="93"/>
                      <a:pt x="63" y="93"/>
                    </a:cubicBezTo>
                    <a:close/>
                    <a:moveTo>
                      <a:pt x="57" y="43"/>
                    </a:moveTo>
                    <a:cubicBezTo>
                      <a:pt x="55" y="46"/>
                      <a:pt x="54" y="51"/>
                      <a:pt x="53" y="55"/>
                    </a:cubicBezTo>
                    <a:cubicBezTo>
                      <a:pt x="50" y="57"/>
                      <a:pt x="50" y="57"/>
                      <a:pt x="50" y="57"/>
                    </a:cubicBezTo>
                    <a:cubicBezTo>
                      <a:pt x="49" y="55"/>
                      <a:pt x="50" y="52"/>
                      <a:pt x="50" y="49"/>
                    </a:cubicBezTo>
                    <a:cubicBezTo>
                      <a:pt x="52" y="43"/>
                      <a:pt x="55" y="37"/>
                      <a:pt x="58" y="31"/>
                    </a:cubicBezTo>
                    <a:cubicBezTo>
                      <a:pt x="62" y="25"/>
                      <a:pt x="64" y="16"/>
                      <a:pt x="60" y="9"/>
                    </a:cubicBezTo>
                    <a:cubicBezTo>
                      <a:pt x="59" y="9"/>
                      <a:pt x="59" y="9"/>
                      <a:pt x="59" y="9"/>
                    </a:cubicBezTo>
                    <a:cubicBezTo>
                      <a:pt x="52" y="13"/>
                      <a:pt x="44" y="19"/>
                      <a:pt x="43" y="27"/>
                    </a:cubicBezTo>
                    <a:cubicBezTo>
                      <a:pt x="43" y="32"/>
                      <a:pt x="44" y="36"/>
                      <a:pt x="44" y="40"/>
                    </a:cubicBezTo>
                    <a:cubicBezTo>
                      <a:pt x="44" y="46"/>
                      <a:pt x="40" y="55"/>
                      <a:pt x="46" y="61"/>
                    </a:cubicBezTo>
                    <a:cubicBezTo>
                      <a:pt x="47" y="62"/>
                      <a:pt x="46" y="63"/>
                      <a:pt x="45" y="65"/>
                    </a:cubicBezTo>
                    <a:cubicBezTo>
                      <a:pt x="42" y="64"/>
                      <a:pt x="41" y="59"/>
                      <a:pt x="40" y="56"/>
                    </a:cubicBezTo>
                    <a:cubicBezTo>
                      <a:pt x="39" y="50"/>
                      <a:pt x="41" y="44"/>
                      <a:pt x="39" y="37"/>
                    </a:cubicBezTo>
                    <a:cubicBezTo>
                      <a:pt x="38" y="29"/>
                      <a:pt x="39" y="20"/>
                      <a:pt x="46" y="15"/>
                    </a:cubicBezTo>
                    <a:cubicBezTo>
                      <a:pt x="50" y="10"/>
                      <a:pt x="57" y="8"/>
                      <a:pt x="63" y="4"/>
                    </a:cubicBezTo>
                    <a:cubicBezTo>
                      <a:pt x="64" y="4"/>
                      <a:pt x="64" y="6"/>
                      <a:pt x="65" y="7"/>
                    </a:cubicBezTo>
                    <a:cubicBezTo>
                      <a:pt x="67" y="16"/>
                      <a:pt x="68" y="27"/>
                      <a:pt x="62" y="35"/>
                    </a:cubicBezTo>
                    <a:cubicBezTo>
                      <a:pt x="61" y="38"/>
                      <a:pt x="59" y="40"/>
                      <a:pt x="57" y="43"/>
                    </a:cubicBezTo>
                    <a:close/>
                    <a:moveTo>
                      <a:pt x="56" y="53"/>
                    </a:moveTo>
                    <a:cubicBezTo>
                      <a:pt x="55" y="53"/>
                      <a:pt x="56" y="51"/>
                      <a:pt x="56" y="50"/>
                    </a:cubicBezTo>
                    <a:cubicBezTo>
                      <a:pt x="59" y="48"/>
                      <a:pt x="62" y="48"/>
                      <a:pt x="65" y="47"/>
                    </a:cubicBezTo>
                    <a:cubicBezTo>
                      <a:pt x="65" y="48"/>
                      <a:pt x="65" y="48"/>
                      <a:pt x="65" y="48"/>
                    </a:cubicBezTo>
                    <a:cubicBezTo>
                      <a:pt x="56" y="53"/>
                      <a:pt x="56" y="53"/>
                      <a:pt x="56" y="53"/>
                    </a:cubicBezTo>
                    <a:close/>
                    <a:moveTo>
                      <a:pt x="54" y="36"/>
                    </a:moveTo>
                    <a:cubicBezTo>
                      <a:pt x="50" y="43"/>
                      <a:pt x="47" y="50"/>
                      <a:pt x="48" y="59"/>
                    </a:cubicBezTo>
                    <a:cubicBezTo>
                      <a:pt x="48" y="59"/>
                      <a:pt x="47" y="60"/>
                      <a:pt x="46" y="59"/>
                    </a:cubicBezTo>
                    <a:cubicBezTo>
                      <a:pt x="43" y="53"/>
                      <a:pt x="45" y="45"/>
                      <a:pt x="46" y="38"/>
                    </a:cubicBezTo>
                    <a:cubicBezTo>
                      <a:pt x="44" y="31"/>
                      <a:pt x="45" y="22"/>
                      <a:pt x="51" y="17"/>
                    </a:cubicBezTo>
                    <a:cubicBezTo>
                      <a:pt x="54" y="15"/>
                      <a:pt x="56" y="12"/>
                      <a:pt x="59" y="11"/>
                    </a:cubicBezTo>
                    <a:cubicBezTo>
                      <a:pt x="62" y="20"/>
                      <a:pt x="58" y="29"/>
                      <a:pt x="54" y="36"/>
                    </a:cubicBezTo>
                    <a:close/>
                    <a:moveTo>
                      <a:pt x="36" y="137"/>
                    </a:moveTo>
                    <a:cubicBezTo>
                      <a:pt x="36" y="137"/>
                      <a:pt x="36" y="137"/>
                      <a:pt x="36" y="137"/>
                    </a:cubicBezTo>
                    <a:cubicBezTo>
                      <a:pt x="31" y="130"/>
                      <a:pt x="24" y="123"/>
                      <a:pt x="26" y="114"/>
                    </a:cubicBezTo>
                    <a:cubicBezTo>
                      <a:pt x="29" y="112"/>
                      <a:pt x="29" y="112"/>
                      <a:pt x="29" y="112"/>
                    </a:cubicBezTo>
                    <a:cubicBezTo>
                      <a:pt x="30" y="118"/>
                      <a:pt x="32" y="124"/>
                      <a:pt x="35" y="129"/>
                    </a:cubicBezTo>
                    <a:cubicBezTo>
                      <a:pt x="36" y="132"/>
                      <a:pt x="38" y="130"/>
                      <a:pt x="39" y="129"/>
                    </a:cubicBezTo>
                    <a:cubicBezTo>
                      <a:pt x="42" y="124"/>
                      <a:pt x="44" y="118"/>
                      <a:pt x="44" y="113"/>
                    </a:cubicBezTo>
                    <a:cubicBezTo>
                      <a:pt x="44" y="113"/>
                      <a:pt x="44" y="113"/>
                      <a:pt x="44" y="113"/>
                    </a:cubicBezTo>
                    <a:cubicBezTo>
                      <a:pt x="46" y="116"/>
                      <a:pt x="48" y="119"/>
                      <a:pt x="47" y="123"/>
                    </a:cubicBezTo>
                    <a:cubicBezTo>
                      <a:pt x="45" y="128"/>
                      <a:pt x="40" y="132"/>
                      <a:pt x="36" y="137"/>
                    </a:cubicBezTo>
                    <a:close/>
                    <a:moveTo>
                      <a:pt x="47" y="74"/>
                    </a:moveTo>
                    <a:cubicBezTo>
                      <a:pt x="36" y="73"/>
                      <a:pt x="29" y="86"/>
                      <a:pt x="18" y="82"/>
                    </a:cubicBezTo>
                    <a:cubicBezTo>
                      <a:pt x="12" y="81"/>
                      <a:pt x="8" y="75"/>
                      <a:pt x="3" y="71"/>
                    </a:cubicBezTo>
                    <a:cubicBezTo>
                      <a:pt x="3" y="68"/>
                      <a:pt x="6" y="67"/>
                      <a:pt x="7" y="65"/>
                    </a:cubicBezTo>
                    <a:cubicBezTo>
                      <a:pt x="10" y="62"/>
                      <a:pt x="13" y="60"/>
                      <a:pt x="17" y="60"/>
                    </a:cubicBezTo>
                    <a:cubicBezTo>
                      <a:pt x="20" y="61"/>
                      <a:pt x="21" y="63"/>
                      <a:pt x="24" y="64"/>
                    </a:cubicBezTo>
                    <a:cubicBezTo>
                      <a:pt x="27" y="65"/>
                      <a:pt x="32" y="64"/>
                      <a:pt x="35" y="66"/>
                    </a:cubicBezTo>
                    <a:cubicBezTo>
                      <a:pt x="38" y="68"/>
                      <a:pt x="42" y="69"/>
                      <a:pt x="46" y="70"/>
                    </a:cubicBezTo>
                    <a:cubicBezTo>
                      <a:pt x="46" y="71"/>
                      <a:pt x="46" y="73"/>
                      <a:pt x="47" y="74"/>
                    </a:cubicBezTo>
                    <a:close/>
                    <a:moveTo>
                      <a:pt x="37" y="128"/>
                    </a:moveTo>
                    <a:cubicBezTo>
                      <a:pt x="36" y="128"/>
                      <a:pt x="36" y="127"/>
                      <a:pt x="35" y="126"/>
                    </a:cubicBezTo>
                    <a:cubicBezTo>
                      <a:pt x="33" y="121"/>
                      <a:pt x="31" y="115"/>
                      <a:pt x="32" y="109"/>
                    </a:cubicBezTo>
                    <a:cubicBezTo>
                      <a:pt x="34" y="106"/>
                      <a:pt x="35" y="103"/>
                      <a:pt x="38" y="100"/>
                    </a:cubicBezTo>
                    <a:cubicBezTo>
                      <a:pt x="41" y="105"/>
                      <a:pt x="44" y="111"/>
                      <a:pt x="42" y="117"/>
                    </a:cubicBezTo>
                    <a:cubicBezTo>
                      <a:pt x="41" y="121"/>
                      <a:pt x="39" y="125"/>
                      <a:pt x="37" y="128"/>
                    </a:cubicBezTo>
                    <a:close/>
                    <a:moveTo>
                      <a:pt x="41" y="79"/>
                    </a:moveTo>
                    <a:cubicBezTo>
                      <a:pt x="40" y="79"/>
                      <a:pt x="40" y="79"/>
                      <a:pt x="39" y="79"/>
                    </a:cubicBezTo>
                    <a:cubicBezTo>
                      <a:pt x="40" y="78"/>
                      <a:pt x="41" y="77"/>
                      <a:pt x="43" y="77"/>
                    </a:cubicBezTo>
                    <a:cubicBezTo>
                      <a:pt x="42" y="78"/>
                      <a:pt x="41" y="80"/>
                      <a:pt x="41" y="79"/>
                    </a:cubicBezTo>
                    <a:close/>
                    <a:moveTo>
                      <a:pt x="40" y="65"/>
                    </a:moveTo>
                    <a:cubicBezTo>
                      <a:pt x="40" y="65"/>
                      <a:pt x="40" y="65"/>
                      <a:pt x="40" y="65"/>
                    </a:cubicBezTo>
                    <a:cubicBezTo>
                      <a:pt x="41" y="65"/>
                      <a:pt x="42" y="66"/>
                      <a:pt x="42" y="66"/>
                    </a:cubicBezTo>
                    <a:cubicBezTo>
                      <a:pt x="41" y="67"/>
                      <a:pt x="41" y="66"/>
                      <a:pt x="40" y="65"/>
                    </a:cubicBezTo>
                    <a:close/>
                    <a:moveTo>
                      <a:pt x="30" y="86"/>
                    </a:moveTo>
                    <a:cubicBezTo>
                      <a:pt x="23" y="88"/>
                      <a:pt x="14" y="93"/>
                      <a:pt x="11" y="101"/>
                    </a:cubicBezTo>
                    <a:cubicBezTo>
                      <a:pt x="11" y="103"/>
                      <a:pt x="9" y="104"/>
                      <a:pt x="10" y="105"/>
                    </a:cubicBezTo>
                    <a:cubicBezTo>
                      <a:pt x="14" y="107"/>
                      <a:pt x="21" y="108"/>
                      <a:pt x="25" y="104"/>
                    </a:cubicBezTo>
                    <a:cubicBezTo>
                      <a:pt x="30" y="101"/>
                      <a:pt x="31" y="95"/>
                      <a:pt x="37" y="92"/>
                    </a:cubicBezTo>
                    <a:cubicBezTo>
                      <a:pt x="38" y="94"/>
                      <a:pt x="38" y="97"/>
                      <a:pt x="37" y="97"/>
                    </a:cubicBezTo>
                    <a:cubicBezTo>
                      <a:pt x="32" y="103"/>
                      <a:pt x="28" y="112"/>
                      <a:pt x="20" y="112"/>
                    </a:cubicBezTo>
                    <a:cubicBezTo>
                      <a:pt x="14" y="112"/>
                      <a:pt x="10" y="110"/>
                      <a:pt x="5" y="110"/>
                    </a:cubicBezTo>
                    <a:cubicBezTo>
                      <a:pt x="6" y="100"/>
                      <a:pt x="10" y="89"/>
                      <a:pt x="21" y="85"/>
                    </a:cubicBezTo>
                    <a:cubicBezTo>
                      <a:pt x="28" y="87"/>
                      <a:pt x="33" y="80"/>
                      <a:pt x="39" y="82"/>
                    </a:cubicBezTo>
                    <a:cubicBezTo>
                      <a:pt x="40" y="88"/>
                      <a:pt x="33" y="84"/>
                      <a:pt x="30" y="86"/>
                    </a:cubicBezTo>
                    <a:close/>
                    <a:moveTo>
                      <a:pt x="39" y="62"/>
                    </a:moveTo>
                    <a:cubicBezTo>
                      <a:pt x="31" y="63"/>
                      <a:pt x="22" y="62"/>
                      <a:pt x="17" y="56"/>
                    </a:cubicBezTo>
                    <a:cubicBezTo>
                      <a:pt x="11" y="50"/>
                      <a:pt x="7" y="42"/>
                      <a:pt x="8" y="34"/>
                    </a:cubicBezTo>
                    <a:cubicBezTo>
                      <a:pt x="15" y="33"/>
                      <a:pt x="23" y="33"/>
                      <a:pt x="29" y="37"/>
                    </a:cubicBezTo>
                    <a:cubicBezTo>
                      <a:pt x="32" y="39"/>
                      <a:pt x="38" y="41"/>
                      <a:pt x="38" y="46"/>
                    </a:cubicBezTo>
                    <a:cubicBezTo>
                      <a:pt x="37" y="46"/>
                      <a:pt x="37" y="46"/>
                      <a:pt x="37" y="46"/>
                    </a:cubicBezTo>
                    <a:cubicBezTo>
                      <a:pt x="31" y="39"/>
                      <a:pt x="22" y="36"/>
                      <a:pt x="13" y="37"/>
                    </a:cubicBezTo>
                    <a:cubicBezTo>
                      <a:pt x="12" y="38"/>
                      <a:pt x="12" y="38"/>
                      <a:pt x="12" y="38"/>
                    </a:cubicBezTo>
                    <a:cubicBezTo>
                      <a:pt x="14" y="46"/>
                      <a:pt x="21" y="55"/>
                      <a:pt x="30" y="58"/>
                    </a:cubicBezTo>
                    <a:cubicBezTo>
                      <a:pt x="39" y="60"/>
                      <a:pt x="39" y="60"/>
                      <a:pt x="39" y="60"/>
                    </a:cubicBezTo>
                    <a:cubicBezTo>
                      <a:pt x="39" y="61"/>
                      <a:pt x="39" y="61"/>
                      <a:pt x="39" y="62"/>
                    </a:cubicBezTo>
                    <a:close/>
                    <a:moveTo>
                      <a:pt x="38" y="72"/>
                    </a:moveTo>
                    <a:cubicBezTo>
                      <a:pt x="32" y="76"/>
                      <a:pt x="24" y="81"/>
                      <a:pt x="16" y="77"/>
                    </a:cubicBezTo>
                    <a:cubicBezTo>
                      <a:pt x="9" y="70"/>
                      <a:pt x="9" y="70"/>
                      <a:pt x="9" y="70"/>
                    </a:cubicBezTo>
                    <a:cubicBezTo>
                      <a:pt x="17" y="62"/>
                      <a:pt x="30" y="67"/>
                      <a:pt x="39" y="71"/>
                    </a:cubicBezTo>
                    <a:cubicBezTo>
                      <a:pt x="38" y="72"/>
                      <a:pt x="38" y="72"/>
                      <a:pt x="38" y="72"/>
                    </a:cubicBezTo>
                    <a:close/>
                    <a:moveTo>
                      <a:pt x="31" y="94"/>
                    </a:moveTo>
                    <a:cubicBezTo>
                      <a:pt x="25" y="103"/>
                      <a:pt x="25" y="103"/>
                      <a:pt x="25" y="103"/>
                    </a:cubicBezTo>
                    <a:cubicBezTo>
                      <a:pt x="21" y="105"/>
                      <a:pt x="16" y="105"/>
                      <a:pt x="12" y="104"/>
                    </a:cubicBezTo>
                    <a:cubicBezTo>
                      <a:pt x="14" y="96"/>
                      <a:pt x="21" y="91"/>
                      <a:pt x="28" y="88"/>
                    </a:cubicBezTo>
                    <a:cubicBezTo>
                      <a:pt x="31" y="88"/>
                      <a:pt x="34" y="87"/>
                      <a:pt x="38" y="87"/>
                    </a:cubicBezTo>
                    <a:cubicBezTo>
                      <a:pt x="38" y="87"/>
                      <a:pt x="38" y="88"/>
                      <a:pt x="38" y="89"/>
                    </a:cubicBezTo>
                    <a:cubicBezTo>
                      <a:pt x="31" y="94"/>
                      <a:pt x="31" y="94"/>
                      <a:pt x="31" y="94"/>
                    </a:cubicBezTo>
                    <a:close/>
                    <a:moveTo>
                      <a:pt x="36" y="58"/>
                    </a:moveTo>
                    <a:cubicBezTo>
                      <a:pt x="31" y="55"/>
                      <a:pt x="25" y="55"/>
                      <a:pt x="21" y="50"/>
                    </a:cubicBezTo>
                    <a:cubicBezTo>
                      <a:pt x="18" y="47"/>
                      <a:pt x="16" y="43"/>
                      <a:pt x="15" y="39"/>
                    </a:cubicBezTo>
                    <a:cubicBezTo>
                      <a:pt x="23" y="39"/>
                      <a:pt x="32" y="42"/>
                      <a:pt x="37" y="49"/>
                    </a:cubicBezTo>
                    <a:cubicBezTo>
                      <a:pt x="38" y="52"/>
                      <a:pt x="37" y="54"/>
                      <a:pt x="38" y="58"/>
                    </a:cubicBezTo>
                    <a:cubicBezTo>
                      <a:pt x="36" y="58"/>
                      <a:pt x="36" y="58"/>
                      <a:pt x="36" y="58"/>
                    </a:cubicBezTo>
                    <a:close/>
                    <a:moveTo>
                      <a:pt x="38" y="22"/>
                    </a:moveTo>
                    <a:cubicBezTo>
                      <a:pt x="36" y="21"/>
                      <a:pt x="34" y="19"/>
                      <a:pt x="33" y="18"/>
                    </a:cubicBezTo>
                    <a:cubicBezTo>
                      <a:pt x="32" y="17"/>
                      <a:pt x="30" y="16"/>
                      <a:pt x="29" y="15"/>
                    </a:cubicBezTo>
                    <a:cubicBezTo>
                      <a:pt x="27" y="17"/>
                      <a:pt x="26" y="19"/>
                      <a:pt x="26" y="22"/>
                    </a:cubicBezTo>
                    <a:cubicBezTo>
                      <a:pt x="25" y="25"/>
                      <a:pt x="26" y="29"/>
                      <a:pt x="26" y="33"/>
                    </a:cubicBezTo>
                    <a:cubicBezTo>
                      <a:pt x="24" y="33"/>
                      <a:pt x="22" y="31"/>
                      <a:pt x="22" y="28"/>
                    </a:cubicBezTo>
                    <a:cubicBezTo>
                      <a:pt x="21" y="21"/>
                      <a:pt x="23" y="14"/>
                      <a:pt x="27" y="9"/>
                    </a:cubicBezTo>
                    <a:cubicBezTo>
                      <a:pt x="31" y="13"/>
                      <a:pt x="36" y="15"/>
                      <a:pt x="39" y="20"/>
                    </a:cubicBezTo>
                    <a:cubicBezTo>
                      <a:pt x="38" y="21"/>
                      <a:pt x="38" y="22"/>
                      <a:pt x="38" y="22"/>
                    </a:cubicBezTo>
                    <a:close/>
                    <a:moveTo>
                      <a:pt x="37" y="39"/>
                    </a:moveTo>
                    <a:cubicBezTo>
                      <a:pt x="34" y="37"/>
                      <a:pt x="31" y="35"/>
                      <a:pt x="28" y="33"/>
                    </a:cubicBezTo>
                    <a:cubicBezTo>
                      <a:pt x="27" y="29"/>
                      <a:pt x="27" y="23"/>
                      <a:pt x="29" y="18"/>
                    </a:cubicBezTo>
                    <a:cubicBezTo>
                      <a:pt x="31" y="17"/>
                      <a:pt x="33" y="21"/>
                      <a:pt x="35" y="22"/>
                    </a:cubicBezTo>
                    <a:cubicBezTo>
                      <a:pt x="39" y="24"/>
                      <a:pt x="36" y="28"/>
                      <a:pt x="36" y="31"/>
                    </a:cubicBezTo>
                    <a:cubicBezTo>
                      <a:pt x="36" y="33"/>
                      <a:pt x="37" y="36"/>
                      <a:pt x="37" y="39"/>
                    </a:cubicBezTo>
                    <a:close/>
                    <a:moveTo>
                      <a:pt x="19" y="76"/>
                    </a:moveTo>
                    <a:cubicBezTo>
                      <a:pt x="16" y="75"/>
                      <a:pt x="14" y="72"/>
                      <a:pt x="12" y="70"/>
                    </a:cubicBezTo>
                    <a:cubicBezTo>
                      <a:pt x="14" y="67"/>
                      <a:pt x="18" y="68"/>
                      <a:pt x="21" y="67"/>
                    </a:cubicBezTo>
                    <a:cubicBezTo>
                      <a:pt x="26" y="67"/>
                      <a:pt x="30" y="69"/>
                      <a:pt x="35" y="71"/>
                    </a:cubicBezTo>
                    <a:cubicBezTo>
                      <a:pt x="30" y="74"/>
                      <a:pt x="25" y="78"/>
                      <a:pt x="1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7"/>
              <p:cNvSpPr>
                <a:spLocks noEditPoints="1"/>
              </p:cNvSpPr>
              <p:nvPr/>
            </p:nvSpPr>
            <p:spPr bwMode="auto">
              <a:xfrm>
                <a:off x="5837238" y="6475413"/>
                <a:ext cx="536575" cy="495300"/>
              </a:xfrm>
              <a:custGeom>
                <a:avLst/>
                <a:gdLst>
                  <a:gd name="T0" fmla="*/ 119 w 143"/>
                  <a:gd name="T1" fmla="*/ 22 h 132"/>
                  <a:gd name="T2" fmla="*/ 126 w 143"/>
                  <a:gd name="T3" fmla="*/ 80 h 132"/>
                  <a:gd name="T4" fmla="*/ 117 w 143"/>
                  <a:gd name="T5" fmla="*/ 111 h 132"/>
                  <a:gd name="T6" fmla="*/ 74 w 143"/>
                  <a:gd name="T7" fmla="*/ 132 h 132"/>
                  <a:gd name="T8" fmla="*/ 31 w 143"/>
                  <a:gd name="T9" fmla="*/ 113 h 132"/>
                  <a:gd name="T10" fmla="*/ 0 w 143"/>
                  <a:gd name="T11" fmla="*/ 68 h 132"/>
                  <a:gd name="T12" fmla="*/ 31 w 143"/>
                  <a:gd name="T13" fmla="*/ 35 h 132"/>
                  <a:gd name="T14" fmla="*/ 67 w 143"/>
                  <a:gd name="T15" fmla="*/ 10 h 132"/>
                  <a:gd name="T16" fmla="*/ 75 w 143"/>
                  <a:gd name="T17" fmla="*/ 12 h 132"/>
                  <a:gd name="T18" fmla="*/ 68 w 143"/>
                  <a:gd name="T19" fmla="*/ 27 h 132"/>
                  <a:gd name="T20" fmla="*/ 45 w 143"/>
                  <a:gd name="T21" fmla="*/ 21 h 132"/>
                  <a:gd name="T22" fmla="*/ 80 w 143"/>
                  <a:gd name="T23" fmla="*/ 81 h 132"/>
                  <a:gd name="T24" fmla="*/ 80 w 143"/>
                  <a:gd name="T25" fmla="*/ 36 h 132"/>
                  <a:gd name="T26" fmla="*/ 75 w 143"/>
                  <a:gd name="T27" fmla="*/ 31 h 132"/>
                  <a:gd name="T28" fmla="*/ 62 w 143"/>
                  <a:gd name="T29" fmla="*/ 34 h 132"/>
                  <a:gd name="T30" fmla="*/ 60 w 143"/>
                  <a:gd name="T31" fmla="*/ 36 h 132"/>
                  <a:gd name="T32" fmla="*/ 51 w 143"/>
                  <a:gd name="T33" fmla="*/ 60 h 132"/>
                  <a:gd name="T34" fmla="*/ 38 w 143"/>
                  <a:gd name="T35" fmla="*/ 21 h 132"/>
                  <a:gd name="T36" fmla="*/ 86 w 143"/>
                  <a:gd name="T37" fmla="*/ 52 h 132"/>
                  <a:gd name="T38" fmla="*/ 116 w 143"/>
                  <a:gd name="T39" fmla="*/ 53 h 132"/>
                  <a:gd name="T40" fmla="*/ 55 w 143"/>
                  <a:gd name="T41" fmla="*/ 43 h 132"/>
                  <a:gd name="T42" fmla="*/ 41 w 143"/>
                  <a:gd name="T43" fmla="*/ 28 h 132"/>
                  <a:gd name="T44" fmla="*/ 63 w 143"/>
                  <a:gd name="T45" fmla="*/ 69 h 132"/>
                  <a:gd name="T46" fmla="*/ 104 w 143"/>
                  <a:gd name="T47" fmla="*/ 60 h 132"/>
                  <a:gd name="T48" fmla="*/ 78 w 143"/>
                  <a:gd name="T49" fmla="*/ 53 h 132"/>
                  <a:gd name="T50" fmla="*/ 68 w 143"/>
                  <a:gd name="T51" fmla="*/ 37 h 132"/>
                  <a:gd name="T52" fmla="*/ 22 w 143"/>
                  <a:gd name="T53" fmla="*/ 63 h 132"/>
                  <a:gd name="T54" fmla="*/ 72 w 143"/>
                  <a:gd name="T55" fmla="*/ 78 h 132"/>
                  <a:gd name="T56" fmla="*/ 40 w 143"/>
                  <a:gd name="T57" fmla="*/ 59 h 132"/>
                  <a:gd name="T58" fmla="*/ 33 w 143"/>
                  <a:gd name="T59" fmla="*/ 47 h 132"/>
                  <a:gd name="T60" fmla="*/ 78 w 143"/>
                  <a:gd name="T61" fmla="*/ 84 h 132"/>
                  <a:gd name="T62" fmla="*/ 116 w 143"/>
                  <a:gd name="T63" fmla="*/ 60 h 132"/>
                  <a:gd name="T64" fmla="*/ 97 w 143"/>
                  <a:gd name="T65" fmla="*/ 66 h 132"/>
                  <a:gd name="T66" fmla="*/ 94 w 143"/>
                  <a:gd name="T67" fmla="*/ 85 h 132"/>
                  <a:gd name="T68" fmla="*/ 44 w 143"/>
                  <a:gd name="T69" fmla="*/ 72 h 132"/>
                  <a:gd name="T70" fmla="*/ 93 w 143"/>
                  <a:gd name="T71" fmla="*/ 65 h 132"/>
                  <a:gd name="T72" fmla="*/ 32 w 143"/>
                  <a:gd name="T73" fmla="*/ 74 h 132"/>
                  <a:gd name="T74" fmla="*/ 66 w 143"/>
                  <a:gd name="T75" fmla="*/ 86 h 132"/>
                  <a:gd name="T76" fmla="*/ 36 w 143"/>
                  <a:gd name="T77" fmla="*/ 70 h 132"/>
                  <a:gd name="T78" fmla="*/ 54 w 143"/>
                  <a:gd name="T79" fmla="*/ 76 h 132"/>
                  <a:gd name="T80" fmla="*/ 12 w 143"/>
                  <a:gd name="T81" fmla="*/ 74 h 132"/>
                  <a:gd name="T82" fmla="*/ 131 w 143"/>
                  <a:gd name="T83" fmla="*/ 95 h 132"/>
                  <a:gd name="T84" fmla="*/ 75 w 143"/>
                  <a:gd name="T85" fmla="*/ 85 h 132"/>
                  <a:gd name="T86" fmla="*/ 67 w 143"/>
                  <a:gd name="T87" fmla="*/ 96 h 132"/>
                  <a:gd name="T88" fmla="*/ 101 w 143"/>
                  <a:gd name="T89" fmla="*/ 92 h 132"/>
                  <a:gd name="T90" fmla="*/ 81 w 143"/>
                  <a:gd name="T91" fmla="*/ 91 h 132"/>
                  <a:gd name="T92" fmla="*/ 104 w 143"/>
                  <a:gd name="T93" fmla="*/ 120 h 132"/>
                  <a:gd name="T94" fmla="*/ 113 w 143"/>
                  <a:gd name="T95" fmla="*/ 125 h 132"/>
                  <a:gd name="T96" fmla="*/ 36 w 143"/>
                  <a:gd name="T97" fmla="*/ 125 h 132"/>
                  <a:gd name="T98" fmla="*/ 59 w 143"/>
                  <a:gd name="T99" fmla="*/ 102 h 132"/>
                  <a:gd name="T100" fmla="*/ 72 w 143"/>
                  <a:gd name="T101" fmla="*/ 93 h 132"/>
                  <a:gd name="T102" fmla="*/ 89 w 143"/>
                  <a:gd name="T103" fmla="*/ 93 h 132"/>
                  <a:gd name="T104" fmla="*/ 50 w 143"/>
                  <a:gd name="T105" fmla="*/ 95 h 132"/>
                  <a:gd name="T106" fmla="*/ 24 w 143"/>
                  <a:gd name="T107" fmla="*/ 107 h 132"/>
                  <a:gd name="T108" fmla="*/ 40 w 143"/>
                  <a:gd name="T109" fmla="*/ 95 h 132"/>
                  <a:gd name="T110" fmla="*/ 78 w 143"/>
                  <a:gd name="T111" fmla="*/ 11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3" h="132">
                    <a:moveTo>
                      <a:pt x="76" y="1"/>
                    </a:moveTo>
                    <a:cubicBezTo>
                      <a:pt x="78" y="6"/>
                      <a:pt x="82" y="10"/>
                      <a:pt x="86" y="14"/>
                    </a:cubicBezTo>
                    <a:cubicBezTo>
                      <a:pt x="95" y="7"/>
                      <a:pt x="95" y="7"/>
                      <a:pt x="95" y="7"/>
                    </a:cubicBezTo>
                    <a:cubicBezTo>
                      <a:pt x="97" y="8"/>
                      <a:pt x="97" y="11"/>
                      <a:pt x="97" y="13"/>
                    </a:cubicBezTo>
                    <a:cubicBezTo>
                      <a:pt x="100" y="18"/>
                      <a:pt x="103" y="23"/>
                      <a:pt x="105" y="28"/>
                    </a:cubicBezTo>
                    <a:cubicBezTo>
                      <a:pt x="109" y="26"/>
                      <a:pt x="114" y="24"/>
                      <a:pt x="119" y="22"/>
                    </a:cubicBezTo>
                    <a:cubicBezTo>
                      <a:pt x="120" y="23"/>
                      <a:pt x="120" y="25"/>
                      <a:pt x="121" y="26"/>
                    </a:cubicBezTo>
                    <a:cubicBezTo>
                      <a:pt x="123" y="34"/>
                      <a:pt x="126" y="44"/>
                      <a:pt x="123" y="51"/>
                    </a:cubicBezTo>
                    <a:cubicBezTo>
                      <a:pt x="123" y="52"/>
                      <a:pt x="123" y="52"/>
                      <a:pt x="123" y="52"/>
                    </a:cubicBezTo>
                    <a:cubicBezTo>
                      <a:pt x="130" y="52"/>
                      <a:pt x="135" y="56"/>
                      <a:pt x="141" y="55"/>
                    </a:cubicBezTo>
                    <a:cubicBezTo>
                      <a:pt x="142" y="56"/>
                      <a:pt x="143" y="55"/>
                      <a:pt x="143" y="57"/>
                    </a:cubicBezTo>
                    <a:cubicBezTo>
                      <a:pt x="135" y="64"/>
                      <a:pt x="135" y="75"/>
                      <a:pt x="126" y="80"/>
                    </a:cubicBezTo>
                    <a:cubicBezTo>
                      <a:pt x="128" y="83"/>
                      <a:pt x="132" y="83"/>
                      <a:pt x="134" y="85"/>
                    </a:cubicBezTo>
                    <a:cubicBezTo>
                      <a:pt x="137" y="88"/>
                      <a:pt x="139" y="90"/>
                      <a:pt x="143" y="92"/>
                    </a:cubicBezTo>
                    <a:cubicBezTo>
                      <a:pt x="142" y="94"/>
                      <a:pt x="142" y="94"/>
                      <a:pt x="142" y="94"/>
                    </a:cubicBezTo>
                    <a:cubicBezTo>
                      <a:pt x="135" y="99"/>
                      <a:pt x="128" y="105"/>
                      <a:pt x="120" y="106"/>
                    </a:cubicBezTo>
                    <a:cubicBezTo>
                      <a:pt x="117" y="107"/>
                      <a:pt x="117" y="107"/>
                      <a:pt x="117" y="107"/>
                    </a:cubicBezTo>
                    <a:cubicBezTo>
                      <a:pt x="116" y="108"/>
                      <a:pt x="118" y="110"/>
                      <a:pt x="117" y="111"/>
                    </a:cubicBezTo>
                    <a:cubicBezTo>
                      <a:pt x="117" y="117"/>
                      <a:pt x="115" y="121"/>
                      <a:pt x="116" y="128"/>
                    </a:cubicBezTo>
                    <a:cubicBezTo>
                      <a:pt x="114" y="130"/>
                      <a:pt x="111" y="127"/>
                      <a:pt x="109" y="127"/>
                    </a:cubicBezTo>
                    <a:cubicBezTo>
                      <a:pt x="100" y="126"/>
                      <a:pt x="92" y="123"/>
                      <a:pt x="87" y="115"/>
                    </a:cubicBezTo>
                    <a:cubicBezTo>
                      <a:pt x="86" y="115"/>
                      <a:pt x="86" y="115"/>
                      <a:pt x="86" y="115"/>
                    </a:cubicBezTo>
                    <a:cubicBezTo>
                      <a:pt x="84" y="121"/>
                      <a:pt x="78" y="126"/>
                      <a:pt x="74" y="131"/>
                    </a:cubicBezTo>
                    <a:cubicBezTo>
                      <a:pt x="74" y="132"/>
                      <a:pt x="74" y="132"/>
                      <a:pt x="74" y="132"/>
                    </a:cubicBezTo>
                    <a:cubicBezTo>
                      <a:pt x="68" y="129"/>
                      <a:pt x="62" y="123"/>
                      <a:pt x="60" y="117"/>
                    </a:cubicBezTo>
                    <a:cubicBezTo>
                      <a:pt x="55" y="121"/>
                      <a:pt x="50" y="124"/>
                      <a:pt x="44" y="126"/>
                    </a:cubicBezTo>
                    <a:cubicBezTo>
                      <a:pt x="35" y="128"/>
                      <a:pt x="35" y="128"/>
                      <a:pt x="35" y="128"/>
                    </a:cubicBezTo>
                    <a:cubicBezTo>
                      <a:pt x="34" y="127"/>
                      <a:pt x="34" y="127"/>
                      <a:pt x="34" y="127"/>
                    </a:cubicBezTo>
                    <a:cubicBezTo>
                      <a:pt x="33" y="123"/>
                      <a:pt x="34" y="118"/>
                      <a:pt x="33" y="113"/>
                    </a:cubicBezTo>
                    <a:cubicBezTo>
                      <a:pt x="33" y="112"/>
                      <a:pt x="32" y="112"/>
                      <a:pt x="31" y="113"/>
                    </a:cubicBezTo>
                    <a:cubicBezTo>
                      <a:pt x="23" y="115"/>
                      <a:pt x="16" y="112"/>
                      <a:pt x="9" y="109"/>
                    </a:cubicBezTo>
                    <a:cubicBezTo>
                      <a:pt x="8" y="109"/>
                      <a:pt x="7" y="109"/>
                      <a:pt x="7" y="108"/>
                    </a:cubicBezTo>
                    <a:cubicBezTo>
                      <a:pt x="8" y="105"/>
                      <a:pt x="11" y="103"/>
                      <a:pt x="13" y="100"/>
                    </a:cubicBezTo>
                    <a:cubicBezTo>
                      <a:pt x="14" y="97"/>
                      <a:pt x="16" y="95"/>
                      <a:pt x="18" y="93"/>
                    </a:cubicBezTo>
                    <a:cubicBezTo>
                      <a:pt x="17" y="91"/>
                      <a:pt x="14" y="89"/>
                      <a:pt x="13" y="88"/>
                    </a:cubicBezTo>
                    <a:cubicBezTo>
                      <a:pt x="7" y="82"/>
                      <a:pt x="4" y="75"/>
                      <a:pt x="0" y="68"/>
                    </a:cubicBezTo>
                    <a:cubicBezTo>
                      <a:pt x="5" y="67"/>
                      <a:pt x="9" y="66"/>
                      <a:pt x="13" y="65"/>
                    </a:cubicBezTo>
                    <a:cubicBezTo>
                      <a:pt x="19" y="64"/>
                      <a:pt x="19" y="64"/>
                      <a:pt x="19" y="64"/>
                    </a:cubicBezTo>
                    <a:cubicBezTo>
                      <a:pt x="20" y="61"/>
                      <a:pt x="18" y="58"/>
                      <a:pt x="17" y="55"/>
                    </a:cubicBezTo>
                    <a:cubicBezTo>
                      <a:pt x="17" y="49"/>
                      <a:pt x="16" y="44"/>
                      <a:pt x="15" y="39"/>
                    </a:cubicBezTo>
                    <a:cubicBezTo>
                      <a:pt x="16" y="38"/>
                      <a:pt x="16" y="38"/>
                      <a:pt x="16" y="38"/>
                    </a:cubicBezTo>
                    <a:cubicBezTo>
                      <a:pt x="21" y="37"/>
                      <a:pt x="26" y="35"/>
                      <a:pt x="31" y="35"/>
                    </a:cubicBezTo>
                    <a:cubicBezTo>
                      <a:pt x="32" y="34"/>
                      <a:pt x="32" y="31"/>
                      <a:pt x="32" y="30"/>
                    </a:cubicBezTo>
                    <a:cubicBezTo>
                      <a:pt x="32" y="25"/>
                      <a:pt x="34" y="21"/>
                      <a:pt x="35" y="17"/>
                    </a:cubicBezTo>
                    <a:cubicBezTo>
                      <a:pt x="38" y="16"/>
                      <a:pt x="40" y="20"/>
                      <a:pt x="42" y="19"/>
                    </a:cubicBezTo>
                    <a:cubicBezTo>
                      <a:pt x="46" y="14"/>
                      <a:pt x="49" y="10"/>
                      <a:pt x="54" y="6"/>
                    </a:cubicBezTo>
                    <a:cubicBezTo>
                      <a:pt x="58" y="7"/>
                      <a:pt x="61" y="11"/>
                      <a:pt x="65" y="14"/>
                    </a:cubicBezTo>
                    <a:cubicBezTo>
                      <a:pt x="66" y="13"/>
                      <a:pt x="66" y="11"/>
                      <a:pt x="67" y="10"/>
                    </a:cubicBezTo>
                    <a:cubicBezTo>
                      <a:pt x="70" y="6"/>
                      <a:pt x="72" y="3"/>
                      <a:pt x="75" y="0"/>
                    </a:cubicBezTo>
                    <a:cubicBezTo>
                      <a:pt x="76" y="1"/>
                      <a:pt x="76" y="1"/>
                      <a:pt x="76" y="1"/>
                    </a:cubicBezTo>
                    <a:close/>
                    <a:moveTo>
                      <a:pt x="75" y="4"/>
                    </a:moveTo>
                    <a:cubicBezTo>
                      <a:pt x="77" y="9"/>
                      <a:pt x="82" y="12"/>
                      <a:pt x="83" y="17"/>
                    </a:cubicBezTo>
                    <a:cubicBezTo>
                      <a:pt x="83" y="17"/>
                      <a:pt x="82" y="19"/>
                      <a:pt x="81" y="19"/>
                    </a:cubicBezTo>
                    <a:cubicBezTo>
                      <a:pt x="79" y="16"/>
                      <a:pt x="77" y="14"/>
                      <a:pt x="75" y="12"/>
                    </a:cubicBezTo>
                    <a:cubicBezTo>
                      <a:pt x="74" y="12"/>
                      <a:pt x="74" y="12"/>
                      <a:pt x="74" y="12"/>
                    </a:cubicBezTo>
                    <a:cubicBezTo>
                      <a:pt x="71" y="15"/>
                      <a:pt x="70" y="17"/>
                      <a:pt x="69" y="21"/>
                    </a:cubicBezTo>
                    <a:cubicBezTo>
                      <a:pt x="68" y="20"/>
                      <a:pt x="68" y="18"/>
                      <a:pt x="67" y="17"/>
                    </a:cubicBezTo>
                    <a:cubicBezTo>
                      <a:pt x="68" y="12"/>
                      <a:pt x="71" y="8"/>
                      <a:pt x="75" y="4"/>
                    </a:cubicBezTo>
                    <a:cubicBezTo>
                      <a:pt x="75" y="4"/>
                      <a:pt x="75" y="4"/>
                      <a:pt x="75" y="4"/>
                    </a:cubicBezTo>
                    <a:close/>
                    <a:moveTo>
                      <a:pt x="68" y="27"/>
                    </a:moveTo>
                    <a:cubicBezTo>
                      <a:pt x="68" y="29"/>
                      <a:pt x="66" y="29"/>
                      <a:pt x="65" y="31"/>
                    </a:cubicBezTo>
                    <a:cubicBezTo>
                      <a:pt x="64" y="29"/>
                      <a:pt x="63" y="26"/>
                      <a:pt x="62" y="24"/>
                    </a:cubicBezTo>
                    <a:cubicBezTo>
                      <a:pt x="60" y="21"/>
                      <a:pt x="59" y="17"/>
                      <a:pt x="56" y="14"/>
                    </a:cubicBezTo>
                    <a:cubicBezTo>
                      <a:pt x="54" y="14"/>
                      <a:pt x="54" y="16"/>
                      <a:pt x="53" y="16"/>
                    </a:cubicBezTo>
                    <a:cubicBezTo>
                      <a:pt x="51" y="18"/>
                      <a:pt x="49" y="20"/>
                      <a:pt x="48" y="22"/>
                    </a:cubicBezTo>
                    <a:cubicBezTo>
                      <a:pt x="47" y="22"/>
                      <a:pt x="46" y="21"/>
                      <a:pt x="45" y="21"/>
                    </a:cubicBezTo>
                    <a:cubicBezTo>
                      <a:pt x="46" y="16"/>
                      <a:pt x="50" y="13"/>
                      <a:pt x="54" y="9"/>
                    </a:cubicBezTo>
                    <a:cubicBezTo>
                      <a:pt x="62" y="12"/>
                      <a:pt x="66" y="20"/>
                      <a:pt x="68" y="27"/>
                    </a:cubicBezTo>
                    <a:close/>
                    <a:moveTo>
                      <a:pt x="94" y="12"/>
                    </a:moveTo>
                    <a:cubicBezTo>
                      <a:pt x="98" y="19"/>
                      <a:pt x="102" y="26"/>
                      <a:pt x="104" y="34"/>
                    </a:cubicBezTo>
                    <a:cubicBezTo>
                      <a:pt x="105" y="46"/>
                      <a:pt x="96" y="54"/>
                      <a:pt x="91" y="63"/>
                    </a:cubicBezTo>
                    <a:cubicBezTo>
                      <a:pt x="87" y="69"/>
                      <a:pt x="87" y="77"/>
                      <a:pt x="80" y="81"/>
                    </a:cubicBezTo>
                    <a:cubicBezTo>
                      <a:pt x="79" y="81"/>
                      <a:pt x="80" y="79"/>
                      <a:pt x="80" y="78"/>
                    </a:cubicBezTo>
                    <a:cubicBezTo>
                      <a:pt x="83" y="74"/>
                      <a:pt x="83" y="74"/>
                      <a:pt x="83" y="74"/>
                    </a:cubicBezTo>
                    <a:cubicBezTo>
                      <a:pt x="85" y="61"/>
                      <a:pt x="94" y="52"/>
                      <a:pt x="99" y="41"/>
                    </a:cubicBezTo>
                    <a:cubicBezTo>
                      <a:pt x="101" y="33"/>
                      <a:pt x="96" y="25"/>
                      <a:pt x="93" y="18"/>
                    </a:cubicBezTo>
                    <a:cubicBezTo>
                      <a:pt x="92" y="17"/>
                      <a:pt x="91" y="18"/>
                      <a:pt x="91" y="19"/>
                    </a:cubicBezTo>
                    <a:cubicBezTo>
                      <a:pt x="86" y="24"/>
                      <a:pt x="82" y="30"/>
                      <a:pt x="80" y="36"/>
                    </a:cubicBezTo>
                    <a:cubicBezTo>
                      <a:pt x="79" y="36"/>
                      <a:pt x="78" y="35"/>
                      <a:pt x="77" y="34"/>
                    </a:cubicBezTo>
                    <a:cubicBezTo>
                      <a:pt x="78" y="24"/>
                      <a:pt x="86" y="18"/>
                      <a:pt x="93" y="12"/>
                    </a:cubicBezTo>
                    <a:cubicBezTo>
                      <a:pt x="94" y="12"/>
                      <a:pt x="94" y="12"/>
                      <a:pt x="94" y="12"/>
                    </a:cubicBezTo>
                    <a:close/>
                    <a:moveTo>
                      <a:pt x="80" y="21"/>
                    </a:moveTo>
                    <a:cubicBezTo>
                      <a:pt x="80" y="22"/>
                      <a:pt x="80" y="22"/>
                      <a:pt x="80" y="22"/>
                    </a:cubicBezTo>
                    <a:cubicBezTo>
                      <a:pt x="77" y="25"/>
                      <a:pt x="77" y="28"/>
                      <a:pt x="75" y="31"/>
                    </a:cubicBezTo>
                    <a:cubicBezTo>
                      <a:pt x="73" y="31"/>
                      <a:pt x="72" y="29"/>
                      <a:pt x="70" y="28"/>
                    </a:cubicBezTo>
                    <a:cubicBezTo>
                      <a:pt x="69" y="23"/>
                      <a:pt x="72" y="19"/>
                      <a:pt x="73" y="16"/>
                    </a:cubicBezTo>
                    <a:cubicBezTo>
                      <a:pt x="74" y="14"/>
                      <a:pt x="74" y="14"/>
                      <a:pt x="74" y="14"/>
                    </a:cubicBezTo>
                    <a:cubicBezTo>
                      <a:pt x="77" y="16"/>
                      <a:pt x="78" y="18"/>
                      <a:pt x="80" y="21"/>
                    </a:cubicBezTo>
                    <a:close/>
                    <a:moveTo>
                      <a:pt x="62" y="33"/>
                    </a:moveTo>
                    <a:cubicBezTo>
                      <a:pt x="62" y="33"/>
                      <a:pt x="62" y="34"/>
                      <a:pt x="62" y="34"/>
                    </a:cubicBezTo>
                    <a:cubicBezTo>
                      <a:pt x="60" y="33"/>
                      <a:pt x="59" y="31"/>
                      <a:pt x="58" y="29"/>
                    </a:cubicBezTo>
                    <a:cubicBezTo>
                      <a:pt x="56" y="26"/>
                      <a:pt x="52" y="25"/>
                      <a:pt x="50" y="23"/>
                    </a:cubicBezTo>
                    <a:cubicBezTo>
                      <a:pt x="51" y="21"/>
                      <a:pt x="53" y="18"/>
                      <a:pt x="55" y="17"/>
                    </a:cubicBezTo>
                    <a:cubicBezTo>
                      <a:pt x="59" y="21"/>
                      <a:pt x="63" y="27"/>
                      <a:pt x="62" y="33"/>
                    </a:cubicBezTo>
                    <a:close/>
                    <a:moveTo>
                      <a:pt x="47" y="25"/>
                    </a:moveTo>
                    <a:cubicBezTo>
                      <a:pt x="51" y="28"/>
                      <a:pt x="57" y="31"/>
                      <a:pt x="60" y="36"/>
                    </a:cubicBezTo>
                    <a:cubicBezTo>
                      <a:pt x="57" y="40"/>
                      <a:pt x="57" y="40"/>
                      <a:pt x="57" y="40"/>
                    </a:cubicBezTo>
                    <a:cubicBezTo>
                      <a:pt x="55" y="40"/>
                      <a:pt x="55" y="38"/>
                      <a:pt x="54" y="36"/>
                    </a:cubicBezTo>
                    <a:cubicBezTo>
                      <a:pt x="50" y="31"/>
                      <a:pt x="45" y="28"/>
                      <a:pt x="40" y="25"/>
                    </a:cubicBezTo>
                    <a:cubicBezTo>
                      <a:pt x="39" y="26"/>
                      <a:pt x="39" y="26"/>
                      <a:pt x="39" y="26"/>
                    </a:cubicBezTo>
                    <a:cubicBezTo>
                      <a:pt x="38" y="32"/>
                      <a:pt x="39" y="37"/>
                      <a:pt x="40" y="43"/>
                    </a:cubicBezTo>
                    <a:cubicBezTo>
                      <a:pt x="40" y="50"/>
                      <a:pt x="47" y="55"/>
                      <a:pt x="51" y="60"/>
                    </a:cubicBezTo>
                    <a:cubicBezTo>
                      <a:pt x="57" y="66"/>
                      <a:pt x="58" y="75"/>
                      <a:pt x="65" y="81"/>
                    </a:cubicBezTo>
                    <a:cubicBezTo>
                      <a:pt x="65" y="81"/>
                      <a:pt x="66" y="82"/>
                      <a:pt x="66" y="83"/>
                    </a:cubicBezTo>
                    <a:cubicBezTo>
                      <a:pt x="64" y="84"/>
                      <a:pt x="62" y="82"/>
                      <a:pt x="61" y="82"/>
                    </a:cubicBezTo>
                    <a:cubicBezTo>
                      <a:pt x="55" y="75"/>
                      <a:pt x="53" y="67"/>
                      <a:pt x="47" y="61"/>
                    </a:cubicBezTo>
                    <a:cubicBezTo>
                      <a:pt x="38" y="55"/>
                      <a:pt x="34" y="46"/>
                      <a:pt x="34" y="36"/>
                    </a:cubicBezTo>
                    <a:cubicBezTo>
                      <a:pt x="35" y="31"/>
                      <a:pt x="35" y="25"/>
                      <a:pt x="38" y="21"/>
                    </a:cubicBezTo>
                    <a:cubicBezTo>
                      <a:pt x="41" y="21"/>
                      <a:pt x="44" y="23"/>
                      <a:pt x="47" y="25"/>
                    </a:cubicBezTo>
                    <a:close/>
                    <a:moveTo>
                      <a:pt x="92" y="21"/>
                    </a:moveTo>
                    <a:cubicBezTo>
                      <a:pt x="95" y="26"/>
                      <a:pt x="99" y="32"/>
                      <a:pt x="97" y="39"/>
                    </a:cubicBezTo>
                    <a:cubicBezTo>
                      <a:pt x="94" y="48"/>
                      <a:pt x="87" y="55"/>
                      <a:pt x="84" y="65"/>
                    </a:cubicBezTo>
                    <a:cubicBezTo>
                      <a:pt x="83" y="68"/>
                      <a:pt x="83" y="71"/>
                      <a:pt x="80" y="73"/>
                    </a:cubicBezTo>
                    <a:cubicBezTo>
                      <a:pt x="80" y="66"/>
                      <a:pt x="86" y="59"/>
                      <a:pt x="86" y="52"/>
                    </a:cubicBezTo>
                    <a:cubicBezTo>
                      <a:pt x="86" y="47"/>
                      <a:pt x="85" y="43"/>
                      <a:pt x="82" y="39"/>
                    </a:cubicBezTo>
                    <a:cubicBezTo>
                      <a:pt x="82" y="31"/>
                      <a:pt x="87" y="26"/>
                      <a:pt x="92" y="21"/>
                    </a:cubicBezTo>
                    <a:cubicBezTo>
                      <a:pt x="92" y="21"/>
                      <a:pt x="92" y="21"/>
                      <a:pt x="92" y="21"/>
                    </a:cubicBezTo>
                    <a:close/>
                    <a:moveTo>
                      <a:pt x="118" y="26"/>
                    </a:moveTo>
                    <a:cubicBezTo>
                      <a:pt x="120" y="34"/>
                      <a:pt x="124" y="44"/>
                      <a:pt x="120" y="52"/>
                    </a:cubicBezTo>
                    <a:cubicBezTo>
                      <a:pt x="119" y="53"/>
                      <a:pt x="117" y="53"/>
                      <a:pt x="116" y="53"/>
                    </a:cubicBezTo>
                    <a:cubicBezTo>
                      <a:pt x="115" y="51"/>
                      <a:pt x="117" y="50"/>
                      <a:pt x="118" y="48"/>
                    </a:cubicBezTo>
                    <a:cubicBezTo>
                      <a:pt x="119" y="43"/>
                      <a:pt x="117" y="37"/>
                      <a:pt x="114" y="32"/>
                    </a:cubicBezTo>
                    <a:cubicBezTo>
                      <a:pt x="111" y="32"/>
                      <a:pt x="109" y="34"/>
                      <a:pt x="107" y="35"/>
                    </a:cubicBezTo>
                    <a:cubicBezTo>
                      <a:pt x="106" y="34"/>
                      <a:pt x="106" y="32"/>
                      <a:pt x="106" y="31"/>
                    </a:cubicBezTo>
                    <a:cubicBezTo>
                      <a:pt x="109" y="28"/>
                      <a:pt x="113" y="26"/>
                      <a:pt x="118" y="26"/>
                    </a:cubicBezTo>
                    <a:close/>
                    <a:moveTo>
                      <a:pt x="55" y="43"/>
                    </a:moveTo>
                    <a:cubicBezTo>
                      <a:pt x="55" y="46"/>
                      <a:pt x="53" y="48"/>
                      <a:pt x="53" y="51"/>
                    </a:cubicBezTo>
                    <a:cubicBezTo>
                      <a:pt x="55" y="58"/>
                      <a:pt x="55" y="58"/>
                      <a:pt x="55" y="58"/>
                    </a:cubicBezTo>
                    <a:cubicBezTo>
                      <a:pt x="58" y="64"/>
                      <a:pt x="62" y="69"/>
                      <a:pt x="63" y="76"/>
                    </a:cubicBezTo>
                    <a:cubicBezTo>
                      <a:pt x="60" y="73"/>
                      <a:pt x="60" y="70"/>
                      <a:pt x="58" y="67"/>
                    </a:cubicBezTo>
                    <a:cubicBezTo>
                      <a:pt x="55" y="60"/>
                      <a:pt x="49" y="55"/>
                      <a:pt x="44" y="50"/>
                    </a:cubicBezTo>
                    <a:cubicBezTo>
                      <a:pt x="41" y="43"/>
                      <a:pt x="40" y="35"/>
                      <a:pt x="41" y="28"/>
                    </a:cubicBezTo>
                    <a:cubicBezTo>
                      <a:pt x="47" y="31"/>
                      <a:pt x="53" y="36"/>
                      <a:pt x="55" y="43"/>
                    </a:cubicBezTo>
                    <a:close/>
                    <a:moveTo>
                      <a:pt x="78" y="39"/>
                    </a:moveTo>
                    <a:cubicBezTo>
                      <a:pt x="90" y="50"/>
                      <a:pt x="77" y="63"/>
                      <a:pt x="78" y="75"/>
                    </a:cubicBezTo>
                    <a:cubicBezTo>
                      <a:pt x="77" y="78"/>
                      <a:pt x="78" y="81"/>
                      <a:pt x="75" y="82"/>
                    </a:cubicBezTo>
                    <a:cubicBezTo>
                      <a:pt x="73" y="83"/>
                      <a:pt x="71" y="83"/>
                      <a:pt x="69" y="82"/>
                    </a:cubicBezTo>
                    <a:cubicBezTo>
                      <a:pt x="65" y="79"/>
                      <a:pt x="65" y="74"/>
                      <a:pt x="63" y="69"/>
                    </a:cubicBezTo>
                    <a:cubicBezTo>
                      <a:pt x="60" y="62"/>
                      <a:pt x="53" y="54"/>
                      <a:pt x="57" y="45"/>
                    </a:cubicBezTo>
                    <a:cubicBezTo>
                      <a:pt x="60" y="39"/>
                      <a:pt x="65" y="35"/>
                      <a:pt x="69" y="30"/>
                    </a:cubicBezTo>
                    <a:cubicBezTo>
                      <a:pt x="72" y="32"/>
                      <a:pt x="75" y="36"/>
                      <a:pt x="78" y="39"/>
                    </a:cubicBezTo>
                    <a:close/>
                    <a:moveTo>
                      <a:pt x="113" y="34"/>
                    </a:moveTo>
                    <a:cubicBezTo>
                      <a:pt x="116" y="39"/>
                      <a:pt x="118" y="46"/>
                      <a:pt x="114" y="51"/>
                    </a:cubicBezTo>
                    <a:cubicBezTo>
                      <a:pt x="112" y="56"/>
                      <a:pt x="107" y="57"/>
                      <a:pt x="104" y="60"/>
                    </a:cubicBezTo>
                    <a:cubicBezTo>
                      <a:pt x="101" y="63"/>
                      <a:pt x="101" y="63"/>
                      <a:pt x="101" y="63"/>
                    </a:cubicBezTo>
                    <a:cubicBezTo>
                      <a:pt x="100" y="60"/>
                      <a:pt x="99" y="57"/>
                      <a:pt x="100" y="55"/>
                    </a:cubicBezTo>
                    <a:cubicBezTo>
                      <a:pt x="104" y="50"/>
                      <a:pt x="107" y="44"/>
                      <a:pt x="107" y="37"/>
                    </a:cubicBezTo>
                    <a:cubicBezTo>
                      <a:pt x="109" y="36"/>
                      <a:pt x="111" y="34"/>
                      <a:pt x="113" y="34"/>
                    </a:cubicBezTo>
                    <a:close/>
                    <a:moveTo>
                      <a:pt x="76" y="45"/>
                    </a:moveTo>
                    <a:cubicBezTo>
                      <a:pt x="78" y="53"/>
                      <a:pt x="78" y="53"/>
                      <a:pt x="78" y="53"/>
                    </a:cubicBezTo>
                    <a:cubicBezTo>
                      <a:pt x="78" y="58"/>
                      <a:pt x="77" y="62"/>
                      <a:pt x="75" y="67"/>
                    </a:cubicBezTo>
                    <a:cubicBezTo>
                      <a:pt x="74" y="71"/>
                      <a:pt x="77" y="77"/>
                      <a:pt x="73" y="80"/>
                    </a:cubicBezTo>
                    <a:cubicBezTo>
                      <a:pt x="71" y="80"/>
                      <a:pt x="70" y="78"/>
                      <a:pt x="69" y="76"/>
                    </a:cubicBezTo>
                    <a:cubicBezTo>
                      <a:pt x="68" y="71"/>
                      <a:pt x="66" y="66"/>
                      <a:pt x="63" y="61"/>
                    </a:cubicBezTo>
                    <a:cubicBezTo>
                      <a:pt x="61" y="56"/>
                      <a:pt x="63" y="51"/>
                      <a:pt x="64" y="46"/>
                    </a:cubicBezTo>
                    <a:cubicBezTo>
                      <a:pt x="65" y="43"/>
                      <a:pt x="67" y="40"/>
                      <a:pt x="68" y="37"/>
                    </a:cubicBezTo>
                    <a:cubicBezTo>
                      <a:pt x="72" y="39"/>
                      <a:pt x="74" y="42"/>
                      <a:pt x="76" y="45"/>
                    </a:cubicBezTo>
                    <a:close/>
                    <a:moveTo>
                      <a:pt x="32" y="39"/>
                    </a:moveTo>
                    <a:cubicBezTo>
                      <a:pt x="31" y="41"/>
                      <a:pt x="33" y="43"/>
                      <a:pt x="31" y="43"/>
                    </a:cubicBezTo>
                    <a:cubicBezTo>
                      <a:pt x="28" y="43"/>
                      <a:pt x="25" y="42"/>
                      <a:pt x="23" y="44"/>
                    </a:cubicBezTo>
                    <a:cubicBezTo>
                      <a:pt x="23" y="51"/>
                      <a:pt x="24" y="57"/>
                      <a:pt x="26" y="63"/>
                    </a:cubicBezTo>
                    <a:cubicBezTo>
                      <a:pt x="25" y="64"/>
                      <a:pt x="23" y="64"/>
                      <a:pt x="22" y="63"/>
                    </a:cubicBezTo>
                    <a:cubicBezTo>
                      <a:pt x="19" y="56"/>
                      <a:pt x="20" y="47"/>
                      <a:pt x="18" y="40"/>
                    </a:cubicBezTo>
                    <a:cubicBezTo>
                      <a:pt x="22" y="38"/>
                      <a:pt x="27" y="37"/>
                      <a:pt x="31" y="38"/>
                    </a:cubicBezTo>
                    <a:cubicBezTo>
                      <a:pt x="32" y="39"/>
                      <a:pt x="32" y="39"/>
                      <a:pt x="32" y="39"/>
                    </a:cubicBezTo>
                    <a:close/>
                    <a:moveTo>
                      <a:pt x="76" y="48"/>
                    </a:moveTo>
                    <a:cubicBezTo>
                      <a:pt x="79" y="55"/>
                      <a:pt x="75" y="62"/>
                      <a:pt x="73" y="68"/>
                    </a:cubicBezTo>
                    <a:cubicBezTo>
                      <a:pt x="73" y="72"/>
                      <a:pt x="74" y="75"/>
                      <a:pt x="72" y="78"/>
                    </a:cubicBezTo>
                    <a:cubicBezTo>
                      <a:pt x="68" y="76"/>
                      <a:pt x="70" y="71"/>
                      <a:pt x="68" y="68"/>
                    </a:cubicBezTo>
                    <a:cubicBezTo>
                      <a:pt x="66" y="62"/>
                      <a:pt x="63" y="57"/>
                      <a:pt x="65" y="50"/>
                    </a:cubicBezTo>
                    <a:cubicBezTo>
                      <a:pt x="65" y="46"/>
                      <a:pt x="68" y="43"/>
                      <a:pt x="69" y="40"/>
                    </a:cubicBezTo>
                    <a:cubicBezTo>
                      <a:pt x="73" y="41"/>
                      <a:pt x="74" y="45"/>
                      <a:pt x="76" y="48"/>
                    </a:cubicBezTo>
                    <a:close/>
                    <a:moveTo>
                      <a:pt x="33" y="47"/>
                    </a:moveTo>
                    <a:cubicBezTo>
                      <a:pt x="34" y="51"/>
                      <a:pt x="37" y="55"/>
                      <a:pt x="40" y="59"/>
                    </a:cubicBezTo>
                    <a:cubicBezTo>
                      <a:pt x="39" y="63"/>
                      <a:pt x="41" y="66"/>
                      <a:pt x="41" y="70"/>
                    </a:cubicBezTo>
                    <a:cubicBezTo>
                      <a:pt x="41" y="71"/>
                      <a:pt x="41" y="71"/>
                      <a:pt x="41" y="71"/>
                    </a:cubicBezTo>
                    <a:cubicBezTo>
                      <a:pt x="37" y="69"/>
                      <a:pt x="34" y="66"/>
                      <a:pt x="30" y="65"/>
                    </a:cubicBezTo>
                    <a:cubicBezTo>
                      <a:pt x="26" y="59"/>
                      <a:pt x="25" y="52"/>
                      <a:pt x="25" y="45"/>
                    </a:cubicBezTo>
                    <a:cubicBezTo>
                      <a:pt x="27" y="44"/>
                      <a:pt x="30" y="44"/>
                      <a:pt x="32" y="45"/>
                    </a:cubicBezTo>
                    <a:cubicBezTo>
                      <a:pt x="33" y="47"/>
                      <a:pt x="33" y="47"/>
                      <a:pt x="33" y="47"/>
                    </a:cubicBezTo>
                    <a:close/>
                    <a:moveTo>
                      <a:pt x="137" y="58"/>
                    </a:moveTo>
                    <a:cubicBezTo>
                      <a:pt x="137" y="59"/>
                      <a:pt x="137" y="59"/>
                      <a:pt x="137" y="59"/>
                    </a:cubicBezTo>
                    <a:cubicBezTo>
                      <a:pt x="133" y="64"/>
                      <a:pt x="132" y="71"/>
                      <a:pt x="127" y="76"/>
                    </a:cubicBezTo>
                    <a:cubicBezTo>
                      <a:pt x="123" y="79"/>
                      <a:pt x="118" y="81"/>
                      <a:pt x="113" y="83"/>
                    </a:cubicBezTo>
                    <a:cubicBezTo>
                      <a:pt x="105" y="88"/>
                      <a:pt x="97" y="92"/>
                      <a:pt x="87" y="90"/>
                    </a:cubicBezTo>
                    <a:cubicBezTo>
                      <a:pt x="83" y="89"/>
                      <a:pt x="81" y="87"/>
                      <a:pt x="78" y="84"/>
                    </a:cubicBezTo>
                    <a:cubicBezTo>
                      <a:pt x="79" y="83"/>
                      <a:pt x="81" y="83"/>
                      <a:pt x="82" y="83"/>
                    </a:cubicBezTo>
                    <a:cubicBezTo>
                      <a:pt x="86" y="86"/>
                      <a:pt x="92" y="88"/>
                      <a:pt x="98" y="86"/>
                    </a:cubicBezTo>
                    <a:cubicBezTo>
                      <a:pt x="103" y="84"/>
                      <a:pt x="107" y="80"/>
                      <a:pt x="112" y="78"/>
                    </a:cubicBezTo>
                    <a:cubicBezTo>
                      <a:pt x="118" y="76"/>
                      <a:pt x="125" y="74"/>
                      <a:pt x="128" y="68"/>
                    </a:cubicBezTo>
                    <a:cubicBezTo>
                      <a:pt x="129" y="66"/>
                      <a:pt x="130" y="63"/>
                      <a:pt x="131" y="61"/>
                    </a:cubicBezTo>
                    <a:cubicBezTo>
                      <a:pt x="127" y="59"/>
                      <a:pt x="121" y="57"/>
                      <a:pt x="116" y="60"/>
                    </a:cubicBezTo>
                    <a:cubicBezTo>
                      <a:pt x="106" y="65"/>
                      <a:pt x="99" y="78"/>
                      <a:pt x="86" y="80"/>
                    </a:cubicBezTo>
                    <a:cubicBezTo>
                      <a:pt x="86" y="80"/>
                      <a:pt x="86" y="80"/>
                      <a:pt x="86" y="80"/>
                    </a:cubicBezTo>
                    <a:cubicBezTo>
                      <a:pt x="86" y="76"/>
                      <a:pt x="91" y="76"/>
                      <a:pt x="94" y="73"/>
                    </a:cubicBezTo>
                    <a:cubicBezTo>
                      <a:pt x="100" y="68"/>
                      <a:pt x="105" y="60"/>
                      <a:pt x="114" y="57"/>
                    </a:cubicBezTo>
                    <a:cubicBezTo>
                      <a:pt x="121" y="54"/>
                      <a:pt x="130" y="56"/>
                      <a:pt x="137" y="58"/>
                    </a:cubicBezTo>
                    <a:close/>
                    <a:moveTo>
                      <a:pt x="97" y="66"/>
                    </a:moveTo>
                    <a:cubicBezTo>
                      <a:pt x="97" y="66"/>
                      <a:pt x="97" y="67"/>
                      <a:pt x="96" y="67"/>
                    </a:cubicBezTo>
                    <a:cubicBezTo>
                      <a:pt x="96" y="64"/>
                      <a:pt x="93" y="60"/>
                      <a:pt x="97" y="58"/>
                    </a:cubicBezTo>
                    <a:cubicBezTo>
                      <a:pt x="99" y="61"/>
                      <a:pt x="98" y="64"/>
                      <a:pt x="97" y="66"/>
                    </a:cubicBezTo>
                    <a:close/>
                    <a:moveTo>
                      <a:pt x="129" y="62"/>
                    </a:moveTo>
                    <a:cubicBezTo>
                      <a:pt x="127" y="67"/>
                      <a:pt x="123" y="73"/>
                      <a:pt x="117" y="74"/>
                    </a:cubicBezTo>
                    <a:cubicBezTo>
                      <a:pt x="109" y="76"/>
                      <a:pt x="103" y="83"/>
                      <a:pt x="94" y="85"/>
                    </a:cubicBezTo>
                    <a:cubicBezTo>
                      <a:pt x="91" y="85"/>
                      <a:pt x="87" y="84"/>
                      <a:pt x="85" y="82"/>
                    </a:cubicBezTo>
                    <a:cubicBezTo>
                      <a:pt x="89" y="83"/>
                      <a:pt x="92" y="81"/>
                      <a:pt x="95" y="79"/>
                    </a:cubicBezTo>
                    <a:cubicBezTo>
                      <a:pt x="106" y="73"/>
                      <a:pt x="114" y="55"/>
                      <a:pt x="129" y="62"/>
                    </a:cubicBezTo>
                    <a:close/>
                    <a:moveTo>
                      <a:pt x="46" y="71"/>
                    </a:moveTo>
                    <a:cubicBezTo>
                      <a:pt x="46" y="72"/>
                      <a:pt x="47" y="73"/>
                      <a:pt x="47" y="74"/>
                    </a:cubicBezTo>
                    <a:cubicBezTo>
                      <a:pt x="45" y="74"/>
                      <a:pt x="44" y="73"/>
                      <a:pt x="44" y="72"/>
                    </a:cubicBezTo>
                    <a:cubicBezTo>
                      <a:pt x="42" y="69"/>
                      <a:pt x="42" y="64"/>
                      <a:pt x="42" y="61"/>
                    </a:cubicBezTo>
                    <a:cubicBezTo>
                      <a:pt x="46" y="62"/>
                      <a:pt x="45" y="67"/>
                      <a:pt x="46" y="71"/>
                    </a:cubicBezTo>
                    <a:close/>
                    <a:moveTo>
                      <a:pt x="94" y="68"/>
                    </a:moveTo>
                    <a:cubicBezTo>
                      <a:pt x="94" y="71"/>
                      <a:pt x="91" y="72"/>
                      <a:pt x="90" y="73"/>
                    </a:cubicBezTo>
                    <a:cubicBezTo>
                      <a:pt x="89" y="71"/>
                      <a:pt x="90" y="69"/>
                      <a:pt x="91" y="67"/>
                    </a:cubicBezTo>
                    <a:cubicBezTo>
                      <a:pt x="92" y="67"/>
                      <a:pt x="92" y="65"/>
                      <a:pt x="93" y="65"/>
                    </a:cubicBezTo>
                    <a:cubicBezTo>
                      <a:pt x="94" y="68"/>
                      <a:pt x="94" y="68"/>
                      <a:pt x="94" y="68"/>
                    </a:cubicBezTo>
                    <a:close/>
                    <a:moveTo>
                      <a:pt x="44" y="75"/>
                    </a:moveTo>
                    <a:cubicBezTo>
                      <a:pt x="47" y="78"/>
                      <a:pt x="52" y="78"/>
                      <a:pt x="56" y="79"/>
                    </a:cubicBezTo>
                    <a:cubicBezTo>
                      <a:pt x="58" y="81"/>
                      <a:pt x="58" y="81"/>
                      <a:pt x="58" y="81"/>
                    </a:cubicBezTo>
                    <a:cubicBezTo>
                      <a:pt x="56" y="83"/>
                      <a:pt x="53" y="82"/>
                      <a:pt x="50" y="82"/>
                    </a:cubicBezTo>
                    <a:cubicBezTo>
                      <a:pt x="44" y="81"/>
                      <a:pt x="38" y="78"/>
                      <a:pt x="32" y="74"/>
                    </a:cubicBezTo>
                    <a:cubicBezTo>
                      <a:pt x="25" y="71"/>
                      <a:pt x="16" y="69"/>
                      <a:pt x="10" y="73"/>
                    </a:cubicBezTo>
                    <a:cubicBezTo>
                      <a:pt x="10" y="74"/>
                      <a:pt x="10" y="74"/>
                      <a:pt x="10" y="74"/>
                    </a:cubicBezTo>
                    <a:cubicBezTo>
                      <a:pt x="14" y="81"/>
                      <a:pt x="20" y="89"/>
                      <a:pt x="29" y="89"/>
                    </a:cubicBezTo>
                    <a:cubicBezTo>
                      <a:pt x="33" y="90"/>
                      <a:pt x="37" y="88"/>
                      <a:pt x="41" y="88"/>
                    </a:cubicBezTo>
                    <a:cubicBezTo>
                      <a:pt x="48" y="88"/>
                      <a:pt x="56" y="91"/>
                      <a:pt x="62" y="86"/>
                    </a:cubicBezTo>
                    <a:cubicBezTo>
                      <a:pt x="63" y="85"/>
                      <a:pt x="64" y="86"/>
                      <a:pt x="66" y="86"/>
                    </a:cubicBezTo>
                    <a:cubicBezTo>
                      <a:pt x="65" y="90"/>
                      <a:pt x="61" y="90"/>
                      <a:pt x="58" y="91"/>
                    </a:cubicBezTo>
                    <a:cubicBezTo>
                      <a:pt x="51" y="93"/>
                      <a:pt x="45" y="92"/>
                      <a:pt x="39" y="93"/>
                    </a:cubicBezTo>
                    <a:cubicBezTo>
                      <a:pt x="31" y="94"/>
                      <a:pt x="22" y="94"/>
                      <a:pt x="16" y="88"/>
                    </a:cubicBezTo>
                    <a:cubicBezTo>
                      <a:pt x="11" y="83"/>
                      <a:pt x="8" y="77"/>
                      <a:pt x="5" y="71"/>
                    </a:cubicBezTo>
                    <a:cubicBezTo>
                      <a:pt x="5" y="69"/>
                      <a:pt x="7" y="69"/>
                      <a:pt x="8" y="69"/>
                    </a:cubicBezTo>
                    <a:cubicBezTo>
                      <a:pt x="17" y="66"/>
                      <a:pt x="28" y="65"/>
                      <a:pt x="36" y="70"/>
                    </a:cubicBezTo>
                    <a:cubicBezTo>
                      <a:pt x="38" y="72"/>
                      <a:pt x="41" y="73"/>
                      <a:pt x="44" y="75"/>
                    </a:cubicBezTo>
                    <a:close/>
                    <a:moveTo>
                      <a:pt x="54" y="76"/>
                    </a:moveTo>
                    <a:cubicBezTo>
                      <a:pt x="54" y="77"/>
                      <a:pt x="52" y="76"/>
                      <a:pt x="51" y="76"/>
                    </a:cubicBezTo>
                    <a:cubicBezTo>
                      <a:pt x="49" y="73"/>
                      <a:pt x="49" y="70"/>
                      <a:pt x="48" y="67"/>
                    </a:cubicBezTo>
                    <a:cubicBezTo>
                      <a:pt x="49" y="67"/>
                      <a:pt x="49" y="67"/>
                      <a:pt x="49" y="67"/>
                    </a:cubicBezTo>
                    <a:cubicBezTo>
                      <a:pt x="54" y="76"/>
                      <a:pt x="54" y="76"/>
                      <a:pt x="54" y="76"/>
                    </a:cubicBezTo>
                    <a:close/>
                    <a:moveTo>
                      <a:pt x="37" y="79"/>
                    </a:moveTo>
                    <a:cubicBezTo>
                      <a:pt x="44" y="82"/>
                      <a:pt x="51" y="86"/>
                      <a:pt x="60" y="84"/>
                    </a:cubicBezTo>
                    <a:cubicBezTo>
                      <a:pt x="60" y="84"/>
                      <a:pt x="61" y="85"/>
                      <a:pt x="60" y="85"/>
                    </a:cubicBezTo>
                    <a:cubicBezTo>
                      <a:pt x="54" y="89"/>
                      <a:pt x="46" y="87"/>
                      <a:pt x="39" y="87"/>
                    </a:cubicBezTo>
                    <a:cubicBezTo>
                      <a:pt x="32" y="88"/>
                      <a:pt x="23" y="88"/>
                      <a:pt x="18" y="82"/>
                    </a:cubicBezTo>
                    <a:cubicBezTo>
                      <a:pt x="16" y="79"/>
                      <a:pt x="13" y="77"/>
                      <a:pt x="12" y="74"/>
                    </a:cubicBezTo>
                    <a:cubicBezTo>
                      <a:pt x="21" y="71"/>
                      <a:pt x="30" y="74"/>
                      <a:pt x="37" y="79"/>
                    </a:cubicBezTo>
                    <a:close/>
                    <a:moveTo>
                      <a:pt x="138" y="93"/>
                    </a:moveTo>
                    <a:cubicBezTo>
                      <a:pt x="138" y="93"/>
                      <a:pt x="138" y="93"/>
                      <a:pt x="138" y="93"/>
                    </a:cubicBezTo>
                    <a:cubicBezTo>
                      <a:pt x="131" y="98"/>
                      <a:pt x="124" y="105"/>
                      <a:pt x="116" y="104"/>
                    </a:cubicBezTo>
                    <a:cubicBezTo>
                      <a:pt x="114" y="101"/>
                      <a:pt x="114" y="101"/>
                      <a:pt x="114" y="101"/>
                    </a:cubicBezTo>
                    <a:cubicBezTo>
                      <a:pt x="120" y="100"/>
                      <a:pt x="125" y="97"/>
                      <a:pt x="131" y="95"/>
                    </a:cubicBezTo>
                    <a:cubicBezTo>
                      <a:pt x="133" y="93"/>
                      <a:pt x="131" y="92"/>
                      <a:pt x="130" y="91"/>
                    </a:cubicBezTo>
                    <a:cubicBezTo>
                      <a:pt x="125" y="87"/>
                      <a:pt x="120" y="86"/>
                      <a:pt x="114" y="86"/>
                    </a:cubicBezTo>
                    <a:cubicBezTo>
                      <a:pt x="114" y="86"/>
                      <a:pt x="114" y="86"/>
                      <a:pt x="114" y="86"/>
                    </a:cubicBezTo>
                    <a:cubicBezTo>
                      <a:pt x="117" y="84"/>
                      <a:pt x="120" y="82"/>
                      <a:pt x="124" y="83"/>
                    </a:cubicBezTo>
                    <a:cubicBezTo>
                      <a:pt x="129" y="84"/>
                      <a:pt x="134" y="90"/>
                      <a:pt x="138" y="93"/>
                    </a:cubicBezTo>
                    <a:close/>
                    <a:moveTo>
                      <a:pt x="75" y="85"/>
                    </a:moveTo>
                    <a:cubicBezTo>
                      <a:pt x="75" y="96"/>
                      <a:pt x="88" y="102"/>
                      <a:pt x="84" y="113"/>
                    </a:cubicBezTo>
                    <a:cubicBezTo>
                      <a:pt x="83" y="119"/>
                      <a:pt x="77" y="123"/>
                      <a:pt x="73" y="128"/>
                    </a:cubicBezTo>
                    <a:cubicBezTo>
                      <a:pt x="71" y="128"/>
                      <a:pt x="69" y="126"/>
                      <a:pt x="67" y="124"/>
                    </a:cubicBezTo>
                    <a:cubicBezTo>
                      <a:pt x="65" y="121"/>
                      <a:pt x="62" y="119"/>
                      <a:pt x="62" y="115"/>
                    </a:cubicBezTo>
                    <a:cubicBezTo>
                      <a:pt x="63" y="112"/>
                      <a:pt x="65" y="110"/>
                      <a:pt x="66" y="107"/>
                    </a:cubicBezTo>
                    <a:cubicBezTo>
                      <a:pt x="67" y="104"/>
                      <a:pt x="66" y="100"/>
                      <a:pt x="67" y="96"/>
                    </a:cubicBezTo>
                    <a:cubicBezTo>
                      <a:pt x="69" y="93"/>
                      <a:pt x="71" y="90"/>
                      <a:pt x="71" y="86"/>
                    </a:cubicBezTo>
                    <a:cubicBezTo>
                      <a:pt x="72" y="85"/>
                      <a:pt x="74" y="85"/>
                      <a:pt x="75" y="85"/>
                    </a:cubicBezTo>
                    <a:close/>
                    <a:moveTo>
                      <a:pt x="129" y="92"/>
                    </a:moveTo>
                    <a:cubicBezTo>
                      <a:pt x="130" y="93"/>
                      <a:pt x="129" y="94"/>
                      <a:pt x="128" y="94"/>
                    </a:cubicBezTo>
                    <a:cubicBezTo>
                      <a:pt x="123" y="97"/>
                      <a:pt x="117" y="99"/>
                      <a:pt x="111" y="98"/>
                    </a:cubicBezTo>
                    <a:cubicBezTo>
                      <a:pt x="108" y="96"/>
                      <a:pt x="104" y="95"/>
                      <a:pt x="101" y="92"/>
                    </a:cubicBezTo>
                    <a:cubicBezTo>
                      <a:pt x="106" y="90"/>
                      <a:pt x="112" y="86"/>
                      <a:pt x="118" y="88"/>
                    </a:cubicBezTo>
                    <a:cubicBezTo>
                      <a:pt x="122" y="88"/>
                      <a:pt x="126" y="90"/>
                      <a:pt x="129" y="92"/>
                    </a:cubicBezTo>
                    <a:close/>
                    <a:moveTo>
                      <a:pt x="81" y="91"/>
                    </a:moveTo>
                    <a:cubicBezTo>
                      <a:pt x="81" y="91"/>
                      <a:pt x="81" y="92"/>
                      <a:pt x="80" y="92"/>
                    </a:cubicBezTo>
                    <a:cubicBezTo>
                      <a:pt x="79" y="91"/>
                      <a:pt x="78" y="90"/>
                      <a:pt x="78" y="88"/>
                    </a:cubicBezTo>
                    <a:cubicBezTo>
                      <a:pt x="79" y="89"/>
                      <a:pt x="81" y="90"/>
                      <a:pt x="81" y="91"/>
                    </a:cubicBezTo>
                    <a:close/>
                    <a:moveTo>
                      <a:pt x="67" y="92"/>
                    </a:moveTo>
                    <a:cubicBezTo>
                      <a:pt x="66" y="91"/>
                      <a:pt x="66" y="91"/>
                      <a:pt x="66" y="91"/>
                    </a:cubicBezTo>
                    <a:cubicBezTo>
                      <a:pt x="66" y="90"/>
                      <a:pt x="67" y="89"/>
                      <a:pt x="68" y="89"/>
                    </a:cubicBezTo>
                    <a:cubicBezTo>
                      <a:pt x="68" y="90"/>
                      <a:pt x="67" y="91"/>
                      <a:pt x="67" y="92"/>
                    </a:cubicBezTo>
                    <a:close/>
                    <a:moveTo>
                      <a:pt x="88" y="100"/>
                    </a:moveTo>
                    <a:cubicBezTo>
                      <a:pt x="90" y="108"/>
                      <a:pt x="96" y="117"/>
                      <a:pt x="104" y="120"/>
                    </a:cubicBezTo>
                    <a:cubicBezTo>
                      <a:pt x="105" y="120"/>
                      <a:pt x="106" y="121"/>
                      <a:pt x="108" y="120"/>
                    </a:cubicBezTo>
                    <a:cubicBezTo>
                      <a:pt x="109" y="116"/>
                      <a:pt x="110" y="110"/>
                      <a:pt x="106" y="105"/>
                    </a:cubicBezTo>
                    <a:cubicBezTo>
                      <a:pt x="102" y="101"/>
                      <a:pt x="96" y="99"/>
                      <a:pt x="94" y="94"/>
                    </a:cubicBezTo>
                    <a:cubicBezTo>
                      <a:pt x="95" y="93"/>
                      <a:pt x="98" y="92"/>
                      <a:pt x="99" y="94"/>
                    </a:cubicBezTo>
                    <a:cubicBezTo>
                      <a:pt x="105" y="98"/>
                      <a:pt x="114" y="102"/>
                      <a:pt x="114" y="110"/>
                    </a:cubicBezTo>
                    <a:cubicBezTo>
                      <a:pt x="114" y="116"/>
                      <a:pt x="113" y="120"/>
                      <a:pt x="113" y="125"/>
                    </a:cubicBezTo>
                    <a:cubicBezTo>
                      <a:pt x="103" y="125"/>
                      <a:pt x="91" y="120"/>
                      <a:pt x="87" y="110"/>
                    </a:cubicBezTo>
                    <a:cubicBezTo>
                      <a:pt x="89" y="103"/>
                      <a:pt x="82" y="98"/>
                      <a:pt x="83" y="92"/>
                    </a:cubicBezTo>
                    <a:cubicBezTo>
                      <a:pt x="89" y="91"/>
                      <a:pt x="86" y="98"/>
                      <a:pt x="88" y="100"/>
                    </a:cubicBezTo>
                    <a:close/>
                    <a:moveTo>
                      <a:pt x="63" y="92"/>
                    </a:moveTo>
                    <a:cubicBezTo>
                      <a:pt x="65" y="100"/>
                      <a:pt x="64" y="109"/>
                      <a:pt x="58" y="115"/>
                    </a:cubicBezTo>
                    <a:cubicBezTo>
                      <a:pt x="52" y="121"/>
                      <a:pt x="45" y="125"/>
                      <a:pt x="36" y="125"/>
                    </a:cubicBezTo>
                    <a:cubicBezTo>
                      <a:pt x="35" y="118"/>
                      <a:pt x="35" y="110"/>
                      <a:pt x="38" y="104"/>
                    </a:cubicBezTo>
                    <a:cubicBezTo>
                      <a:pt x="41" y="100"/>
                      <a:pt x="42" y="94"/>
                      <a:pt x="47" y="95"/>
                    </a:cubicBezTo>
                    <a:cubicBezTo>
                      <a:pt x="47" y="95"/>
                      <a:pt x="47" y="95"/>
                      <a:pt x="47" y="95"/>
                    </a:cubicBezTo>
                    <a:cubicBezTo>
                      <a:pt x="40" y="101"/>
                      <a:pt x="38" y="110"/>
                      <a:pt x="39" y="120"/>
                    </a:cubicBezTo>
                    <a:cubicBezTo>
                      <a:pt x="40" y="120"/>
                      <a:pt x="40" y="120"/>
                      <a:pt x="40" y="120"/>
                    </a:cubicBezTo>
                    <a:cubicBezTo>
                      <a:pt x="49" y="118"/>
                      <a:pt x="57" y="111"/>
                      <a:pt x="59" y="102"/>
                    </a:cubicBezTo>
                    <a:cubicBezTo>
                      <a:pt x="62" y="93"/>
                      <a:pt x="62" y="93"/>
                      <a:pt x="62" y="93"/>
                    </a:cubicBezTo>
                    <a:cubicBezTo>
                      <a:pt x="62" y="92"/>
                      <a:pt x="63" y="92"/>
                      <a:pt x="63" y="92"/>
                    </a:cubicBezTo>
                    <a:close/>
                    <a:moveTo>
                      <a:pt x="73" y="93"/>
                    </a:moveTo>
                    <a:cubicBezTo>
                      <a:pt x="78" y="99"/>
                      <a:pt x="83" y="107"/>
                      <a:pt x="79" y="115"/>
                    </a:cubicBezTo>
                    <a:cubicBezTo>
                      <a:pt x="72" y="123"/>
                      <a:pt x="72" y="123"/>
                      <a:pt x="72" y="123"/>
                    </a:cubicBezTo>
                    <a:cubicBezTo>
                      <a:pt x="64" y="114"/>
                      <a:pt x="69" y="101"/>
                      <a:pt x="72" y="93"/>
                    </a:cubicBezTo>
                    <a:cubicBezTo>
                      <a:pt x="73" y="93"/>
                      <a:pt x="73" y="93"/>
                      <a:pt x="73" y="93"/>
                    </a:cubicBezTo>
                    <a:close/>
                    <a:moveTo>
                      <a:pt x="96" y="99"/>
                    </a:moveTo>
                    <a:cubicBezTo>
                      <a:pt x="105" y="106"/>
                      <a:pt x="105" y="106"/>
                      <a:pt x="105" y="106"/>
                    </a:cubicBezTo>
                    <a:cubicBezTo>
                      <a:pt x="107" y="109"/>
                      <a:pt x="108" y="115"/>
                      <a:pt x="106" y="118"/>
                    </a:cubicBezTo>
                    <a:cubicBezTo>
                      <a:pt x="98" y="117"/>
                      <a:pt x="93" y="110"/>
                      <a:pt x="90" y="103"/>
                    </a:cubicBezTo>
                    <a:cubicBezTo>
                      <a:pt x="89" y="100"/>
                      <a:pt x="89" y="96"/>
                      <a:pt x="89" y="93"/>
                    </a:cubicBezTo>
                    <a:cubicBezTo>
                      <a:pt x="89" y="93"/>
                      <a:pt x="90" y="93"/>
                      <a:pt x="90" y="93"/>
                    </a:cubicBezTo>
                    <a:cubicBezTo>
                      <a:pt x="96" y="99"/>
                      <a:pt x="96" y="99"/>
                      <a:pt x="96" y="99"/>
                    </a:cubicBezTo>
                    <a:close/>
                    <a:moveTo>
                      <a:pt x="59" y="95"/>
                    </a:moveTo>
                    <a:cubicBezTo>
                      <a:pt x="57" y="101"/>
                      <a:pt x="57" y="107"/>
                      <a:pt x="52" y="111"/>
                    </a:cubicBezTo>
                    <a:cubicBezTo>
                      <a:pt x="49" y="115"/>
                      <a:pt x="46" y="117"/>
                      <a:pt x="42" y="117"/>
                    </a:cubicBezTo>
                    <a:cubicBezTo>
                      <a:pt x="41" y="109"/>
                      <a:pt x="43" y="100"/>
                      <a:pt x="50" y="95"/>
                    </a:cubicBezTo>
                    <a:cubicBezTo>
                      <a:pt x="53" y="94"/>
                      <a:pt x="56" y="95"/>
                      <a:pt x="59" y="94"/>
                    </a:cubicBezTo>
                    <a:cubicBezTo>
                      <a:pt x="59" y="95"/>
                      <a:pt x="59" y="95"/>
                      <a:pt x="59" y="95"/>
                    </a:cubicBezTo>
                    <a:close/>
                    <a:moveTo>
                      <a:pt x="24" y="95"/>
                    </a:moveTo>
                    <a:cubicBezTo>
                      <a:pt x="23" y="97"/>
                      <a:pt x="21" y="99"/>
                      <a:pt x="20" y="100"/>
                    </a:cubicBezTo>
                    <a:cubicBezTo>
                      <a:pt x="19" y="101"/>
                      <a:pt x="17" y="103"/>
                      <a:pt x="17" y="104"/>
                    </a:cubicBezTo>
                    <a:cubicBezTo>
                      <a:pt x="19" y="106"/>
                      <a:pt x="21" y="107"/>
                      <a:pt x="24" y="107"/>
                    </a:cubicBezTo>
                    <a:cubicBezTo>
                      <a:pt x="27" y="108"/>
                      <a:pt x="31" y="107"/>
                      <a:pt x="34" y="106"/>
                    </a:cubicBezTo>
                    <a:cubicBezTo>
                      <a:pt x="35" y="109"/>
                      <a:pt x="33" y="111"/>
                      <a:pt x="30" y="111"/>
                    </a:cubicBezTo>
                    <a:cubicBezTo>
                      <a:pt x="24" y="112"/>
                      <a:pt x="16" y="111"/>
                      <a:pt x="11" y="107"/>
                    </a:cubicBezTo>
                    <a:cubicBezTo>
                      <a:pt x="15" y="102"/>
                      <a:pt x="16" y="97"/>
                      <a:pt x="21" y="94"/>
                    </a:cubicBezTo>
                    <a:cubicBezTo>
                      <a:pt x="22" y="95"/>
                      <a:pt x="23" y="95"/>
                      <a:pt x="24" y="95"/>
                    </a:cubicBezTo>
                    <a:close/>
                    <a:moveTo>
                      <a:pt x="40" y="95"/>
                    </a:moveTo>
                    <a:cubicBezTo>
                      <a:pt x="39" y="98"/>
                      <a:pt x="37" y="101"/>
                      <a:pt x="35" y="104"/>
                    </a:cubicBezTo>
                    <a:cubicBezTo>
                      <a:pt x="31" y="106"/>
                      <a:pt x="24" y="106"/>
                      <a:pt x="20" y="104"/>
                    </a:cubicBezTo>
                    <a:cubicBezTo>
                      <a:pt x="19" y="102"/>
                      <a:pt x="22" y="100"/>
                      <a:pt x="24" y="98"/>
                    </a:cubicBezTo>
                    <a:cubicBezTo>
                      <a:pt x="26" y="94"/>
                      <a:pt x="30" y="97"/>
                      <a:pt x="33" y="97"/>
                    </a:cubicBezTo>
                    <a:cubicBezTo>
                      <a:pt x="35" y="96"/>
                      <a:pt x="38" y="96"/>
                      <a:pt x="40" y="95"/>
                    </a:cubicBezTo>
                    <a:close/>
                    <a:moveTo>
                      <a:pt x="78" y="112"/>
                    </a:moveTo>
                    <a:cubicBezTo>
                      <a:pt x="77" y="115"/>
                      <a:pt x="75" y="117"/>
                      <a:pt x="72" y="119"/>
                    </a:cubicBezTo>
                    <a:cubicBezTo>
                      <a:pt x="69" y="118"/>
                      <a:pt x="70" y="114"/>
                      <a:pt x="69" y="110"/>
                    </a:cubicBezTo>
                    <a:cubicBezTo>
                      <a:pt x="69" y="106"/>
                      <a:pt x="71" y="101"/>
                      <a:pt x="73" y="97"/>
                    </a:cubicBezTo>
                    <a:cubicBezTo>
                      <a:pt x="76" y="101"/>
                      <a:pt x="80" y="106"/>
                      <a:pt x="78"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9" name="文本框 58"/>
            <p:cNvSpPr txBox="1"/>
            <p:nvPr/>
          </p:nvSpPr>
          <p:spPr>
            <a:xfrm>
              <a:off x="1091436" y="2177946"/>
              <a:ext cx="1547218" cy="923330"/>
            </a:xfrm>
            <a:prstGeom prst="rect">
              <a:avLst/>
            </a:prstGeom>
            <a:noFill/>
          </p:spPr>
          <p:txBody>
            <a:bodyPr wrap="none" rtlCol="0">
              <a:spAutoFit/>
            </a:bodyPr>
            <a:lstStyle/>
            <a:p>
              <a:r>
                <a:rPr lang="zh-CN" altLang="en-US" sz="5400" b="1" dirty="0">
                  <a:solidFill>
                    <a:srgbClr val="B70321"/>
                  </a:solidFill>
                  <a:latin typeface="叶根友唐楷简" panose="02010601030101010101" pitchFamily="2" charset="-122"/>
                  <a:ea typeface="叶根友唐楷简" panose="02010601030101010101" pitchFamily="2" charset="-122"/>
                </a:rPr>
                <a:t>图片</a:t>
              </a:r>
            </a:p>
          </p:txBody>
        </p:sp>
      </p:grpSp>
      <p:grpSp>
        <p:nvGrpSpPr>
          <p:cNvPr id="61" name="组合 60"/>
          <p:cNvGrpSpPr/>
          <p:nvPr/>
        </p:nvGrpSpPr>
        <p:grpSpPr>
          <a:xfrm>
            <a:off x="2224432" y="3947635"/>
            <a:ext cx="2422988" cy="2426241"/>
            <a:chOff x="653551" y="1426491"/>
            <a:chExt cx="2422988" cy="2426241"/>
          </a:xfrm>
        </p:grpSpPr>
        <p:grpSp>
          <p:nvGrpSpPr>
            <p:cNvPr id="62" name="组合 61"/>
            <p:cNvGrpSpPr/>
            <p:nvPr/>
          </p:nvGrpSpPr>
          <p:grpSpPr>
            <a:xfrm>
              <a:off x="653551" y="1426491"/>
              <a:ext cx="2422988" cy="2426241"/>
              <a:chOff x="2551113" y="-119063"/>
              <a:chExt cx="7094538" cy="7104063"/>
            </a:xfrm>
            <a:solidFill>
              <a:srgbClr val="B70321"/>
            </a:solidFill>
          </p:grpSpPr>
          <p:sp>
            <p:nvSpPr>
              <p:cNvPr id="64" name="Freeform 29"/>
              <p:cNvSpPr>
                <a:spLocks noEditPoints="1"/>
              </p:cNvSpPr>
              <p:nvPr/>
            </p:nvSpPr>
            <p:spPr bwMode="auto">
              <a:xfrm>
                <a:off x="5851526" y="-74613"/>
                <a:ext cx="538163" cy="495300"/>
              </a:xfrm>
              <a:custGeom>
                <a:avLst/>
                <a:gdLst>
                  <a:gd name="T0" fmla="*/ 25 w 143"/>
                  <a:gd name="T1" fmla="*/ 110 h 132"/>
                  <a:gd name="T2" fmla="*/ 17 w 143"/>
                  <a:gd name="T3" fmla="*/ 52 h 132"/>
                  <a:gd name="T4" fmla="*/ 25 w 143"/>
                  <a:gd name="T5" fmla="*/ 21 h 132"/>
                  <a:gd name="T6" fmla="*/ 68 w 143"/>
                  <a:gd name="T7" fmla="*/ 0 h 132"/>
                  <a:gd name="T8" fmla="*/ 111 w 143"/>
                  <a:gd name="T9" fmla="*/ 18 h 132"/>
                  <a:gd name="T10" fmla="*/ 143 w 143"/>
                  <a:gd name="T11" fmla="*/ 62 h 132"/>
                  <a:gd name="T12" fmla="*/ 112 w 143"/>
                  <a:gd name="T13" fmla="*/ 96 h 132"/>
                  <a:gd name="T14" fmla="*/ 77 w 143"/>
                  <a:gd name="T15" fmla="*/ 122 h 132"/>
                  <a:gd name="T16" fmla="*/ 69 w 143"/>
                  <a:gd name="T17" fmla="*/ 120 h 132"/>
                  <a:gd name="T18" fmla="*/ 76 w 143"/>
                  <a:gd name="T19" fmla="*/ 105 h 132"/>
                  <a:gd name="T20" fmla="*/ 99 w 143"/>
                  <a:gd name="T21" fmla="*/ 111 h 132"/>
                  <a:gd name="T22" fmla="*/ 62 w 143"/>
                  <a:gd name="T23" fmla="*/ 51 h 132"/>
                  <a:gd name="T24" fmla="*/ 63 w 143"/>
                  <a:gd name="T25" fmla="*/ 96 h 132"/>
                  <a:gd name="T26" fmla="*/ 69 w 143"/>
                  <a:gd name="T27" fmla="*/ 101 h 132"/>
                  <a:gd name="T28" fmla="*/ 82 w 143"/>
                  <a:gd name="T29" fmla="*/ 98 h 132"/>
                  <a:gd name="T30" fmla="*/ 84 w 143"/>
                  <a:gd name="T31" fmla="*/ 95 h 132"/>
                  <a:gd name="T32" fmla="*/ 92 w 143"/>
                  <a:gd name="T33" fmla="*/ 71 h 132"/>
                  <a:gd name="T34" fmla="*/ 106 w 143"/>
                  <a:gd name="T35" fmla="*/ 111 h 132"/>
                  <a:gd name="T36" fmla="*/ 57 w 143"/>
                  <a:gd name="T37" fmla="*/ 80 h 132"/>
                  <a:gd name="T38" fmla="*/ 27 w 143"/>
                  <a:gd name="T39" fmla="*/ 79 h 132"/>
                  <a:gd name="T40" fmla="*/ 89 w 143"/>
                  <a:gd name="T41" fmla="*/ 89 h 132"/>
                  <a:gd name="T42" fmla="*/ 102 w 143"/>
                  <a:gd name="T43" fmla="*/ 103 h 132"/>
                  <a:gd name="T44" fmla="*/ 79 w 143"/>
                  <a:gd name="T45" fmla="*/ 62 h 132"/>
                  <a:gd name="T46" fmla="*/ 40 w 143"/>
                  <a:gd name="T47" fmla="*/ 72 h 132"/>
                  <a:gd name="T48" fmla="*/ 65 w 143"/>
                  <a:gd name="T49" fmla="*/ 79 h 132"/>
                  <a:gd name="T50" fmla="*/ 75 w 143"/>
                  <a:gd name="T51" fmla="*/ 95 h 132"/>
                  <a:gd name="T52" fmla="*/ 121 w 143"/>
                  <a:gd name="T53" fmla="*/ 68 h 132"/>
                  <a:gd name="T54" fmla="*/ 70 w 143"/>
                  <a:gd name="T55" fmla="*/ 54 h 132"/>
                  <a:gd name="T56" fmla="*/ 103 w 143"/>
                  <a:gd name="T57" fmla="*/ 73 h 132"/>
                  <a:gd name="T58" fmla="*/ 110 w 143"/>
                  <a:gd name="T59" fmla="*/ 84 h 132"/>
                  <a:gd name="T60" fmla="*/ 65 w 143"/>
                  <a:gd name="T61" fmla="*/ 48 h 132"/>
                  <a:gd name="T62" fmla="*/ 27 w 143"/>
                  <a:gd name="T63" fmla="*/ 73 h 132"/>
                  <a:gd name="T64" fmla="*/ 45 w 143"/>
                  <a:gd name="T65" fmla="*/ 66 h 132"/>
                  <a:gd name="T66" fmla="*/ 48 w 143"/>
                  <a:gd name="T67" fmla="*/ 47 h 132"/>
                  <a:gd name="T68" fmla="*/ 99 w 143"/>
                  <a:gd name="T69" fmla="*/ 59 h 132"/>
                  <a:gd name="T70" fmla="*/ 50 w 143"/>
                  <a:gd name="T71" fmla="*/ 67 h 132"/>
                  <a:gd name="T72" fmla="*/ 111 w 143"/>
                  <a:gd name="T73" fmla="*/ 57 h 132"/>
                  <a:gd name="T74" fmla="*/ 77 w 143"/>
                  <a:gd name="T75" fmla="*/ 46 h 132"/>
                  <a:gd name="T76" fmla="*/ 107 w 143"/>
                  <a:gd name="T77" fmla="*/ 61 h 132"/>
                  <a:gd name="T78" fmla="*/ 89 w 143"/>
                  <a:gd name="T79" fmla="*/ 56 h 132"/>
                  <a:gd name="T80" fmla="*/ 131 w 143"/>
                  <a:gd name="T81" fmla="*/ 57 h 132"/>
                  <a:gd name="T82" fmla="*/ 12 w 143"/>
                  <a:gd name="T83" fmla="*/ 38 h 132"/>
                  <a:gd name="T84" fmla="*/ 68 w 143"/>
                  <a:gd name="T85" fmla="*/ 47 h 132"/>
                  <a:gd name="T86" fmla="*/ 75 w 143"/>
                  <a:gd name="T87" fmla="*/ 36 h 132"/>
                  <a:gd name="T88" fmla="*/ 41 w 143"/>
                  <a:gd name="T89" fmla="*/ 40 h 132"/>
                  <a:gd name="T90" fmla="*/ 62 w 143"/>
                  <a:gd name="T91" fmla="*/ 41 h 132"/>
                  <a:gd name="T92" fmla="*/ 39 w 143"/>
                  <a:gd name="T93" fmla="*/ 13 h 132"/>
                  <a:gd name="T94" fmla="*/ 29 w 143"/>
                  <a:gd name="T95" fmla="*/ 7 h 132"/>
                  <a:gd name="T96" fmla="*/ 106 w 143"/>
                  <a:gd name="T97" fmla="*/ 6 h 132"/>
                  <a:gd name="T98" fmla="*/ 83 w 143"/>
                  <a:gd name="T99" fmla="*/ 30 h 132"/>
                  <a:gd name="T100" fmla="*/ 70 w 143"/>
                  <a:gd name="T101" fmla="*/ 39 h 132"/>
                  <a:gd name="T102" fmla="*/ 54 w 143"/>
                  <a:gd name="T103" fmla="*/ 39 h 132"/>
                  <a:gd name="T104" fmla="*/ 92 w 143"/>
                  <a:gd name="T105" fmla="*/ 37 h 132"/>
                  <a:gd name="T106" fmla="*/ 119 w 143"/>
                  <a:gd name="T107" fmla="*/ 24 h 132"/>
                  <a:gd name="T108" fmla="*/ 102 w 143"/>
                  <a:gd name="T109" fmla="*/ 36 h 132"/>
                  <a:gd name="T110" fmla="*/ 64 w 143"/>
                  <a:gd name="T111" fmla="*/ 2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3" h="132">
                    <a:moveTo>
                      <a:pt x="68" y="131"/>
                    </a:moveTo>
                    <a:cubicBezTo>
                      <a:pt x="66" y="126"/>
                      <a:pt x="62" y="122"/>
                      <a:pt x="58" y="118"/>
                    </a:cubicBezTo>
                    <a:cubicBezTo>
                      <a:pt x="49" y="125"/>
                      <a:pt x="49" y="125"/>
                      <a:pt x="49" y="125"/>
                    </a:cubicBezTo>
                    <a:cubicBezTo>
                      <a:pt x="47" y="124"/>
                      <a:pt x="47" y="121"/>
                      <a:pt x="46" y="120"/>
                    </a:cubicBezTo>
                    <a:cubicBezTo>
                      <a:pt x="44" y="114"/>
                      <a:pt x="41" y="110"/>
                      <a:pt x="39" y="104"/>
                    </a:cubicBezTo>
                    <a:cubicBezTo>
                      <a:pt x="34" y="107"/>
                      <a:pt x="30" y="109"/>
                      <a:pt x="25" y="110"/>
                    </a:cubicBezTo>
                    <a:cubicBezTo>
                      <a:pt x="23" y="110"/>
                      <a:pt x="23" y="108"/>
                      <a:pt x="23" y="106"/>
                    </a:cubicBezTo>
                    <a:cubicBezTo>
                      <a:pt x="20" y="98"/>
                      <a:pt x="17" y="89"/>
                      <a:pt x="20" y="81"/>
                    </a:cubicBezTo>
                    <a:cubicBezTo>
                      <a:pt x="20" y="80"/>
                      <a:pt x="20" y="80"/>
                      <a:pt x="20" y="80"/>
                    </a:cubicBezTo>
                    <a:cubicBezTo>
                      <a:pt x="13" y="81"/>
                      <a:pt x="8" y="77"/>
                      <a:pt x="2" y="78"/>
                    </a:cubicBezTo>
                    <a:cubicBezTo>
                      <a:pt x="1" y="77"/>
                      <a:pt x="1" y="77"/>
                      <a:pt x="1" y="76"/>
                    </a:cubicBezTo>
                    <a:cubicBezTo>
                      <a:pt x="8" y="69"/>
                      <a:pt x="8" y="58"/>
                      <a:pt x="17" y="52"/>
                    </a:cubicBezTo>
                    <a:cubicBezTo>
                      <a:pt x="15" y="50"/>
                      <a:pt x="11" y="50"/>
                      <a:pt x="9" y="47"/>
                    </a:cubicBezTo>
                    <a:cubicBezTo>
                      <a:pt x="6" y="45"/>
                      <a:pt x="3" y="43"/>
                      <a:pt x="0" y="41"/>
                    </a:cubicBezTo>
                    <a:cubicBezTo>
                      <a:pt x="1" y="39"/>
                      <a:pt x="1" y="39"/>
                      <a:pt x="1" y="39"/>
                    </a:cubicBezTo>
                    <a:cubicBezTo>
                      <a:pt x="7" y="34"/>
                      <a:pt x="14" y="28"/>
                      <a:pt x="22" y="26"/>
                    </a:cubicBezTo>
                    <a:cubicBezTo>
                      <a:pt x="25" y="26"/>
                      <a:pt x="25" y="26"/>
                      <a:pt x="25" y="26"/>
                    </a:cubicBezTo>
                    <a:cubicBezTo>
                      <a:pt x="26" y="24"/>
                      <a:pt x="25" y="23"/>
                      <a:pt x="25" y="21"/>
                    </a:cubicBezTo>
                    <a:cubicBezTo>
                      <a:pt x="26" y="16"/>
                      <a:pt x="27" y="11"/>
                      <a:pt x="26" y="5"/>
                    </a:cubicBezTo>
                    <a:cubicBezTo>
                      <a:pt x="28" y="3"/>
                      <a:pt x="31" y="6"/>
                      <a:pt x="33" y="5"/>
                    </a:cubicBezTo>
                    <a:cubicBezTo>
                      <a:pt x="42" y="6"/>
                      <a:pt x="50" y="9"/>
                      <a:pt x="55" y="17"/>
                    </a:cubicBezTo>
                    <a:cubicBezTo>
                      <a:pt x="56" y="17"/>
                      <a:pt x="56" y="17"/>
                      <a:pt x="56" y="17"/>
                    </a:cubicBezTo>
                    <a:cubicBezTo>
                      <a:pt x="58" y="11"/>
                      <a:pt x="64" y="6"/>
                      <a:pt x="68" y="1"/>
                    </a:cubicBezTo>
                    <a:cubicBezTo>
                      <a:pt x="68" y="0"/>
                      <a:pt x="68" y="0"/>
                      <a:pt x="68" y="0"/>
                    </a:cubicBezTo>
                    <a:cubicBezTo>
                      <a:pt x="74" y="3"/>
                      <a:pt x="80" y="8"/>
                      <a:pt x="82" y="14"/>
                    </a:cubicBezTo>
                    <a:cubicBezTo>
                      <a:pt x="87" y="11"/>
                      <a:pt x="92" y="7"/>
                      <a:pt x="98" y="6"/>
                    </a:cubicBezTo>
                    <a:cubicBezTo>
                      <a:pt x="107" y="3"/>
                      <a:pt x="107" y="3"/>
                      <a:pt x="107" y="3"/>
                    </a:cubicBezTo>
                    <a:cubicBezTo>
                      <a:pt x="108" y="4"/>
                      <a:pt x="108" y="4"/>
                      <a:pt x="108" y="4"/>
                    </a:cubicBezTo>
                    <a:cubicBezTo>
                      <a:pt x="109" y="9"/>
                      <a:pt x="109" y="13"/>
                      <a:pt x="109" y="18"/>
                    </a:cubicBezTo>
                    <a:cubicBezTo>
                      <a:pt x="109" y="19"/>
                      <a:pt x="110" y="19"/>
                      <a:pt x="111" y="18"/>
                    </a:cubicBezTo>
                    <a:cubicBezTo>
                      <a:pt x="119" y="16"/>
                      <a:pt x="127" y="19"/>
                      <a:pt x="133" y="22"/>
                    </a:cubicBezTo>
                    <a:cubicBezTo>
                      <a:pt x="134" y="22"/>
                      <a:pt x="135" y="22"/>
                      <a:pt x="135" y="23"/>
                    </a:cubicBezTo>
                    <a:cubicBezTo>
                      <a:pt x="134" y="26"/>
                      <a:pt x="131" y="28"/>
                      <a:pt x="130" y="31"/>
                    </a:cubicBezTo>
                    <a:cubicBezTo>
                      <a:pt x="128" y="33"/>
                      <a:pt x="126" y="36"/>
                      <a:pt x="124" y="38"/>
                    </a:cubicBezTo>
                    <a:cubicBezTo>
                      <a:pt x="126" y="40"/>
                      <a:pt x="128" y="42"/>
                      <a:pt x="130" y="43"/>
                    </a:cubicBezTo>
                    <a:cubicBezTo>
                      <a:pt x="136" y="49"/>
                      <a:pt x="138" y="56"/>
                      <a:pt x="143" y="62"/>
                    </a:cubicBezTo>
                    <a:cubicBezTo>
                      <a:pt x="138" y="64"/>
                      <a:pt x="134" y="65"/>
                      <a:pt x="130" y="66"/>
                    </a:cubicBezTo>
                    <a:cubicBezTo>
                      <a:pt x="124" y="67"/>
                      <a:pt x="124" y="67"/>
                      <a:pt x="124" y="67"/>
                    </a:cubicBezTo>
                    <a:cubicBezTo>
                      <a:pt x="123" y="70"/>
                      <a:pt x="125" y="73"/>
                      <a:pt x="126" y="76"/>
                    </a:cubicBezTo>
                    <a:cubicBezTo>
                      <a:pt x="126" y="82"/>
                      <a:pt x="127" y="87"/>
                      <a:pt x="128" y="92"/>
                    </a:cubicBezTo>
                    <a:cubicBezTo>
                      <a:pt x="128" y="93"/>
                      <a:pt x="128" y="93"/>
                      <a:pt x="128" y="93"/>
                    </a:cubicBezTo>
                    <a:cubicBezTo>
                      <a:pt x="123" y="94"/>
                      <a:pt x="118" y="96"/>
                      <a:pt x="112" y="96"/>
                    </a:cubicBezTo>
                    <a:cubicBezTo>
                      <a:pt x="112" y="98"/>
                      <a:pt x="112" y="100"/>
                      <a:pt x="111" y="102"/>
                    </a:cubicBezTo>
                    <a:cubicBezTo>
                      <a:pt x="111" y="106"/>
                      <a:pt x="109" y="110"/>
                      <a:pt x="108" y="114"/>
                    </a:cubicBezTo>
                    <a:cubicBezTo>
                      <a:pt x="106" y="115"/>
                      <a:pt x="104" y="112"/>
                      <a:pt x="102" y="112"/>
                    </a:cubicBezTo>
                    <a:cubicBezTo>
                      <a:pt x="98" y="117"/>
                      <a:pt x="95" y="122"/>
                      <a:pt x="90" y="125"/>
                    </a:cubicBezTo>
                    <a:cubicBezTo>
                      <a:pt x="86" y="125"/>
                      <a:pt x="82" y="121"/>
                      <a:pt x="79" y="118"/>
                    </a:cubicBezTo>
                    <a:cubicBezTo>
                      <a:pt x="78" y="118"/>
                      <a:pt x="78" y="121"/>
                      <a:pt x="77" y="122"/>
                    </a:cubicBezTo>
                    <a:cubicBezTo>
                      <a:pt x="74" y="125"/>
                      <a:pt x="72" y="129"/>
                      <a:pt x="69" y="132"/>
                    </a:cubicBezTo>
                    <a:cubicBezTo>
                      <a:pt x="68" y="131"/>
                      <a:pt x="68" y="131"/>
                      <a:pt x="68" y="131"/>
                    </a:cubicBezTo>
                    <a:close/>
                    <a:moveTo>
                      <a:pt x="69" y="127"/>
                    </a:moveTo>
                    <a:cubicBezTo>
                      <a:pt x="67" y="123"/>
                      <a:pt x="62" y="120"/>
                      <a:pt x="60" y="115"/>
                    </a:cubicBezTo>
                    <a:cubicBezTo>
                      <a:pt x="61" y="115"/>
                      <a:pt x="62" y="113"/>
                      <a:pt x="63" y="113"/>
                    </a:cubicBezTo>
                    <a:cubicBezTo>
                      <a:pt x="65" y="116"/>
                      <a:pt x="67" y="118"/>
                      <a:pt x="69" y="120"/>
                    </a:cubicBezTo>
                    <a:cubicBezTo>
                      <a:pt x="70" y="120"/>
                      <a:pt x="70" y="120"/>
                      <a:pt x="70" y="120"/>
                    </a:cubicBezTo>
                    <a:cubicBezTo>
                      <a:pt x="72" y="117"/>
                      <a:pt x="73" y="114"/>
                      <a:pt x="74" y="111"/>
                    </a:cubicBezTo>
                    <a:cubicBezTo>
                      <a:pt x="75" y="112"/>
                      <a:pt x="76" y="114"/>
                      <a:pt x="77" y="115"/>
                    </a:cubicBezTo>
                    <a:cubicBezTo>
                      <a:pt x="75" y="120"/>
                      <a:pt x="73" y="124"/>
                      <a:pt x="69" y="127"/>
                    </a:cubicBezTo>
                    <a:cubicBezTo>
                      <a:pt x="69" y="127"/>
                      <a:pt x="69" y="127"/>
                      <a:pt x="69" y="127"/>
                    </a:cubicBezTo>
                    <a:close/>
                    <a:moveTo>
                      <a:pt x="76" y="105"/>
                    </a:moveTo>
                    <a:cubicBezTo>
                      <a:pt x="76" y="103"/>
                      <a:pt x="78" y="102"/>
                      <a:pt x="78" y="101"/>
                    </a:cubicBezTo>
                    <a:cubicBezTo>
                      <a:pt x="79" y="103"/>
                      <a:pt x="80" y="105"/>
                      <a:pt x="81" y="108"/>
                    </a:cubicBezTo>
                    <a:cubicBezTo>
                      <a:pt x="83" y="111"/>
                      <a:pt x="85" y="115"/>
                      <a:pt x="88" y="117"/>
                    </a:cubicBezTo>
                    <a:cubicBezTo>
                      <a:pt x="89" y="117"/>
                      <a:pt x="89" y="116"/>
                      <a:pt x="91" y="116"/>
                    </a:cubicBezTo>
                    <a:cubicBezTo>
                      <a:pt x="93" y="114"/>
                      <a:pt x="94" y="112"/>
                      <a:pt x="96" y="109"/>
                    </a:cubicBezTo>
                    <a:cubicBezTo>
                      <a:pt x="97" y="109"/>
                      <a:pt x="98" y="110"/>
                      <a:pt x="99" y="111"/>
                    </a:cubicBezTo>
                    <a:cubicBezTo>
                      <a:pt x="97" y="116"/>
                      <a:pt x="94" y="119"/>
                      <a:pt x="89" y="122"/>
                    </a:cubicBezTo>
                    <a:cubicBezTo>
                      <a:pt x="82" y="120"/>
                      <a:pt x="77" y="112"/>
                      <a:pt x="76" y="105"/>
                    </a:cubicBezTo>
                    <a:close/>
                    <a:moveTo>
                      <a:pt x="50" y="120"/>
                    </a:moveTo>
                    <a:cubicBezTo>
                      <a:pt x="46" y="113"/>
                      <a:pt x="42" y="106"/>
                      <a:pt x="40" y="98"/>
                    </a:cubicBezTo>
                    <a:cubicBezTo>
                      <a:pt x="38" y="87"/>
                      <a:pt x="47" y="78"/>
                      <a:pt x="52" y="69"/>
                    </a:cubicBezTo>
                    <a:cubicBezTo>
                      <a:pt x="56" y="63"/>
                      <a:pt x="56" y="55"/>
                      <a:pt x="62" y="51"/>
                    </a:cubicBezTo>
                    <a:cubicBezTo>
                      <a:pt x="64" y="51"/>
                      <a:pt x="63" y="53"/>
                      <a:pt x="63" y="54"/>
                    </a:cubicBezTo>
                    <a:cubicBezTo>
                      <a:pt x="59" y="58"/>
                      <a:pt x="59" y="58"/>
                      <a:pt x="59" y="58"/>
                    </a:cubicBezTo>
                    <a:cubicBezTo>
                      <a:pt x="58" y="71"/>
                      <a:pt x="50" y="80"/>
                      <a:pt x="45" y="92"/>
                    </a:cubicBezTo>
                    <a:cubicBezTo>
                      <a:pt x="42" y="100"/>
                      <a:pt x="47" y="107"/>
                      <a:pt x="50" y="114"/>
                    </a:cubicBezTo>
                    <a:cubicBezTo>
                      <a:pt x="51" y="115"/>
                      <a:pt x="52" y="114"/>
                      <a:pt x="53" y="113"/>
                    </a:cubicBezTo>
                    <a:cubicBezTo>
                      <a:pt x="58" y="108"/>
                      <a:pt x="62" y="102"/>
                      <a:pt x="63" y="96"/>
                    </a:cubicBezTo>
                    <a:cubicBezTo>
                      <a:pt x="64" y="96"/>
                      <a:pt x="66" y="97"/>
                      <a:pt x="66" y="98"/>
                    </a:cubicBezTo>
                    <a:cubicBezTo>
                      <a:pt x="65" y="108"/>
                      <a:pt x="57" y="114"/>
                      <a:pt x="51" y="120"/>
                    </a:cubicBezTo>
                    <a:cubicBezTo>
                      <a:pt x="50" y="120"/>
                      <a:pt x="50" y="120"/>
                      <a:pt x="50" y="120"/>
                    </a:cubicBezTo>
                    <a:close/>
                    <a:moveTo>
                      <a:pt x="64" y="111"/>
                    </a:moveTo>
                    <a:cubicBezTo>
                      <a:pt x="64" y="110"/>
                      <a:pt x="64" y="110"/>
                      <a:pt x="64" y="110"/>
                    </a:cubicBezTo>
                    <a:cubicBezTo>
                      <a:pt x="67" y="107"/>
                      <a:pt x="67" y="104"/>
                      <a:pt x="69" y="101"/>
                    </a:cubicBezTo>
                    <a:cubicBezTo>
                      <a:pt x="71" y="101"/>
                      <a:pt x="72" y="103"/>
                      <a:pt x="73" y="104"/>
                    </a:cubicBezTo>
                    <a:cubicBezTo>
                      <a:pt x="74" y="108"/>
                      <a:pt x="72" y="112"/>
                      <a:pt x="71" y="116"/>
                    </a:cubicBezTo>
                    <a:cubicBezTo>
                      <a:pt x="69" y="118"/>
                      <a:pt x="69" y="118"/>
                      <a:pt x="69" y="118"/>
                    </a:cubicBezTo>
                    <a:cubicBezTo>
                      <a:pt x="67" y="116"/>
                      <a:pt x="65" y="113"/>
                      <a:pt x="64" y="111"/>
                    </a:cubicBezTo>
                    <a:close/>
                    <a:moveTo>
                      <a:pt x="81" y="99"/>
                    </a:moveTo>
                    <a:cubicBezTo>
                      <a:pt x="81" y="98"/>
                      <a:pt x="81" y="98"/>
                      <a:pt x="82" y="98"/>
                    </a:cubicBezTo>
                    <a:cubicBezTo>
                      <a:pt x="83" y="99"/>
                      <a:pt x="84" y="101"/>
                      <a:pt x="86" y="102"/>
                    </a:cubicBezTo>
                    <a:cubicBezTo>
                      <a:pt x="88" y="105"/>
                      <a:pt x="91" y="106"/>
                      <a:pt x="94" y="108"/>
                    </a:cubicBezTo>
                    <a:cubicBezTo>
                      <a:pt x="93" y="111"/>
                      <a:pt x="91" y="113"/>
                      <a:pt x="89" y="115"/>
                    </a:cubicBezTo>
                    <a:cubicBezTo>
                      <a:pt x="85" y="110"/>
                      <a:pt x="81" y="105"/>
                      <a:pt x="81" y="99"/>
                    </a:cubicBezTo>
                    <a:close/>
                    <a:moveTo>
                      <a:pt x="97" y="106"/>
                    </a:moveTo>
                    <a:cubicBezTo>
                      <a:pt x="92" y="104"/>
                      <a:pt x="86" y="101"/>
                      <a:pt x="84" y="95"/>
                    </a:cubicBezTo>
                    <a:cubicBezTo>
                      <a:pt x="87" y="91"/>
                      <a:pt x="87" y="91"/>
                      <a:pt x="87" y="91"/>
                    </a:cubicBezTo>
                    <a:cubicBezTo>
                      <a:pt x="88" y="92"/>
                      <a:pt x="88" y="94"/>
                      <a:pt x="89" y="95"/>
                    </a:cubicBezTo>
                    <a:cubicBezTo>
                      <a:pt x="93" y="100"/>
                      <a:pt x="98" y="104"/>
                      <a:pt x="104" y="106"/>
                    </a:cubicBezTo>
                    <a:cubicBezTo>
                      <a:pt x="104" y="105"/>
                      <a:pt x="104" y="105"/>
                      <a:pt x="104" y="105"/>
                    </a:cubicBezTo>
                    <a:cubicBezTo>
                      <a:pt x="105" y="100"/>
                      <a:pt x="104" y="94"/>
                      <a:pt x="104" y="89"/>
                    </a:cubicBezTo>
                    <a:cubicBezTo>
                      <a:pt x="103" y="81"/>
                      <a:pt x="96" y="77"/>
                      <a:pt x="92" y="71"/>
                    </a:cubicBezTo>
                    <a:cubicBezTo>
                      <a:pt x="86" y="65"/>
                      <a:pt x="85" y="57"/>
                      <a:pt x="78" y="51"/>
                    </a:cubicBezTo>
                    <a:cubicBezTo>
                      <a:pt x="77" y="50"/>
                      <a:pt x="77" y="50"/>
                      <a:pt x="77" y="48"/>
                    </a:cubicBezTo>
                    <a:cubicBezTo>
                      <a:pt x="79" y="47"/>
                      <a:pt x="80" y="49"/>
                      <a:pt x="82" y="50"/>
                    </a:cubicBezTo>
                    <a:cubicBezTo>
                      <a:pt x="87" y="56"/>
                      <a:pt x="90" y="64"/>
                      <a:pt x="96" y="70"/>
                    </a:cubicBezTo>
                    <a:cubicBezTo>
                      <a:pt x="105" y="76"/>
                      <a:pt x="110" y="85"/>
                      <a:pt x="109" y="95"/>
                    </a:cubicBezTo>
                    <a:cubicBezTo>
                      <a:pt x="109" y="101"/>
                      <a:pt x="109" y="106"/>
                      <a:pt x="106" y="111"/>
                    </a:cubicBezTo>
                    <a:cubicBezTo>
                      <a:pt x="103" y="110"/>
                      <a:pt x="100" y="108"/>
                      <a:pt x="97" y="106"/>
                    </a:cubicBezTo>
                    <a:close/>
                    <a:moveTo>
                      <a:pt x="51" y="112"/>
                    </a:moveTo>
                    <a:cubicBezTo>
                      <a:pt x="48" y="106"/>
                      <a:pt x="45" y="100"/>
                      <a:pt x="47" y="93"/>
                    </a:cubicBezTo>
                    <a:cubicBezTo>
                      <a:pt x="49" y="84"/>
                      <a:pt x="56" y="77"/>
                      <a:pt x="59" y="67"/>
                    </a:cubicBezTo>
                    <a:cubicBezTo>
                      <a:pt x="60" y="64"/>
                      <a:pt x="60" y="61"/>
                      <a:pt x="62" y="59"/>
                    </a:cubicBezTo>
                    <a:cubicBezTo>
                      <a:pt x="63" y="66"/>
                      <a:pt x="57" y="73"/>
                      <a:pt x="57" y="80"/>
                    </a:cubicBezTo>
                    <a:cubicBezTo>
                      <a:pt x="57" y="85"/>
                      <a:pt x="59" y="90"/>
                      <a:pt x="61" y="93"/>
                    </a:cubicBezTo>
                    <a:cubicBezTo>
                      <a:pt x="61" y="101"/>
                      <a:pt x="57" y="106"/>
                      <a:pt x="52" y="112"/>
                    </a:cubicBezTo>
                    <a:cubicBezTo>
                      <a:pt x="51" y="112"/>
                      <a:pt x="51" y="112"/>
                      <a:pt x="51" y="112"/>
                    </a:cubicBezTo>
                    <a:close/>
                    <a:moveTo>
                      <a:pt x="26" y="107"/>
                    </a:moveTo>
                    <a:cubicBezTo>
                      <a:pt x="23" y="99"/>
                      <a:pt x="19" y="89"/>
                      <a:pt x="23" y="80"/>
                    </a:cubicBezTo>
                    <a:cubicBezTo>
                      <a:pt x="24" y="79"/>
                      <a:pt x="26" y="80"/>
                      <a:pt x="27" y="79"/>
                    </a:cubicBezTo>
                    <a:cubicBezTo>
                      <a:pt x="28" y="81"/>
                      <a:pt x="26" y="83"/>
                      <a:pt x="26" y="84"/>
                    </a:cubicBezTo>
                    <a:cubicBezTo>
                      <a:pt x="25" y="90"/>
                      <a:pt x="26" y="96"/>
                      <a:pt x="30" y="101"/>
                    </a:cubicBezTo>
                    <a:cubicBezTo>
                      <a:pt x="32" y="100"/>
                      <a:pt x="34" y="99"/>
                      <a:pt x="37" y="97"/>
                    </a:cubicBezTo>
                    <a:cubicBezTo>
                      <a:pt x="37" y="98"/>
                      <a:pt x="38" y="100"/>
                      <a:pt x="38" y="101"/>
                    </a:cubicBezTo>
                    <a:cubicBezTo>
                      <a:pt x="35" y="105"/>
                      <a:pt x="30" y="106"/>
                      <a:pt x="26" y="107"/>
                    </a:cubicBezTo>
                    <a:close/>
                    <a:moveTo>
                      <a:pt x="89" y="89"/>
                    </a:moveTo>
                    <a:cubicBezTo>
                      <a:pt x="89" y="86"/>
                      <a:pt x="90" y="83"/>
                      <a:pt x="90" y="80"/>
                    </a:cubicBezTo>
                    <a:cubicBezTo>
                      <a:pt x="88" y="74"/>
                      <a:pt x="88" y="74"/>
                      <a:pt x="88" y="74"/>
                    </a:cubicBezTo>
                    <a:cubicBezTo>
                      <a:pt x="85" y="68"/>
                      <a:pt x="81" y="62"/>
                      <a:pt x="80" y="56"/>
                    </a:cubicBezTo>
                    <a:cubicBezTo>
                      <a:pt x="83" y="58"/>
                      <a:pt x="83" y="62"/>
                      <a:pt x="85" y="65"/>
                    </a:cubicBezTo>
                    <a:cubicBezTo>
                      <a:pt x="88" y="71"/>
                      <a:pt x="94" y="77"/>
                      <a:pt x="99" y="82"/>
                    </a:cubicBezTo>
                    <a:cubicBezTo>
                      <a:pt x="102" y="88"/>
                      <a:pt x="104" y="96"/>
                      <a:pt x="102" y="103"/>
                    </a:cubicBezTo>
                    <a:cubicBezTo>
                      <a:pt x="96" y="101"/>
                      <a:pt x="90" y="95"/>
                      <a:pt x="89" y="89"/>
                    </a:cubicBezTo>
                    <a:close/>
                    <a:moveTo>
                      <a:pt x="65" y="93"/>
                    </a:moveTo>
                    <a:cubicBezTo>
                      <a:pt x="53" y="82"/>
                      <a:pt x="66" y="69"/>
                      <a:pt x="65" y="57"/>
                    </a:cubicBezTo>
                    <a:cubicBezTo>
                      <a:pt x="65" y="54"/>
                      <a:pt x="65" y="51"/>
                      <a:pt x="68" y="49"/>
                    </a:cubicBezTo>
                    <a:cubicBezTo>
                      <a:pt x="70" y="49"/>
                      <a:pt x="72" y="49"/>
                      <a:pt x="74" y="49"/>
                    </a:cubicBezTo>
                    <a:cubicBezTo>
                      <a:pt x="77" y="53"/>
                      <a:pt x="78" y="58"/>
                      <a:pt x="79" y="62"/>
                    </a:cubicBezTo>
                    <a:cubicBezTo>
                      <a:pt x="83" y="70"/>
                      <a:pt x="91" y="78"/>
                      <a:pt x="86" y="87"/>
                    </a:cubicBezTo>
                    <a:cubicBezTo>
                      <a:pt x="83" y="92"/>
                      <a:pt x="79" y="97"/>
                      <a:pt x="75" y="101"/>
                    </a:cubicBezTo>
                    <a:cubicBezTo>
                      <a:pt x="71" y="100"/>
                      <a:pt x="68" y="96"/>
                      <a:pt x="65" y="93"/>
                    </a:cubicBezTo>
                    <a:close/>
                    <a:moveTo>
                      <a:pt x="30" y="98"/>
                    </a:moveTo>
                    <a:cubicBezTo>
                      <a:pt x="28" y="93"/>
                      <a:pt x="26" y="87"/>
                      <a:pt x="29" y="82"/>
                    </a:cubicBezTo>
                    <a:cubicBezTo>
                      <a:pt x="31" y="77"/>
                      <a:pt x="36" y="76"/>
                      <a:pt x="40" y="72"/>
                    </a:cubicBezTo>
                    <a:cubicBezTo>
                      <a:pt x="42" y="70"/>
                      <a:pt x="42" y="70"/>
                      <a:pt x="42" y="70"/>
                    </a:cubicBezTo>
                    <a:cubicBezTo>
                      <a:pt x="43" y="72"/>
                      <a:pt x="44" y="75"/>
                      <a:pt x="43" y="77"/>
                    </a:cubicBezTo>
                    <a:cubicBezTo>
                      <a:pt x="40" y="83"/>
                      <a:pt x="37" y="89"/>
                      <a:pt x="37" y="95"/>
                    </a:cubicBezTo>
                    <a:cubicBezTo>
                      <a:pt x="34" y="96"/>
                      <a:pt x="33" y="99"/>
                      <a:pt x="30" y="98"/>
                    </a:cubicBezTo>
                    <a:close/>
                    <a:moveTo>
                      <a:pt x="67" y="86"/>
                    </a:moveTo>
                    <a:cubicBezTo>
                      <a:pt x="65" y="79"/>
                      <a:pt x="65" y="79"/>
                      <a:pt x="65" y="79"/>
                    </a:cubicBezTo>
                    <a:cubicBezTo>
                      <a:pt x="65" y="74"/>
                      <a:pt x="66" y="70"/>
                      <a:pt x="68" y="65"/>
                    </a:cubicBezTo>
                    <a:cubicBezTo>
                      <a:pt x="69" y="61"/>
                      <a:pt x="66" y="55"/>
                      <a:pt x="70" y="52"/>
                    </a:cubicBezTo>
                    <a:cubicBezTo>
                      <a:pt x="72" y="51"/>
                      <a:pt x="73" y="54"/>
                      <a:pt x="74" y="55"/>
                    </a:cubicBezTo>
                    <a:cubicBezTo>
                      <a:pt x="75" y="61"/>
                      <a:pt x="77" y="66"/>
                      <a:pt x="80" y="71"/>
                    </a:cubicBezTo>
                    <a:cubicBezTo>
                      <a:pt x="82" y="75"/>
                      <a:pt x="80" y="81"/>
                      <a:pt x="80" y="85"/>
                    </a:cubicBezTo>
                    <a:cubicBezTo>
                      <a:pt x="78" y="88"/>
                      <a:pt x="76" y="92"/>
                      <a:pt x="75" y="95"/>
                    </a:cubicBezTo>
                    <a:cubicBezTo>
                      <a:pt x="71" y="93"/>
                      <a:pt x="69" y="90"/>
                      <a:pt x="67" y="86"/>
                    </a:cubicBezTo>
                    <a:close/>
                    <a:moveTo>
                      <a:pt x="112" y="92"/>
                    </a:moveTo>
                    <a:cubicBezTo>
                      <a:pt x="112" y="91"/>
                      <a:pt x="111" y="88"/>
                      <a:pt x="112" y="88"/>
                    </a:cubicBezTo>
                    <a:cubicBezTo>
                      <a:pt x="115" y="88"/>
                      <a:pt x="118" y="89"/>
                      <a:pt x="120" y="87"/>
                    </a:cubicBezTo>
                    <a:cubicBezTo>
                      <a:pt x="120" y="80"/>
                      <a:pt x="119" y="74"/>
                      <a:pt x="117" y="68"/>
                    </a:cubicBezTo>
                    <a:cubicBezTo>
                      <a:pt x="118" y="67"/>
                      <a:pt x="120" y="67"/>
                      <a:pt x="121" y="68"/>
                    </a:cubicBezTo>
                    <a:cubicBezTo>
                      <a:pt x="124" y="75"/>
                      <a:pt x="124" y="84"/>
                      <a:pt x="125" y="91"/>
                    </a:cubicBezTo>
                    <a:cubicBezTo>
                      <a:pt x="121" y="93"/>
                      <a:pt x="117" y="94"/>
                      <a:pt x="112" y="93"/>
                    </a:cubicBezTo>
                    <a:cubicBezTo>
                      <a:pt x="112" y="92"/>
                      <a:pt x="112" y="92"/>
                      <a:pt x="112" y="92"/>
                    </a:cubicBezTo>
                    <a:close/>
                    <a:moveTo>
                      <a:pt x="68" y="84"/>
                    </a:moveTo>
                    <a:cubicBezTo>
                      <a:pt x="64" y="77"/>
                      <a:pt x="68" y="70"/>
                      <a:pt x="70" y="63"/>
                    </a:cubicBezTo>
                    <a:cubicBezTo>
                      <a:pt x="70" y="60"/>
                      <a:pt x="69" y="57"/>
                      <a:pt x="70" y="54"/>
                    </a:cubicBezTo>
                    <a:cubicBezTo>
                      <a:pt x="74" y="56"/>
                      <a:pt x="73" y="61"/>
                      <a:pt x="74" y="64"/>
                    </a:cubicBezTo>
                    <a:cubicBezTo>
                      <a:pt x="77" y="70"/>
                      <a:pt x="80" y="75"/>
                      <a:pt x="79" y="81"/>
                    </a:cubicBezTo>
                    <a:cubicBezTo>
                      <a:pt x="78" y="85"/>
                      <a:pt x="75" y="88"/>
                      <a:pt x="74" y="92"/>
                    </a:cubicBezTo>
                    <a:cubicBezTo>
                      <a:pt x="71" y="91"/>
                      <a:pt x="70" y="87"/>
                      <a:pt x="68" y="84"/>
                    </a:cubicBezTo>
                    <a:close/>
                    <a:moveTo>
                      <a:pt x="110" y="84"/>
                    </a:moveTo>
                    <a:cubicBezTo>
                      <a:pt x="109" y="80"/>
                      <a:pt x="106" y="76"/>
                      <a:pt x="103" y="73"/>
                    </a:cubicBezTo>
                    <a:cubicBezTo>
                      <a:pt x="104" y="69"/>
                      <a:pt x="102" y="65"/>
                      <a:pt x="102" y="61"/>
                    </a:cubicBezTo>
                    <a:cubicBezTo>
                      <a:pt x="102" y="61"/>
                      <a:pt x="102" y="61"/>
                      <a:pt x="102" y="61"/>
                    </a:cubicBezTo>
                    <a:cubicBezTo>
                      <a:pt x="106" y="63"/>
                      <a:pt x="109" y="65"/>
                      <a:pt x="113" y="66"/>
                    </a:cubicBezTo>
                    <a:cubicBezTo>
                      <a:pt x="117" y="72"/>
                      <a:pt x="118" y="79"/>
                      <a:pt x="118" y="86"/>
                    </a:cubicBezTo>
                    <a:cubicBezTo>
                      <a:pt x="117" y="87"/>
                      <a:pt x="113" y="87"/>
                      <a:pt x="112" y="86"/>
                    </a:cubicBezTo>
                    <a:cubicBezTo>
                      <a:pt x="110" y="84"/>
                      <a:pt x="110" y="84"/>
                      <a:pt x="110" y="84"/>
                    </a:cubicBezTo>
                    <a:close/>
                    <a:moveTo>
                      <a:pt x="6" y="75"/>
                    </a:moveTo>
                    <a:cubicBezTo>
                      <a:pt x="6" y="74"/>
                      <a:pt x="6" y="74"/>
                      <a:pt x="6" y="74"/>
                    </a:cubicBezTo>
                    <a:cubicBezTo>
                      <a:pt x="10" y="69"/>
                      <a:pt x="11" y="61"/>
                      <a:pt x="16" y="57"/>
                    </a:cubicBezTo>
                    <a:cubicBezTo>
                      <a:pt x="20" y="53"/>
                      <a:pt x="25" y="52"/>
                      <a:pt x="30" y="50"/>
                    </a:cubicBezTo>
                    <a:cubicBezTo>
                      <a:pt x="37" y="45"/>
                      <a:pt x="46" y="40"/>
                      <a:pt x="56" y="42"/>
                    </a:cubicBezTo>
                    <a:cubicBezTo>
                      <a:pt x="59" y="43"/>
                      <a:pt x="62" y="45"/>
                      <a:pt x="65" y="48"/>
                    </a:cubicBezTo>
                    <a:cubicBezTo>
                      <a:pt x="64" y="48"/>
                      <a:pt x="62" y="49"/>
                      <a:pt x="61" y="49"/>
                    </a:cubicBezTo>
                    <a:cubicBezTo>
                      <a:pt x="56" y="46"/>
                      <a:pt x="50" y="45"/>
                      <a:pt x="45" y="46"/>
                    </a:cubicBezTo>
                    <a:cubicBezTo>
                      <a:pt x="40" y="48"/>
                      <a:pt x="36" y="52"/>
                      <a:pt x="31" y="54"/>
                    </a:cubicBezTo>
                    <a:cubicBezTo>
                      <a:pt x="25" y="56"/>
                      <a:pt x="18" y="59"/>
                      <a:pt x="15" y="65"/>
                    </a:cubicBezTo>
                    <a:cubicBezTo>
                      <a:pt x="14" y="67"/>
                      <a:pt x="13" y="69"/>
                      <a:pt x="12" y="72"/>
                    </a:cubicBezTo>
                    <a:cubicBezTo>
                      <a:pt x="16" y="74"/>
                      <a:pt x="22" y="75"/>
                      <a:pt x="27" y="73"/>
                    </a:cubicBezTo>
                    <a:cubicBezTo>
                      <a:pt x="37" y="67"/>
                      <a:pt x="44" y="54"/>
                      <a:pt x="56" y="52"/>
                    </a:cubicBezTo>
                    <a:cubicBezTo>
                      <a:pt x="57" y="52"/>
                      <a:pt x="57" y="52"/>
                      <a:pt x="57" y="52"/>
                    </a:cubicBezTo>
                    <a:cubicBezTo>
                      <a:pt x="56" y="56"/>
                      <a:pt x="52" y="56"/>
                      <a:pt x="49" y="59"/>
                    </a:cubicBezTo>
                    <a:cubicBezTo>
                      <a:pt x="43" y="64"/>
                      <a:pt x="38" y="72"/>
                      <a:pt x="30" y="76"/>
                    </a:cubicBezTo>
                    <a:cubicBezTo>
                      <a:pt x="22" y="79"/>
                      <a:pt x="13" y="77"/>
                      <a:pt x="6" y="75"/>
                    </a:cubicBezTo>
                    <a:close/>
                    <a:moveTo>
                      <a:pt x="45" y="66"/>
                    </a:moveTo>
                    <a:cubicBezTo>
                      <a:pt x="46" y="66"/>
                      <a:pt x="46" y="65"/>
                      <a:pt x="47" y="65"/>
                    </a:cubicBezTo>
                    <a:cubicBezTo>
                      <a:pt x="47" y="68"/>
                      <a:pt x="50" y="72"/>
                      <a:pt x="46" y="74"/>
                    </a:cubicBezTo>
                    <a:cubicBezTo>
                      <a:pt x="45" y="72"/>
                      <a:pt x="45" y="69"/>
                      <a:pt x="45" y="66"/>
                    </a:cubicBezTo>
                    <a:close/>
                    <a:moveTo>
                      <a:pt x="14" y="71"/>
                    </a:moveTo>
                    <a:cubicBezTo>
                      <a:pt x="16" y="66"/>
                      <a:pt x="20" y="60"/>
                      <a:pt x="25" y="58"/>
                    </a:cubicBezTo>
                    <a:cubicBezTo>
                      <a:pt x="34" y="57"/>
                      <a:pt x="40" y="49"/>
                      <a:pt x="48" y="47"/>
                    </a:cubicBezTo>
                    <a:cubicBezTo>
                      <a:pt x="52" y="47"/>
                      <a:pt x="55" y="48"/>
                      <a:pt x="58" y="50"/>
                    </a:cubicBezTo>
                    <a:cubicBezTo>
                      <a:pt x="54" y="49"/>
                      <a:pt x="51" y="51"/>
                      <a:pt x="47" y="53"/>
                    </a:cubicBezTo>
                    <a:cubicBezTo>
                      <a:pt x="37" y="60"/>
                      <a:pt x="29" y="77"/>
                      <a:pt x="14" y="71"/>
                    </a:cubicBezTo>
                    <a:close/>
                    <a:moveTo>
                      <a:pt x="97" y="61"/>
                    </a:moveTo>
                    <a:cubicBezTo>
                      <a:pt x="97" y="59"/>
                      <a:pt x="96" y="59"/>
                      <a:pt x="96" y="57"/>
                    </a:cubicBezTo>
                    <a:cubicBezTo>
                      <a:pt x="97" y="57"/>
                      <a:pt x="99" y="58"/>
                      <a:pt x="99" y="59"/>
                    </a:cubicBezTo>
                    <a:cubicBezTo>
                      <a:pt x="101" y="63"/>
                      <a:pt x="101" y="68"/>
                      <a:pt x="101" y="71"/>
                    </a:cubicBezTo>
                    <a:cubicBezTo>
                      <a:pt x="97" y="69"/>
                      <a:pt x="98" y="64"/>
                      <a:pt x="97" y="61"/>
                    </a:cubicBezTo>
                    <a:close/>
                    <a:moveTo>
                      <a:pt x="49" y="65"/>
                    </a:moveTo>
                    <a:cubicBezTo>
                      <a:pt x="49" y="62"/>
                      <a:pt x="51" y="61"/>
                      <a:pt x="53" y="59"/>
                    </a:cubicBezTo>
                    <a:cubicBezTo>
                      <a:pt x="54" y="61"/>
                      <a:pt x="53" y="63"/>
                      <a:pt x="52" y="65"/>
                    </a:cubicBezTo>
                    <a:cubicBezTo>
                      <a:pt x="51" y="66"/>
                      <a:pt x="51" y="67"/>
                      <a:pt x="50" y="67"/>
                    </a:cubicBezTo>
                    <a:cubicBezTo>
                      <a:pt x="49" y="65"/>
                      <a:pt x="49" y="65"/>
                      <a:pt x="49" y="65"/>
                    </a:cubicBezTo>
                    <a:close/>
                    <a:moveTo>
                      <a:pt x="99" y="56"/>
                    </a:moveTo>
                    <a:cubicBezTo>
                      <a:pt x="95" y="54"/>
                      <a:pt x="91" y="53"/>
                      <a:pt x="87" y="53"/>
                    </a:cubicBezTo>
                    <a:cubicBezTo>
                      <a:pt x="85" y="50"/>
                      <a:pt x="85" y="50"/>
                      <a:pt x="85" y="50"/>
                    </a:cubicBezTo>
                    <a:cubicBezTo>
                      <a:pt x="87" y="49"/>
                      <a:pt x="90" y="50"/>
                      <a:pt x="92" y="50"/>
                    </a:cubicBezTo>
                    <a:cubicBezTo>
                      <a:pt x="99" y="51"/>
                      <a:pt x="105" y="53"/>
                      <a:pt x="111" y="57"/>
                    </a:cubicBezTo>
                    <a:cubicBezTo>
                      <a:pt x="117" y="60"/>
                      <a:pt x="127" y="62"/>
                      <a:pt x="133" y="57"/>
                    </a:cubicBezTo>
                    <a:cubicBezTo>
                      <a:pt x="133" y="56"/>
                      <a:pt x="133" y="56"/>
                      <a:pt x="133" y="56"/>
                    </a:cubicBezTo>
                    <a:cubicBezTo>
                      <a:pt x="129" y="50"/>
                      <a:pt x="123" y="42"/>
                      <a:pt x="114" y="42"/>
                    </a:cubicBezTo>
                    <a:cubicBezTo>
                      <a:pt x="109" y="41"/>
                      <a:pt x="106" y="43"/>
                      <a:pt x="102" y="43"/>
                    </a:cubicBezTo>
                    <a:cubicBezTo>
                      <a:pt x="95" y="43"/>
                      <a:pt x="86" y="40"/>
                      <a:pt x="81" y="45"/>
                    </a:cubicBezTo>
                    <a:cubicBezTo>
                      <a:pt x="80" y="47"/>
                      <a:pt x="78" y="46"/>
                      <a:pt x="77" y="46"/>
                    </a:cubicBezTo>
                    <a:cubicBezTo>
                      <a:pt x="78" y="42"/>
                      <a:pt x="82" y="41"/>
                      <a:pt x="85" y="40"/>
                    </a:cubicBezTo>
                    <a:cubicBezTo>
                      <a:pt x="91" y="39"/>
                      <a:pt x="97" y="40"/>
                      <a:pt x="104" y="38"/>
                    </a:cubicBezTo>
                    <a:cubicBezTo>
                      <a:pt x="112" y="37"/>
                      <a:pt x="121" y="37"/>
                      <a:pt x="126" y="43"/>
                    </a:cubicBezTo>
                    <a:cubicBezTo>
                      <a:pt x="131" y="48"/>
                      <a:pt x="134" y="54"/>
                      <a:pt x="138" y="60"/>
                    </a:cubicBezTo>
                    <a:cubicBezTo>
                      <a:pt x="138" y="62"/>
                      <a:pt x="136" y="62"/>
                      <a:pt x="135" y="62"/>
                    </a:cubicBezTo>
                    <a:cubicBezTo>
                      <a:pt x="126" y="65"/>
                      <a:pt x="115" y="66"/>
                      <a:pt x="107" y="61"/>
                    </a:cubicBezTo>
                    <a:cubicBezTo>
                      <a:pt x="104" y="60"/>
                      <a:pt x="102" y="58"/>
                      <a:pt x="99" y="56"/>
                    </a:cubicBezTo>
                    <a:close/>
                    <a:moveTo>
                      <a:pt x="89" y="56"/>
                    </a:moveTo>
                    <a:cubicBezTo>
                      <a:pt x="89" y="55"/>
                      <a:pt x="91" y="55"/>
                      <a:pt x="91" y="56"/>
                    </a:cubicBezTo>
                    <a:cubicBezTo>
                      <a:pt x="94" y="58"/>
                      <a:pt x="94" y="61"/>
                      <a:pt x="95" y="64"/>
                    </a:cubicBezTo>
                    <a:cubicBezTo>
                      <a:pt x="94" y="64"/>
                      <a:pt x="94" y="64"/>
                      <a:pt x="94" y="64"/>
                    </a:cubicBezTo>
                    <a:cubicBezTo>
                      <a:pt x="89" y="56"/>
                      <a:pt x="89" y="56"/>
                      <a:pt x="89" y="56"/>
                    </a:cubicBezTo>
                    <a:close/>
                    <a:moveTo>
                      <a:pt x="106" y="52"/>
                    </a:moveTo>
                    <a:cubicBezTo>
                      <a:pt x="99" y="49"/>
                      <a:pt x="91" y="46"/>
                      <a:pt x="83" y="48"/>
                    </a:cubicBezTo>
                    <a:cubicBezTo>
                      <a:pt x="82" y="48"/>
                      <a:pt x="82" y="47"/>
                      <a:pt x="82" y="46"/>
                    </a:cubicBezTo>
                    <a:cubicBezTo>
                      <a:pt x="88" y="42"/>
                      <a:pt x="97" y="45"/>
                      <a:pt x="104" y="45"/>
                    </a:cubicBezTo>
                    <a:cubicBezTo>
                      <a:pt x="111" y="43"/>
                      <a:pt x="119" y="43"/>
                      <a:pt x="124" y="49"/>
                    </a:cubicBezTo>
                    <a:cubicBezTo>
                      <a:pt x="127" y="51"/>
                      <a:pt x="130" y="54"/>
                      <a:pt x="131" y="57"/>
                    </a:cubicBezTo>
                    <a:cubicBezTo>
                      <a:pt x="122" y="60"/>
                      <a:pt x="113" y="57"/>
                      <a:pt x="106" y="52"/>
                    </a:cubicBezTo>
                    <a:close/>
                    <a:moveTo>
                      <a:pt x="4" y="40"/>
                    </a:moveTo>
                    <a:cubicBezTo>
                      <a:pt x="4" y="39"/>
                      <a:pt x="4" y="39"/>
                      <a:pt x="4" y="39"/>
                    </a:cubicBezTo>
                    <a:cubicBezTo>
                      <a:pt x="11" y="34"/>
                      <a:pt x="18" y="27"/>
                      <a:pt x="27" y="29"/>
                    </a:cubicBezTo>
                    <a:cubicBezTo>
                      <a:pt x="29" y="31"/>
                      <a:pt x="29" y="31"/>
                      <a:pt x="29" y="31"/>
                    </a:cubicBezTo>
                    <a:cubicBezTo>
                      <a:pt x="23" y="33"/>
                      <a:pt x="17" y="35"/>
                      <a:pt x="12" y="38"/>
                    </a:cubicBezTo>
                    <a:cubicBezTo>
                      <a:pt x="9" y="39"/>
                      <a:pt x="11" y="41"/>
                      <a:pt x="12" y="42"/>
                    </a:cubicBezTo>
                    <a:cubicBezTo>
                      <a:pt x="17" y="45"/>
                      <a:pt x="23" y="46"/>
                      <a:pt x="29" y="47"/>
                    </a:cubicBezTo>
                    <a:cubicBezTo>
                      <a:pt x="29" y="47"/>
                      <a:pt x="29" y="47"/>
                      <a:pt x="29" y="47"/>
                    </a:cubicBezTo>
                    <a:cubicBezTo>
                      <a:pt x="26" y="48"/>
                      <a:pt x="22" y="51"/>
                      <a:pt x="19" y="50"/>
                    </a:cubicBezTo>
                    <a:cubicBezTo>
                      <a:pt x="13" y="48"/>
                      <a:pt x="9" y="43"/>
                      <a:pt x="4" y="40"/>
                    </a:cubicBezTo>
                    <a:close/>
                    <a:moveTo>
                      <a:pt x="68" y="47"/>
                    </a:moveTo>
                    <a:cubicBezTo>
                      <a:pt x="68" y="36"/>
                      <a:pt x="54" y="30"/>
                      <a:pt x="58" y="19"/>
                    </a:cubicBezTo>
                    <a:cubicBezTo>
                      <a:pt x="59" y="13"/>
                      <a:pt x="65" y="9"/>
                      <a:pt x="69" y="4"/>
                    </a:cubicBezTo>
                    <a:cubicBezTo>
                      <a:pt x="71" y="4"/>
                      <a:pt x="73" y="6"/>
                      <a:pt x="75" y="7"/>
                    </a:cubicBezTo>
                    <a:cubicBezTo>
                      <a:pt x="77" y="10"/>
                      <a:pt x="80" y="13"/>
                      <a:pt x="80" y="17"/>
                    </a:cubicBezTo>
                    <a:cubicBezTo>
                      <a:pt x="80" y="20"/>
                      <a:pt x="77" y="22"/>
                      <a:pt x="77" y="24"/>
                    </a:cubicBezTo>
                    <a:cubicBezTo>
                      <a:pt x="75" y="28"/>
                      <a:pt x="76" y="32"/>
                      <a:pt x="75" y="36"/>
                    </a:cubicBezTo>
                    <a:cubicBezTo>
                      <a:pt x="73" y="39"/>
                      <a:pt x="72" y="42"/>
                      <a:pt x="71" y="46"/>
                    </a:cubicBezTo>
                    <a:cubicBezTo>
                      <a:pt x="70" y="47"/>
                      <a:pt x="69" y="47"/>
                      <a:pt x="68" y="47"/>
                    </a:cubicBezTo>
                    <a:close/>
                    <a:moveTo>
                      <a:pt x="14" y="40"/>
                    </a:moveTo>
                    <a:cubicBezTo>
                      <a:pt x="13" y="39"/>
                      <a:pt x="14" y="39"/>
                      <a:pt x="15" y="39"/>
                    </a:cubicBezTo>
                    <a:cubicBezTo>
                      <a:pt x="19" y="36"/>
                      <a:pt x="26" y="33"/>
                      <a:pt x="32" y="34"/>
                    </a:cubicBezTo>
                    <a:cubicBezTo>
                      <a:pt x="35" y="36"/>
                      <a:pt x="38" y="37"/>
                      <a:pt x="41" y="40"/>
                    </a:cubicBezTo>
                    <a:cubicBezTo>
                      <a:pt x="36" y="43"/>
                      <a:pt x="31" y="46"/>
                      <a:pt x="24" y="45"/>
                    </a:cubicBezTo>
                    <a:cubicBezTo>
                      <a:pt x="20" y="44"/>
                      <a:pt x="17" y="43"/>
                      <a:pt x="14" y="40"/>
                    </a:cubicBezTo>
                    <a:close/>
                    <a:moveTo>
                      <a:pt x="62" y="41"/>
                    </a:moveTo>
                    <a:cubicBezTo>
                      <a:pt x="62" y="41"/>
                      <a:pt x="62" y="40"/>
                      <a:pt x="62" y="40"/>
                    </a:cubicBezTo>
                    <a:cubicBezTo>
                      <a:pt x="63" y="41"/>
                      <a:pt x="64" y="42"/>
                      <a:pt x="64" y="43"/>
                    </a:cubicBezTo>
                    <a:cubicBezTo>
                      <a:pt x="63" y="43"/>
                      <a:pt x="62" y="42"/>
                      <a:pt x="62" y="41"/>
                    </a:cubicBezTo>
                    <a:close/>
                    <a:moveTo>
                      <a:pt x="76" y="40"/>
                    </a:moveTo>
                    <a:cubicBezTo>
                      <a:pt x="76" y="40"/>
                      <a:pt x="76" y="40"/>
                      <a:pt x="76" y="40"/>
                    </a:cubicBezTo>
                    <a:cubicBezTo>
                      <a:pt x="76" y="41"/>
                      <a:pt x="76" y="42"/>
                      <a:pt x="75" y="43"/>
                    </a:cubicBezTo>
                    <a:cubicBezTo>
                      <a:pt x="75" y="42"/>
                      <a:pt x="75" y="41"/>
                      <a:pt x="76" y="40"/>
                    </a:cubicBezTo>
                    <a:close/>
                    <a:moveTo>
                      <a:pt x="55" y="32"/>
                    </a:moveTo>
                    <a:cubicBezTo>
                      <a:pt x="53" y="24"/>
                      <a:pt x="47" y="16"/>
                      <a:pt x="39" y="13"/>
                    </a:cubicBezTo>
                    <a:cubicBezTo>
                      <a:pt x="37" y="13"/>
                      <a:pt x="36" y="12"/>
                      <a:pt x="34" y="12"/>
                    </a:cubicBezTo>
                    <a:cubicBezTo>
                      <a:pt x="33" y="17"/>
                      <a:pt x="33" y="23"/>
                      <a:pt x="36" y="27"/>
                    </a:cubicBezTo>
                    <a:cubicBezTo>
                      <a:pt x="40" y="32"/>
                      <a:pt x="46" y="33"/>
                      <a:pt x="49" y="38"/>
                    </a:cubicBezTo>
                    <a:cubicBezTo>
                      <a:pt x="47" y="39"/>
                      <a:pt x="44" y="40"/>
                      <a:pt x="44" y="39"/>
                    </a:cubicBezTo>
                    <a:cubicBezTo>
                      <a:pt x="37" y="34"/>
                      <a:pt x="28" y="31"/>
                      <a:pt x="28" y="23"/>
                    </a:cubicBezTo>
                    <a:cubicBezTo>
                      <a:pt x="28" y="17"/>
                      <a:pt x="29" y="12"/>
                      <a:pt x="29" y="7"/>
                    </a:cubicBezTo>
                    <a:cubicBezTo>
                      <a:pt x="40" y="8"/>
                      <a:pt x="51" y="12"/>
                      <a:pt x="55" y="22"/>
                    </a:cubicBezTo>
                    <a:cubicBezTo>
                      <a:pt x="54" y="29"/>
                      <a:pt x="61" y="33"/>
                      <a:pt x="59" y="40"/>
                    </a:cubicBezTo>
                    <a:cubicBezTo>
                      <a:pt x="53" y="41"/>
                      <a:pt x="57" y="34"/>
                      <a:pt x="55" y="32"/>
                    </a:cubicBezTo>
                    <a:close/>
                    <a:moveTo>
                      <a:pt x="79" y="39"/>
                    </a:moveTo>
                    <a:cubicBezTo>
                      <a:pt x="77" y="32"/>
                      <a:pt x="78" y="22"/>
                      <a:pt x="84" y="16"/>
                    </a:cubicBezTo>
                    <a:cubicBezTo>
                      <a:pt x="90" y="10"/>
                      <a:pt x="97" y="7"/>
                      <a:pt x="106" y="6"/>
                    </a:cubicBezTo>
                    <a:cubicBezTo>
                      <a:pt x="107" y="13"/>
                      <a:pt x="107" y="21"/>
                      <a:pt x="104" y="28"/>
                    </a:cubicBezTo>
                    <a:cubicBezTo>
                      <a:pt x="102" y="31"/>
                      <a:pt x="100" y="37"/>
                      <a:pt x="95" y="37"/>
                    </a:cubicBezTo>
                    <a:cubicBezTo>
                      <a:pt x="95" y="36"/>
                      <a:pt x="95" y="36"/>
                      <a:pt x="95" y="36"/>
                    </a:cubicBezTo>
                    <a:cubicBezTo>
                      <a:pt x="102" y="30"/>
                      <a:pt x="104" y="21"/>
                      <a:pt x="103" y="12"/>
                    </a:cubicBezTo>
                    <a:cubicBezTo>
                      <a:pt x="102" y="11"/>
                      <a:pt x="102" y="11"/>
                      <a:pt x="102" y="11"/>
                    </a:cubicBezTo>
                    <a:cubicBezTo>
                      <a:pt x="94" y="13"/>
                      <a:pt x="85" y="21"/>
                      <a:pt x="83" y="30"/>
                    </a:cubicBezTo>
                    <a:cubicBezTo>
                      <a:pt x="81" y="39"/>
                      <a:pt x="81" y="39"/>
                      <a:pt x="81" y="39"/>
                    </a:cubicBezTo>
                    <a:cubicBezTo>
                      <a:pt x="81" y="39"/>
                      <a:pt x="80" y="39"/>
                      <a:pt x="79" y="39"/>
                    </a:cubicBezTo>
                    <a:close/>
                    <a:moveTo>
                      <a:pt x="69" y="39"/>
                    </a:moveTo>
                    <a:cubicBezTo>
                      <a:pt x="65" y="33"/>
                      <a:pt x="59" y="25"/>
                      <a:pt x="63" y="17"/>
                    </a:cubicBezTo>
                    <a:cubicBezTo>
                      <a:pt x="70" y="9"/>
                      <a:pt x="70" y="9"/>
                      <a:pt x="70" y="9"/>
                    </a:cubicBezTo>
                    <a:cubicBezTo>
                      <a:pt x="78" y="17"/>
                      <a:pt x="74" y="30"/>
                      <a:pt x="70" y="39"/>
                    </a:cubicBezTo>
                    <a:cubicBezTo>
                      <a:pt x="69" y="39"/>
                      <a:pt x="69" y="39"/>
                      <a:pt x="69" y="39"/>
                    </a:cubicBezTo>
                    <a:close/>
                    <a:moveTo>
                      <a:pt x="47" y="33"/>
                    </a:moveTo>
                    <a:cubicBezTo>
                      <a:pt x="38" y="27"/>
                      <a:pt x="38" y="27"/>
                      <a:pt x="38" y="27"/>
                    </a:cubicBezTo>
                    <a:cubicBezTo>
                      <a:pt x="35" y="23"/>
                      <a:pt x="35" y="18"/>
                      <a:pt x="36" y="14"/>
                    </a:cubicBezTo>
                    <a:cubicBezTo>
                      <a:pt x="44" y="16"/>
                      <a:pt x="50" y="23"/>
                      <a:pt x="52" y="29"/>
                    </a:cubicBezTo>
                    <a:cubicBezTo>
                      <a:pt x="53" y="32"/>
                      <a:pt x="54" y="36"/>
                      <a:pt x="54" y="39"/>
                    </a:cubicBezTo>
                    <a:cubicBezTo>
                      <a:pt x="54" y="39"/>
                      <a:pt x="53" y="39"/>
                      <a:pt x="52" y="39"/>
                    </a:cubicBezTo>
                    <a:cubicBezTo>
                      <a:pt x="47" y="33"/>
                      <a:pt x="47" y="33"/>
                      <a:pt x="47" y="33"/>
                    </a:cubicBezTo>
                    <a:close/>
                    <a:moveTo>
                      <a:pt x="83" y="36"/>
                    </a:moveTo>
                    <a:cubicBezTo>
                      <a:pt x="85" y="31"/>
                      <a:pt x="85" y="25"/>
                      <a:pt x="90" y="20"/>
                    </a:cubicBezTo>
                    <a:cubicBezTo>
                      <a:pt x="93" y="17"/>
                      <a:pt x="96" y="15"/>
                      <a:pt x="100" y="14"/>
                    </a:cubicBezTo>
                    <a:cubicBezTo>
                      <a:pt x="102" y="22"/>
                      <a:pt x="99" y="31"/>
                      <a:pt x="92" y="37"/>
                    </a:cubicBezTo>
                    <a:cubicBezTo>
                      <a:pt x="90" y="37"/>
                      <a:pt x="87" y="37"/>
                      <a:pt x="83" y="38"/>
                    </a:cubicBezTo>
                    <a:cubicBezTo>
                      <a:pt x="83" y="36"/>
                      <a:pt x="83" y="36"/>
                      <a:pt x="83" y="36"/>
                    </a:cubicBezTo>
                    <a:close/>
                    <a:moveTo>
                      <a:pt x="119" y="36"/>
                    </a:moveTo>
                    <a:cubicBezTo>
                      <a:pt x="120" y="34"/>
                      <a:pt x="121" y="32"/>
                      <a:pt x="123" y="31"/>
                    </a:cubicBezTo>
                    <a:cubicBezTo>
                      <a:pt x="124" y="30"/>
                      <a:pt x="125" y="28"/>
                      <a:pt x="125" y="27"/>
                    </a:cubicBezTo>
                    <a:cubicBezTo>
                      <a:pt x="124" y="25"/>
                      <a:pt x="121" y="24"/>
                      <a:pt x="119" y="24"/>
                    </a:cubicBezTo>
                    <a:cubicBezTo>
                      <a:pt x="115" y="23"/>
                      <a:pt x="111" y="24"/>
                      <a:pt x="108" y="25"/>
                    </a:cubicBezTo>
                    <a:cubicBezTo>
                      <a:pt x="108" y="23"/>
                      <a:pt x="109" y="20"/>
                      <a:pt x="112" y="20"/>
                    </a:cubicBezTo>
                    <a:cubicBezTo>
                      <a:pt x="119" y="19"/>
                      <a:pt x="126" y="20"/>
                      <a:pt x="131" y="24"/>
                    </a:cubicBezTo>
                    <a:cubicBezTo>
                      <a:pt x="128" y="28"/>
                      <a:pt x="126" y="34"/>
                      <a:pt x="121" y="37"/>
                    </a:cubicBezTo>
                    <a:cubicBezTo>
                      <a:pt x="120" y="37"/>
                      <a:pt x="119" y="37"/>
                      <a:pt x="119" y="36"/>
                    </a:cubicBezTo>
                    <a:close/>
                    <a:moveTo>
                      <a:pt x="102" y="36"/>
                    </a:moveTo>
                    <a:cubicBezTo>
                      <a:pt x="104" y="33"/>
                      <a:pt x="106" y="30"/>
                      <a:pt x="107" y="27"/>
                    </a:cubicBezTo>
                    <a:cubicBezTo>
                      <a:pt x="111" y="25"/>
                      <a:pt x="118" y="25"/>
                      <a:pt x="123" y="27"/>
                    </a:cubicBezTo>
                    <a:cubicBezTo>
                      <a:pt x="123" y="29"/>
                      <a:pt x="120" y="31"/>
                      <a:pt x="118" y="33"/>
                    </a:cubicBezTo>
                    <a:cubicBezTo>
                      <a:pt x="117" y="37"/>
                      <a:pt x="113" y="34"/>
                      <a:pt x="110" y="35"/>
                    </a:cubicBezTo>
                    <a:cubicBezTo>
                      <a:pt x="107" y="35"/>
                      <a:pt x="105" y="36"/>
                      <a:pt x="102" y="36"/>
                    </a:cubicBezTo>
                    <a:close/>
                    <a:moveTo>
                      <a:pt x="64" y="20"/>
                    </a:moveTo>
                    <a:cubicBezTo>
                      <a:pt x="65" y="17"/>
                      <a:pt x="68" y="15"/>
                      <a:pt x="70" y="12"/>
                    </a:cubicBezTo>
                    <a:cubicBezTo>
                      <a:pt x="73" y="14"/>
                      <a:pt x="72" y="18"/>
                      <a:pt x="73" y="21"/>
                    </a:cubicBezTo>
                    <a:cubicBezTo>
                      <a:pt x="73" y="26"/>
                      <a:pt x="71" y="31"/>
                      <a:pt x="70" y="35"/>
                    </a:cubicBezTo>
                    <a:cubicBezTo>
                      <a:pt x="66" y="31"/>
                      <a:pt x="63" y="26"/>
                      <a:pt x="6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30"/>
              <p:cNvSpPr>
                <a:spLocks noEditPoints="1"/>
              </p:cNvSpPr>
              <p:nvPr/>
            </p:nvSpPr>
            <p:spPr bwMode="auto">
              <a:xfrm>
                <a:off x="3125788" y="458787"/>
                <a:ext cx="5978525" cy="5978526"/>
              </a:xfrm>
              <a:custGeom>
                <a:avLst/>
                <a:gdLst>
                  <a:gd name="T0" fmla="*/ 1592 w 1592"/>
                  <a:gd name="T1" fmla="*/ 796 h 1592"/>
                  <a:gd name="T2" fmla="*/ 796 w 1592"/>
                  <a:gd name="T3" fmla="*/ 1592 h 1592"/>
                  <a:gd name="T4" fmla="*/ 0 w 1592"/>
                  <a:gd name="T5" fmla="*/ 796 h 1592"/>
                  <a:gd name="T6" fmla="*/ 796 w 1592"/>
                  <a:gd name="T7" fmla="*/ 0 h 1592"/>
                  <a:gd name="T8" fmla="*/ 1592 w 1592"/>
                  <a:gd name="T9" fmla="*/ 796 h 1592"/>
                  <a:gd name="T10" fmla="*/ 794 w 1592"/>
                  <a:gd name="T11" fmla="*/ 44 h 1592"/>
                  <a:gd name="T12" fmla="*/ 40 w 1592"/>
                  <a:gd name="T13" fmla="*/ 798 h 1592"/>
                  <a:gd name="T14" fmla="*/ 794 w 1592"/>
                  <a:gd name="T15" fmla="*/ 1552 h 1592"/>
                  <a:gd name="T16" fmla="*/ 1548 w 1592"/>
                  <a:gd name="T17" fmla="*/ 798 h 1592"/>
                  <a:gd name="T18" fmla="*/ 794 w 1592"/>
                  <a:gd name="T19" fmla="*/ 44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92" h="1592">
                    <a:moveTo>
                      <a:pt x="1592" y="796"/>
                    </a:moveTo>
                    <a:cubicBezTo>
                      <a:pt x="1592" y="1236"/>
                      <a:pt x="1236" y="1592"/>
                      <a:pt x="796" y="1592"/>
                    </a:cubicBezTo>
                    <a:cubicBezTo>
                      <a:pt x="356" y="1592"/>
                      <a:pt x="0" y="1236"/>
                      <a:pt x="0" y="796"/>
                    </a:cubicBezTo>
                    <a:cubicBezTo>
                      <a:pt x="0" y="356"/>
                      <a:pt x="356" y="0"/>
                      <a:pt x="796" y="0"/>
                    </a:cubicBezTo>
                    <a:cubicBezTo>
                      <a:pt x="1236" y="0"/>
                      <a:pt x="1592" y="356"/>
                      <a:pt x="1592" y="796"/>
                    </a:cubicBezTo>
                    <a:close/>
                    <a:moveTo>
                      <a:pt x="794" y="44"/>
                    </a:moveTo>
                    <a:cubicBezTo>
                      <a:pt x="378" y="44"/>
                      <a:pt x="40" y="382"/>
                      <a:pt x="40" y="798"/>
                    </a:cubicBezTo>
                    <a:cubicBezTo>
                      <a:pt x="40" y="1214"/>
                      <a:pt x="378" y="1552"/>
                      <a:pt x="794" y="1552"/>
                    </a:cubicBezTo>
                    <a:cubicBezTo>
                      <a:pt x="1210" y="1552"/>
                      <a:pt x="1548" y="1214"/>
                      <a:pt x="1548" y="798"/>
                    </a:cubicBezTo>
                    <a:cubicBezTo>
                      <a:pt x="1548" y="382"/>
                      <a:pt x="1210" y="44"/>
                      <a:pt x="794"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31"/>
              <p:cNvSpPr>
                <a:spLocks noEditPoints="1"/>
              </p:cNvSpPr>
              <p:nvPr/>
            </p:nvSpPr>
            <p:spPr bwMode="auto">
              <a:xfrm>
                <a:off x="6497638" y="3841750"/>
                <a:ext cx="3140075" cy="3128963"/>
              </a:xfrm>
              <a:custGeom>
                <a:avLst/>
                <a:gdLst>
                  <a:gd name="T0" fmla="*/ 527 w 836"/>
                  <a:gd name="T1" fmla="*/ 750 h 833"/>
                  <a:gd name="T2" fmla="*/ 320 w 836"/>
                  <a:gd name="T3" fmla="*/ 773 h 833"/>
                  <a:gd name="T4" fmla="*/ 38 w 836"/>
                  <a:gd name="T5" fmla="*/ 795 h 833"/>
                  <a:gd name="T6" fmla="*/ 327 w 836"/>
                  <a:gd name="T7" fmla="*/ 688 h 833"/>
                  <a:gd name="T8" fmla="*/ 458 w 836"/>
                  <a:gd name="T9" fmla="*/ 726 h 833"/>
                  <a:gd name="T10" fmla="*/ 499 w 836"/>
                  <a:gd name="T11" fmla="*/ 731 h 833"/>
                  <a:gd name="T12" fmla="*/ 358 w 836"/>
                  <a:gd name="T13" fmla="*/ 626 h 833"/>
                  <a:gd name="T14" fmla="*/ 628 w 836"/>
                  <a:gd name="T15" fmla="*/ 637 h 833"/>
                  <a:gd name="T16" fmla="*/ 680 w 836"/>
                  <a:gd name="T17" fmla="*/ 808 h 833"/>
                  <a:gd name="T18" fmla="*/ 728 w 836"/>
                  <a:gd name="T19" fmla="*/ 678 h 833"/>
                  <a:gd name="T20" fmla="*/ 636 w 836"/>
                  <a:gd name="T21" fmla="*/ 364 h 833"/>
                  <a:gd name="T22" fmla="*/ 629 w 836"/>
                  <a:gd name="T23" fmla="*/ 443 h 833"/>
                  <a:gd name="T24" fmla="*/ 699 w 836"/>
                  <a:gd name="T25" fmla="*/ 223 h 833"/>
                  <a:gd name="T26" fmla="*/ 766 w 836"/>
                  <a:gd name="T27" fmla="*/ 116 h 833"/>
                  <a:gd name="T28" fmla="*/ 821 w 836"/>
                  <a:gd name="T29" fmla="*/ 408 h 833"/>
                  <a:gd name="T30" fmla="*/ 830 w 836"/>
                  <a:gd name="T31" fmla="*/ 651 h 833"/>
                  <a:gd name="T32" fmla="*/ 635 w 836"/>
                  <a:gd name="T33" fmla="*/ 793 h 833"/>
                  <a:gd name="T34" fmla="*/ 397 w 836"/>
                  <a:gd name="T35" fmla="*/ 798 h 833"/>
                  <a:gd name="T36" fmla="*/ 592 w 836"/>
                  <a:gd name="T37" fmla="*/ 763 h 833"/>
                  <a:gd name="T38" fmla="*/ 257 w 836"/>
                  <a:gd name="T39" fmla="*/ 808 h 833"/>
                  <a:gd name="T40" fmla="*/ 558 w 836"/>
                  <a:gd name="T41" fmla="*/ 656 h 833"/>
                  <a:gd name="T42" fmla="*/ 512 w 836"/>
                  <a:gd name="T43" fmla="*/ 586 h 833"/>
                  <a:gd name="T44" fmla="*/ 630 w 836"/>
                  <a:gd name="T45" fmla="*/ 668 h 833"/>
                  <a:gd name="T46" fmla="*/ 137 w 836"/>
                  <a:gd name="T47" fmla="*/ 802 h 833"/>
                  <a:gd name="T48" fmla="*/ 243 w 836"/>
                  <a:gd name="T49" fmla="*/ 757 h 833"/>
                  <a:gd name="T50" fmla="*/ 245 w 836"/>
                  <a:gd name="T51" fmla="*/ 792 h 833"/>
                  <a:gd name="T52" fmla="*/ 85 w 836"/>
                  <a:gd name="T53" fmla="*/ 807 h 833"/>
                  <a:gd name="T54" fmla="*/ 823 w 836"/>
                  <a:gd name="T55" fmla="*/ 759 h 833"/>
                  <a:gd name="T56" fmla="*/ 203 w 836"/>
                  <a:gd name="T57" fmla="*/ 788 h 833"/>
                  <a:gd name="T58" fmla="*/ 25 w 836"/>
                  <a:gd name="T59" fmla="*/ 769 h 833"/>
                  <a:gd name="T60" fmla="*/ 750 w 836"/>
                  <a:gd name="T61" fmla="*/ 720 h 833"/>
                  <a:gd name="T62" fmla="*/ 231 w 836"/>
                  <a:gd name="T63" fmla="*/ 771 h 833"/>
                  <a:gd name="T64" fmla="*/ 403 w 836"/>
                  <a:gd name="T65" fmla="*/ 753 h 833"/>
                  <a:gd name="T66" fmla="*/ 30 w 836"/>
                  <a:gd name="T67" fmla="*/ 769 h 833"/>
                  <a:gd name="T68" fmla="*/ 69 w 836"/>
                  <a:gd name="T69" fmla="*/ 716 h 833"/>
                  <a:gd name="T70" fmla="*/ 616 w 836"/>
                  <a:gd name="T71" fmla="*/ 701 h 833"/>
                  <a:gd name="T72" fmla="*/ 493 w 836"/>
                  <a:gd name="T73" fmla="*/ 675 h 833"/>
                  <a:gd name="T74" fmla="*/ 653 w 836"/>
                  <a:gd name="T75" fmla="*/ 573 h 833"/>
                  <a:gd name="T76" fmla="*/ 750 w 836"/>
                  <a:gd name="T77" fmla="*/ 586 h 833"/>
                  <a:gd name="T78" fmla="*/ 448 w 836"/>
                  <a:gd name="T79" fmla="*/ 645 h 833"/>
                  <a:gd name="T80" fmla="*/ 346 w 836"/>
                  <a:gd name="T81" fmla="*/ 610 h 833"/>
                  <a:gd name="T82" fmla="*/ 687 w 836"/>
                  <a:gd name="T83" fmla="*/ 549 h 833"/>
                  <a:gd name="T84" fmla="*/ 403 w 836"/>
                  <a:gd name="T85" fmla="*/ 621 h 833"/>
                  <a:gd name="T86" fmla="*/ 456 w 836"/>
                  <a:gd name="T87" fmla="*/ 621 h 833"/>
                  <a:gd name="T88" fmla="*/ 456 w 836"/>
                  <a:gd name="T89" fmla="*/ 621 h 833"/>
                  <a:gd name="T90" fmla="*/ 382 w 836"/>
                  <a:gd name="T91" fmla="*/ 577 h 833"/>
                  <a:gd name="T92" fmla="*/ 721 w 836"/>
                  <a:gd name="T93" fmla="*/ 402 h 833"/>
                  <a:gd name="T94" fmla="*/ 572 w 836"/>
                  <a:gd name="T95" fmla="*/ 520 h 833"/>
                  <a:gd name="T96" fmla="*/ 661 w 836"/>
                  <a:gd name="T97" fmla="*/ 532 h 833"/>
                  <a:gd name="T98" fmla="*/ 654 w 836"/>
                  <a:gd name="T99" fmla="*/ 519 h 833"/>
                  <a:gd name="T100" fmla="*/ 670 w 836"/>
                  <a:gd name="T101" fmla="*/ 499 h 833"/>
                  <a:gd name="T102" fmla="*/ 633 w 836"/>
                  <a:gd name="T103" fmla="*/ 404 h 833"/>
                  <a:gd name="T104" fmla="*/ 717 w 836"/>
                  <a:gd name="T105" fmla="*/ 393 h 833"/>
                  <a:gd name="T106" fmla="*/ 796 w 836"/>
                  <a:gd name="T107" fmla="*/ 348 h 833"/>
                  <a:gd name="T108" fmla="*/ 570 w 836"/>
                  <a:gd name="T109" fmla="*/ 399 h 833"/>
                  <a:gd name="T110" fmla="*/ 757 w 836"/>
                  <a:gd name="T111" fmla="*/ 229 h 833"/>
                  <a:gd name="T112" fmla="*/ 764 w 836"/>
                  <a:gd name="T113" fmla="*/ 361 h 833"/>
                  <a:gd name="T114" fmla="*/ 742 w 836"/>
                  <a:gd name="T115" fmla="*/ 297 h 833"/>
                  <a:gd name="T116" fmla="*/ 761 w 836"/>
                  <a:gd name="T117" fmla="*/ 154 h 833"/>
                  <a:gd name="T118" fmla="*/ 727 w 836"/>
                  <a:gd name="T119" fmla="*/ 225 h 833"/>
                  <a:gd name="T120" fmla="*/ 784 w 836"/>
                  <a:gd name="T121" fmla="*/ 144 h 833"/>
                  <a:gd name="T122" fmla="*/ 763 w 836"/>
                  <a:gd name="T123" fmla="*/ 141 h 833"/>
                  <a:gd name="T124" fmla="*/ 707 w 836"/>
                  <a:gd name="T125" fmla="*/ 75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36" h="833">
                    <a:moveTo>
                      <a:pt x="769" y="817"/>
                    </a:moveTo>
                    <a:cubicBezTo>
                      <a:pt x="768" y="816"/>
                      <a:pt x="770" y="814"/>
                      <a:pt x="768" y="813"/>
                    </a:cubicBezTo>
                    <a:cubicBezTo>
                      <a:pt x="742" y="820"/>
                      <a:pt x="711" y="829"/>
                      <a:pt x="685" y="818"/>
                    </a:cubicBezTo>
                    <a:cubicBezTo>
                      <a:pt x="667" y="810"/>
                      <a:pt x="667" y="810"/>
                      <a:pt x="667" y="810"/>
                    </a:cubicBezTo>
                    <a:cubicBezTo>
                      <a:pt x="663" y="816"/>
                      <a:pt x="659" y="823"/>
                      <a:pt x="652" y="827"/>
                    </a:cubicBezTo>
                    <a:cubicBezTo>
                      <a:pt x="646" y="828"/>
                      <a:pt x="650" y="821"/>
                      <a:pt x="647" y="819"/>
                    </a:cubicBezTo>
                    <a:cubicBezTo>
                      <a:pt x="640" y="808"/>
                      <a:pt x="633" y="797"/>
                      <a:pt x="625" y="787"/>
                    </a:cubicBezTo>
                    <a:cubicBezTo>
                      <a:pt x="625" y="786"/>
                      <a:pt x="624" y="784"/>
                      <a:pt x="622" y="783"/>
                    </a:cubicBezTo>
                    <a:cubicBezTo>
                      <a:pt x="619" y="784"/>
                      <a:pt x="615" y="787"/>
                      <a:pt x="612" y="783"/>
                    </a:cubicBezTo>
                    <a:cubicBezTo>
                      <a:pt x="610" y="781"/>
                      <a:pt x="610" y="774"/>
                      <a:pt x="605" y="777"/>
                    </a:cubicBezTo>
                    <a:cubicBezTo>
                      <a:pt x="601" y="783"/>
                      <a:pt x="593" y="780"/>
                      <a:pt x="588" y="784"/>
                    </a:cubicBezTo>
                    <a:cubicBezTo>
                      <a:pt x="594" y="787"/>
                      <a:pt x="598" y="795"/>
                      <a:pt x="596" y="802"/>
                    </a:cubicBezTo>
                    <a:cubicBezTo>
                      <a:pt x="594" y="809"/>
                      <a:pt x="588" y="816"/>
                      <a:pt x="581" y="817"/>
                    </a:cubicBezTo>
                    <a:cubicBezTo>
                      <a:pt x="573" y="819"/>
                      <a:pt x="565" y="814"/>
                      <a:pt x="559" y="808"/>
                    </a:cubicBezTo>
                    <a:cubicBezTo>
                      <a:pt x="553" y="800"/>
                      <a:pt x="552" y="787"/>
                      <a:pt x="555" y="778"/>
                    </a:cubicBezTo>
                    <a:cubicBezTo>
                      <a:pt x="564" y="766"/>
                      <a:pt x="564" y="766"/>
                      <a:pt x="564" y="766"/>
                    </a:cubicBezTo>
                    <a:cubicBezTo>
                      <a:pt x="565" y="760"/>
                      <a:pt x="564" y="753"/>
                      <a:pt x="570" y="750"/>
                    </a:cubicBezTo>
                    <a:cubicBezTo>
                      <a:pt x="561" y="740"/>
                      <a:pt x="552" y="725"/>
                      <a:pt x="559" y="712"/>
                    </a:cubicBezTo>
                    <a:cubicBezTo>
                      <a:pt x="557" y="706"/>
                      <a:pt x="555" y="700"/>
                      <a:pt x="555" y="693"/>
                    </a:cubicBezTo>
                    <a:cubicBezTo>
                      <a:pt x="552" y="693"/>
                      <a:pt x="552" y="693"/>
                      <a:pt x="552" y="693"/>
                    </a:cubicBezTo>
                    <a:cubicBezTo>
                      <a:pt x="540" y="711"/>
                      <a:pt x="537" y="731"/>
                      <a:pt x="527" y="750"/>
                    </a:cubicBezTo>
                    <a:cubicBezTo>
                      <a:pt x="519" y="772"/>
                      <a:pt x="502" y="796"/>
                      <a:pt x="480" y="808"/>
                    </a:cubicBezTo>
                    <a:cubicBezTo>
                      <a:pt x="471" y="812"/>
                      <a:pt x="460" y="816"/>
                      <a:pt x="449" y="813"/>
                    </a:cubicBezTo>
                    <a:cubicBezTo>
                      <a:pt x="429" y="823"/>
                      <a:pt x="405" y="833"/>
                      <a:pt x="382" y="822"/>
                    </a:cubicBezTo>
                    <a:cubicBezTo>
                      <a:pt x="371" y="816"/>
                      <a:pt x="359" y="810"/>
                      <a:pt x="346" y="814"/>
                    </a:cubicBezTo>
                    <a:cubicBezTo>
                      <a:pt x="340" y="806"/>
                      <a:pt x="359" y="800"/>
                      <a:pt x="346" y="795"/>
                    </a:cubicBezTo>
                    <a:cubicBezTo>
                      <a:pt x="341" y="791"/>
                      <a:pt x="339" y="782"/>
                      <a:pt x="333" y="785"/>
                    </a:cubicBezTo>
                    <a:cubicBezTo>
                      <a:pt x="330" y="789"/>
                      <a:pt x="325" y="793"/>
                      <a:pt x="319" y="793"/>
                    </a:cubicBezTo>
                    <a:cubicBezTo>
                      <a:pt x="317" y="786"/>
                      <a:pt x="329" y="785"/>
                      <a:pt x="330" y="778"/>
                    </a:cubicBezTo>
                    <a:cubicBezTo>
                      <a:pt x="331" y="776"/>
                      <a:pt x="331" y="775"/>
                      <a:pt x="333" y="775"/>
                    </a:cubicBezTo>
                    <a:cubicBezTo>
                      <a:pt x="344" y="779"/>
                      <a:pt x="347" y="793"/>
                      <a:pt x="356" y="798"/>
                    </a:cubicBezTo>
                    <a:cubicBezTo>
                      <a:pt x="358" y="797"/>
                      <a:pt x="360" y="798"/>
                      <a:pt x="361" y="796"/>
                    </a:cubicBezTo>
                    <a:cubicBezTo>
                      <a:pt x="347" y="775"/>
                      <a:pt x="333" y="748"/>
                      <a:pt x="306" y="745"/>
                    </a:cubicBezTo>
                    <a:cubicBezTo>
                      <a:pt x="298" y="745"/>
                      <a:pt x="291" y="747"/>
                      <a:pt x="286" y="752"/>
                    </a:cubicBezTo>
                    <a:cubicBezTo>
                      <a:pt x="282" y="758"/>
                      <a:pt x="282" y="767"/>
                      <a:pt x="285" y="772"/>
                    </a:cubicBezTo>
                    <a:cubicBezTo>
                      <a:pt x="288" y="772"/>
                      <a:pt x="288" y="772"/>
                      <a:pt x="288" y="772"/>
                    </a:cubicBezTo>
                    <a:cubicBezTo>
                      <a:pt x="289" y="765"/>
                      <a:pt x="282" y="758"/>
                      <a:pt x="290" y="753"/>
                    </a:cubicBezTo>
                    <a:cubicBezTo>
                      <a:pt x="294" y="750"/>
                      <a:pt x="301" y="748"/>
                      <a:pt x="306" y="749"/>
                    </a:cubicBezTo>
                    <a:cubicBezTo>
                      <a:pt x="315" y="751"/>
                      <a:pt x="321" y="759"/>
                      <a:pt x="325" y="766"/>
                    </a:cubicBezTo>
                    <a:cubicBezTo>
                      <a:pt x="327" y="771"/>
                      <a:pt x="324" y="775"/>
                      <a:pt x="324" y="779"/>
                    </a:cubicBezTo>
                    <a:cubicBezTo>
                      <a:pt x="323" y="781"/>
                      <a:pt x="320" y="781"/>
                      <a:pt x="318" y="781"/>
                    </a:cubicBezTo>
                    <a:cubicBezTo>
                      <a:pt x="314" y="777"/>
                      <a:pt x="321" y="776"/>
                      <a:pt x="320" y="773"/>
                    </a:cubicBezTo>
                    <a:cubicBezTo>
                      <a:pt x="322" y="766"/>
                      <a:pt x="317" y="761"/>
                      <a:pt x="312" y="757"/>
                    </a:cubicBezTo>
                    <a:cubicBezTo>
                      <a:pt x="304" y="754"/>
                      <a:pt x="304" y="754"/>
                      <a:pt x="304" y="754"/>
                    </a:cubicBezTo>
                    <a:cubicBezTo>
                      <a:pt x="298" y="753"/>
                      <a:pt x="292" y="755"/>
                      <a:pt x="291" y="761"/>
                    </a:cubicBezTo>
                    <a:cubicBezTo>
                      <a:pt x="291" y="768"/>
                      <a:pt x="293" y="774"/>
                      <a:pt x="300" y="777"/>
                    </a:cubicBezTo>
                    <a:cubicBezTo>
                      <a:pt x="305" y="778"/>
                      <a:pt x="310" y="783"/>
                      <a:pt x="312" y="788"/>
                    </a:cubicBezTo>
                    <a:cubicBezTo>
                      <a:pt x="312" y="799"/>
                      <a:pt x="310" y="811"/>
                      <a:pt x="301" y="817"/>
                    </a:cubicBezTo>
                    <a:cubicBezTo>
                      <a:pt x="291" y="822"/>
                      <a:pt x="278" y="827"/>
                      <a:pt x="268" y="822"/>
                    </a:cubicBezTo>
                    <a:cubicBezTo>
                      <a:pt x="260" y="819"/>
                      <a:pt x="252" y="810"/>
                      <a:pt x="246" y="805"/>
                    </a:cubicBezTo>
                    <a:cubicBezTo>
                      <a:pt x="240" y="807"/>
                      <a:pt x="234" y="813"/>
                      <a:pt x="226" y="811"/>
                    </a:cubicBezTo>
                    <a:cubicBezTo>
                      <a:pt x="222" y="809"/>
                      <a:pt x="217" y="807"/>
                      <a:pt x="213" y="810"/>
                    </a:cubicBezTo>
                    <a:cubicBezTo>
                      <a:pt x="189" y="833"/>
                      <a:pt x="158" y="812"/>
                      <a:pt x="133" y="808"/>
                    </a:cubicBezTo>
                    <a:cubicBezTo>
                      <a:pt x="130" y="805"/>
                      <a:pt x="130" y="800"/>
                      <a:pt x="132" y="796"/>
                    </a:cubicBezTo>
                    <a:cubicBezTo>
                      <a:pt x="133" y="791"/>
                      <a:pt x="138" y="786"/>
                      <a:pt x="143" y="784"/>
                    </a:cubicBezTo>
                    <a:cubicBezTo>
                      <a:pt x="146" y="783"/>
                      <a:pt x="151" y="784"/>
                      <a:pt x="152" y="781"/>
                    </a:cubicBezTo>
                    <a:cubicBezTo>
                      <a:pt x="146" y="773"/>
                      <a:pt x="146" y="773"/>
                      <a:pt x="146" y="773"/>
                    </a:cubicBezTo>
                    <a:cubicBezTo>
                      <a:pt x="141" y="771"/>
                      <a:pt x="134" y="768"/>
                      <a:pt x="128" y="770"/>
                    </a:cubicBezTo>
                    <a:cubicBezTo>
                      <a:pt x="125" y="782"/>
                      <a:pt x="116" y="795"/>
                      <a:pt x="102" y="796"/>
                    </a:cubicBezTo>
                    <a:cubicBezTo>
                      <a:pt x="100" y="804"/>
                      <a:pt x="93" y="813"/>
                      <a:pt x="83" y="813"/>
                    </a:cubicBezTo>
                    <a:cubicBezTo>
                      <a:pt x="75" y="812"/>
                      <a:pt x="66" y="809"/>
                      <a:pt x="62" y="801"/>
                    </a:cubicBezTo>
                    <a:cubicBezTo>
                      <a:pt x="55" y="802"/>
                      <a:pt x="51" y="813"/>
                      <a:pt x="45" y="808"/>
                    </a:cubicBezTo>
                    <a:cubicBezTo>
                      <a:pt x="39" y="805"/>
                      <a:pt x="45" y="796"/>
                      <a:pt x="38" y="795"/>
                    </a:cubicBezTo>
                    <a:cubicBezTo>
                      <a:pt x="28" y="798"/>
                      <a:pt x="16" y="798"/>
                      <a:pt x="8" y="791"/>
                    </a:cubicBezTo>
                    <a:cubicBezTo>
                      <a:pt x="3" y="787"/>
                      <a:pt x="0" y="781"/>
                      <a:pt x="1" y="775"/>
                    </a:cubicBezTo>
                    <a:cubicBezTo>
                      <a:pt x="3" y="768"/>
                      <a:pt x="4" y="760"/>
                      <a:pt x="11" y="757"/>
                    </a:cubicBezTo>
                    <a:cubicBezTo>
                      <a:pt x="18" y="750"/>
                      <a:pt x="26" y="766"/>
                      <a:pt x="31" y="755"/>
                    </a:cubicBezTo>
                    <a:cubicBezTo>
                      <a:pt x="35" y="745"/>
                      <a:pt x="42" y="737"/>
                      <a:pt x="51" y="731"/>
                    </a:cubicBezTo>
                    <a:cubicBezTo>
                      <a:pt x="54" y="727"/>
                      <a:pt x="62" y="728"/>
                      <a:pt x="64" y="722"/>
                    </a:cubicBezTo>
                    <a:cubicBezTo>
                      <a:pt x="61" y="719"/>
                      <a:pt x="61" y="714"/>
                      <a:pt x="62" y="711"/>
                    </a:cubicBezTo>
                    <a:cubicBezTo>
                      <a:pt x="73" y="707"/>
                      <a:pt x="82" y="719"/>
                      <a:pt x="93" y="716"/>
                    </a:cubicBezTo>
                    <a:cubicBezTo>
                      <a:pt x="120" y="712"/>
                      <a:pt x="120" y="712"/>
                      <a:pt x="120" y="712"/>
                    </a:cubicBezTo>
                    <a:cubicBezTo>
                      <a:pt x="124" y="712"/>
                      <a:pt x="129" y="716"/>
                      <a:pt x="131" y="712"/>
                    </a:cubicBezTo>
                    <a:cubicBezTo>
                      <a:pt x="131" y="708"/>
                      <a:pt x="132" y="703"/>
                      <a:pt x="135" y="701"/>
                    </a:cubicBezTo>
                    <a:cubicBezTo>
                      <a:pt x="139" y="705"/>
                      <a:pt x="143" y="708"/>
                      <a:pt x="148" y="712"/>
                    </a:cubicBezTo>
                    <a:cubicBezTo>
                      <a:pt x="150" y="712"/>
                      <a:pt x="150" y="712"/>
                      <a:pt x="150" y="712"/>
                    </a:cubicBezTo>
                    <a:cubicBezTo>
                      <a:pt x="160" y="699"/>
                      <a:pt x="174" y="695"/>
                      <a:pt x="189" y="695"/>
                    </a:cubicBezTo>
                    <a:cubicBezTo>
                      <a:pt x="200" y="697"/>
                      <a:pt x="212" y="702"/>
                      <a:pt x="217" y="712"/>
                    </a:cubicBezTo>
                    <a:cubicBezTo>
                      <a:pt x="222" y="718"/>
                      <a:pt x="218" y="731"/>
                      <a:pt x="229" y="730"/>
                    </a:cubicBezTo>
                    <a:cubicBezTo>
                      <a:pt x="235" y="717"/>
                      <a:pt x="247" y="705"/>
                      <a:pt x="260" y="699"/>
                    </a:cubicBezTo>
                    <a:cubicBezTo>
                      <a:pt x="258" y="695"/>
                      <a:pt x="254" y="689"/>
                      <a:pt x="257" y="684"/>
                    </a:cubicBezTo>
                    <a:cubicBezTo>
                      <a:pt x="257" y="682"/>
                      <a:pt x="257" y="682"/>
                      <a:pt x="257" y="682"/>
                    </a:cubicBezTo>
                    <a:cubicBezTo>
                      <a:pt x="262" y="680"/>
                      <a:pt x="265" y="684"/>
                      <a:pt x="269" y="685"/>
                    </a:cubicBezTo>
                    <a:cubicBezTo>
                      <a:pt x="290" y="685"/>
                      <a:pt x="309" y="678"/>
                      <a:pt x="327" y="688"/>
                    </a:cubicBezTo>
                    <a:cubicBezTo>
                      <a:pt x="337" y="692"/>
                      <a:pt x="344" y="697"/>
                      <a:pt x="350" y="706"/>
                    </a:cubicBezTo>
                    <a:cubicBezTo>
                      <a:pt x="352" y="709"/>
                      <a:pt x="355" y="705"/>
                      <a:pt x="356" y="704"/>
                    </a:cubicBezTo>
                    <a:cubicBezTo>
                      <a:pt x="361" y="698"/>
                      <a:pt x="354" y="693"/>
                      <a:pt x="352" y="688"/>
                    </a:cubicBezTo>
                    <a:cubicBezTo>
                      <a:pt x="347" y="687"/>
                      <a:pt x="348" y="697"/>
                      <a:pt x="343" y="695"/>
                    </a:cubicBezTo>
                    <a:cubicBezTo>
                      <a:pt x="342" y="689"/>
                      <a:pt x="344" y="683"/>
                      <a:pt x="349" y="680"/>
                    </a:cubicBezTo>
                    <a:cubicBezTo>
                      <a:pt x="352" y="680"/>
                      <a:pt x="352" y="680"/>
                      <a:pt x="352" y="680"/>
                    </a:cubicBezTo>
                    <a:cubicBezTo>
                      <a:pt x="361" y="694"/>
                      <a:pt x="361" y="694"/>
                      <a:pt x="361" y="694"/>
                    </a:cubicBezTo>
                    <a:cubicBezTo>
                      <a:pt x="371" y="681"/>
                      <a:pt x="388" y="678"/>
                      <a:pt x="401" y="679"/>
                    </a:cubicBezTo>
                    <a:cubicBezTo>
                      <a:pt x="414" y="683"/>
                      <a:pt x="432" y="684"/>
                      <a:pt x="438" y="698"/>
                    </a:cubicBezTo>
                    <a:cubicBezTo>
                      <a:pt x="442" y="710"/>
                      <a:pt x="442" y="710"/>
                      <a:pt x="442" y="710"/>
                    </a:cubicBezTo>
                    <a:cubicBezTo>
                      <a:pt x="451" y="710"/>
                      <a:pt x="458" y="718"/>
                      <a:pt x="463" y="725"/>
                    </a:cubicBezTo>
                    <a:cubicBezTo>
                      <a:pt x="469" y="735"/>
                      <a:pt x="462" y="743"/>
                      <a:pt x="458" y="752"/>
                    </a:cubicBezTo>
                    <a:cubicBezTo>
                      <a:pt x="453" y="762"/>
                      <a:pt x="443" y="765"/>
                      <a:pt x="435" y="772"/>
                    </a:cubicBezTo>
                    <a:cubicBezTo>
                      <a:pt x="416" y="776"/>
                      <a:pt x="397" y="771"/>
                      <a:pt x="386" y="755"/>
                    </a:cubicBezTo>
                    <a:cubicBezTo>
                      <a:pt x="384" y="744"/>
                      <a:pt x="377" y="731"/>
                      <a:pt x="389" y="724"/>
                    </a:cubicBezTo>
                    <a:cubicBezTo>
                      <a:pt x="390" y="724"/>
                      <a:pt x="391" y="724"/>
                      <a:pt x="391" y="726"/>
                    </a:cubicBezTo>
                    <a:cubicBezTo>
                      <a:pt x="387" y="731"/>
                      <a:pt x="387" y="737"/>
                      <a:pt x="387" y="744"/>
                    </a:cubicBezTo>
                    <a:cubicBezTo>
                      <a:pt x="393" y="756"/>
                      <a:pt x="393" y="756"/>
                      <a:pt x="393" y="756"/>
                    </a:cubicBezTo>
                    <a:cubicBezTo>
                      <a:pt x="404" y="767"/>
                      <a:pt x="420" y="770"/>
                      <a:pt x="435" y="766"/>
                    </a:cubicBezTo>
                    <a:cubicBezTo>
                      <a:pt x="444" y="760"/>
                      <a:pt x="456" y="753"/>
                      <a:pt x="458" y="741"/>
                    </a:cubicBezTo>
                    <a:cubicBezTo>
                      <a:pt x="463" y="736"/>
                      <a:pt x="460" y="730"/>
                      <a:pt x="458" y="726"/>
                    </a:cubicBezTo>
                    <a:cubicBezTo>
                      <a:pt x="454" y="722"/>
                      <a:pt x="452" y="716"/>
                      <a:pt x="445" y="718"/>
                    </a:cubicBezTo>
                    <a:cubicBezTo>
                      <a:pt x="443" y="724"/>
                      <a:pt x="452" y="724"/>
                      <a:pt x="453" y="729"/>
                    </a:cubicBezTo>
                    <a:cubicBezTo>
                      <a:pt x="455" y="737"/>
                      <a:pt x="454" y="744"/>
                      <a:pt x="451" y="750"/>
                    </a:cubicBezTo>
                    <a:cubicBezTo>
                      <a:pt x="442" y="759"/>
                      <a:pt x="432" y="765"/>
                      <a:pt x="419" y="765"/>
                    </a:cubicBezTo>
                    <a:cubicBezTo>
                      <a:pt x="409" y="765"/>
                      <a:pt x="399" y="757"/>
                      <a:pt x="394" y="748"/>
                    </a:cubicBezTo>
                    <a:cubicBezTo>
                      <a:pt x="391" y="741"/>
                      <a:pt x="396" y="733"/>
                      <a:pt x="393" y="725"/>
                    </a:cubicBezTo>
                    <a:cubicBezTo>
                      <a:pt x="394" y="718"/>
                      <a:pt x="396" y="708"/>
                      <a:pt x="404" y="706"/>
                    </a:cubicBezTo>
                    <a:cubicBezTo>
                      <a:pt x="406" y="706"/>
                      <a:pt x="409" y="707"/>
                      <a:pt x="409" y="709"/>
                    </a:cubicBezTo>
                    <a:cubicBezTo>
                      <a:pt x="405" y="711"/>
                      <a:pt x="400" y="713"/>
                      <a:pt x="399" y="718"/>
                    </a:cubicBezTo>
                    <a:cubicBezTo>
                      <a:pt x="396" y="722"/>
                      <a:pt x="398" y="728"/>
                      <a:pt x="399" y="732"/>
                    </a:cubicBezTo>
                    <a:cubicBezTo>
                      <a:pt x="405" y="738"/>
                      <a:pt x="413" y="742"/>
                      <a:pt x="421" y="740"/>
                    </a:cubicBezTo>
                    <a:cubicBezTo>
                      <a:pt x="428" y="739"/>
                      <a:pt x="433" y="735"/>
                      <a:pt x="437" y="730"/>
                    </a:cubicBezTo>
                    <a:cubicBezTo>
                      <a:pt x="441" y="719"/>
                      <a:pt x="437" y="706"/>
                      <a:pt x="432" y="696"/>
                    </a:cubicBezTo>
                    <a:cubicBezTo>
                      <a:pt x="424" y="688"/>
                      <a:pt x="413" y="688"/>
                      <a:pt x="403" y="686"/>
                    </a:cubicBezTo>
                    <a:cubicBezTo>
                      <a:pt x="387" y="683"/>
                      <a:pt x="371" y="688"/>
                      <a:pt x="362" y="702"/>
                    </a:cubicBezTo>
                    <a:cubicBezTo>
                      <a:pt x="349" y="717"/>
                      <a:pt x="352" y="739"/>
                      <a:pt x="356" y="756"/>
                    </a:cubicBezTo>
                    <a:cubicBezTo>
                      <a:pt x="360" y="769"/>
                      <a:pt x="368" y="783"/>
                      <a:pt x="382" y="787"/>
                    </a:cubicBezTo>
                    <a:cubicBezTo>
                      <a:pt x="389" y="785"/>
                      <a:pt x="395" y="789"/>
                      <a:pt x="402" y="790"/>
                    </a:cubicBezTo>
                    <a:cubicBezTo>
                      <a:pt x="423" y="794"/>
                      <a:pt x="444" y="786"/>
                      <a:pt x="461" y="777"/>
                    </a:cubicBezTo>
                    <a:cubicBezTo>
                      <a:pt x="490" y="751"/>
                      <a:pt x="490" y="751"/>
                      <a:pt x="490" y="751"/>
                    </a:cubicBezTo>
                    <a:cubicBezTo>
                      <a:pt x="493" y="744"/>
                      <a:pt x="500" y="739"/>
                      <a:pt x="499" y="731"/>
                    </a:cubicBezTo>
                    <a:cubicBezTo>
                      <a:pt x="503" y="722"/>
                      <a:pt x="512" y="714"/>
                      <a:pt x="511" y="703"/>
                    </a:cubicBezTo>
                    <a:cubicBezTo>
                      <a:pt x="512" y="702"/>
                      <a:pt x="516" y="698"/>
                      <a:pt x="512" y="697"/>
                    </a:cubicBezTo>
                    <a:cubicBezTo>
                      <a:pt x="505" y="695"/>
                      <a:pt x="503" y="702"/>
                      <a:pt x="498" y="704"/>
                    </a:cubicBezTo>
                    <a:cubicBezTo>
                      <a:pt x="495" y="707"/>
                      <a:pt x="491" y="709"/>
                      <a:pt x="488" y="711"/>
                    </a:cubicBezTo>
                    <a:cubicBezTo>
                      <a:pt x="475" y="709"/>
                      <a:pt x="475" y="709"/>
                      <a:pt x="475" y="709"/>
                    </a:cubicBezTo>
                    <a:cubicBezTo>
                      <a:pt x="473" y="700"/>
                      <a:pt x="485" y="701"/>
                      <a:pt x="485" y="693"/>
                    </a:cubicBezTo>
                    <a:cubicBezTo>
                      <a:pt x="482" y="690"/>
                      <a:pt x="474" y="693"/>
                      <a:pt x="473" y="687"/>
                    </a:cubicBezTo>
                    <a:cubicBezTo>
                      <a:pt x="473" y="683"/>
                      <a:pt x="477" y="680"/>
                      <a:pt x="478" y="675"/>
                    </a:cubicBezTo>
                    <a:cubicBezTo>
                      <a:pt x="460" y="671"/>
                      <a:pt x="454" y="648"/>
                      <a:pt x="435" y="646"/>
                    </a:cubicBezTo>
                    <a:cubicBezTo>
                      <a:pt x="427" y="637"/>
                      <a:pt x="419" y="627"/>
                      <a:pt x="408" y="626"/>
                    </a:cubicBezTo>
                    <a:cubicBezTo>
                      <a:pt x="405" y="629"/>
                      <a:pt x="410" y="630"/>
                      <a:pt x="410" y="632"/>
                    </a:cubicBezTo>
                    <a:cubicBezTo>
                      <a:pt x="412" y="637"/>
                      <a:pt x="412" y="643"/>
                      <a:pt x="409" y="647"/>
                    </a:cubicBezTo>
                    <a:cubicBezTo>
                      <a:pt x="404" y="653"/>
                      <a:pt x="397" y="655"/>
                      <a:pt x="388" y="656"/>
                    </a:cubicBezTo>
                    <a:cubicBezTo>
                      <a:pt x="385" y="655"/>
                      <a:pt x="380" y="652"/>
                      <a:pt x="378" y="658"/>
                    </a:cubicBezTo>
                    <a:cubicBezTo>
                      <a:pt x="377" y="661"/>
                      <a:pt x="377" y="664"/>
                      <a:pt x="373" y="665"/>
                    </a:cubicBezTo>
                    <a:cubicBezTo>
                      <a:pt x="368" y="665"/>
                      <a:pt x="367" y="659"/>
                      <a:pt x="365" y="655"/>
                    </a:cubicBezTo>
                    <a:cubicBezTo>
                      <a:pt x="352" y="658"/>
                      <a:pt x="338" y="656"/>
                      <a:pt x="330" y="645"/>
                    </a:cubicBezTo>
                    <a:cubicBezTo>
                      <a:pt x="326" y="639"/>
                      <a:pt x="320" y="633"/>
                      <a:pt x="321" y="624"/>
                    </a:cubicBezTo>
                    <a:cubicBezTo>
                      <a:pt x="323" y="617"/>
                      <a:pt x="326" y="608"/>
                      <a:pt x="333" y="605"/>
                    </a:cubicBezTo>
                    <a:cubicBezTo>
                      <a:pt x="339" y="602"/>
                      <a:pt x="346" y="603"/>
                      <a:pt x="351" y="607"/>
                    </a:cubicBezTo>
                    <a:cubicBezTo>
                      <a:pt x="356" y="611"/>
                      <a:pt x="360" y="619"/>
                      <a:pt x="358" y="626"/>
                    </a:cubicBezTo>
                    <a:cubicBezTo>
                      <a:pt x="362" y="627"/>
                      <a:pt x="365" y="623"/>
                      <a:pt x="368" y="620"/>
                    </a:cubicBezTo>
                    <a:cubicBezTo>
                      <a:pt x="369" y="611"/>
                      <a:pt x="371" y="603"/>
                      <a:pt x="378" y="596"/>
                    </a:cubicBezTo>
                    <a:cubicBezTo>
                      <a:pt x="373" y="592"/>
                      <a:pt x="369" y="589"/>
                      <a:pt x="368" y="583"/>
                    </a:cubicBezTo>
                    <a:cubicBezTo>
                      <a:pt x="369" y="577"/>
                      <a:pt x="374" y="571"/>
                      <a:pt x="367" y="567"/>
                    </a:cubicBezTo>
                    <a:cubicBezTo>
                      <a:pt x="368" y="561"/>
                      <a:pt x="367" y="555"/>
                      <a:pt x="367" y="550"/>
                    </a:cubicBezTo>
                    <a:cubicBezTo>
                      <a:pt x="367" y="549"/>
                      <a:pt x="367" y="549"/>
                      <a:pt x="367" y="549"/>
                    </a:cubicBezTo>
                    <a:cubicBezTo>
                      <a:pt x="371" y="551"/>
                      <a:pt x="373" y="557"/>
                      <a:pt x="377" y="560"/>
                    </a:cubicBezTo>
                    <a:cubicBezTo>
                      <a:pt x="392" y="567"/>
                      <a:pt x="412" y="558"/>
                      <a:pt x="427" y="568"/>
                    </a:cubicBezTo>
                    <a:cubicBezTo>
                      <a:pt x="440" y="576"/>
                      <a:pt x="440" y="576"/>
                      <a:pt x="440" y="576"/>
                    </a:cubicBezTo>
                    <a:cubicBezTo>
                      <a:pt x="442" y="571"/>
                      <a:pt x="443" y="563"/>
                      <a:pt x="444" y="558"/>
                    </a:cubicBezTo>
                    <a:cubicBezTo>
                      <a:pt x="450" y="545"/>
                      <a:pt x="461" y="535"/>
                      <a:pt x="473" y="530"/>
                    </a:cubicBezTo>
                    <a:cubicBezTo>
                      <a:pt x="467" y="526"/>
                      <a:pt x="467" y="519"/>
                      <a:pt x="466" y="513"/>
                    </a:cubicBezTo>
                    <a:cubicBezTo>
                      <a:pt x="469" y="508"/>
                      <a:pt x="471" y="502"/>
                      <a:pt x="477" y="501"/>
                    </a:cubicBezTo>
                    <a:cubicBezTo>
                      <a:pt x="485" y="499"/>
                      <a:pt x="492" y="503"/>
                      <a:pt x="499" y="506"/>
                    </a:cubicBezTo>
                    <a:cubicBezTo>
                      <a:pt x="504" y="514"/>
                      <a:pt x="509" y="524"/>
                      <a:pt x="506" y="534"/>
                    </a:cubicBezTo>
                    <a:cubicBezTo>
                      <a:pt x="504" y="542"/>
                      <a:pt x="515" y="539"/>
                      <a:pt x="519" y="542"/>
                    </a:cubicBezTo>
                    <a:cubicBezTo>
                      <a:pt x="536" y="548"/>
                      <a:pt x="542" y="564"/>
                      <a:pt x="546" y="579"/>
                    </a:cubicBezTo>
                    <a:cubicBezTo>
                      <a:pt x="562" y="588"/>
                      <a:pt x="567" y="606"/>
                      <a:pt x="565" y="623"/>
                    </a:cubicBezTo>
                    <a:cubicBezTo>
                      <a:pt x="565" y="624"/>
                      <a:pt x="564" y="625"/>
                      <a:pt x="564" y="627"/>
                    </a:cubicBezTo>
                    <a:cubicBezTo>
                      <a:pt x="569" y="627"/>
                      <a:pt x="573" y="624"/>
                      <a:pt x="578" y="624"/>
                    </a:cubicBezTo>
                    <a:cubicBezTo>
                      <a:pt x="595" y="623"/>
                      <a:pt x="615" y="622"/>
                      <a:pt x="628" y="637"/>
                    </a:cubicBezTo>
                    <a:cubicBezTo>
                      <a:pt x="649" y="645"/>
                      <a:pt x="655" y="668"/>
                      <a:pt x="665" y="685"/>
                    </a:cubicBezTo>
                    <a:cubicBezTo>
                      <a:pt x="670" y="697"/>
                      <a:pt x="668" y="712"/>
                      <a:pt x="679" y="720"/>
                    </a:cubicBezTo>
                    <a:cubicBezTo>
                      <a:pt x="680" y="723"/>
                      <a:pt x="674" y="724"/>
                      <a:pt x="675" y="728"/>
                    </a:cubicBezTo>
                    <a:cubicBezTo>
                      <a:pt x="665" y="731"/>
                      <a:pt x="655" y="725"/>
                      <a:pt x="646" y="721"/>
                    </a:cubicBezTo>
                    <a:cubicBezTo>
                      <a:pt x="641" y="726"/>
                      <a:pt x="634" y="733"/>
                      <a:pt x="640" y="741"/>
                    </a:cubicBezTo>
                    <a:cubicBezTo>
                      <a:pt x="641" y="749"/>
                      <a:pt x="646" y="757"/>
                      <a:pt x="651" y="764"/>
                    </a:cubicBezTo>
                    <a:cubicBezTo>
                      <a:pt x="657" y="766"/>
                      <a:pt x="663" y="764"/>
                      <a:pt x="667" y="770"/>
                    </a:cubicBezTo>
                    <a:cubicBezTo>
                      <a:pt x="671" y="772"/>
                      <a:pt x="673" y="779"/>
                      <a:pt x="679" y="779"/>
                    </a:cubicBezTo>
                    <a:cubicBezTo>
                      <a:pt x="680" y="780"/>
                      <a:pt x="680" y="781"/>
                      <a:pt x="679" y="782"/>
                    </a:cubicBezTo>
                    <a:cubicBezTo>
                      <a:pt x="677" y="784"/>
                      <a:pt x="674" y="786"/>
                      <a:pt x="673" y="789"/>
                    </a:cubicBezTo>
                    <a:cubicBezTo>
                      <a:pt x="673" y="793"/>
                      <a:pt x="668" y="796"/>
                      <a:pt x="666" y="800"/>
                    </a:cubicBezTo>
                    <a:cubicBezTo>
                      <a:pt x="665" y="803"/>
                      <a:pt x="672" y="805"/>
                      <a:pt x="674" y="806"/>
                    </a:cubicBezTo>
                    <a:cubicBezTo>
                      <a:pt x="675" y="806"/>
                      <a:pt x="675" y="806"/>
                      <a:pt x="675" y="806"/>
                    </a:cubicBezTo>
                    <a:cubicBezTo>
                      <a:pt x="675" y="804"/>
                      <a:pt x="671" y="803"/>
                      <a:pt x="673" y="801"/>
                    </a:cubicBezTo>
                    <a:cubicBezTo>
                      <a:pt x="681" y="798"/>
                      <a:pt x="687" y="806"/>
                      <a:pt x="695" y="806"/>
                    </a:cubicBezTo>
                    <a:cubicBezTo>
                      <a:pt x="716" y="809"/>
                      <a:pt x="741" y="808"/>
                      <a:pt x="759" y="798"/>
                    </a:cubicBezTo>
                    <a:cubicBezTo>
                      <a:pt x="765" y="796"/>
                      <a:pt x="771" y="796"/>
                      <a:pt x="776" y="797"/>
                    </a:cubicBezTo>
                    <a:cubicBezTo>
                      <a:pt x="779" y="799"/>
                      <a:pt x="782" y="802"/>
                      <a:pt x="781" y="805"/>
                    </a:cubicBezTo>
                    <a:cubicBezTo>
                      <a:pt x="778" y="807"/>
                      <a:pt x="777" y="802"/>
                      <a:pt x="774" y="802"/>
                    </a:cubicBezTo>
                    <a:cubicBezTo>
                      <a:pt x="752" y="801"/>
                      <a:pt x="737" y="816"/>
                      <a:pt x="715" y="813"/>
                    </a:cubicBezTo>
                    <a:cubicBezTo>
                      <a:pt x="703" y="812"/>
                      <a:pt x="691" y="809"/>
                      <a:pt x="680" y="808"/>
                    </a:cubicBezTo>
                    <a:cubicBezTo>
                      <a:pt x="703" y="824"/>
                      <a:pt x="736" y="818"/>
                      <a:pt x="763" y="809"/>
                    </a:cubicBezTo>
                    <a:cubicBezTo>
                      <a:pt x="772" y="804"/>
                      <a:pt x="770" y="819"/>
                      <a:pt x="779" y="817"/>
                    </a:cubicBezTo>
                    <a:cubicBezTo>
                      <a:pt x="784" y="817"/>
                      <a:pt x="791" y="816"/>
                      <a:pt x="793" y="809"/>
                    </a:cubicBezTo>
                    <a:cubicBezTo>
                      <a:pt x="794" y="806"/>
                      <a:pt x="795" y="801"/>
                      <a:pt x="792" y="798"/>
                    </a:cubicBezTo>
                    <a:cubicBezTo>
                      <a:pt x="787" y="793"/>
                      <a:pt x="780" y="785"/>
                      <a:pt x="771" y="787"/>
                    </a:cubicBezTo>
                    <a:cubicBezTo>
                      <a:pt x="754" y="789"/>
                      <a:pt x="739" y="793"/>
                      <a:pt x="725" y="798"/>
                    </a:cubicBezTo>
                    <a:cubicBezTo>
                      <a:pt x="709" y="801"/>
                      <a:pt x="691" y="803"/>
                      <a:pt x="677" y="795"/>
                    </a:cubicBezTo>
                    <a:cubicBezTo>
                      <a:pt x="676" y="794"/>
                      <a:pt x="674" y="793"/>
                      <a:pt x="675" y="791"/>
                    </a:cubicBezTo>
                    <a:cubicBezTo>
                      <a:pt x="677" y="790"/>
                      <a:pt x="677" y="790"/>
                      <a:pt x="677" y="790"/>
                    </a:cubicBezTo>
                    <a:cubicBezTo>
                      <a:pt x="692" y="797"/>
                      <a:pt x="711" y="797"/>
                      <a:pt x="727" y="792"/>
                    </a:cubicBezTo>
                    <a:cubicBezTo>
                      <a:pt x="735" y="792"/>
                      <a:pt x="740" y="784"/>
                      <a:pt x="743" y="777"/>
                    </a:cubicBezTo>
                    <a:cubicBezTo>
                      <a:pt x="747" y="771"/>
                      <a:pt x="742" y="765"/>
                      <a:pt x="740" y="760"/>
                    </a:cubicBezTo>
                    <a:cubicBezTo>
                      <a:pt x="736" y="755"/>
                      <a:pt x="731" y="752"/>
                      <a:pt x="725" y="752"/>
                    </a:cubicBezTo>
                    <a:cubicBezTo>
                      <a:pt x="721" y="753"/>
                      <a:pt x="718" y="756"/>
                      <a:pt x="718" y="760"/>
                    </a:cubicBezTo>
                    <a:cubicBezTo>
                      <a:pt x="717" y="763"/>
                      <a:pt x="720" y="765"/>
                      <a:pt x="722" y="766"/>
                    </a:cubicBezTo>
                    <a:cubicBezTo>
                      <a:pt x="724" y="766"/>
                      <a:pt x="727" y="765"/>
                      <a:pt x="728" y="768"/>
                    </a:cubicBezTo>
                    <a:cubicBezTo>
                      <a:pt x="726" y="771"/>
                      <a:pt x="722" y="771"/>
                      <a:pt x="718" y="771"/>
                    </a:cubicBezTo>
                    <a:cubicBezTo>
                      <a:pt x="714" y="770"/>
                      <a:pt x="715" y="764"/>
                      <a:pt x="711" y="765"/>
                    </a:cubicBezTo>
                    <a:cubicBezTo>
                      <a:pt x="704" y="768"/>
                      <a:pt x="697" y="763"/>
                      <a:pt x="691" y="760"/>
                    </a:cubicBezTo>
                    <a:cubicBezTo>
                      <a:pt x="677" y="745"/>
                      <a:pt x="684" y="723"/>
                      <a:pt x="692" y="707"/>
                    </a:cubicBezTo>
                    <a:cubicBezTo>
                      <a:pt x="697" y="690"/>
                      <a:pt x="717" y="690"/>
                      <a:pt x="728" y="678"/>
                    </a:cubicBezTo>
                    <a:cubicBezTo>
                      <a:pt x="715" y="658"/>
                      <a:pt x="687" y="667"/>
                      <a:pt x="668" y="659"/>
                    </a:cubicBezTo>
                    <a:cubicBezTo>
                      <a:pt x="640" y="646"/>
                      <a:pt x="625" y="619"/>
                      <a:pt x="624" y="589"/>
                    </a:cubicBezTo>
                    <a:cubicBezTo>
                      <a:pt x="622" y="588"/>
                      <a:pt x="620" y="588"/>
                      <a:pt x="620" y="586"/>
                    </a:cubicBezTo>
                    <a:cubicBezTo>
                      <a:pt x="620" y="582"/>
                      <a:pt x="626" y="587"/>
                      <a:pt x="625" y="582"/>
                    </a:cubicBezTo>
                    <a:cubicBezTo>
                      <a:pt x="624" y="578"/>
                      <a:pt x="631" y="567"/>
                      <a:pt x="621" y="568"/>
                    </a:cubicBezTo>
                    <a:cubicBezTo>
                      <a:pt x="607" y="572"/>
                      <a:pt x="591" y="569"/>
                      <a:pt x="580" y="559"/>
                    </a:cubicBezTo>
                    <a:cubicBezTo>
                      <a:pt x="567" y="562"/>
                      <a:pt x="553" y="561"/>
                      <a:pt x="544" y="550"/>
                    </a:cubicBezTo>
                    <a:cubicBezTo>
                      <a:pt x="537" y="541"/>
                      <a:pt x="533" y="530"/>
                      <a:pt x="531" y="517"/>
                    </a:cubicBezTo>
                    <a:cubicBezTo>
                      <a:pt x="520" y="515"/>
                      <a:pt x="506" y="518"/>
                      <a:pt x="500" y="505"/>
                    </a:cubicBezTo>
                    <a:cubicBezTo>
                      <a:pt x="494" y="497"/>
                      <a:pt x="494" y="486"/>
                      <a:pt x="497" y="476"/>
                    </a:cubicBezTo>
                    <a:cubicBezTo>
                      <a:pt x="505" y="467"/>
                      <a:pt x="518" y="472"/>
                      <a:pt x="526" y="474"/>
                    </a:cubicBezTo>
                    <a:cubicBezTo>
                      <a:pt x="537" y="459"/>
                      <a:pt x="549" y="444"/>
                      <a:pt x="566" y="436"/>
                    </a:cubicBezTo>
                    <a:cubicBezTo>
                      <a:pt x="564" y="432"/>
                      <a:pt x="563" y="426"/>
                      <a:pt x="558" y="425"/>
                    </a:cubicBezTo>
                    <a:cubicBezTo>
                      <a:pt x="560" y="425"/>
                      <a:pt x="559" y="423"/>
                      <a:pt x="558" y="421"/>
                    </a:cubicBezTo>
                    <a:cubicBezTo>
                      <a:pt x="551" y="411"/>
                      <a:pt x="551" y="396"/>
                      <a:pt x="543" y="386"/>
                    </a:cubicBezTo>
                    <a:cubicBezTo>
                      <a:pt x="544" y="381"/>
                      <a:pt x="542" y="376"/>
                      <a:pt x="548" y="376"/>
                    </a:cubicBezTo>
                    <a:cubicBezTo>
                      <a:pt x="558" y="371"/>
                      <a:pt x="564" y="381"/>
                      <a:pt x="571" y="384"/>
                    </a:cubicBezTo>
                    <a:cubicBezTo>
                      <a:pt x="578" y="383"/>
                      <a:pt x="584" y="388"/>
                      <a:pt x="589" y="390"/>
                    </a:cubicBezTo>
                    <a:cubicBezTo>
                      <a:pt x="592" y="380"/>
                      <a:pt x="602" y="371"/>
                      <a:pt x="613" y="369"/>
                    </a:cubicBezTo>
                    <a:cubicBezTo>
                      <a:pt x="618" y="372"/>
                      <a:pt x="623" y="374"/>
                      <a:pt x="629" y="374"/>
                    </a:cubicBezTo>
                    <a:cubicBezTo>
                      <a:pt x="632" y="371"/>
                      <a:pt x="635" y="368"/>
                      <a:pt x="636" y="364"/>
                    </a:cubicBezTo>
                    <a:cubicBezTo>
                      <a:pt x="630" y="360"/>
                      <a:pt x="639" y="355"/>
                      <a:pt x="631" y="353"/>
                    </a:cubicBezTo>
                    <a:cubicBezTo>
                      <a:pt x="632" y="351"/>
                      <a:pt x="634" y="354"/>
                      <a:pt x="635" y="351"/>
                    </a:cubicBezTo>
                    <a:cubicBezTo>
                      <a:pt x="635" y="343"/>
                      <a:pt x="628" y="339"/>
                      <a:pt x="623" y="335"/>
                    </a:cubicBezTo>
                    <a:cubicBezTo>
                      <a:pt x="618" y="333"/>
                      <a:pt x="612" y="328"/>
                      <a:pt x="606" y="332"/>
                    </a:cubicBezTo>
                    <a:cubicBezTo>
                      <a:pt x="603" y="336"/>
                      <a:pt x="599" y="340"/>
                      <a:pt x="599" y="345"/>
                    </a:cubicBezTo>
                    <a:cubicBezTo>
                      <a:pt x="599" y="349"/>
                      <a:pt x="601" y="353"/>
                      <a:pt x="604" y="356"/>
                    </a:cubicBezTo>
                    <a:cubicBezTo>
                      <a:pt x="609" y="356"/>
                      <a:pt x="614" y="354"/>
                      <a:pt x="616" y="350"/>
                    </a:cubicBezTo>
                    <a:cubicBezTo>
                      <a:pt x="618" y="349"/>
                      <a:pt x="616" y="347"/>
                      <a:pt x="619" y="345"/>
                    </a:cubicBezTo>
                    <a:cubicBezTo>
                      <a:pt x="620" y="346"/>
                      <a:pt x="623" y="346"/>
                      <a:pt x="622" y="348"/>
                    </a:cubicBezTo>
                    <a:cubicBezTo>
                      <a:pt x="621" y="354"/>
                      <a:pt x="616" y="358"/>
                      <a:pt x="611" y="361"/>
                    </a:cubicBezTo>
                    <a:cubicBezTo>
                      <a:pt x="605" y="365"/>
                      <a:pt x="599" y="359"/>
                      <a:pt x="596" y="353"/>
                    </a:cubicBezTo>
                    <a:cubicBezTo>
                      <a:pt x="592" y="346"/>
                      <a:pt x="595" y="337"/>
                      <a:pt x="601" y="330"/>
                    </a:cubicBezTo>
                    <a:cubicBezTo>
                      <a:pt x="603" y="326"/>
                      <a:pt x="608" y="325"/>
                      <a:pt x="613" y="325"/>
                    </a:cubicBezTo>
                    <a:cubicBezTo>
                      <a:pt x="623" y="327"/>
                      <a:pt x="631" y="333"/>
                      <a:pt x="636" y="342"/>
                    </a:cubicBezTo>
                    <a:cubicBezTo>
                      <a:pt x="642" y="351"/>
                      <a:pt x="635" y="369"/>
                      <a:pt x="652" y="371"/>
                    </a:cubicBezTo>
                    <a:cubicBezTo>
                      <a:pt x="653" y="372"/>
                      <a:pt x="652" y="374"/>
                      <a:pt x="652" y="375"/>
                    </a:cubicBezTo>
                    <a:cubicBezTo>
                      <a:pt x="638" y="389"/>
                      <a:pt x="638" y="389"/>
                      <a:pt x="638" y="389"/>
                    </a:cubicBezTo>
                    <a:cubicBezTo>
                      <a:pt x="638" y="402"/>
                      <a:pt x="638" y="402"/>
                      <a:pt x="638" y="402"/>
                    </a:cubicBezTo>
                    <a:cubicBezTo>
                      <a:pt x="638" y="410"/>
                      <a:pt x="630" y="413"/>
                      <a:pt x="626" y="419"/>
                    </a:cubicBezTo>
                    <a:cubicBezTo>
                      <a:pt x="624" y="421"/>
                      <a:pt x="619" y="420"/>
                      <a:pt x="618" y="425"/>
                    </a:cubicBezTo>
                    <a:cubicBezTo>
                      <a:pt x="621" y="431"/>
                      <a:pt x="621" y="440"/>
                      <a:pt x="629" y="443"/>
                    </a:cubicBezTo>
                    <a:cubicBezTo>
                      <a:pt x="635" y="440"/>
                      <a:pt x="637" y="431"/>
                      <a:pt x="642" y="428"/>
                    </a:cubicBezTo>
                    <a:cubicBezTo>
                      <a:pt x="649" y="431"/>
                      <a:pt x="640" y="436"/>
                      <a:pt x="641" y="441"/>
                    </a:cubicBezTo>
                    <a:cubicBezTo>
                      <a:pt x="639" y="448"/>
                      <a:pt x="648" y="452"/>
                      <a:pt x="651" y="459"/>
                    </a:cubicBezTo>
                    <a:cubicBezTo>
                      <a:pt x="656" y="465"/>
                      <a:pt x="658" y="473"/>
                      <a:pt x="660" y="480"/>
                    </a:cubicBezTo>
                    <a:cubicBezTo>
                      <a:pt x="664" y="485"/>
                      <a:pt x="671" y="477"/>
                      <a:pt x="675" y="482"/>
                    </a:cubicBezTo>
                    <a:cubicBezTo>
                      <a:pt x="674" y="486"/>
                      <a:pt x="676" y="489"/>
                      <a:pt x="679" y="491"/>
                    </a:cubicBezTo>
                    <a:cubicBezTo>
                      <a:pt x="686" y="489"/>
                      <a:pt x="683" y="478"/>
                      <a:pt x="691" y="477"/>
                    </a:cubicBezTo>
                    <a:cubicBezTo>
                      <a:pt x="696" y="482"/>
                      <a:pt x="692" y="492"/>
                      <a:pt x="696" y="497"/>
                    </a:cubicBezTo>
                    <a:cubicBezTo>
                      <a:pt x="707" y="490"/>
                      <a:pt x="714" y="479"/>
                      <a:pt x="724" y="470"/>
                    </a:cubicBezTo>
                    <a:cubicBezTo>
                      <a:pt x="722" y="467"/>
                      <a:pt x="716" y="468"/>
                      <a:pt x="713" y="466"/>
                    </a:cubicBezTo>
                    <a:cubicBezTo>
                      <a:pt x="706" y="460"/>
                      <a:pt x="699" y="453"/>
                      <a:pt x="698" y="443"/>
                    </a:cubicBezTo>
                    <a:cubicBezTo>
                      <a:pt x="682" y="438"/>
                      <a:pt x="668" y="424"/>
                      <a:pt x="664" y="407"/>
                    </a:cubicBezTo>
                    <a:cubicBezTo>
                      <a:pt x="659" y="391"/>
                      <a:pt x="668" y="377"/>
                      <a:pt x="679" y="366"/>
                    </a:cubicBezTo>
                    <a:cubicBezTo>
                      <a:pt x="675" y="360"/>
                      <a:pt x="660" y="356"/>
                      <a:pt x="667" y="346"/>
                    </a:cubicBezTo>
                    <a:cubicBezTo>
                      <a:pt x="672" y="343"/>
                      <a:pt x="678" y="343"/>
                      <a:pt x="682" y="339"/>
                    </a:cubicBezTo>
                    <a:cubicBezTo>
                      <a:pt x="670" y="320"/>
                      <a:pt x="673" y="297"/>
                      <a:pt x="669" y="275"/>
                    </a:cubicBezTo>
                    <a:cubicBezTo>
                      <a:pt x="669" y="270"/>
                      <a:pt x="660" y="265"/>
                      <a:pt x="665" y="261"/>
                    </a:cubicBezTo>
                    <a:cubicBezTo>
                      <a:pt x="672" y="259"/>
                      <a:pt x="678" y="264"/>
                      <a:pt x="685" y="264"/>
                    </a:cubicBezTo>
                    <a:cubicBezTo>
                      <a:pt x="688" y="260"/>
                      <a:pt x="688" y="254"/>
                      <a:pt x="691" y="249"/>
                    </a:cubicBezTo>
                    <a:cubicBezTo>
                      <a:pt x="696" y="240"/>
                      <a:pt x="706" y="233"/>
                      <a:pt x="716" y="230"/>
                    </a:cubicBezTo>
                    <a:cubicBezTo>
                      <a:pt x="709" y="229"/>
                      <a:pt x="706" y="220"/>
                      <a:pt x="699" y="223"/>
                    </a:cubicBezTo>
                    <a:cubicBezTo>
                      <a:pt x="697" y="223"/>
                      <a:pt x="693" y="223"/>
                      <a:pt x="691" y="222"/>
                    </a:cubicBezTo>
                    <a:cubicBezTo>
                      <a:pt x="679" y="216"/>
                      <a:pt x="676" y="202"/>
                      <a:pt x="673" y="191"/>
                    </a:cubicBezTo>
                    <a:cubicBezTo>
                      <a:pt x="673" y="175"/>
                      <a:pt x="680" y="161"/>
                      <a:pt x="691" y="150"/>
                    </a:cubicBezTo>
                    <a:cubicBezTo>
                      <a:pt x="690" y="143"/>
                      <a:pt x="679" y="145"/>
                      <a:pt x="682" y="136"/>
                    </a:cubicBezTo>
                    <a:cubicBezTo>
                      <a:pt x="685" y="132"/>
                      <a:pt x="689" y="130"/>
                      <a:pt x="694" y="129"/>
                    </a:cubicBezTo>
                    <a:cubicBezTo>
                      <a:pt x="696" y="125"/>
                      <a:pt x="692" y="121"/>
                      <a:pt x="692" y="116"/>
                    </a:cubicBezTo>
                    <a:cubicBezTo>
                      <a:pt x="689" y="102"/>
                      <a:pt x="698" y="87"/>
                      <a:pt x="690" y="75"/>
                    </a:cubicBezTo>
                    <a:cubicBezTo>
                      <a:pt x="689" y="72"/>
                      <a:pt x="691" y="70"/>
                      <a:pt x="692" y="67"/>
                    </a:cubicBezTo>
                    <a:cubicBezTo>
                      <a:pt x="697" y="64"/>
                      <a:pt x="701" y="73"/>
                      <a:pt x="705" y="68"/>
                    </a:cubicBezTo>
                    <a:cubicBezTo>
                      <a:pt x="710" y="57"/>
                      <a:pt x="723" y="49"/>
                      <a:pt x="732" y="40"/>
                    </a:cubicBezTo>
                    <a:cubicBezTo>
                      <a:pt x="725" y="37"/>
                      <a:pt x="722" y="29"/>
                      <a:pt x="720" y="23"/>
                    </a:cubicBezTo>
                    <a:cubicBezTo>
                      <a:pt x="723" y="16"/>
                      <a:pt x="726" y="7"/>
                      <a:pt x="734" y="4"/>
                    </a:cubicBezTo>
                    <a:cubicBezTo>
                      <a:pt x="740" y="3"/>
                      <a:pt x="747" y="0"/>
                      <a:pt x="753" y="2"/>
                    </a:cubicBezTo>
                    <a:cubicBezTo>
                      <a:pt x="763" y="7"/>
                      <a:pt x="772" y="18"/>
                      <a:pt x="771" y="30"/>
                    </a:cubicBezTo>
                    <a:cubicBezTo>
                      <a:pt x="773" y="35"/>
                      <a:pt x="768" y="39"/>
                      <a:pt x="768" y="44"/>
                    </a:cubicBezTo>
                    <a:cubicBezTo>
                      <a:pt x="769" y="48"/>
                      <a:pt x="775" y="46"/>
                      <a:pt x="779" y="48"/>
                    </a:cubicBezTo>
                    <a:cubicBezTo>
                      <a:pt x="784" y="49"/>
                      <a:pt x="781" y="53"/>
                      <a:pt x="779" y="55"/>
                    </a:cubicBezTo>
                    <a:cubicBezTo>
                      <a:pt x="775" y="60"/>
                      <a:pt x="775" y="60"/>
                      <a:pt x="775" y="60"/>
                    </a:cubicBezTo>
                    <a:cubicBezTo>
                      <a:pt x="782" y="68"/>
                      <a:pt x="789" y="77"/>
                      <a:pt x="789" y="88"/>
                    </a:cubicBezTo>
                    <a:cubicBezTo>
                      <a:pt x="789" y="92"/>
                      <a:pt x="784" y="95"/>
                      <a:pt x="784" y="100"/>
                    </a:cubicBezTo>
                    <a:cubicBezTo>
                      <a:pt x="780" y="107"/>
                      <a:pt x="774" y="114"/>
                      <a:pt x="766" y="116"/>
                    </a:cubicBezTo>
                    <a:cubicBezTo>
                      <a:pt x="758" y="117"/>
                      <a:pt x="750" y="114"/>
                      <a:pt x="745" y="106"/>
                    </a:cubicBezTo>
                    <a:cubicBezTo>
                      <a:pt x="743" y="102"/>
                      <a:pt x="743" y="97"/>
                      <a:pt x="745" y="93"/>
                    </a:cubicBezTo>
                    <a:cubicBezTo>
                      <a:pt x="748" y="88"/>
                      <a:pt x="753" y="86"/>
                      <a:pt x="759" y="87"/>
                    </a:cubicBezTo>
                    <a:cubicBezTo>
                      <a:pt x="759" y="86"/>
                      <a:pt x="759" y="84"/>
                      <a:pt x="757" y="84"/>
                    </a:cubicBezTo>
                    <a:cubicBezTo>
                      <a:pt x="753" y="85"/>
                      <a:pt x="747" y="83"/>
                      <a:pt x="744" y="87"/>
                    </a:cubicBezTo>
                    <a:cubicBezTo>
                      <a:pt x="738" y="93"/>
                      <a:pt x="738" y="103"/>
                      <a:pt x="740" y="110"/>
                    </a:cubicBezTo>
                    <a:cubicBezTo>
                      <a:pt x="745" y="120"/>
                      <a:pt x="750" y="130"/>
                      <a:pt x="761" y="135"/>
                    </a:cubicBezTo>
                    <a:cubicBezTo>
                      <a:pt x="770" y="139"/>
                      <a:pt x="778" y="118"/>
                      <a:pt x="786" y="131"/>
                    </a:cubicBezTo>
                    <a:cubicBezTo>
                      <a:pt x="788" y="144"/>
                      <a:pt x="795" y="155"/>
                      <a:pt x="798" y="167"/>
                    </a:cubicBezTo>
                    <a:cubicBezTo>
                      <a:pt x="801" y="185"/>
                      <a:pt x="801" y="206"/>
                      <a:pt x="790" y="220"/>
                    </a:cubicBezTo>
                    <a:cubicBezTo>
                      <a:pt x="797" y="230"/>
                      <a:pt x="791" y="241"/>
                      <a:pt x="787" y="250"/>
                    </a:cubicBezTo>
                    <a:cubicBezTo>
                      <a:pt x="796" y="256"/>
                      <a:pt x="801" y="266"/>
                      <a:pt x="803" y="277"/>
                    </a:cubicBezTo>
                    <a:cubicBezTo>
                      <a:pt x="804" y="288"/>
                      <a:pt x="801" y="301"/>
                      <a:pt x="789" y="306"/>
                    </a:cubicBezTo>
                    <a:cubicBezTo>
                      <a:pt x="785" y="308"/>
                      <a:pt x="779" y="306"/>
                      <a:pt x="778" y="312"/>
                    </a:cubicBezTo>
                    <a:cubicBezTo>
                      <a:pt x="778" y="322"/>
                      <a:pt x="771" y="330"/>
                      <a:pt x="765" y="337"/>
                    </a:cubicBezTo>
                    <a:cubicBezTo>
                      <a:pt x="770" y="344"/>
                      <a:pt x="777" y="350"/>
                      <a:pt x="782" y="358"/>
                    </a:cubicBezTo>
                    <a:cubicBezTo>
                      <a:pt x="784" y="356"/>
                      <a:pt x="784" y="351"/>
                      <a:pt x="787" y="348"/>
                    </a:cubicBezTo>
                    <a:cubicBezTo>
                      <a:pt x="789" y="344"/>
                      <a:pt x="792" y="342"/>
                      <a:pt x="795" y="340"/>
                    </a:cubicBezTo>
                    <a:cubicBezTo>
                      <a:pt x="800" y="338"/>
                      <a:pt x="799" y="344"/>
                      <a:pt x="801" y="346"/>
                    </a:cubicBezTo>
                    <a:cubicBezTo>
                      <a:pt x="798" y="351"/>
                      <a:pt x="802" y="358"/>
                      <a:pt x="802" y="362"/>
                    </a:cubicBezTo>
                    <a:cubicBezTo>
                      <a:pt x="811" y="376"/>
                      <a:pt x="821" y="390"/>
                      <a:pt x="821" y="408"/>
                    </a:cubicBezTo>
                    <a:cubicBezTo>
                      <a:pt x="820" y="419"/>
                      <a:pt x="814" y="429"/>
                      <a:pt x="809" y="438"/>
                    </a:cubicBezTo>
                    <a:cubicBezTo>
                      <a:pt x="815" y="455"/>
                      <a:pt x="809" y="474"/>
                      <a:pt x="796" y="487"/>
                    </a:cubicBezTo>
                    <a:cubicBezTo>
                      <a:pt x="785" y="499"/>
                      <a:pt x="771" y="509"/>
                      <a:pt x="756" y="516"/>
                    </a:cubicBezTo>
                    <a:cubicBezTo>
                      <a:pt x="733" y="524"/>
                      <a:pt x="708" y="528"/>
                      <a:pt x="692" y="547"/>
                    </a:cubicBezTo>
                    <a:cubicBezTo>
                      <a:pt x="693" y="551"/>
                      <a:pt x="699" y="548"/>
                      <a:pt x="701" y="551"/>
                    </a:cubicBezTo>
                    <a:cubicBezTo>
                      <a:pt x="708" y="551"/>
                      <a:pt x="714" y="564"/>
                      <a:pt x="722" y="557"/>
                    </a:cubicBezTo>
                    <a:cubicBezTo>
                      <a:pt x="731" y="554"/>
                      <a:pt x="740" y="559"/>
                      <a:pt x="745" y="566"/>
                    </a:cubicBezTo>
                    <a:cubicBezTo>
                      <a:pt x="746" y="569"/>
                      <a:pt x="750" y="571"/>
                      <a:pt x="752" y="571"/>
                    </a:cubicBezTo>
                    <a:cubicBezTo>
                      <a:pt x="755" y="568"/>
                      <a:pt x="754" y="558"/>
                      <a:pt x="761" y="559"/>
                    </a:cubicBezTo>
                    <a:cubicBezTo>
                      <a:pt x="762" y="561"/>
                      <a:pt x="763" y="562"/>
                      <a:pt x="765" y="564"/>
                    </a:cubicBezTo>
                    <a:cubicBezTo>
                      <a:pt x="771" y="554"/>
                      <a:pt x="780" y="545"/>
                      <a:pt x="793" y="548"/>
                    </a:cubicBezTo>
                    <a:cubicBezTo>
                      <a:pt x="802" y="548"/>
                      <a:pt x="805" y="557"/>
                      <a:pt x="810" y="562"/>
                    </a:cubicBezTo>
                    <a:cubicBezTo>
                      <a:pt x="811" y="570"/>
                      <a:pt x="814" y="579"/>
                      <a:pt x="809" y="586"/>
                    </a:cubicBezTo>
                    <a:cubicBezTo>
                      <a:pt x="806" y="588"/>
                      <a:pt x="802" y="592"/>
                      <a:pt x="799" y="593"/>
                    </a:cubicBezTo>
                    <a:cubicBezTo>
                      <a:pt x="794" y="592"/>
                      <a:pt x="787" y="593"/>
                      <a:pt x="787" y="586"/>
                    </a:cubicBezTo>
                    <a:cubicBezTo>
                      <a:pt x="785" y="585"/>
                      <a:pt x="785" y="580"/>
                      <a:pt x="782" y="582"/>
                    </a:cubicBezTo>
                    <a:cubicBezTo>
                      <a:pt x="780" y="587"/>
                      <a:pt x="777" y="593"/>
                      <a:pt x="778" y="599"/>
                    </a:cubicBezTo>
                    <a:cubicBezTo>
                      <a:pt x="784" y="601"/>
                      <a:pt x="789" y="607"/>
                      <a:pt x="794" y="611"/>
                    </a:cubicBezTo>
                    <a:cubicBezTo>
                      <a:pt x="792" y="616"/>
                      <a:pt x="789" y="619"/>
                      <a:pt x="787" y="624"/>
                    </a:cubicBezTo>
                    <a:cubicBezTo>
                      <a:pt x="797" y="635"/>
                      <a:pt x="813" y="644"/>
                      <a:pt x="829" y="641"/>
                    </a:cubicBezTo>
                    <a:cubicBezTo>
                      <a:pt x="836" y="643"/>
                      <a:pt x="830" y="648"/>
                      <a:pt x="830" y="651"/>
                    </a:cubicBezTo>
                    <a:cubicBezTo>
                      <a:pt x="828" y="654"/>
                      <a:pt x="824" y="655"/>
                      <a:pt x="823" y="659"/>
                    </a:cubicBezTo>
                    <a:cubicBezTo>
                      <a:pt x="829" y="675"/>
                      <a:pt x="832" y="693"/>
                      <a:pt x="835" y="709"/>
                    </a:cubicBezTo>
                    <a:cubicBezTo>
                      <a:pt x="832" y="727"/>
                      <a:pt x="833" y="745"/>
                      <a:pt x="827" y="762"/>
                    </a:cubicBezTo>
                    <a:cubicBezTo>
                      <a:pt x="831" y="768"/>
                      <a:pt x="830" y="776"/>
                      <a:pt x="827" y="782"/>
                    </a:cubicBezTo>
                    <a:cubicBezTo>
                      <a:pt x="822" y="789"/>
                      <a:pt x="814" y="797"/>
                      <a:pt x="805" y="795"/>
                    </a:cubicBezTo>
                    <a:cubicBezTo>
                      <a:pt x="801" y="792"/>
                      <a:pt x="795" y="790"/>
                      <a:pt x="793" y="786"/>
                    </a:cubicBezTo>
                    <a:cubicBezTo>
                      <a:pt x="785" y="769"/>
                      <a:pt x="799" y="753"/>
                      <a:pt x="800" y="737"/>
                    </a:cubicBezTo>
                    <a:cubicBezTo>
                      <a:pt x="796" y="737"/>
                      <a:pt x="793" y="742"/>
                      <a:pt x="789" y="743"/>
                    </a:cubicBezTo>
                    <a:cubicBezTo>
                      <a:pt x="782" y="746"/>
                      <a:pt x="771" y="748"/>
                      <a:pt x="765" y="743"/>
                    </a:cubicBezTo>
                    <a:cubicBezTo>
                      <a:pt x="761" y="742"/>
                      <a:pt x="761" y="736"/>
                      <a:pt x="757" y="737"/>
                    </a:cubicBezTo>
                    <a:cubicBezTo>
                      <a:pt x="752" y="744"/>
                      <a:pt x="745" y="746"/>
                      <a:pt x="741" y="752"/>
                    </a:cubicBezTo>
                    <a:cubicBezTo>
                      <a:pt x="741" y="756"/>
                      <a:pt x="745" y="760"/>
                      <a:pt x="747" y="764"/>
                    </a:cubicBezTo>
                    <a:cubicBezTo>
                      <a:pt x="749" y="771"/>
                      <a:pt x="746" y="777"/>
                      <a:pt x="745" y="784"/>
                    </a:cubicBezTo>
                    <a:cubicBezTo>
                      <a:pt x="749" y="788"/>
                      <a:pt x="755" y="782"/>
                      <a:pt x="761" y="783"/>
                    </a:cubicBezTo>
                    <a:cubicBezTo>
                      <a:pt x="770" y="783"/>
                      <a:pt x="782" y="779"/>
                      <a:pt x="789" y="788"/>
                    </a:cubicBezTo>
                    <a:cubicBezTo>
                      <a:pt x="798" y="798"/>
                      <a:pt x="798" y="798"/>
                      <a:pt x="798" y="798"/>
                    </a:cubicBezTo>
                    <a:cubicBezTo>
                      <a:pt x="800" y="806"/>
                      <a:pt x="797" y="812"/>
                      <a:pt x="793" y="818"/>
                    </a:cubicBezTo>
                    <a:cubicBezTo>
                      <a:pt x="787" y="824"/>
                      <a:pt x="778" y="823"/>
                      <a:pt x="772" y="821"/>
                    </a:cubicBezTo>
                    <a:cubicBezTo>
                      <a:pt x="769" y="817"/>
                      <a:pt x="769" y="817"/>
                      <a:pt x="769" y="817"/>
                    </a:cubicBezTo>
                    <a:close/>
                    <a:moveTo>
                      <a:pt x="653" y="818"/>
                    </a:moveTo>
                    <a:cubicBezTo>
                      <a:pt x="649" y="808"/>
                      <a:pt x="642" y="800"/>
                      <a:pt x="635" y="793"/>
                    </a:cubicBezTo>
                    <a:cubicBezTo>
                      <a:pt x="632" y="787"/>
                      <a:pt x="629" y="783"/>
                      <a:pt x="626" y="777"/>
                    </a:cubicBezTo>
                    <a:cubicBezTo>
                      <a:pt x="625" y="768"/>
                      <a:pt x="620" y="759"/>
                      <a:pt x="625" y="751"/>
                    </a:cubicBezTo>
                    <a:cubicBezTo>
                      <a:pt x="623" y="749"/>
                      <a:pt x="624" y="744"/>
                      <a:pt x="627" y="742"/>
                    </a:cubicBezTo>
                    <a:cubicBezTo>
                      <a:pt x="629" y="741"/>
                      <a:pt x="631" y="739"/>
                      <a:pt x="634" y="739"/>
                    </a:cubicBezTo>
                    <a:cubicBezTo>
                      <a:pt x="636" y="750"/>
                      <a:pt x="642" y="759"/>
                      <a:pt x="648" y="768"/>
                    </a:cubicBezTo>
                    <a:cubicBezTo>
                      <a:pt x="647" y="773"/>
                      <a:pt x="644" y="778"/>
                      <a:pt x="645" y="783"/>
                    </a:cubicBezTo>
                    <a:cubicBezTo>
                      <a:pt x="646" y="787"/>
                      <a:pt x="650" y="790"/>
                      <a:pt x="652" y="792"/>
                    </a:cubicBezTo>
                    <a:cubicBezTo>
                      <a:pt x="656" y="792"/>
                      <a:pt x="661" y="794"/>
                      <a:pt x="664" y="790"/>
                    </a:cubicBezTo>
                    <a:cubicBezTo>
                      <a:pt x="660" y="785"/>
                      <a:pt x="648" y="787"/>
                      <a:pt x="650" y="778"/>
                    </a:cubicBezTo>
                    <a:cubicBezTo>
                      <a:pt x="652" y="774"/>
                      <a:pt x="655" y="771"/>
                      <a:pt x="659" y="771"/>
                    </a:cubicBezTo>
                    <a:cubicBezTo>
                      <a:pt x="664" y="771"/>
                      <a:pt x="667" y="775"/>
                      <a:pt x="669" y="780"/>
                    </a:cubicBezTo>
                    <a:cubicBezTo>
                      <a:pt x="671" y="785"/>
                      <a:pt x="668" y="791"/>
                      <a:pt x="663" y="796"/>
                    </a:cubicBezTo>
                    <a:cubicBezTo>
                      <a:pt x="661" y="795"/>
                      <a:pt x="658" y="798"/>
                      <a:pt x="658" y="800"/>
                    </a:cubicBezTo>
                    <a:cubicBezTo>
                      <a:pt x="658" y="804"/>
                      <a:pt x="663" y="807"/>
                      <a:pt x="660" y="811"/>
                    </a:cubicBezTo>
                    <a:cubicBezTo>
                      <a:pt x="658" y="814"/>
                      <a:pt x="657" y="818"/>
                      <a:pt x="653" y="818"/>
                    </a:cubicBezTo>
                    <a:close/>
                    <a:moveTo>
                      <a:pt x="378" y="814"/>
                    </a:moveTo>
                    <a:cubicBezTo>
                      <a:pt x="371" y="810"/>
                      <a:pt x="363" y="808"/>
                      <a:pt x="356" y="807"/>
                    </a:cubicBezTo>
                    <a:cubicBezTo>
                      <a:pt x="356" y="800"/>
                      <a:pt x="365" y="801"/>
                      <a:pt x="370" y="799"/>
                    </a:cubicBezTo>
                    <a:cubicBezTo>
                      <a:pt x="373" y="798"/>
                      <a:pt x="375" y="802"/>
                      <a:pt x="377" y="798"/>
                    </a:cubicBezTo>
                    <a:cubicBezTo>
                      <a:pt x="378" y="794"/>
                      <a:pt x="383" y="794"/>
                      <a:pt x="385" y="792"/>
                    </a:cubicBezTo>
                    <a:cubicBezTo>
                      <a:pt x="391" y="791"/>
                      <a:pt x="393" y="796"/>
                      <a:pt x="397" y="798"/>
                    </a:cubicBezTo>
                    <a:cubicBezTo>
                      <a:pt x="401" y="803"/>
                      <a:pt x="389" y="807"/>
                      <a:pt x="397" y="808"/>
                    </a:cubicBezTo>
                    <a:cubicBezTo>
                      <a:pt x="402" y="808"/>
                      <a:pt x="405" y="811"/>
                      <a:pt x="410" y="812"/>
                    </a:cubicBezTo>
                    <a:cubicBezTo>
                      <a:pt x="425" y="812"/>
                      <a:pt x="441" y="811"/>
                      <a:pt x="453" y="802"/>
                    </a:cubicBezTo>
                    <a:cubicBezTo>
                      <a:pt x="456" y="801"/>
                      <a:pt x="458" y="798"/>
                      <a:pt x="461" y="801"/>
                    </a:cubicBezTo>
                    <a:cubicBezTo>
                      <a:pt x="484" y="801"/>
                      <a:pt x="494" y="780"/>
                      <a:pt x="509" y="765"/>
                    </a:cubicBezTo>
                    <a:cubicBezTo>
                      <a:pt x="522" y="745"/>
                      <a:pt x="530" y="724"/>
                      <a:pt x="536" y="702"/>
                    </a:cubicBezTo>
                    <a:cubicBezTo>
                      <a:pt x="542" y="690"/>
                      <a:pt x="550" y="675"/>
                      <a:pt x="564" y="671"/>
                    </a:cubicBezTo>
                    <a:cubicBezTo>
                      <a:pt x="560" y="673"/>
                      <a:pt x="562" y="680"/>
                      <a:pt x="556" y="679"/>
                    </a:cubicBezTo>
                    <a:cubicBezTo>
                      <a:pt x="540" y="695"/>
                      <a:pt x="535" y="719"/>
                      <a:pt x="526" y="740"/>
                    </a:cubicBezTo>
                    <a:cubicBezTo>
                      <a:pt x="521" y="757"/>
                      <a:pt x="512" y="772"/>
                      <a:pt x="501" y="786"/>
                    </a:cubicBezTo>
                    <a:cubicBezTo>
                      <a:pt x="492" y="792"/>
                      <a:pt x="487" y="800"/>
                      <a:pt x="478" y="804"/>
                    </a:cubicBezTo>
                    <a:cubicBezTo>
                      <a:pt x="468" y="807"/>
                      <a:pt x="456" y="807"/>
                      <a:pt x="445" y="808"/>
                    </a:cubicBezTo>
                    <a:cubicBezTo>
                      <a:pt x="431" y="818"/>
                      <a:pt x="413" y="823"/>
                      <a:pt x="396" y="821"/>
                    </a:cubicBezTo>
                    <a:cubicBezTo>
                      <a:pt x="378" y="814"/>
                      <a:pt x="378" y="814"/>
                      <a:pt x="378" y="814"/>
                    </a:cubicBezTo>
                    <a:close/>
                    <a:moveTo>
                      <a:pt x="677" y="806"/>
                    </a:moveTo>
                    <a:cubicBezTo>
                      <a:pt x="676" y="806"/>
                      <a:pt x="676" y="806"/>
                      <a:pt x="676" y="806"/>
                    </a:cubicBezTo>
                    <a:cubicBezTo>
                      <a:pt x="677" y="806"/>
                      <a:pt x="677" y="806"/>
                      <a:pt x="677" y="806"/>
                    </a:cubicBezTo>
                    <a:close/>
                    <a:moveTo>
                      <a:pt x="568" y="808"/>
                    </a:moveTo>
                    <a:cubicBezTo>
                      <a:pt x="563" y="802"/>
                      <a:pt x="557" y="797"/>
                      <a:pt x="559" y="789"/>
                    </a:cubicBezTo>
                    <a:cubicBezTo>
                      <a:pt x="559" y="783"/>
                      <a:pt x="561" y="777"/>
                      <a:pt x="566" y="773"/>
                    </a:cubicBezTo>
                    <a:cubicBezTo>
                      <a:pt x="573" y="766"/>
                      <a:pt x="586" y="773"/>
                      <a:pt x="592" y="763"/>
                    </a:cubicBezTo>
                    <a:cubicBezTo>
                      <a:pt x="595" y="762"/>
                      <a:pt x="596" y="760"/>
                      <a:pt x="597" y="757"/>
                    </a:cubicBezTo>
                    <a:cubicBezTo>
                      <a:pt x="605" y="756"/>
                      <a:pt x="610" y="750"/>
                      <a:pt x="618" y="751"/>
                    </a:cubicBezTo>
                    <a:cubicBezTo>
                      <a:pt x="619" y="755"/>
                      <a:pt x="616" y="760"/>
                      <a:pt x="613" y="765"/>
                    </a:cubicBezTo>
                    <a:cubicBezTo>
                      <a:pt x="608" y="766"/>
                      <a:pt x="602" y="764"/>
                      <a:pt x="598" y="767"/>
                    </a:cubicBezTo>
                    <a:cubicBezTo>
                      <a:pt x="601" y="769"/>
                      <a:pt x="603" y="767"/>
                      <a:pt x="606" y="768"/>
                    </a:cubicBezTo>
                    <a:cubicBezTo>
                      <a:pt x="600" y="779"/>
                      <a:pt x="586" y="776"/>
                      <a:pt x="575" y="780"/>
                    </a:cubicBezTo>
                    <a:cubicBezTo>
                      <a:pt x="574" y="784"/>
                      <a:pt x="569" y="787"/>
                      <a:pt x="571" y="791"/>
                    </a:cubicBezTo>
                    <a:cubicBezTo>
                      <a:pt x="577" y="796"/>
                      <a:pt x="584" y="786"/>
                      <a:pt x="590" y="792"/>
                    </a:cubicBezTo>
                    <a:cubicBezTo>
                      <a:pt x="596" y="797"/>
                      <a:pt x="590" y="803"/>
                      <a:pt x="588" y="808"/>
                    </a:cubicBezTo>
                    <a:cubicBezTo>
                      <a:pt x="582" y="813"/>
                      <a:pt x="573" y="811"/>
                      <a:pt x="568" y="808"/>
                    </a:cubicBezTo>
                    <a:close/>
                    <a:moveTo>
                      <a:pt x="257" y="808"/>
                    </a:moveTo>
                    <a:cubicBezTo>
                      <a:pt x="253" y="804"/>
                      <a:pt x="248" y="799"/>
                      <a:pt x="250" y="793"/>
                    </a:cubicBezTo>
                    <a:cubicBezTo>
                      <a:pt x="255" y="781"/>
                      <a:pt x="254" y="766"/>
                      <a:pt x="265" y="756"/>
                    </a:cubicBezTo>
                    <a:cubicBezTo>
                      <a:pt x="261" y="768"/>
                      <a:pt x="263" y="783"/>
                      <a:pt x="272" y="792"/>
                    </a:cubicBezTo>
                    <a:cubicBezTo>
                      <a:pt x="281" y="800"/>
                      <a:pt x="281" y="800"/>
                      <a:pt x="281" y="800"/>
                    </a:cubicBezTo>
                    <a:cubicBezTo>
                      <a:pt x="286" y="800"/>
                      <a:pt x="292" y="799"/>
                      <a:pt x="294" y="794"/>
                    </a:cubicBezTo>
                    <a:cubicBezTo>
                      <a:pt x="294" y="790"/>
                      <a:pt x="286" y="792"/>
                      <a:pt x="286" y="787"/>
                    </a:cubicBezTo>
                    <a:cubicBezTo>
                      <a:pt x="285" y="783"/>
                      <a:pt x="287" y="779"/>
                      <a:pt x="292" y="780"/>
                    </a:cubicBezTo>
                    <a:cubicBezTo>
                      <a:pt x="298" y="780"/>
                      <a:pt x="303" y="783"/>
                      <a:pt x="307" y="789"/>
                    </a:cubicBezTo>
                    <a:cubicBezTo>
                      <a:pt x="304" y="795"/>
                      <a:pt x="309" y="801"/>
                      <a:pt x="304" y="807"/>
                    </a:cubicBezTo>
                    <a:cubicBezTo>
                      <a:pt x="293" y="820"/>
                      <a:pt x="269" y="822"/>
                      <a:pt x="257" y="808"/>
                    </a:cubicBezTo>
                    <a:close/>
                    <a:moveTo>
                      <a:pt x="799" y="783"/>
                    </a:moveTo>
                    <a:cubicBezTo>
                      <a:pt x="793" y="770"/>
                      <a:pt x="801" y="756"/>
                      <a:pt x="805" y="744"/>
                    </a:cubicBezTo>
                    <a:cubicBezTo>
                      <a:pt x="807" y="735"/>
                      <a:pt x="809" y="728"/>
                      <a:pt x="809" y="719"/>
                    </a:cubicBezTo>
                    <a:cubicBezTo>
                      <a:pt x="811" y="702"/>
                      <a:pt x="810" y="686"/>
                      <a:pt x="803" y="671"/>
                    </a:cubicBezTo>
                    <a:cubicBezTo>
                      <a:pt x="801" y="668"/>
                      <a:pt x="797" y="665"/>
                      <a:pt x="799" y="662"/>
                    </a:cubicBezTo>
                    <a:cubicBezTo>
                      <a:pt x="817" y="664"/>
                      <a:pt x="815" y="685"/>
                      <a:pt x="819" y="698"/>
                    </a:cubicBezTo>
                    <a:cubicBezTo>
                      <a:pt x="820" y="720"/>
                      <a:pt x="819" y="742"/>
                      <a:pt x="812" y="762"/>
                    </a:cubicBezTo>
                    <a:cubicBezTo>
                      <a:pt x="810" y="764"/>
                      <a:pt x="808" y="768"/>
                      <a:pt x="808" y="772"/>
                    </a:cubicBezTo>
                    <a:cubicBezTo>
                      <a:pt x="809" y="773"/>
                      <a:pt x="810" y="774"/>
                      <a:pt x="811" y="774"/>
                    </a:cubicBezTo>
                    <a:cubicBezTo>
                      <a:pt x="813" y="772"/>
                      <a:pt x="814" y="768"/>
                      <a:pt x="817" y="767"/>
                    </a:cubicBezTo>
                    <a:cubicBezTo>
                      <a:pt x="821" y="765"/>
                      <a:pt x="822" y="769"/>
                      <a:pt x="825" y="771"/>
                    </a:cubicBezTo>
                    <a:cubicBezTo>
                      <a:pt x="826" y="779"/>
                      <a:pt x="819" y="785"/>
                      <a:pt x="813" y="789"/>
                    </a:cubicBezTo>
                    <a:cubicBezTo>
                      <a:pt x="807" y="790"/>
                      <a:pt x="802" y="788"/>
                      <a:pt x="799" y="783"/>
                    </a:cubicBezTo>
                    <a:close/>
                    <a:moveTo>
                      <a:pt x="402" y="803"/>
                    </a:moveTo>
                    <a:cubicBezTo>
                      <a:pt x="402" y="797"/>
                      <a:pt x="402" y="797"/>
                      <a:pt x="402" y="797"/>
                    </a:cubicBezTo>
                    <a:cubicBezTo>
                      <a:pt x="429" y="796"/>
                      <a:pt x="457" y="790"/>
                      <a:pt x="476" y="770"/>
                    </a:cubicBezTo>
                    <a:cubicBezTo>
                      <a:pt x="492" y="759"/>
                      <a:pt x="503" y="744"/>
                      <a:pt x="508" y="726"/>
                    </a:cubicBezTo>
                    <a:cubicBezTo>
                      <a:pt x="516" y="718"/>
                      <a:pt x="514" y="708"/>
                      <a:pt x="519" y="700"/>
                    </a:cubicBezTo>
                    <a:cubicBezTo>
                      <a:pt x="517" y="694"/>
                      <a:pt x="524" y="692"/>
                      <a:pt x="524" y="687"/>
                    </a:cubicBezTo>
                    <a:cubicBezTo>
                      <a:pt x="529" y="673"/>
                      <a:pt x="541" y="661"/>
                      <a:pt x="555" y="659"/>
                    </a:cubicBezTo>
                    <a:cubicBezTo>
                      <a:pt x="556" y="658"/>
                      <a:pt x="558" y="658"/>
                      <a:pt x="558" y="656"/>
                    </a:cubicBezTo>
                    <a:cubicBezTo>
                      <a:pt x="554" y="652"/>
                      <a:pt x="548" y="655"/>
                      <a:pt x="543" y="656"/>
                    </a:cubicBezTo>
                    <a:cubicBezTo>
                      <a:pt x="536" y="663"/>
                      <a:pt x="526" y="668"/>
                      <a:pt x="523" y="678"/>
                    </a:cubicBezTo>
                    <a:cubicBezTo>
                      <a:pt x="519" y="677"/>
                      <a:pt x="515" y="675"/>
                      <a:pt x="511" y="676"/>
                    </a:cubicBezTo>
                    <a:cubicBezTo>
                      <a:pt x="509" y="677"/>
                      <a:pt x="505" y="681"/>
                      <a:pt x="509" y="683"/>
                    </a:cubicBezTo>
                    <a:cubicBezTo>
                      <a:pt x="512" y="686"/>
                      <a:pt x="514" y="678"/>
                      <a:pt x="517" y="683"/>
                    </a:cubicBezTo>
                    <a:cubicBezTo>
                      <a:pt x="518" y="687"/>
                      <a:pt x="514" y="689"/>
                      <a:pt x="512" y="691"/>
                    </a:cubicBezTo>
                    <a:cubicBezTo>
                      <a:pt x="506" y="691"/>
                      <a:pt x="499" y="691"/>
                      <a:pt x="497" y="698"/>
                    </a:cubicBezTo>
                    <a:cubicBezTo>
                      <a:pt x="495" y="701"/>
                      <a:pt x="491" y="704"/>
                      <a:pt x="487" y="703"/>
                    </a:cubicBezTo>
                    <a:cubicBezTo>
                      <a:pt x="488" y="698"/>
                      <a:pt x="495" y="695"/>
                      <a:pt x="494" y="689"/>
                    </a:cubicBezTo>
                    <a:cubicBezTo>
                      <a:pt x="496" y="684"/>
                      <a:pt x="500" y="679"/>
                      <a:pt x="501" y="674"/>
                    </a:cubicBezTo>
                    <a:cubicBezTo>
                      <a:pt x="513" y="663"/>
                      <a:pt x="513" y="663"/>
                      <a:pt x="513" y="663"/>
                    </a:cubicBezTo>
                    <a:cubicBezTo>
                      <a:pt x="520" y="661"/>
                      <a:pt x="528" y="662"/>
                      <a:pt x="534" y="658"/>
                    </a:cubicBezTo>
                    <a:cubicBezTo>
                      <a:pt x="534" y="655"/>
                      <a:pt x="530" y="656"/>
                      <a:pt x="528" y="655"/>
                    </a:cubicBezTo>
                    <a:cubicBezTo>
                      <a:pt x="512" y="655"/>
                      <a:pt x="499" y="648"/>
                      <a:pt x="486" y="641"/>
                    </a:cubicBezTo>
                    <a:cubicBezTo>
                      <a:pt x="474" y="635"/>
                      <a:pt x="470" y="623"/>
                      <a:pt x="463" y="613"/>
                    </a:cubicBezTo>
                    <a:cubicBezTo>
                      <a:pt x="461" y="600"/>
                      <a:pt x="460" y="589"/>
                      <a:pt x="464" y="577"/>
                    </a:cubicBezTo>
                    <a:cubicBezTo>
                      <a:pt x="473" y="566"/>
                      <a:pt x="478" y="553"/>
                      <a:pt x="491" y="547"/>
                    </a:cubicBezTo>
                    <a:cubicBezTo>
                      <a:pt x="505" y="543"/>
                      <a:pt x="520" y="547"/>
                      <a:pt x="530" y="555"/>
                    </a:cubicBezTo>
                    <a:cubicBezTo>
                      <a:pt x="536" y="565"/>
                      <a:pt x="546" y="576"/>
                      <a:pt x="538" y="587"/>
                    </a:cubicBezTo>
                    <a:cubicBezTo>
                      <a:pt x="537" y="590"/>
                      <a:pt x="535" y="594"/>
                      <a:pt x="531" y="594"/>
                    </a:cubicBezTo>
                    <a:cubicBezTo>
                      <a:pt x="524" y="595"/>
                      <a:pt x="516" y="592"/>
                      <a:pt x="512" y="586"/>
                    </a:cubicBezTo>
                    <a:cubicBezTo>
                      <a:pt x="511" y="581"/>
                      <a:pt x="509" y="578"/>
                      <a:pt x="514" y="575"/>
                    </a:cubicBezTo>
                    <a:cubicBezTo>
                      <a:pt x="517" y="573"/>
                      <a:pt x="520" y="574"/>
                      <a:pt x="523" y="574"/>
                    </a:cubicBezTo>
                    <a:cubicBezTo>
                      <a:pt x="527" y="575"/>
                      <a:pt x="526" y="580"/>
                      <a:pt x="530" y="578"/>
                    </a:cubicBezTo>
                    <a:cubicBezTo>
                      <a:pt x="531" y="577"/>
                      <a:pt x="531" y="574"/>
                      <a:pt x="530" y="573"/>
                    </a:cubicBezTo>
                    <a:cubicBezTo>
                      <a:pt x="526" y="568"/>
                      <a:pt x="519" y="567"/>
                      <a:pt x="514" y="568"/>
                    </a:cubicBezTo>
                    <a:cubicBezTo>
                      <a:pt x="507" y="571"/>
                      <a:pt x="508" y="579"/>
                      <a:pt x="501" y="580"/>
                    </a:cubicBezTo>
                    <a:cubicBezTo>
                      <a:pt x="495" y="584"/>
                      <a:pt x="496" y="592"/>
                      <a:pt x="495" y="597"/>
                    </a:cubicBezTo>
                    <a:cubicBezTo>
                      <a:pt x="498" y="612"/>
                      <a:pt x="510" y="627"/>
                      <a:pt x="524" y="632"/>
                    </a:cubicBezTo>
                    <a:cubicBezTo>
                      <a:pt x="531" y="634"/>
                      <a:pt x="541" y="635"/>
                      <a:pt x="547" y="630"/>
                    </a:cubicBezTo>
                    <a:cubicBezTo>
                      <a:pt x="549" y="628"/>
                      <a:pt x="549" y="626"/>
                      <a:pt x="549" y="625"/>
                    </a:cubicBezTo>
                    <a:cubicBezTo>
                      <a:pt x="554" y="618"/>
                      <a:pt x="559" y="612"/>
                      <a:pt x="557" y="604"/>
                    </a:cubicBezTo>
                    <a:cubicBezTo>
                      <a:pt x="553" y="593"/>
                      <a:pt x="553" y="593"/>
                      <a:pt x="553" y="593"/>
                    </a:cubicBezTo>
                    <a:cubicBezTo>
                      <a:pt x="560" y="600"/>
                      <a:pt x="562" y="612"/>
                      <a:pt x="561" y="622"/>
                    </a:cubicBezTo>
                    <a:cubicBezTo>
                      <a:pt x="560" y="627"/>
                      <a:pt x="551" y="630"/>
                      <a:pt x="556" y="635"/>
                    </a:cubicBezTo>
                    <a:cubicBezTo>
                      <a:pt x="555" y="639"/>
                      <a:pt x="553" y="644"/>
                      <a:pt x="555" y="649"/>
                    </a:cubicBezTo>
                    <a:cubicBezTo>
                      <a:pt x="557" y="653"/>
                      <a:pt x="561" y="656"/>
                      <a:pt x="565" y="657"/>
                    </a:cubicBezTo>
                    <a:cubicBezTo>
                      <a:pt x="570" y="659"/>
                      <a:pt x="574" y="653"/>
                      <a:pt x="577" y="651"/>
                    </a:cubicBezTo>
                    <a:cubicBezTo>
                      <a:pt x="577" y="644"/>
                      <a:pt x="586" y="645"/>
                      <a:pt x="591" y="644"/>
                    </a:cubicBezTo>
                    <a:cubicBezTo>
                      <a:pt x="604" y="645"/>
                      <a:pt x="617" y="652"/>
                      <a:pt x="625" y="663"/>
                    </a:cubicBezTo>
                    <a:cubicBezTo>
                      <a:pt x="623" y="666"/>
                      <a:pt x="626" y="668"/>
                      <a:pt x="627" y="670"/>
                    </a:cubicBezTo>
                    <a:cubicBezTo>
                      <a:pt x="630" y="668"/>
                      <a:pt x="630" y="668"/>
                      <a:pt x="630" y="668"/>
                    </a:cubicBezTo>
                    <a:cubicBezTo>
                      <a:pt x="637" y="674"/>
                      <a:pt x="641" y="684"/>
                      <a:pt x="642" y="694"/>
                    </a:cubicBezTo>
                    <a:cubicBezTo>
                      <a:pt x="638" y="698"/>
                      <a:pt x="635" y="705"/>
                      <a:pt x="638" y="711"/>
                    </a:cubicBezTo>
                    <a:cubicBezTo>
                      <a:pt x="642" y="714"/>
                      <a:pt x="640" y="719"/>
                      <a:pt x="637" y="723"/>
                    </a:cubicBezTo>
                    <a:cubicBezTo>
                      <a:pt x="629" y="737"/>
                      <a:pt x="615" y="746"/>
                      <a:pt x="600" y="750"/>
                    </a:cubicBezTo>
                    <a:cubicBezTo>
                      <a:pt x="587" y="754"/>
                      <a:pt x="574" y="746"/>
                      <a:pt x="566" y="737"/>
                    </a:cubicBezTo>
                    <a:cubicBezTo>
                      <a:pt x="563" y="731"/>
                      <a:pt x="560" y="723"/>
                      <a:pt x="563" y="716"/>
                    </a:cubicBezTo>
                    <a:cubicBezTo>
                      <a:pt x="567" y="708"/>
                      <a:pt x="576" y="708"/>
                      <a:pt x="584" y="708"/>
                    </a:cubicBezTo>
                    <a:cubicBezTo>
                      <a:pt x="588" y="710"/>
                      <a:pt x="590" y="716"/>
                      <a:pt x="588" y="721"/>
                    </a:cubicBezTo>
                    <a:cubicBezTo>
                      <a:pt x="584" y="722"/>
                      <a:pt x="579" y="720"/>
                      <a:pt x="575" y="724"/>
                    </a:cubicBezTo>
                    <a:cubicBezTo>
                      <a:pt x="577" y="732"/>
                      <a:pt x="585" y="727"/>
                      <a:pt x="589" y="729"/>
                    </a:cubicBezTo>
                    <a:cubicBezTo>
                      <a:pt x="597" y="733"/>
                      <a:pt x="609" y="732"/>
                      <a:pt x="617" y="728"/>
                    </a:cubicBezTo>
                    <a:cubicBezTo>
                      <a:pt x="630" y="719"/>
                      <a:pt x="635" y="704"/>
                      <a:pt x="632" y="689"/>
                    </a:cubicBezTo>
                    <a:cubicBezTo>
                      <a:pt x="628" y="686"/>
                      <a:pt x="626" y="681"/>
                      <a:pt x="623" y="676"/>
                    </a:cubicBezTo>
                    <a:cubicBezTo>
                      <a:pt x="613" y="665"/>
                      <a:pt x="599" y="659"/>
                      <a:pt x="584" y="661"/>
                    </a:cubicBezTo>
                    <a:cubicBezTo>
                      <a:pt x="578" y="662"/>
                      <a:pt x="570" y="660"/>
                      <a:pt x="563" y="663"/>
                    </a:cubicBezTo>
                    <a:cubicBezTo>
                      <a:pt x="530" y="678"/>
                      <a:pt x="527" y="718"/>
                      <a:pt x="513" y="747"/>
                    </a:cubicBezTo>
                    <a:cubicBezTo>
                      <a:pt x="503" y="764"/>
                      <a:pt x="491" y="778"/>
                      <a:pt x="476" y="791"/>
                    </a:cubicBezTo>
                    <a:cubicBezTo>
                      <a:pt x="469" y="796"/>
                      <a:pt x="458" y="793"/>
                      <a:pt x="451" y="797"/>
                    </a:cubicBezTo>
                    <a:cubicBezTo>
                      <a:pt x="439" y="806"/>
                      <a:pt x="422" y="806"/>
                      <a:pt x="407" y="806"/>
                    </a:cubicBezTo>
                    <a:cubicBezTo>
                      <a:pt x="406" y="805"/>
                      <a:pt x="403" y="804"/>
                      <a:pt x="402" y="803"/>
                    </a:cubicBezTo>
                    <a:close/>
                    <a:moveTo>
                      <a:pt x="137" y="802"/>
                    </a:moveTo>
                    <a:cubicBezTo>
                      <a:pt x="136" y="801"/>
                      <a:pt x="137" y="798"/>
                      <a:pt x="137" y="796"/>
                    </a:cubicBezTo>
                    <a:cubicBezTo>
                      <a:pt x="140" y="792"/>
                      <a:pt x="144" y="789"/>
                      <a:pt x="150" y="789"/>
                    </a:cubicBezTo>
                    <a:cubicBezTo>
                      <a:pt x="152" y="789"/>
                      <a:pt x="155" y="793"/>
                      <a:pt x="157" y="790"/>
                    </a:cubicBezTo>
                    <a:cubicBezTo>
                      <a:pt x="156" y="786"/>
                      <a:pt x="157" y="782"/>
                      <a:pt x="159" y="778"/>
                    </a:cubicBezTo>
                    <a:cubicBezTo>
                      <a:pt x="162" y="777"/>
                      <a:pt x="165" y="776"/>
                      <a:pt x="168" y="778"/>
                    </a:cubicBezTo>
                    <a:cubicBezTo>
                      <a:pt x="172" y="780"/>
                      <a:pt x="175" y="784"/>
                      <a:pt x="176" y="789"/>
                    </a:cubicBezTo>
                    <a:cubicBezTo>
                      <a:pt x="177" y="792"/>
                      <a:pt x="175" y="793"/>
                      <a:pt x="172" y="794"/>
                    </a:cubicBezTo>
                    <a:cubicBezTo>
                      <a:pt x="170" y="794"/>
                      <a:pt x="167" y="793"/>
                      <a:pt x="166" y="795"/>
                    </a:cubicBezTo>
                    <a:cubicBezTo>
                      <a:pt x="165" y="796"/>
                      <a:pt x="165" y="798"/>
                      <a:pt x="167" y="799"/>
                    </a:cubicBezTo>
                    <a:cubicBezTo>
                      <a:pt x="171" y="803"/>
                      <a:pt x="175" y="798"/>
                      <a:pt x="179" y="797"/>
                    </a:cubicBezTo>
                    <a:cubicBezTo>
                      <a:pt x="191" y="799"/>
                      <a:pt x="201" y="794"/>
                      <a:pt x="211" y="791"/>
                    </a:cubicBezTo>
                    <a:cubicBezTo>
                      <a:pt x="213" y="795"/>
                      <a:pt x="214" y="800"/>
                      <a:pt x="212" y="804"/>
                    </a:cubicBezTo>
                    <a:cubicBezTo>
                      <a:pt x="191" y="824"/>
                      <a:pt x="160" y="810"/>
                      <a:pt x="137" y="802"/>
                    </a:cubicBezTo>
                    <a:close/>
                    <a:moveTo>
                      <a:pt x="220" y="802"/>
                    </a:moveTo>
                    <a:cubicBezTo>
                      <a:pt x="215" y="796"/>
                      <a:pt x="215" y="786"/>
                      <a:pt x="217" y="779"/>
                    </a:cubicBezTo>
                    <a:cubicBezTo>
                      <a:pt x="221" y="775"/>
                      <a:pt x="226" y="777"/>
                      <a:pt x="231" y="778"/>
                    </a:cubicBezTo>
                    <a:cubicBezTo>
                      <a:pt x="232" y="780"/>
                      <a:pt x="234" y="782"/>
                      <a:pt x="233" y="785"/>
                    </a:cubicBezTo>
                    <a:cubicBezTo>
                      <a:pt x="230" y="786"/>
                      <a:pt x="228" y="789"/>
                      <a:pt x="230" y="792"/>
                    </a:cubicBezTo>
                    <a:cubicBezTo>
                      <a:pt x="232" y="794"/>
                      <a:pt x="234" y="791"/>
                      <a:pt x="235" y="791"/>
                    </a:cubicBezTo>
                    <a:cubicBezTo>
                      <a:pt x="239" y="788"/>
                      <a:pt x="240" y="783"/>
                      <a:pt x="237" y="779"/>
                    </a:cubicBezTo>
                    <a:cubicBezTo>
                      <a:pt x="235" y="772"/>
                      <a:pt x="243" y="765"/>
                      <a:pt x="243" y="757"/>
                    </a:cubicBezTo>
                    <a:cubicBezTo>
                      <a:pt x="248" y="742"/>
                      <a:pt x="260" y="724"/>
                      <a:pt x="278" y="722"/>
                    </a:cubicBezTo>
                    <a:cubicBezTo>
                      <a:pt x="284" y="726"/>
                      <a:pt x="291" y="729"/>
                      <a:pt x="297" y="725"/>
                    </a:cubicBezTo>
                    <a:cubicBezTo>
                      <a:pt x="308" y="712"/>
                      <a:pt x="321" y="726"/>
                      <a:pt x="332" y="729"/>
                    </a:cubicBezTo>
                    <a:cubicBezTo>
                      <a:pt x="347" y="740"/>
                      <a:pt x="347" y="740"/>
                      <a:pt x="347" y="740"/>
                    </a:cubicBezTo>
                    <a:cubicBezTo>
                      <a:pt x="353" y="758"/>
                      <a:pt x="355" y="780"/>
                      <a:pt x="374" y="789"/>
                    </a:cubicBezTo>
                    <a:cubicBezTo>
                      <a:pt x="376" y="791"/>
                      <a:pt x="374" y="792"/>
                      <a:pt x="372" y="792"/>
                    </a:cubicBezTo>
                    <a:cubicBezTo>
                      <a:pt x="362" y="795"/>
                      <a:pt x="360" y="784"/>
                      <a:pt x="355" y="778"/>
                    </a:cubicBezTo>
                    <a:cubicBezTo>
                      <a:pt x="347" y="760"/>
                      <a:pt x="330" y="748"/>
                      <a:pt x="313" y="740"/>
                    </a:cubicBezTo>
                    <a:cubicBezTo>
                      <a:pt x="304" y="739"/>
                      <a:pt x="293" y="739"/>
                      <a:pt x="286" y="745"/>
                    </a:cubicBezTo>
                    <a:cubicBezTo>
                      <a:pt x="278" y="749"/>
                      <a:pt x="277" y="758"/>
                      <a:pt x="278" y="767"/>
                    </a:cubicBezTo>
                    <a:cubicBezTo>
                      <a:pt x="280" y="771"/>
                      <a:pt x="283" y="778"/>
                      <a:pt x="280" y="783"/>
                    </a:cubicBezTo>
                    <a:cubicBezTo>
                      <a:pt x="282" y="792"/>
                      <a:pt x="282" y="792"/>
                      <a:pt x="282" y="792"/>
                    </a:cubicBezTo>
                    <a:cubicBezTo>
                      <a:pt x="277" y="791"/>
                      <a:pt x="275" y="785"/>
                      <a:pt x="271" y="781"/>
                    </a:cubicBezTo>
                    <a:cubicBezTo>
                      <a:pt x="266" y="775"/>
                      <a:pt x="268" y="764"/>
                      <a:pt x="270" y="758"/>
                    </a:cubicBezTo>
                    <a:cubicBezTo>
                      <a:pt x="282" y="740"/>
                      <a:pt x="282" y="740"/>
                      <a:pt x="282" y="740"/>
                    </a:cubicBezTo>
                    <a:cubicBezTo>
                      <a:pt x="287" y="736"/>
                      <a:pt x="296" y="734"/>
                      <a:pt x="302" y="735"/>
                    </a:cubicBezTo>
                    <a:cubicBezTo>
                      <a:pt x="304" y="734"/>
                      <a:pt x="304" y="734"/>
                      <a:pt x="304" y="734"/>
                    </a:cubicBezTo>
                    <a:cubicBezTo>
                      <a:pt x="296" y="727"/>
                      <a:pt x="286" y="730"/>
                      <a:pt x="278" y="733"/>
                    </a:cubicBezTo>
                    <a:cubicBezTo>
                      <a:pt x="270" y="737"/>
                      <a:pt x="264" y="744"/>
                      <a:pt x="260" y="750"/>
                    </a:cubicBezTo>
                    <a:cubicBezTo>
                      <a:pt x="257" y="754"/>
                      <a:pt x="254" y="759"/>
                      <a:pt x="253" y="764"/>
                    </a:cubicBezTo>
                    <a:cubicBezTo>
                      <a:pt x="245" y="792"/>
                      <a:pt x="245" y="792"/>
                      <a:pt x="245" y="792"/>
                    </a:cubicBezTo>
                    <a:cubicBezTo>
                      <a:pt x="244" y="797"/>
                      <a:pt x="241" y="802"/>
                      <a:pt x="236" y="805"/>
                    </a:cubicBezTo>
                    <a:cubicBezTo>
                      <a:pt x="230" y="805"/>
                      <a:pt x="223" y="806"/>
                      <a:pt x="220" y="802"/>
                    </a:cubicBezTo>
                    <a:close/>
                    <a:moveTo>
                      <a:pt x="67" y="800"/>
                    </a:moveTo>
                    <a:cubicBezTo>
                      <a:pt x="60" y="791"/>
                      <a:pt x="59" y="780"/>
                      <a:pt x="60" y="769"/>
                    </a:cubicBezTo>
                    <a:cubicBezTo>
                      <a:pt x="66" y="761"/>
                      <a:pt x="70" y="752"/>
                      <a:pt x="79" y="749"/>
                    </a:cubicBezTo>
                    <a:cubicBezTo>
                      <a:pt x="86" y="744"/>
                      <a:pt x="90" y="755"/>
                      <a:pt x="97" y="753"/>
                    </a:cubicBezTo>
                    <a:cubicBezTo>
                      <a:pt x="103" y="752"/>
                      <a:pt x="108" y="747"/>
                      <a:pt x="111" y="743"/>
                    </a:cubicBezTo>
                    <a:cubicBezTo>
                      <a:pt x="112" y="738"/>
                      <a:pt x="112" y="738"/>
                      <a:pt x="112" y="738"/>
                    </a:cubicBezTo>
                    <a:cubicBezTo>
                      <a:pt x="118" y="735"/>
                      <a:pt x="126" y="737"/>
                      <a:pt x="131" y="740"/>
                    </a:cubicBezTo>
                    <a:cubicBezTo>
                      <a:pt x="140" y="745"/>
                      <a:pt x="138" y="755"/>
                      <a:pt x="141" y="763"/>
                    </a:cubicBezTo>
                    <a:cubicBezTo>
                      <a:pt x="142" y="766"/>
                      <a:pt x="139" y="765"/>
                      <a:pt x="138" y="765"/>
                    </a:cubicBezTo>
                    <a:cubicBezTo>
                      <a:pt x="132" y="767"/>
                      <a:pt x="128" y="755"/>
                      <a:pt x="123" y="761"/>
                    </a:cubicBezTo>
                    <a:cubicBezTo>
                      <a:pt x="126" y="770"/>
                      <a:pt x="120" y="777"/>
                      <a:pt x="116" y="784"/>
                    </a:cubicBezTo>
                    <a:cubicBezTo>
                      <a:pt x="111" y="788"/>
                      <a:pt x="106" y="791"/>
                      <a:pt x="100" y="789"/>
                    </a:cubicBezTo>
                    <a:cubicBezTo>
                      <a:pt x="105" y="787"/>
                      <a:pt x="110" y="784"/>
                      <a:pt x="114" y="781"/>
                    </a:cubicBezTo>
                    <a:cubicBezTo>
                      <a:pt x="117" y="775"/>
                      <a:pt x="122" y="768"/>
                      <a:pt x="118" y="761"/>
                    </a:cubicBezTo>
                    <a:cubicBezTo>
                      <a:pt x="113" y="756"/>
                      <a:pt x="106" y="754"/>
                      <a:pt x="98" y="753"/>
                    </a:cubicBezTo>
                    <a:cubicBezTo>
                      <a:pt x="92" y="754"/>
                      <a:pt x="88" y="757"/>
                      <a:pt x="83" y="762"/>
                    </a:cubicBezTo>
                    <a:cubicBezTo>
                      <a:pt x="80" y="769"/>
                      <a:pt x="79" y="777"/>
                      <a:pt x="81" y="784"/>
                    </a:cubicBezTo>
                    <a:cubicBezTo>
                      <a:pt x="84" y="792"/>
                      <a:pt x="102" y="788"/>
                      <a:pt x="95" y="800"/>
                    </a:cubicBezTo>
                    <a:cubicBezTo>
                      <a:pt x="95" y="805"/>
                      <a:pt x="89" y="806"/>
                      <a:pt x="85" y="807"/>
                    </a:cubicBezTo>
                    <a:cubicBezTo>
                      <a:pt x="78" y="809"/>
                      <a:pt x="73" y="804"/>
                      <a:pt x="67" y="800"/>
                    </a:cubicBezTo>
                    <a:close/>
                    <a:moveTo>
                      <a:pt x="613" y="774"/>
                    </a:moveTo>
                    <a:cubicBezTo>
                      <a:pt x="613" y="771"/>
                      <a:pt x="615" y="771"/>
                      <a:pt x="616" y="769"/>
                    </a:cubicBezTo>
                    <a:cubicBezTo>
                      <a:pt x="619" y="768"/>
                      <a:pt x="620" y="771"/>
                      <a:pt x="620" y="773"/>
                    </a:cubicBezTo>
                    <a:cubicBezTo>
                      <a:pt x="620" y="775"/>
                      <a:pt x="620" y="777"/>
                      <a:pt x="618" y="777"/>
                    </a:cubicBezTo>
                    <a:cubicBezTo>
                      <a:pt x="616" y="778"/>
                      <a:pt x="613" y="776"/>
                      <a:pt x="613" y="774"/>
                    </a:cubicBezTo>
                    <a:close/>
                    <a:moveTo>
                      <a:pt x="43" y="792"/>
                    </a:moveTo>
                    <a:cubicBezTo>
                      <a:pt x="44" y="787"/>
                      <a:pt x="50" y="785"/>
                      <a:pt x="53" y="781"/>
                    </a:cubicBezTo>
                    <a:cubicBezTo>
                      <a:pt x="54" y="781"/>
                      <a:pt x="54" y="781"/>
                      <a:pt x="54" y="781"/>
                    </a:cubicBezTo>
                    <a:cubicBezTo>
                      <a:pt x="55" y="786"/>
                      <a:pt x="61" y="794"/>
                      <a:pt x="55" y="799"/>
                    </a:cubicBezTo>
                    <a:cubicBezTo>
                      <a:pt x="53" y="801"/>
                      <a:pt x="51" y="801"/>
                      <a:pt x="49" y="803"/>
                    </a:cubicBezTo>
                    <a:cubicBezTo>
                      <a:pt x="45" y="801"/>
                      <a:pt x="45" y="796"/>
                      <a:pt x="43" y="792"/>
                    </a:cubicBezTo>
                    <a:close/>
                    <a:moveTo>
                      <a:pt x="819" y="758"/>
                    </a:moveTo>
                    <a:cubicBezTo>
                      <a:pt x="822" y="748"/>
                      <a:pt x="825" y="738"/>
                      <a:pt x="824" y="729"/>
                    </a:cubicBezTo>
                    <a:cubicBezTo>
                      <a:pt x="827" y="717"/>
                      <a:pt x="824" y="704"/>
                      <a:pt x="824" y="691"/>
                    </a:cubicBezTo>
                    <a:cubicBezTo>
                      <a:pt x="823" y="684"/>
                      <a:pt x="819" y="675"/>
                      <a:pt x="818" y="668"/>
                    </a:cubicBezTo>
                    <a:cubicBezTo>
                      <a:pt x="817" y="667"/>
                      <a:pt x="816" y="666"/>
                      <a:pt x="816" y="664"/>
                    </a:cubicBezTo>
                    <a:cubicBezTo>
                      <a:pt x="817" y="662"/>
                      <a:pt x="819" y="663"/>
                      <a:pt x="820" y="664"/>
                    </a:cubicBezTo>
                    <a:cubicBezTo>
                      <a:pt x="824" y="676"/>
                      <a:pt x="826" y="689"/>
                      <a:pt x="828" y="701"/>
                    </a:cubicBezTo>
                    <a:cubicBezTo>
                      <a:pt x="829" y="714"/>
                      <a:pt x="832" y="729"/>
                      <a:pt x="826" y="742"/>
                    </a:cubicBezTo>
                    <a:cubicBezTo>
                      <a:pt x="827" y="747"/>
                      <a:pt x="825" y="754"/>
                      <a:pt x="823" y="759"/>
                    </a:cubicBezTo>
                    <a:cubicBezTo>
                      <a:pt x="822" y="759"/>
                      <a:pt x="820" y="759"/>
                      <a:pt x="819" y="758"/>
                    </a:cubicBezTo>
                    <a:close/>
                    <a:moveTo>
                      <a:pt x="182" y="791"/>
                    </a:moveTo>
                    <a:cubicBezTo>
                      <a:pt x="181" y="784"/>
                      <a:pt x="177" y="778"/>
                      <a:pt x="171" y="773"/>
                    </a:cubicBezTo>
                    <a:cubicBezTo>
                      <a:pt x="165" y="767"/>
                      <a:pt x="157" y="775"/>
                      <a:pt x="151" y="771"/>
                    </a:cubicBezTo>
                    <a:cubicBezTo>
                      <a:pt x="144" y="763"/>
                      <a:pt x="144" y="752"/>
                      <a:pt x="141" y="742"/>
                    </a:cubicBezTo>
                    <a:cubicBezTo>
                      <a:pt x="142" y="728"/>
                      <a:pt x="151" y="716"/>
                      <a:pt x="162" y="708"/>
                    </a:cubicBezTo>
                    <a:cubicBezTo>
                      <a:pt x="173" y="703"/>
                      <a:pt x="186" y="698"/>
                      <a:pt x="198" y="703"/>
                    </a:cubicBezTo>
                    <a:cubicBezTo>
                      <a:pt x="204" y="706"/>
                      <a:pt x="212" y="709"/>
                      <a:pt x="213" y="717"/>
                    </a:cubicBezTo>
                    <a:cubicBezTo>
                      <a:pt x="217" y="724"/>
                      <a:pt x="215" y="732"/>
                      <a:pt x="209" y="739"/>
                    </a:cubicBezTo>
                    <a:cubicBezTo>
                      <a:pt x="202" y="746"/>
                      <a:pt x="191" y="750"/>
                      <a:pt x="181" y="747"/>
                    </a:cubicBezTo>
                    <a:cubicBezTo>
                      <a:pt x="178" y="745"/>
                      <a:pt x="177" y="740"/>
                      <a:pt x="176" y="736"/>
                    </a:cubicBezTo>
                    <a:cubicBezTo>
                      <a:pt x="177" y="731"/>
                      <a:pt x="180" y="725"/>
                      <a:pt x="186" y="723"/>
                    </a:cubicBezTo>
                    <a:cubicBezTo>
                      <a:pt x="189" y="723"/>
                      <a:pt x="193" y="723"/>
                      <a:pt x="195" y="725"/>
                    </a:cubicBezTo>
                    <a:cubicBezTo>
                      <a:pt x="197" y="724"/>
                      <a:pt x="197" y="721"/>
                      <a:pt x="196" y="720"/>
                    </a:cubicBezTo>
                    <a:cubicBezTo>
                      <a:pt x="194" y="716"/>
                      <a:pt x="189" y="717"/>
                      <a:pt x="185" y="718"/>
                    </a:cubicBezTo>
                    <a:cubicBezTo>
                      <a:pt x="180" y="722"/>
                      <a:pt x="171" y="726"/>
                      <a:pt x="172" y="734"/>
                    </a:cubicBezTo>
                    <a:cubicBezTo>
                      <a:pt x="174" y="741"/>
                      <a:pt x="167" y="744"/>
                      <a:pt x="167" y="750"/>
                    </a:cubicBezTo>
                    <a:cubicBezTo>
                      <a:pt x="168" y="762"/>
                      <a:pt x="168" y="762"/>
                      <a:pt x="168" y="762"/>
                    </a:cubicBezTo>
                    <a:cubicBezTo>
                      <a:pt x="177" y="771"/>
                      <a:pt x="186" y="783"/>
                      <a:pt x="201" y="780"/>
                    </a:cubicBezTo>
                    <a:cubicBezTo>
                      <a:pt x="212" y="777"/>
                      <a:pt x="212" y="777"/>
                      <a:pt x="212" y="777"/>
                    </a:cubicBezTo>
                    <a:cubicBezTo>
                      <a:pt x="214" y="784"/>
                      <a:pt x="206" y="784"/>
                      <a:pt x="203" y="788"/>
                    </a:cubicBezTo>
                    <a:cubicBezTo>
                      <a:pt x="196" y="790"/>
                      <a:pt x="190" y="791"/>
                      <a:pt x="182" y="791"/>
                    </a:cubicBezTo>
                    <a:close/>
                    <a:moveTo>
                      <a:pt x="691" y="752"/>
                    </a:moveTo>
                    <a:cubicBezTo>
                      <a:pt x="683" y="733"/>
                      <a:pt x="691" y="714"/>
                      <a:pt x="703" y="700"/>
                    </a:cubicBezTo>
                    <a:cubicBezTo>
                      <a:pt x="718" y="692"/>
                      <a:pt x="734" y="674"/>
                      <a:pt x="752" y="685"/>
                    </a:cubicBezTo>
                    <a:cubicBezTo>
                      <a:pt x="759" y="688"/>
                      <a:pt x="758" y="695"/>
                      <a:pt x="761" y="701"/>
                    </a:cubicBezTo>
                    <a:cubicBezTo>
                      <a:pt x="760" y="704"/>
                      <a:pt x="761" y="708"/>
                      <a:pt x="758" y="710"/>
                    </a:cubicBezTo>
                    <a:cubicBezTo>
                      <a:pt x="755" y="706"/>
                      <a:pt x="756" y="698"/>
                      <a:pt x="750" y="695"/>
                    </a:cubicBezTo>
                    <a:cubicBezTo>
                      <a:pt x="744" y="686"/>
                      <a:pt x="731" y="691"/>
                      <a:pt x="722" y="692"/>
                    </a:cubicBezTo>
                    <a:cubicBezTo>
                      <a:pt x="708" y="699"/>
                      <a:pt x="696" y="714"/>
                      <a:pt x="694" y="729"/>
                    </a:cubicBezTo>
                    <a:cubicBezTo>
                      <a:pt x="694" y="737"/>
                      <a:pt x="698" y="743"/>
                      <a:pt x="703" y="749"/>
                    </a:cubicBezTo>
                    <a:cubicBezTo>
                      <a:pt x="706" y="752"/>
                      <a:pt x="711" y="753"/>
                      <a:pt x="715" y="754"/>
                    </a:cubicBezTo>
                    <a:cubicBezTo>
                      <a:pt x="715" y="757"/>
                      <a:pt x="712" y="759"/>
                      <a:pt x="710" y="759"/>
                    </a:cubicBezTo>
                    <a:cubicBezTo>
                      <a:pt x="704" y="760"/>
                      <a:pt x="695" y="757"/>
                      <a:pt x="691" y="752"/>
                    </a:cubicBezTo>
                    <a:close/>
                    <a:moveTo>
                      <a:pt x="569" y="764"/>
                    </a:moveTo>
                    <a:cubicBezTo>
                      <a:pt x="567" y="759"/>
                      <a:pt x="571" y="756"/>
                      <a:pt x="572" y="753"/>
                    </a:cubicBezTo>
                    <a:cubicBezTo>
                      <a:pt x="579" y="753"/>
                      <a:pt x="585" y="757"/>
                      <a:pt x="591" y="757"/>
                    </a:cubicBezTo>
                    <a:cubicBezTo>
                      <a:pt x="585" y="763"/>
                      <a:pt x="577" y="763"/>
                      <a:pt x="569" y="764"/>
                    </a:cubicBezTo>
                    <a:close/>
                    <a:moveTo>
                      <a:pt x="10" y="787"/>
                    </a:moveTo>
                    <a:cubicBezTo>
                      <a:pt x="5" y="783"/>
                      <a:pt x="5" y="775"/>
                      <a:pt x="7" y="770"/>
                    </a:cubicBezTo>
                    <a:cubicBezTo>
                      <a:pt x="8" y="766"/>
                      <a:pt x="12" y="763"/>
                      <a:pt x="15" y="762"/>
                    </a:cubicBezTo>
                    <a:cubicBezTo>
                      <a:pt x="21" y="760"/>
                      <a:pt x="23" y="766"/>
                      <a:pt x="25" y="769"/>
                    </a:cubicBezTo>
                    <a:cubicBezTo>
                      <a:pt x="25" y="772"/>
                      <a:pt x="24" y="778"/>
                      <a:pt x="29" y="778"/>
                    </a:cubicBezTo>
                    <a:cubicBezTo>
                      <a:pt x="39" y="776"/>
                      <a:pt x="41" y="766"/>
                      <a:pt x="47" y="760"/>
                    </a:cubicBezTo>
                    <a:cubicBezTo>
                      <a:pt x="50" y="749"/>
                      <a:pt x="61" y="743"/>
                      <a:pt x="69" y="738"/>
                    </a:cubicBezTo>
                    <a:cubicBezTo>
                      <a:pt x="74" y="737"/>
                      <a:pt x="80" y="737"/>
                      <a:pt x="81" y="742"/>
                    </a:cubicBezTo>
                    <a:cubicBezTo>
                      <a:pt x="80" y="745"/>
                      <a:pt x="76" y="744"/>
                      <a:pt x="74" y="746"/>
                    </a:cubicBezTo>
                    <a:cubicBezTo>
                      <a:pt x="52" y="760"/>
                      <a:pt x="44" y="806"/>
                      <a:pt x="10" y="787"/>
                    </a:cubicBezTo>
                    <a:close/>
                    <a:moveTo>
                      <a:pt x="84" y="779"/>
                    </a:moveTo>
                    <a:cubicBezTo>
                      <a:pt x="85" y="774"/>
                      <a:pt x="84" y="769"/>
                      <a:pt x="88" y="765"/>
                    </a:cubicBezTo>
                    <a:cubicBezTo>
                      <a:pt x="92" y="761"/>
                      <a:pt x="98" y="758"/>
                      <a:pt x="103" y="759"/>
                    </a:cubicBezTo>
                    <a:cubicBezTo>
                      <a:pt x="107" y="761"/>
                      <a:pt x="112" y="761"/>
                      <a:pt x="114" y="765"/>
                    </a:cubicBezTo>
                    <a:cubicBezTo>
                      <a:pt x="113" y="771"/>
                      <a:pt x="112" y="778"/>
                      <a:pt x="106" y="781"/>
                    </a:cubicBezTo>
                    <a:cubicBezTo>
                      <a:pt x="99" y="783"/>
                      <a:pt x="88" y="787"/>
                      <a:pt x="84" y="779"/>
                    </a:cubicBezTo>
                    <a:close/>
                    <a:moveTo>
                      <a:pt x="734" y="748"/>
                    </a:moveTo>
                    <a:cubicBezTo>
                      <a:pt x="740" y="741"/>
                      <a:pt x="746" y="733"/>
                      <a:pt x="753" y="727"/>
                    </a:cubicBezTo>
                    <a:cubicBezTo>
                      <a:pt x="754" y="727"/>
                      <a:pt x="755" y="729"/>
                      <a:pt x="755" y="731"/>
                    </a:cubicBezTo>
                    <a:cubicBezTo>
                      <a:pt x="751" y="739"/>
                      <a:pt x="743" y="743"/>
                      <a:pt x="737" y="748"/>
                    </a:cubicBezTo>
                    <a:cubicBezTo>
                      <a:pt x="735" y="749"/>
                      <a:pt x="735" y="748"/>
                      <a:pt x="734" y="748"/>
                    </a:cubicBezTo>
                    <a:close/>
                    <a:moveTo>
                      <a:pt x="704" y="742"/>
                    </a:moveTo>
                    <a:cubicBezTo>
                      <a:pt x="697" y="735"/>
                      <a:pt x="700" y="725"/>
                      <a:pt x="702" y="717"/>
                    </a:cubicBezTo>
                    <a:cubicBezTo>
                      <a:pt x="712" y="705"/>
                      <a:pt x="725" y="692"/>
                      <a:pt x="744" y="697"/>
                    </a:cubicBezTo>
                    <a:cubicBezTo>
                      <a:pt x="752" y="701"/>
                      <a:pt x="751" y="711"/>
                      <a:pt x="750" y="720"/>
                    </a:cubicBezTo>
                    <a:cubicBezTo>
                      <a:pt x="748" y="725"/>
                      <a:pt x="748" y="725"/>
                      <a:pt x="748" y="725"/>
                    </a:cubicBezTo>
                    <a:cubicBezTo>
                      <a:pt x="738" y="731"/>
                      <a:pt x="734" y="745"/>
                      <a:pt x="722" y="746"/>
                    </a:cubicBezTo>
                    <a:cubicBezTo>
                      <a:pt x="716" y="749"/>
                      <a:pt x="709" y="747"/>
                      <a:pt x="704" y="742"/>
                    </a:cubicBezTo>
                    <a:close/>
                    <a:moveTo>
                      <a:pt x="173" y="757"/>
                    </a:moveTo>
                    <a:cubicBezTo>
                      <a:pt x="173" y="754"/>
                      <a:pt x="171" y="750"/>
                      <a:pt x="174" y="749"/>
                    </a:cubicBezTo>
                    <a:cubicBezTo>
                      <a:pt x="181" y="752"/>
                      <a:pt x="175" y="762"/>
                      <a:pt x="182" y="765"/>
                    </a:cubicBezTo>
                    <a:cubicBezTo>
                      <a:pt x="186" y="769"/>
                      <a:pt x="192" y="769"/>
                      <a:pt x="197" y="768"/>
                    </a:cubicBezTo>
                    <a:cubicBezTo>
                      <a:pt x="205" y="767"/>
                      <a:pt x="212" y="762"/>
                      <a:pt x="217" y="755"/>
                    </a:cubicBezTo>
                    <a:cubicBezTo>
                      <a:pt x="219" y="750"/>
                      <a:pt x="222" y="744"/>
                      <a:pt x="217" y="739"/>
                    </a:cubicBezTo>
                    <a:cubicBezTo>
                      <a:pt x="217" y="737"/>
                      <a:pt x="219" y="734"/>
                      <a:pt x="221" y="734"/>
                    </a:cubicBezTo>
                    <a:cubicBezTo>
                      <a:pt x="227" y="739"/>
                      <a:pt x="222" y="748"/>
                      <a:pt x="222" y="755"/>
                    </a:cubicBezTo>
                    <a:cubicBezTo>
                      <a:pt x="218" y="766"/>
                      <a:pt x="207" y="773"/>
                      <a:pt x="196" y="775"/>
                    </a:cubicBezTo>
                    <a:cubicBezTo>
                      <a:pt x="186" y="774"/>
                      <a:pt x="176" y="768"/>
                      <a:pt x="173" y="757"/>
                    </a:cubicBezTo>
                    <a:close/>
                    <a:moveTo>
                      <a:pt x="219" y="772"/>
                    </a:moveTo>
                    <a:cubicBezTo>
                      <a:pt x="223" y="765"/>
                      <a:pt x="227" y="758"/>
                      <a:pt x="229" y="750"/>
                    </a:cubicBezTo>
                    <a:cubicBezTo>
                      <a:pt x="228" y="738"/>
                      <a:pt x="236" y="728"/>
                      <a:pt x="243" y="718"/>
                    </a:cubicBezTo>
                    <a:cubicBezTo>
                      <a:pt x="249" y="713"/>
                      <a:pt x="255" y="706"/>
                      <a:pt x="264" y="706"/>
                    </a:cubicBezTo>
                    <a:cubicBezTo>
                      <a:pt x="268" y="708"/>
                      <a:pt x="275" y="710"/>
                      <a:pt x="274" y="716"/>
                    </a:cubicBezTo>
                    <a:cubicBezTo>
                      <a:pt x="272" y="719"/>
                      <a:pt x="268" y="717"/>
                      <a:pt x="265" y="720"/>
                    </a:cubicBezTo>
                    <a:cubicBezTo>
                      <a:pt x="255" y="727"/>
                      <a:pt x="244" y="738"/>
                      <a:pt x="239" y="751"/>
                    </a:cubicBezTo>
                    <a:cubicBezTo>
                      <a:pt x="237" y="758"/>
                      <a:pt x="235" y="765"/>
                      <a:pt x="231" y="771"/>
                    </a:cubicBezTo>
                    <a:cubicBezTo>
                      <a:pt x="227" y="769"/>
                      <a:pt x="223" y="771"/>
                      <a:pt x="219" y="772"/>
                    </a:cubicBezTo>
                    <a:close/>
                    <a:moveTo>
                      <a:pt x="759" y="728"/>
                    </a:moveTo>
                    <a:cubicBezTo>
                      <a:pt x="758" y="724"/>
                      <a:pt x="758" y="719"/>
                      <a:pt x="761" y="716"/>
                    </a:cubicBezTo>
                    <a:cubicBezTo>
                      <a:pt x="764" y="713"/>
                      <a:pt x="769" y="712"/>
                      <a:pt x="772" y="713"/>
                    </a:cubicBezTo>
                    <a:cubicBezTo>
                      <a:pt x="776" y="714"/>
                      <a:pt x="776" y="723"/>
                      <a:pt x="781" y="720"/>
                    </a:cubicBezTo>
                    <a:cubicBezTo>
                      <a:pt x="782" y="717"/>
                      <a:pt x="781" y="714"/>
                      <a:pt x="779" y="712"/>
                    </a:cubicBezTo>
                    <a:cubicBezTo>
                      <a:pt x="776" y="708"/>
                      <a:pt x="771" y="705"/>
                      <a:pt x="766" y="705"/>
                    </a:cubicBezTo>
                    <a:cubicBezTo>
                      <a:pt x="764" y="700"/>
                      <a:pt x="765" y="694"/>
                      <a:pt x="762" y="689"/>
                    </a:cubicBezTo>
                    <a:cubicBezTo>
                      <a:pt x="759" y="680"/>
                      <a:pt x="750" y="675"/>
                      <a:pt x="742" y="675"/>
                    </a:cubicBezTo>
                    <a:cubicBezTo>
                      <a:pt x="739" y="677"/>
                      <a:pt x="736" y="677"/>
                      <a:pt x="732" y="677"/>
                    </a:cubicBezTo>
                    <a:cubicBezTo>
                      <a:pt x="730" y="671"/>
                      <a:pt x="733" y="666"/>
                      <a:pt x="731" y="660"/>
                    </a:cubicBezTo>
                    <a:cubicBezTo>
                      <a:pt x="725" y="643"/>
                      <a:pt x="725" y="643"/>
                      <a:pt x="725" y="643"/>
                    </a:cubicBezTo>
                    <a:cubicBezTo>
                      <a:pt x="727" y="640"/>
                      <a:pt x="730" y="640"/>
                      <a:pt x="733" y="639"/>
                    </a:cubicBezTo>
                    <a:cubicBezTo>
                      <a:pt x="744" y="644"/>
                      <a:pt x="761" y="637"/>
                      <a:pt x="770" y="646"/>
                    </a:cubicBezTo>
                    <a:cubicBezTo>
                      <a:pt x="768" y="651"/>
                      <a:pt x="767" y="656"/>
                      <a:pt x="769" y="662"/>
                    </a:cubicBezTo>
                    <a:cubicBezTo>
                      <a:pt x="772" y="669"/>
                      <a:pt x="779" y="671"/>
                      <a:pt x="786" y="671"/>
                    </a:cubicBezTo>
                    <a:cubicBezTo>
                      <a:pt x="791" y="669"/>
                      <a:pt x="797" y="670"/>
                      <a:pt x="798" y="675"/>
                    </a:cubicBezTo>
                    <a:cubicBezTo>
                      <a:pt x="803" y="692"/>
                      <a:pt x="810" y="713"/>
                      <a:pt x="799" y="728"/>
                    </a:cubicBezTo>
                    <a:cubicBezTo>
                      <a:pt x="792" y="736"/>
                      <a:pt x="781" y="742"/>
                      <a:pt x="769" y="739"/>
                    </a:cubicBezTo>
                    <a:cubicBezTo>
                      <a:pt x="764" y="738"/>
                      <a:pt x="762" y="732"/>
                      <a:pt x="759" y="728"/>
                    </a:cubicBezTo>
                    <a:close/>
                    <a:moveTo>
                      <a:pt x="403" y="753"/>
                    </a:moveTo>
                    <a:cubicBezTo>
                      <a:pt x="400" y="749"/>
                      <a:pt x="397" y="745"/>
                      <a:pt x="399" y="740"/>
                    </a:cubicBezTo>
                    <a:cubicBezTo>
                      <a:pt x="408" y="748"/>
                      <a:pt x="420" y="747"/>
                      <a:pt x="431" y="743"/>
                    </a:cubicBezTo>
                    <a:cubicBezTo>
                      <a:pt x="436" y="739"/>
                      <a:pt x="441" y="734"/>
                      <a:pt x="444" y="729"/>
                    </a:cubicBezTo>
                    <a:cubicBezTo>
                      <a:pt x="448" y="728"/>
                      <a:pt x="448" y="732"/>
                      <a:pt x="449" y="733"/>
                    </a:cubicBezTo>
                    <a:cubicBezTo>
                      <a:pt x="449" y="742"/>
                      <a:pt x="446" y="750"/>
                      <a:pt x="438" y="753"/>
                    </a:cubicBezTo>
                    <a:cubicBezTo>
                      <a:pt x="427" y="759"/>
                      <a:pt x="413" y="762"/>
                      <a:pt x="403" y="753"/>
                    </a:cubicBezTo>
                    <a:close/>
                    <a:moveTo>
                      <a:pt x="164" y="764"/>
                    </a:moveTo>
                    <a:cubicBezTo>
                      <a:pt x="164" y="763"/>
                      <a:pt x="166" y="761"/>
                      <a:pt x="167" y="763"/>
                    </a:cubicBezTo>
                    <a:cubicBezTo>
                      <a:pt x="168" y="763"/>
                      <a:pt x="166" y="764"/>
                      <a:pt x="166" y="765"/>
                    </a:cubicBezTo>
                    <a:cubicBezTo>
                      <a:pt x="165" y="765"/>
                      <a:pt x="165" y="765"/>
                      <a:pt x="164" y="764"/>
                    </a:cubicBezTo>
                    <a:close/>
                    <a:moveTo>
                      <a:pt x="183" y="758"/>
                    </a:moveTo>
                    <a:cubicBezTo>
                      <a:pt x="182" y="757"/>
                      <a:pt x="182" y="755"/>
                      <a:pt x="184" y="755"/>
                    </a:cubicBezTo>
                    <a:cubicBezTo>
                      <a:pt x="195" y="756"/>
                      <a:pt x="205" y="749"/>
                      <a:pt x="214" y="745"/>
                    </a:cubicBezTo>
                    <a:cubicBezTo>
                      <a:pt x="215" y="748"/>
                      <a:pt x="213" y="752"/>
                      <a:pt x="210" y="755"/>
                    </a:cubicBezTo>
                    <a:cubicBezTo>
                      <a:pt x="204" y="761"/>
                      <a:pt x="189" y="769"/>
                      <a:pt x="183" y="758"/>
                    </a:cubicBezTo>
                    <a:close/>
                    <a:moveTo>
                      <a:pt x="30" y="769"/>
                    </a:moveTo>
                    <a:cubicBezTo>
                      <a:pt x="37" y="755"/>
                      <a:pt x="43" y="739"/>
                      <a:pt x="58" y="733"/>
                    </a:cubicBezTo>
                    <a:cubicBezTo>
                      <a:pt x="62" y="732"/>
                      <a:pt x="65" y="729"/>
                      <a:pt x="68" y="731"/>
                    </a:cubicBezTo>
                    <a:cubicBezTo>
                      <a:pt x="66" y="734"/>
                      <a:pt x="61" y="735"/>
                      <a:pt x="59" y="738"/>
                    </a:cubicBezTo>
                    <a:cubicBezTo>
                      <a:pt x="44" y="744"/>
                      <a:pt x="44" y="762"/>
                      <a:pt x="31" y="770"/>
                    </a:cubicBezTo>
                    <a:cubicBezTo>
                      <a:pt x="30" y="769"/>
                      <a:pt x="30" y="769"/>
                      <a:pt x="30" y="769"/>
                    </a:cubicBezTo>
                    <a:close/>
                    <a:moveTo>
                      <a:pt x="643" y="707"/>
                    </a:moveTo>
                    <a:cubicBezTo>
                      <a:pt x="643" y="705"/>
                      <a:pt x="642" y="704"/>
                      <a:pt x="644" y="702"/>
                    </a:cubicBezTo>
                    <a:cubicBezTo>
                      <a:pt x="646" y="703"/>
                      <a:pt x="649" y="704"/>
                      <a:pt x="651" y="703"/>
                    </a:cubicBezTo>
                    <a:cubicBezTo>
                      <a:pt x="653" y="699"/>
                      <a:pt x="645" y="697"/>
                      <a:pt x="648" y="692"/>
                    </a:cubicBezTo>
                    <a:cubicBezTo>
                      <a:pt x="646" y="676"/>
                      <a:pt x="635" y="663"/>
                      <a:pt x="625" y="652"/>
                    </a:cubicBezTo>
                    <a:cubicBezTo>
                      <a:pt x="611" y="643"/>
                      <a:pt x="595" y="634"/>
                      <a:pt x="577" y="641"/>
                    </a:cubicBezTo>
                    <a:cubicBezTo>
                      <a:pt x="574" y="644"/>
                      <a:pt x="574" y="649"/>
                      <a:pt x="568" y="651"/>
                    </a:cubicBezTo>
                    <a:cubicBezTo>
                      <a:pt x="564" y="652"/>
                      <a:pt x="562" y="648"/>
                      <a:pt x="560" y="645"/>
                    </a:cubicBezTo>
                    <a:cubicBezTo>
                      <a:pt x="557" y="631"/>
                      <a:pt x="573" y="634"/>
                      <a:pt x="581" y="629"/>
                    </a:cubicBezTo>
                    <a:cubicBezTo>
                      <a:pt x="591" y="628"/>
                      <a:pt x="598" y="630"/>
                      <a:pt x="608" y="631"/>
                    </a:cubicBezTo>
                    <a:cubicBezTo>
                      <a:pt x="610" y="637"/>
                      <a:pt x="616" y="633"/>
                      <a:pt x="619" y="637"/>
                    </a:cubicBezTo>
                    <a:cubicBezTo>
                      <a:pt x="622" y="639"/>
                      <a:pt x="622" y="639"/>
                      <a:pt x="622" y="639"/>
                    </a:cubicBezTo>
                    <a:cubicBezTo>
                      <a:pt x="620" y="641"/>
                      <a:pt x="620" y="641"/>
                      <a:pt x="620" y="641"/>
                    </a:cubicBezTo>
                    <a:cubicBezTo>
                      <a:pt x="621" y="645"/>
                      <a:pt x="625" y="643"/>
                      <a:pt x="628" y="643"/>
                    </a:cubicBezTo>
                    <a:cubicBezTo>
                      <a:pt x="644" y="651"/>
                      <a:pt x="651" y="669"/>
                      <a:pt x="659" y="683"/>
                    </a:cubicBezTo>
                    <a:cubicBezTo>
                      <a:pt x="665" y="695"/>
                      <a:pt x="664" y="711"/>
                      <a:pt x="673" y="722"/>
                    </a:cubicBezTo>
                    <a:cubicBezTo>
                      <a:pt x="661" y="723"/>
                      <a:pt x="648" y="717"/>
                      <a:pt x="643" y="707"/>
                    </a:cubicBezTo>
                    <a:close/>
                    <a:moveTo>
                      <a:pt x="87" y="743"/>
                    </a:moveTo>
                    <a:cubicBezTo>
                      <a:pt x="83" y="741"/>
                      <a:pt x="86" y="735"/>
                      <a:pt x="82" y="734"/>
                    </a:cubicBezTo>
                    <a:cubicBezTo>
                      <a:pt x="77" y="732"/>
                      <a:pt x="72" y="730"/>
                      <a:pt x="70" y="726"/>
                    </a:cubicBezTo>
                    <a:cubicBezTo>
                      <a:pt x="70" y="724"/>
                      <a:pt x="67" y="719"/>
                      <a:pt x="69" y="716"/>
                    </a:cubicBezTo>
                    <a:cubicBezTo>
                      <a:pt x="90" y="731"/>
                      <a:pt x="117" y="708"/>
                      <a:pt x="138" y="724"/>
                    </a:cubicBezTo>
                    <a:cubicBezTo>
                      <a:pt x="142" y="728"/>
                      <a:pt x="136" y="731"/>
                      <a:pt x="137" y="735"/>
                    </a:cubicBezTo>
                    <a:cubicBezTo>
                      <a:pt x="133" y="736"/>
                      <a:pt x="129" y="731"/>
                      <a:pt x="125" y="731"/>
                    </a:cubicBezTo>
                    <a:cubicBezTo>
                      <a:pt x="118" y="729"/>
                      <a:pt x="113" y="733"/>
                      <a:pt x="107" y="733"/>
                    </a:cubicBezTo>
                    <a:cubicBezTo>
                      <a:pt x="104" y="732"/>
                      <a:pt x="99" y="732"/>
                      <a:pt x="95" y="734"/>
                    </a:cubicBezTo>
                    <a:cubicBezTo>
                      <a:pt x="94" y="736"/>
                      <a:pt x="97" y="738"/>
                      <a:pt x="99" y="738"/>
                    </a:cubicBezTo>
                    <a:cubicBezTo>
                      <a:pt x="102" y="738"/>
                      <a:pt x="104" y="739"/>
                      <a:pt x="105" y="741"/>
                    </a:cubicBezTo>
                    <a:cubicBezTo>
                      <a:pt x="105" y="743"/>
                      <a:pt x="103" y="745"/>
                      <a:pt x="101" y="746"/>
                    </a:cubicBezTo>
                    <a:cubicBezTo>
                      <a:pt x="96" y="746"/>
                      <a:pt x="91" y="748"/>
                      <a:pt x="87" y="743"/>
                    </a:cubicBezTo>
                    <a:close/>
                    <a:moveTo>
                      <a:pt x="309" y="714"/>
                    </a:moveTo>
                    <a:cubicBezTo>
                      <a:pt x="308" y="713"/>
                      <a:pt x="308" y="711"/>
                      <a:pt x="309" y="710"/>
                    </a:cubicBezTo>
                    <a:cubicBezTo>
                      <a:pt x="322" y="712"/>
                      <a:pt x="335" y="716"/>
                      <a:pt x="346" y="724"/>
                    </a:cubicBezTo>
                    <a:cubicBezTo>
                      <a:pt x="348" y="726"/>
                      <a:pt x="348" y="729"/>
                      <a:pt x="347" y="731"/>
                    </a:cubicBezTo>
                    <a:cubicBezTo>
                      <a:pt x="343" y="732"/>
                      <a:pt x="340" y="726"/>
                      <a:pt x="336" y="725"/>
                    </a:cubicBezTo>
                    <a:cubicBezTo>
                      <a:pt x="327" y="720"/>
                      <a:pt x="319" y="716"/>
                      <a:pt x="309" y="714"/>
                    </a:cubicBezTo>
                    <a:close/>
                    <a:moveTo>
                      <a:pt x="593" y="713"/>
                    </a:moveTo>
                    <a:cubicBezTo>
                      <a:pt x="594" y="708"/>
                      <a:pt x="590" y="706"/>
                      <a:pt x="586" y="703"/>
                    </a:cubicBezTo>
                    <a:cubicBezTo>
                      <a:pt x="582" y="702"/>
                      <a:pt x="577" y="702"/>
                      <a:pt x="573" y="703"/>
                    </a:cubicBezTo>
                    <a:cubicBezTo>
                      <a:pt x="566" y="699"/>
                      <a:pt x="572" y="692"/>
                      <a:pt x="572" y="686"/>
                    </a:cubicBezTo>
                    <a:cubicBezTo>
                      <a:pt x="574" y="680"/>
                      <a:pt x="580" y="676"/>
                      <a:pt x="587" y="676"/>
                    </a:cubicBezTo>
                    <a:cubicBezTo>
                      <a:pt x="600" y="678"/>
                      <a:pt x="612" y="689"/>
                      <a:pt x="616" y="701"/>
                    </a:cubicBezTo>
                    <a:cubicBezTo>
                      <a:pt x="615" y="706"/>
                      <a:pt x="615" y="710"/>
                      <a:pt x="612" y="714"/>
                    </a:cubicBezTo>
                    <a:cubicBezTo>
                      <a:pt x="606" y="716"/>
                      <a:pt x="598" y="719"/>
                      <a:pt x="593" y="713"/>
                    </a:cubicBezTo>
                    <a:close/>
                    <a:moveTo>
                      <a:pt x="319" y="705"/>
                    </a:moveTo>
                    <a:cubicBezTo>
                      <a:pt x="311" y="705"/>
                      <a:pt x="304" y="699"/>
                      <a:pt x="299" y="706"/>
                    </a:cubicBezTo>
                    <a:cubicBezTo>
                      <a:pt x="298" y="711"/>
                      <a:pt x="306" y="711"/>
                      <a:pt x="301" y="715"/>
                    </a:cubicBezTo>
                    <a:cubicBezTo>
                      <a:pt x="299" y="719"/>
                      <a:pt x="294" y="720"/>
                      <a:pt x="290" y="721"/>
                    </a:cubicBezTo>
                    <a:cubicBezTo>
                      <a:pt x="285" y="720"/>
                      <a:pt x="282" y="719"/>
                      <a:pt x="279" y="715"/>
                    </a:cubicBezTo>
                    <a:cubicBezTo>
                      <a:pt x="277" y="712"/>
                      <a:pt x="284" y="710"/>
                      <a:pt x="280" y="707"/>
                    </a:cubicBezTo>
                    <a:cubicBezTo>
                      <a:pt x="273" y="707"/>
                      <a:pt x="268" y="702"/>
                      <a:pt x="264" y="697"/>
                    </a:cubicBezTo>
                    <a:cubicBezTo>
                      <a:pt x="265" y="695"/>
                      <a:pt x="261" y="692"/>
                      <a:pt x="264" y="690"/>
                    </a:cubicBezTo>
                    <a:cubicBezTo>
                      <a:pt x="277" y="693"/>
                      <a:pt x="291" y="688"/>
                      <a:pt x="304" y="688"/>
                    </a:cubicBezTo>
                    <a:cubicBezTo>
                      <a:pt x="321" y="690"/>
                      <a:pt x="342" y="697"/>
                      <a:pt x="350" y="715"/>
                    </a:cubicBezTo>
                    <a:cubicBezTo>
                      <a:pt x="350" y="716"/>
                      <a:pt x="350" y="717"/>
                      <a:pt x="349" y="718"/>
                    </a:cubicBezTo>
                    <a:cubicBezTo>
                      <a:pt x="340" y="713"/>
                      <a:pt x="329" y="708"/>
                      <a:pt x="319" y="705"/>
                    </a:cubicBezTo>
                    <a:close/>
                    <a:moveTo>
                      <a:pt x="136" y="716"/>
                    </a:moveTo>
                    <a:cubicBezTo>
                      <a:pt x="138" y="714"/>
                      <a:pt x="134" y="709"/>
                      <a:pt x="139" y="711"/>
                    </a:cubicBezTo>
                    <a:cubicBezTo>
                      <a:pt x="141" y="713"/>
                      <a:pt x="147" y="717"/>
                      <a:pt x="143" y="720"/>
                    </a:cubicBezTo>
                    <a:cubicBezTo>
                      <a:pt x="140" y="721"/>
                      <a:pt x="138" y="717"/>
                      <a:pt x="136" y="716"/>
                    </a:cubicBezTo>
                    <a:close/>
                    <a:moveTo>
                      <a:pt x="481" y="685"/>
                    </a:moveTo>
                    <a:cubicBezTo>
                      <a:pt x="479" y="681"/>
                      <a:pt x="484" y="679"/>
                      <a:pt x="486" y="677"/>
                    </a:cubicBezTo>
                    <a:cubicBezTo>
                      <a:pt x="488" y="676"/>
                      <a:pt x="491" y="675"/>
                      <a:pt x="493" y="675"/>
                    </a:cubicBezTo>
                    <a:cubicBezTo>
                      <a:pt x="495" y="676"/>
                      <a:pt x="494" y="679"/>
                      <a:pt x="494" y="681"/>
                    </a:cubicBezTo>
                    <a:cubicBezTo>
                      <a:pt x="491" y="685"/>
                      <a:pt x="486" y="687"/>
                      <a:pt x="481" y="685"/>
                    </a:cubicBezTo>
                    <a:close/>
                    <a:moveTo>
                      <a:pt x="779" y="664"/>
                    </a:moveTo>
                    <a:cubicBezTo>
                      <a:pt x="776" y="660"/>
                      <a:pt x="770" y="657"/>
                      <a:pt x="774" y="652"/>
                    </a:cubicBezTo>
                    <a:cubicBezTo>
                      <a:pt x="776" y="650"/>
                      <a:pt x="777" y="648"/>
                      <a:pt x="780" y="647"/>
                    </a:cubicBezTo>
                    <a:cubicBezTo>
                      <a:pt x="784" y="647"/>
                      <a:pt x="786" y="656"/>
                      <a:pt x="788" y="650"/>
                    </a:cubicBezTo>
                    <a:cubicBezTo>
                      <a:pt x="790" y="646"/>
                      <a:pt x="786" y="643"/>
                      <a:pt x="784" y="641"/>
                    </a:cubicBezTo>
                    <a:cubicBezTo>
                      <a:pt x="777" y="641"/>
                      <a:pt x="770" y="640"/>
                      <a:pt x="765" y="635"/>
                    </a:cubicBezTo>
                    <a:cubicBezTo>
                      <a:pt x="758" y="631"/>
                      <a:pt x="749" y="637"/>
                      <a:pt x="743" y="632"/>
                    </a:cubicBezTo>
                    <a:cubicBezTo>
                      <a:pt x="747" y="628"/>
                      <a:pt x="750" y="620"/>
                      <a:pt x="758" y="621"/>
                    </a:cubicBezTo>
                    <a:cubicBezTo>
                      <a:pt x="780" y="616"/>
                      <a:pt x="793" y="643"/>
                      <a:pt x="814" y="647"/>
                    </a:cubicBezTo>
                    <a:cubicBezTo>
                      <a:pt x="818" y="647"/>
                      <a:pt x="822" y="646"/>
                      <a:pt x="825" y="648"/>
                    </a:cubicBezTo>
                    <a:cubicBezTo>
                      <a:pt x="824" y="652"/>
                      <a:pt x="817" y="655"/>
                      <a:pt x="812" y="658"/>
                    </a:cubicBezTo>
                    <a:cubicBezTo>
                      <a:pt x="806" y="658"/>
                      <a:pt x="802" y="654"/>
                      <a:pt x="797" y="655"/>
                    </a:cubicBezTo>
                    <a:cubicBezTo>
                      <a:pt x="792" y="661"/>
                      <a:pt x="787" y="666"/>
                      <a:pt x="779" y="664"/>
                    </a:cubicBezTo>
                    <a:close/>
                    <a:moveTo>
                      <a:pt x="667" y="652"/>
                    </a:moveTo>
                    <a:cubicBezTo>
                      <a:pt x="643" y="642"/>
                      <a:pt x="630" y="615"/>
                      <a:pt x="630" y="591"/>
                    </a:cubicBezTo>
                    <a:cubicBezTo>
                      <a:pt x="632" y="584"/>
                      <a:pt x="628" y="575"/>
                      <a:pt x="633" y="570"/>
                    </a:cubicBezTo>
                    <a:cubicBezTo>
                      <a:pt x="640" y="567"/>
                      <a:pt x="643" y="557"/>
                      <a:pt x="652" y="560"/>
                    </a:cubicBezTo>
                    <a:cubicBezTo>
                      <a:pt x="654" y="562"/>
                      <a:pt x="656" y="565"/>
                      <a:pt x="656" y="568"/>
                    </a:cubicBezTo>
                    <a:cubicBezTo>
                      <a:pt x="655" y="570"/>
                      <a:pt x="655" y="573"/>
                      <a:pt x="653" y="573"/>
                    </a:cubicBezTo>
                    <a:cubicBezTo>
                      <a:pt x="651" y="572"/>
                      <a:pt x="648" y="572"/>
                      <a:pt x="646" y="573"/>
                    </a:cubicBezTo>
                    <a:cubicBezTo>
                      <a:pt x="637" y="583"/>
                      <a:pt x="641" y="594"/>
                      <a:pt x="643" y="606"/>
                    </a:cubicBezTo>
                    <a:cubicBezTo>
                      <a:pt x="649" y="614"/>
                      <a:pt x="652" y="623"/>
                      <a:pt x="660" y="630"/>
                    </a:cubicBezTo>
                    <a:cubicBezTo>
                      <a:pt x="658" y="636"/>
                      <a:pt x="666" y="632"/>
                      <a:pt x="669" y="636"/>
                    </a:cubicBezTo>
                    <a:cubicBezTo>
                      <a:pt x="678" y="642"/>
                      <a:pt x="689" y="644"/>
                      <a:pt x="698" y="648"/>
                    </a:cubicBezTo>
                    <a:cubicBezTo>
                      <a:pt x="700" y="648"/>
                      <a:pt x="702" y="648"/>
                      <a:pt x="702" y="646"/>
                    </a:cubicBezTo>
                    <a:cubicBezTo>
                      <a:pt x="689" y="633"/>
                      <a:pt x="667" y="636"/>
                      <a:pt x="657" y="617"/>
                    </a:cubicBezTo>
                    <a:cubicBezTo>
                      <a:pt x="651" y="608"/>
                      <a:pt x="643" y="595"/>
                      <a:pt x="647" y="582"/>
                    </a:cubicBezTo>
                    <a:cubicBezTo>
                      <a:pt x="650" y="580"/>
                      <a:pt x="658" y="582"/>
                      <a:pt x="660" y="575"/>
                    </a:cubicBezTo>
                    <a:cubicBezTo>
                      <a:pt x="659" y="583"/>
                      <a:pt x="659" y="594"/>
                      <a:pt x="663" y="601"/>
                    </a:cubicBezTo>
                    <a:cubicBezTo>
                      <a:pt x="665" y="606"/>
                      <a:pt x="665" y="606"/>
                      <a:pt x="665" y="606"/>
                    </a:cubicBezTo>
                    <a:cubicBezTo>
                      <a:pt x="676" y="617"/>
                      <a:pt x="687" y="633"/>
                      <a:pt x="705" y="631"/>
                    </a:cubicBezTo>
                    <a:cubicBezTo>
                      <a:pt x="717" y="629"/>
                      <a:pt x="729" y="623"/>
                      <a:pt x="734" y="612"/>
                    </a:cubicBezTo>
                    <a:cubicBezTo>
                      <a:pt x="735" y="609"/>
                      <a:pt x="735" y="605"/>
                      <a:pt x="737" y="602"/>
                    </a:cubicBezTo>
                    <a:cubicBezTo>
                      <a:pt x="738" y="594"/>
                      <a:pt x="734" y="588"/>
                      <a:pt x="733" y="581"/>
                    </a:cubicBezTo>
                    <a:cubicBezTo>
                      <a:pt x="732" y="580"/>
                      <a:pt x="730" y="579"/>
                      <a:pt x="729" y="580"/>
                    </a:cubicBezTo>
                    <a:cubicBezTo>
                      <a:pt x="727" y="583"/>
                      <a:pt x="725" y="588"/>
                      <a:pt x="721" y="588"/>
                    </a:cubicBezTo>
                    <a:cubicBezTo>
                      <a:pt x="718" y="587"/>
                      <a:pt x="714" y="585"/>
                      <a:pt x="712" y="582"/>
                    </a:cubicBezTo>
                    <a:cubicBezTo>
                      <a:pt x="711" y="577"/>
                      <a:pt x="712" y="571"/>
                      <a:pt x="715" y="567"/>
                    </a:cubicBezTo>
                    <a:cubicBezTo>
                      <a:pt x="719" y="564"/>
                      <a:pt x="723" y="562"/>
                      <a:pt x="727" y="562"/>
                    </a:cubicBezTo>
                    <a:cubicBezTo>
                      <a:pt x="740" y="563"/>
                      <a:pt x="745" y="576"/>
                      <a:pt x="750" y="586"/>
                    </a:cubicBezTo>
                    <a:cubicBezTo>
                      <a:pt x="754" y="599"/>
                      <a:pt x="750" y="613"/>
                      <a:pt x="742" y="625"/>
                    </a:cubicBezTo>
                    <a:cubicBezTo>
                      <a:pt x="736" y="630"/>
                      <a:pt x="728" y="635"/>
                      <a:pt x="719" y="635"/>
                    </a:cubicBezTo>
                    <a:cubicBezTo>
                      <a:pt x="716" y="631"/>
                      <a:pt x="710" y="632"/>
                      <a:pt x="706" y="633"/>
                    </a:cubicBezTo>
                    <a:cubicBezTo>
                      <a:pt x="702" y="635"/>
                      <a:pt x="700" y="639"/>
                      <a:pt x="703" y="643"/>
                    </a:cubicBezTo>
                    <a:cubicBezTo>
                      <a:pt x="705" y="645"/>
                      <a:pt x="705" y="645"/>
                      <a:pt x="705" y="645"/>
                    </a:cubicBezTo>
                    <a:cubicBezTo>
                      <a:pt x="708" y="642"/>
                      <a:pt x="708" y="637"/>
                      <a:pt x="712" y="638"/>
                    </a:cubicBezTo>
                    <a:cubicBezTo>
                      <a:pt x="723" y="641"/>
                      <a:pt x="725" y="652"/>
                      <a:pt x="726" y="661"/>
                    </a:cubicBezTo>
                    <a:cubicBezTo>
                      <a:pt x="726" y="666"/>
                      <a:pt x="726" y="666"/>
                      <a:pt x="726" y="666"/>
                    </a:cubicBezTo>
                    <a:cubicBezTo>
                      <a:pt x="709" y="654"/>
                      <a:pt x="686" y="660"/>
                      <a:pt x="667" y="652"/>
                    </a:cubicBezTo>
                    <a:close/>
                    <a:moveTo>
                      <a:pt x="448" y="645"/>
                    </a:moveTo>
                    <a:cubicBezTo>
                      <a:pt x="446" y="644"/>
                      <a:pt x="443" y="643"/>
                      <a:pt x="441" y="641"/>
                    </a:cubicBezTo>
                    <a:cubicBezTo>
                      <a:pt x="443" y="637"/>
                      <a:pt x="448" y="639"/>
                      <a:pt x="452" y="639"/>
                    </a:cubicBezTo>
                    <a:cubicBezTo>
                      <a:pt x="456" y="646"/>
                      <a:pt x="457" y="636"/>
                      <a:pt x="462" y="635"/>
                    </a:cubicBezTo>
                    <a:cubicBezTo>
                      <a:pt x="466" y="634"/>
                      <a:pt x="470" y="636"/>
                      <a:pt x="474" y="638"/>
                    </a:cubicBezTo>
                    <a:cubicBezTo>
                      <a:pt x="475" y="640"/>
                      <a:pt x="477" y="642"/>
                      <a:pt x="476" y="644"/>
                    </a:cubicBezTo>
                    <a:cubicBezTo>
                      <a:pt x="474" y="643"/>
                      <a:pt x="471" y="645"/>
                      <a:pt x="471" y="646"/>
                    </a:cubicBezTo>
                    <a:cubicBezTo>
                      <a:pt x="470" y="650"/>
                      <a:pt x="472" y="652"/>
                      <a:pt x="475" y="654"/>
                    </a:cubicBezTo>
                    <a:cubicBezTo>
                      <a:pt x="482" y="656"/>
                      <a:pt x="480" y="646"/>
                      <a:pt x="486" y="648"/>
                    </a:cubicBezTo>
                    <a:cubicBezTo>
                      <a:pt x="493" y="652"/>
                      <a:pt x="501" y="655"/>
                      <a:pt x="508" y="659"/>
                    </a:cubicBezTo>
                    <a:cubicBezTo>
                      <a:pt x="505" y="669"/>
                      <a:pt x="493" y="668"/>
                      <a:pt x="485" y="670"/>
                    </a:cubicBezTo>
                    <a:cubicBezTo>
                      <a:pt x="470" y="668"/>
                      <a:pt x="459" y="654"/>
                      <a:pt x="448" y="645"/>
                    </a:cubicBezTo>
                    <a:close/>
                    <a:moveTo>
                      <a:pt x="368" y="652"/>
                    </a:moveTo>
                    <a:cubicBezTo>
                      <a:pt x="369" y="650"/>
                      <a:pt x="371" y="647"/>
                      <a:pt x="375" y="647"/>
                    </a:cubicBezTo>
                    <a:cubicBezTo>
                      <a:pt x="378" y="650"/>
                      <a:pt x="375" y="654"/>
                      <a:pt x="375" y="658"/>
                    </a:cubicBezTo>
                    <a:cubicBezTo>
                      <a:pt x="373" y="659"/>
                      <a:pt x="373" y="659"/>
                      <a:pt x="373" y="659"/>
                    </a:cubicBezTo>
                    <a:cubicBezTo>
                      <a:pt x="368" y="652"/>
                      <a:pt x="368" y="652"/>
                      <a:pt x="368" y="652"/>
                    </a:cubicBezTo>
                    <a:close/>
                    <a:moveTo>
                      <a:pt x="372" y="632"/>
                    </a:moveTo>
                    <a:cubicBezTo>
                      <a:pt x="372" y="627"/>
                      <a:pt x="373" y="619"/>
                      <a:pt x="374" y="613"/>
                    </a:cubicBezTo>
                    <a:cubicBezTo>
                      <a:pt x="378" y="606"/>
                      <a:pt x="380" y="597"/>
                      <a:pt x="390" y="594"/>
                    </a:cubicBezTo>
                    <a:cubicBezTo>
                      <a:pt x="411" y="592"/>
                      <a:pt x="433" y="596"/>
                      <a:pt x="447" y="615"/>
                    </a:cubicBezTo>
                    <a:cubicBezTo>
                      <a:pt x="455" y="630"/>
                      <a:pt x="455" y="630"/>
                      <a:pt x="455" y="630"/>
                    </a:cubicBezTo>
                    <a:cubicBezTo>
                      <a:pt x="454" y="632"/>
                      <a:pt x="454" y="632"/>
                      <a:pt x="454" y="632"/>
                    </a:cubicBezTo>
                    <a:cubicBezTo>
                      <a:pt x="443" y="632"/>
                      <a:pt x="443" y="632"/>
                      <a:pt x="443" y="632"/>
                    </a:cubicBezTo>
                    <a:cubicBezTo>
                      <a:pt x="440" y="621"/>
                      <a:pt x="429" y="612"/>
                      <a:pt x="419" y="608"/>
                    </a:cubicBezTo>
                    <a:cubicBezTo>
                      <a:pt x="411" y="604"/>
                      <a:pt x="402" y="601"/>
                      <a:pt x="393" y="604"/>
                    </a:cubicBezTo>
                    <a:cubicBezTo>
                      <a:pt x="386" y="609"/>
                      <a:pt x="386" y="616"/>
                      <a:pt x="386" y="623"/>
                    </a:cubicBezTo>
                    <a:cubicBezTo>
                      <a:pt x="388" y="637"/>
                      <a:pt x="410" y="625"/>
                      <a:pt x="406" y="641"/>
                    </a:cubicBezTo>
                    <a:cubicBezTo>
                      <a:pt x="403" y="648"/>
                      <a:pt x="396" y="649"/>
                      <a:pt x="390" y="650"/>
                    </a:cubicBezTo>
                    <a:cubicBezTo>
                      <a:pt x="379" y="651"/>
                      <a:pt x="377" y="639"/>
                      <a:pt x="372" y="632"/>
                    </a:cubicBezTo>
                    <a:close/>
                    <a:moveTo>
                      <a:pt x="330" y="637"/>
                    </a:moveTo>
                    <a:cubicBezTo>
                      <a:pt x="326" y="630"/>
                      <a:pt x="324" y="622"/>
                      <a:pt x="330" y="615"/>
                    </a:cubicBezTo>
                    <a:cubicBezTo>
                      <a:pt x="334" y="611"/>
                      <a:pt x="340" y="608"/>
                      <a:pt x="346" y="610"/>
                    </a:cubicBezTo>
                    <a:cubicBezTo>
                      <a:pt x="350" y="611"/>
                      <a:pt x="351" y="615"/>
                      <a:pt x="354" y="617"/>
                    </a:cubicBezTo>
                    <a:cubicBezTo>
                      <a:pt x="353" y="621"/>
                      <a:pt x="355" y="626"/>
                      <a:pt x="351" y="628"/>
                    </a:cubicBezTo>
                    <a:cubicBezTo>
                      <a:pt x="343" y="631"/>
                      <a:pt x="347" y="618"/>
                      <a:pt x="340" y="623"/>
                    </a:cubicBezTo>
                    <a:cubicBezTo>
                      <a:pt x="338" y="626"/>
                      <a:pt x="340" y="629"/>
                      <a:pt x="341" y="632"/>
                    </a:cubicBezTo>
                    <a:cubicBezTo>
                      <a:pt x="344" y="636"/>
                      <a:pt x="349" y="636"/>
                      <a:pt x="353" y="636"/>
                    </a:cubicBezTo>
                    <a:cubicBezTo>
                      <a:pt x="358" y="635"/>
                      <a:pt x="362" y="632"/>
                      <a:pt x="366" y="630"/>
                    </a:cubicBezTo>
                    <a:cubicBezTo>
                      <a:pt x="367" y="635"/>
                      <a:pt x="374" y="640"/>
                      <a:pt x="367" y="645"/>
                    </a:cubicBezTo>
                    <a:cubicBezTo>
                      <a:pt x="361" y="651"/>
                      <a:pt x="352" y="650"/>
                      <a:pt x="344" y="649"/>
                    </a:cubicBezTo>
                    <a:cubicBezTo>
                      <a:pt x="338" y="646"/>
                      <a:pt x="334" y="642"/>
                      <a:pt x="330" y="637"/>
                    </a:cubicBezTo>
                    <a:close/>
                    <a:moveTo>
                      <a:pt x="668" y="599"/>
                    </a:moveTo>
                    <a:cubicBezTo>
                      <a:pt x="664" y="583"/>
                      <a:pt x="664" y="583"/>
                      <a:pt x="664" y="583"/>
                    </a:cubicBezTo>
                    <a:cubicBezTo>
                      <a:pt x="666" y="568"/>
                      <a:pt x="674" y="556"/>
                      <a:pt x="683" y="545"/>
                    </a:cubicBezTo>
                    <a:cubicBezTo>
                      <a:pt x="688" y="538"/>
                      <a:pt x="696" y="536"/>
                      <a:pt x="702" y="530"/>
                    </a:cubicBezTo>
                    <a:cubicBezTo>
                      <a:pt x="715" y="517"/>
                      <a:pt x="733" y="513"/>
                      <a:pt x="749" y="507"/>
                    </a:cubicBezTo>
                    <a:cubicBezTo>
                      <a:pt x="765" y="499"/>
                      <a:pt x="777" y="486"/>
                      <a:pt x="791" y="474"/>
                    </a:cubicBezTo>
                    <a:cubicBezTo>
                      <a:pt x="796" y="466"/>
                      <a:pt x="797" y="455"/>
                      <a:pt x="799" y="445"/>
                    </a:cubicBezTo>
                    <a:cubicBezTo>
                      <a:pt x="802" y="440"/>
                      <a:pt x="802" y="440"/>
                      <a:pt x="802" y="440"/>
                    </a:cubicBezTo>
                    <a:cubicBezTo>
                      <a:pt x="807" y="443"/>
                      <a:pt x="807" y="452"/>
                      <a:pt x="806" y="457"/>
                    </a:cubicBezTo>
                    <a:cubicBezTo>
                      <a:pt x="804" y="472"/>
                      <a:pt x="793" y="486"/>
                      <a:pt x="781" y="496"/>
                    </a:cubicBezTo>
                    <a:cubicBezTo>
                      <a:pt x="762" y="512"/>
                      <a:pt x="739" y="514"/>
                      <a:pt x="717" y="524"/>
                    </a:cubicBezTo>
                    <a:cubicBezTo>
                      <a:pt x="706" y="531"/>
                      <a:pt x="692" y="536"/>
                      <a:pt x="687" y="549"/>
                    </a:cubicBezTo>
                    <a:cubicBezTo>
                      <a:pt x="683" y="550"/>
                      <a:pt x="679" y="552"/>
                      <a:pt x="678" y="555"/>
                    </a:cubicBezTo>
                    <a:cubicBezTo>
                      <a:pt x="681" y="561"/>
                      <a:pt x="686" y="554"/>
                      <a:pt x="690" y="555"/>
                    </a:cubicBezTo>
                    <a:cubicBezTo>
                      <a:pt x="697" y="555"/>
                      <a:pt x="706" y="557"/>
                      <a:pt x="711" y="564"/>
                    </a:cubicBezTo>
                    <a:cubicBezTo>
                      <a:pt x="704" y="565"/>
                      <a:pt x="698" y="558"/>
                      <a:pt x="690" y="560"/>
                    </a:cubicBezTo>
                    <a:cubicBezTo>
                      <a:pt x="680" y="564"/>
                      <a:pt x="680" y="564"/>
                      <a:pt x="680" y="564"/>
                    </a:cubicBezTo>
                    <a:cubicBezTo>
                      <a:pt x="672" y="570"/>
                      <a:pt x="673" y="583"/>
                      <a:pt x="674" y="591"/>
                    </a:cubicBezTo>
                    <a:cubicBezTo>
                      <a:pt x="680" y="598"/>
                      <a:pt x="680" y="609"/>
                      <a:pt x="690" y="610"/>
                    </a:cubicBezTo>
                    <a:cubicBezTo>
                      <a:pt x="697" y="614"/>
                      <a:pt x="707" y="613"/>
                      <a:pt x="713" y="610"/>
                    </a:cubicBezTo>
                    <a:cubicBezTo>
                      <a:pt x="719" y="606"/>
                      <a:pt x="724" y="601"/>
                      <a:pt x="724" y="595"/>
                    </a:cubicBezTo>
                    <a:cubicBezTo>
                      <a:pt x="725" y="592"/>
                      <a:pt x="728" y="592"/>
                      <a:pt x="730" y="592"/>
                    </a:cubicBezTo>
                    <a:cubicBezTo>
                      <a:pt x="733" y="597"/>
                      <a:pt x="731" y="603"/>
                      <a:pt x="730" y="608"/>
                    </a:cubicBezTo>
                    <a:cubicBezTo>
                      <a:pt x="723" y="619"/>
                      <a:pt x="711" y="627"/>
                      <a:pt x="697" y="625"/>
                    </a:cubicBezTo>
                    <a:cubicBezTo>
                      <a:pt x="686" y="623"/>
                      <a:pt x="676" y="612"/>
                      <a:pt x="670" y="603"/>
                    </a:cubicBezTo>
                    <a:cubicBezTo>
                      <a:pt x="668" y="599"/>
                      <a:pt x="668" y="599"/>
                      <a:pt x="668" y="599"/>
                    </a:cubicBezTo>
                    <a:close/>
                    <a:moveTo>
                      <a:pt x="768" y="613"/>
                    </a:moveTo>
                    <a:cubicBezTo>
                      <a:pt x="769" y="610"/>
                      <a:pt x="773" y="608"/>
                      <a:pt x="775" y="605"/>
                    </a:cubicBezTo>
                    <a:cubicBezTo>
                      <a:pt x="780" y="606"/>
                      <a:pt x="785" y="607"/>
                      <a:pt x="787" y="612"/>
                    </a:cubicBezTo>
                    <a:cubicBezTo>
                      <a:pt x="787" y="615"/>
                      <a:pt x="785" y="618"/>
                      <a:pt x="784" y="620"/>
                    </a:cubicBezTo>
                    <a:cubicBezTo>
                      <a:pt x="778" y="619"/>
                      <a:pt x="773" y="616"/>
                      <a:pt x="768" y="613"/>
                    </a:cubicBezTo>
                    <a:close/>
                    <a:moveTo>
                      <a:pt x="425" y="627"/>
                    </a:moveTo>
                    <a:cubicBezTo>
                      <a:pt x="418" y="622"/>
                      <a:pt x="411" y="620"/>
                      <a:pt x="403" y="621"/>
                    </a:cubicBezTo>
                    <a:cubicBezTo>
                      <a:pt x="399" y="621"/>
                      <a:pt x="398" y="625"/>
                      <a:pt x="394" y="624"/>
                    </a:cubicBezTo>
                    <a:cubicBezTo>
                      <a:pt x="391" y="623"/>
                      <a:pt x="391" y="618"/>
                      <a:pt x="391" y="614"/>
                    </a:cubicBezTo>
                    <a:cubicBezTo>
                      <a:pt x="394" y="611"/>
                      <a:pt x="398" y="609"/>
                      <a:pt x="402" y="609"/>
                    </a:cubicBezTo>
                    <a:cubicBezTo>
                      <a:pt x="414" y="612"/>
                      <a:pt x="429" y="617"/>
                      <a:pt x="436" y="629"/>
                    </a:cubicBezTo>
                    <a:cubicBezTo>
                      <a:pt x="437" y="632"/>
                      <a:pt x="437" y="634"/>
                      <a:pt x="436" y="637"/>
                    </a:cubicBezTo>
                    <a:cubicBezTo>
                      <a:pt x="430" y="636"/>
                      <a:pt x="429" y="629"/>
                      <a:pt x="425" y="627"/>
                    </a:cubicBezTo>
                    <a:close/>
                    <a:moveTo>
                      <a:pt x="756" y="604"/>
                    </a:moveTo>
                    <a:cubicBezTo>
                      <a:pt x="764" y="600"/>
                      <a:pt x="763" y="591"/>
                      <a:pt x="766" y="585"/>
                    </a:cubicBezTo>
                    <a:cubicBezTo>
                      <a:pt x="767" y="572"/>
                      <a:pt x="769" y="558"/>
                      <a:pt x="783" y="554"/>
                    </a:cubicBezTo>
                    <a:cubicBezTo>
                      <a:pt x="787" y="552"/>
                      <a:pt x="793" y="553"/>
                      <a:pt x="797" y="555"/>
                    </a:cubicBezTo>
                    <a:cubicBezTo>
                      <a:pt x="805" y="559"/>
                      <a:pt x="807" y="567"/>
                      <a:pt x="808" y="574"/>
                    </a:cubicBezTo>
                    <a:cubicBezTo>
                      <a:pt x="807" y="578"/>
                      <a:pt x="806" y="585"/>
                      <a:pt x="800" y="586"/>
                    </a:cubicBezTo>
                    <a:cubicBezTo>
                      <a:pt x="798" y="587"/>
                      <a:pt x="794" y="587"/>
                      <a:pt x="792" y="585"/>
                    </a:cubicBezTo>
                    <a:cubicBezTo>
                      <a:pt x="792" y="582"/>
                      <a:pt x="789" y="581"/>
                      <a:pt x="790" y="578"/>
                    </a:cubicBezTo>
                    <a:cubicBezTo>
                      <a:pt x="791" y="576"/>
                      <a:pt x="794" y="576"/>
                      <a:pt x="793" y="573"/>
                    </a:cubicBezTo>
                    <a:cubicBezTo>
                      <a:pt x="792" y="570"/>
                      <a:pt x="788" y="571"/>
                      <a:pt x="786" y="570"/>
                    </a:cubicBezTo>
                    <a:cubicBezTo>
                      <a:pt x="778" y="571"/>
                      <a:pt x="778" y="579"/>
                      <a:pt x="775" y="584"/>
                    </a:cubicBezTo>
                    <a:cubicBezTo>
                      <a:pt x="773" y="593"/>
                      <a:pt x="772" y="605"/>
                      <a:pt x="763" y="609"/>
                    </a:cubicBezTo>
                    <a:cubicBezTo>
                      <a:pt x="763" y="613"/>
                      <a:pt x="759" y="614"/>
                      <a:pt x="756" y="615"/>
                    </a:cubicBezTo>
                    <a:cubicBezTo>
                      <a:pt x="754" y="612"/>
                      <a:pt x="755" y="608"/>
                      <a:pt x="756" y="604"/>
                    </a:cubicBezTo>
                    <a:close/>
                    <a:moveTo>
                      <a:pt x="456" y="621"/>
                    </a:moveTo>
                    <a:cubicBezTo>
                      <a:pt x="449" y="616"/>
                      <a:pt x="456" y="610"/>
                      <a:pt x="452" y="605"/>
                    </a:cubicBezTo>
                    <a:cubicBezTo>
                      <a:pt x="456" y="590"/>
                      <a:pt x="451" y="575"/>
                      <a:pt x="461" y="563"/>
                    </a:cubicBezTo>
                    <a:cubicBezTo>
                      <a:pt x="465" y="555"/>
                      <a:pt x="470" y="546"/>
                      <a:pt x="479" y="543"/>
                    </a:cubicBezTo>
                    <a:cubicBezTo>
                      <a:pt x="481" y="539"/>
                      <a:pt x="489" y="541"/>
                      <a:pt x="486" y="536"/>
                    </a:cubicBezTo>
                    <a:cubicBezTo>
                      <a:pt x="478" y="533"/>
                      <a:pt x="473" y="542"/>
                      <a:pt x="465" y="544"/>
                    </a:cubicBezTo>
                    <a:cubicBezTo>
                      <a:pt x="458" y="555"/>
                      <a:pt x="458" y="555"/>
                      <a:pt x="458" y="555"/>
                    </a:cubicBezTo>
                    <a:cubicBezTo>
                      <a:pt x="450" y="575"/>
                      <a:pt x="450" y="575"/>
                      <a:pt x="450" y="575"/>
                    </a:cubicBezTo>
                    <a:cubicBezTo>
                      <a:pt x="449" y="585"/>
                      <a:pt x="448" y="594"/>
                      <a:pt x="446" y="604"/>
                    </a:cubicBezTo>
                    <a:cubicBezTo>
                      <a:pt x="441" y="592"/>
                      <a:pt x="445" y="577"/>
                      <a:pt x="448" y="565"/>
                    </a:cubicBezTo>
                    <a:cubicBezTo>
                      <a:pt x="454" y="552"/>
                      <a:pt x="464" y="536"/>
                      <a:pt x="480" y="534"/>
                    </a:cubicBezTo>
                    <a:cubicBezTo>
                      <a:pt x="482" y="532"/>
                      <a:pt x="480" y="529"/>
                      <a:pt x="481" y="527"/>
                    </a:cubicBezTo>
                    <a:cubicBezTo>
                      <a:pt x="477" y="526"/>
                      <a:pt x="474" y="524"/>
                      <a:pt x="471" y="521"/>
                    </a:cubicBezTo>
                    <a:cubicBezTo>
                      <a:pt x="469" y="515"/>
                      <a:pt x="473" y="510"/>
                      <a:pt x="477" y="507"/>
                    </a:cubicBezTo>
                    <a:cubicBezTo>
                      <a:pt x="482" y="505"/>
                      <a:pt x="486" y="507"/>
                      <a:pt x="490" y="509"/>
                    </a:cubicBezTo>
                    <a:cubicBezTo>
                      <a:pt x="495" y="513"/>
                      <a:pt x="501" y="519"/>
                      <a:pt x="503" y="525"/>
                    </a:cubicBezTo>
                    <a:cubicBezTo>
                      <a:pt x="503" y="530"/>
                      <a:pt x="503" y="534"/>
                      <a:pt x="500" y="537"/>
                    </a:cubicBezTo>
                    <a:cubicBezTo>
                      <a:pt x="492" y="540"/>
                      <a:pt x="485" y="543"/>
                      <a:pt x="479" y="549"/>
                    </a:cubicBezTo>
                    <a:cubicBezTo>
                      <a:pt x="468" y="558"/>
                      <a:pt x="462" y="571"/>
                      <a:pt x="457" y="584"/>
                    </a:cubicBezTo>
                    <a:cubicBezTo>
                      <a:pt x="455" y="598"/>
                      <a:pt x="457" y="615"/>
                      <a:pt x="466" y="628"/>
                    </a:cubicBezTo>
                    <a:cubicBezTo>
                      <a:pt x="465" y="628"/>
                      <a:pt x="461" y="630"/>
                      <a:pt x="459" y="629"/>
                    </a:cubicBezTo>
                    <a:cubicBezTo>
                      <a:pt x="456" y="621"/>
                      <a:pt x="456" y="621"/>
                      <a:pt x="456" y="621"/>
                    </a:cubicBezTo>
                    <a:close/>
                    <a:moveTo>
                      <a:pt x="520" y="614"/>
                    </a:moveTo>
                    <a:cubicBezTo>
                      <a:pt x="517" y="608"/>
                      <a:pt x="509" y="603"/>
                      <a:pt x="510" y="596"/>
                    </a:cubicBezTo>
                    <a:cubicBezTo>
                      <a:pt x="518" y="598"/>
                      <a:pt x="526" y="603"/>
                      <a:pt x="534" y="599"/>
                    </a:cubicBezTo>
                    <a:cubicBezTo>
                      <a:pt x="538" y="598"/>
                      <a:pt x="541" y="589"/>
                      <a:pt x="545" y="594"/>
                    </a:cubicBezTo>
                    <a:cubicBezTo>
                      <a:pt x="553" y="598"/>
                      <a:pt x="551" y="608"/>
                      <a:pt x="549" y="615"/>
                    </a:cubicBezTo>
                    <a:cubicBezTo>
                      <a:pt x="542" y="623"/>
                      <a:pt x="527" y="622"/>
                      <a:pt x="520" y="614"/>
                    </a:cubicBezTo>
                    <a:close/>
                    <a:moveTo>
                      <a:pt x="684" y="600"/>
                    </a:moveTo>
                    <a:cubicBezTo>
                      <a:pt x="679" y="593"/>
                      <a:pt x="676" y="582"/>
                      <a:pt x="680" y="574"/>
                    </a:cubicBezTo>
                    <a:cubicBezTo>
                      <a:pt x="682" y="569"/>
                      <a:pt x="688" y="567"/>
                      <a:pt x="693" y="566"/>
                    </a:cubicBezTo>
                    <a:cubicBezTo>
                      <a:pt x="699" y="567"/>
                      <a:pt x="706" y="567"/>
                      <a:pt x="708" y="573"/>
                    </a:cubicBezTo>
                    <a:cubicBezTo>
                      <a:pt x="707" y="578"/>
                      <a:pt x="704" y="584"/>
                      <a:pt x="709" y="588"/>
                    </a:cubicBezTo>
                    <a:cubicBezTo>
                      <a:pt x="712" y="591"/>
                      <a:pt x="721" y="593"/>
                      <a:pt x="717" y="599"/>
                    </a:cubicBezTo>
                    <a:cubicBezTo>
                      <a:pt x="710" y="608"/>
                      <a:pt x="693" y="610"/>
                      <a:pt x="684" y="600"/>
                    </a:cubicBezTo>
                    <a:close/>
                    <a:moveTo>
                      <a:pt x="755" y="579"/>
                    </a:moveTo>
                    <a:cubicBezTo>
                      <a:pt x="758" y="576"/>
                      <a:pt x="757" y="571"/>
                      <a:pt x="761" y="570"/>
                    </a:cubicBezTo>
                    <a:cubicBezTo>
                      <a:pt x="764" y="577"/>
                      <a:pt x="761" y="582"/>
                      <a:pt x="758" y="588"/>
                    </a:cubicBezTo>
                    <a:cubicBezTo>
                      <a:pt x="756" y="586"/>
                      <a:pt x="755" y="582"/>
                      <a:pt x="755" y="579"/>
                    </a:cubicBezTo>
                    <a:close/>
                    <a:moveTo>
                      <a:pt x="415" y="589"/>
                    </a:moveTo>
                    <a:cubicBezTo>
                      <a:pt x="408" y="586"/>
                      <a:pt x="399" y="588"/>
                      <a:pt x="392" y="588"/>
                    </a:cubicBezTo>
                    <a:cubicBezTo>
                      <a:pt x="391" y="583"/>
                      <a:pt x="393" y="577"/>
                      <a:pt x="386" y="574"/>
                    </a:cubicBezTo>
                    <a:cubicBezTo>
                      <a:pt x="385" y="573"/>
                      <a:pt x="382" y="574"/>
                      <a:pt x="382" y="577"/>
                    </a:cubicBezTo>
                    <a:cubicBezTo>
                      <a:pt x="384" y="580"/>
                      <a:pt x="389" y="582"/>
                      <a:pt x="386" y="587"/>
                    </a:cubicBezTo>
                    <a:cubicBezTo>
                      <a:pt x="384" y="590"/>
                      <a:pt x="381" y="589"/>
                      <a:pt x="378" y="588"/>
                    </a:cubicBezTo>
                    <a:cubicBezTo>
                      <a:pt x="375" y="586"/>
                      <a:pt x="373" y="584"/>
                      <a:pt x="373" y="580"/>
                    </a:cubicBezTo>
                    <a:cubicBezTo>
                      <a:pt x="374" y="575"/>
                      <a:pt x="377" y="570"/>
                      <a:pt x="373" y="566"/>
                    </a:cubicBezTo>
                    <a:cubicBezTo>
                      <a:pt x="376" y="563"/>
                      <a:pt x="381" y="568"/>
                      <a:pt x="385" y="568"/>
                    </a:cubicBezTo>
                    <a:cubicBezTo>
                      <a:pt x="401" y="569"/>
                      <a:pt x="420" y="564"/>
                      <a:pt x="431" y="577"/>
                    </a:cubicBezTo>
                    <a:cubicBezTo>
                      <a:pt x="439" y="581"/>
                      <a:pt x="438" y="590"/>
                      <a:pt x="438" y="596"/>
                    </a:cubicBezTo>
                    <a:cubicBezTo>
                      <a:pt x="430" y="595"/>
                      <a:pt x="423" y="588"/>
                      <a:pt x="415" y="589"/>
                    </a:cubicBezTo>
                    <a:close/>
                    <a:moveTo>
                      <a:pt x="655" y="556"/>
                    </a:moveTo>
                    <a:cubicBezTo>
                      <a:pt x="653" y="551"/>
                      <a:pt x="660" y="550"/>
                      <a:pt x="660" y="546"/>
                    </a:cubicBezTo>
                    <a:cubicBezTo>
                      <a:pt x="667" y="539"/>
                      <a:pt x="670" y="525"/>
                      <a:pt x="683" y="527"/>
                    </a:cubicBezTo>
                    <a:cubicBezTo>
                      <a:pt x="690" y="526"/>
                      <a:pt x="691" y="519"/>
                      <a:pt x="692" y="515"/>
                    </a:cubicBezTo>
                    <a:cubicBezTo>
                      <a:pt x="683" y="506"/>
                      <a:pt x="698" y="506"/>
                      <a:pt x="700" y="500"/>
                    </a:cubicBezTo>
                    <a:cubicBezTo>
                      <a:pt x="712" y="490"/>
                      <a:pt x="723" y="479"/>
                      <a:pt x="733" y="467"/>
                    </a:cubicBezTo>
                    <a:cubicBezTo>
                      <a:pt x="750" y="458"/>
                      <a:pt x="760" y="439"/>
                      <a:pt x="761" y="422"/>
                    </a:cubicBezTo>
                    <a:cubicBezTo>
                      <a:pt x="762" y="410"/>
                      <a:pt x="760" y="396"/>
                      <a:pt x="749" y="389"/>
                    </a:cubicBezTo>
                    <a:cubicBezTo>
                      <a:pt x="740" y="382"/>
                      <a:pt x="727" y="383"/>
                      <a:pt x="716" y="385"/>
                    </a:cubicBezTo>
                    <a:cubicBezTo>
                      <a:pt x="711" y="390"/>
                      <a:pt x="702" y="392"/>
                      <a:pt x="700" y="400"/>
                    </a:cubicBezTo>
                    <a:cubicBezTo>
                      <a:pt x="701" y="402"/>
                      <a:pt x="700" y="406"/>
                      <a:pt x="704" y="406"/>
                    </a:cubicBezTo>
                    <a:cubicBezTo>
                      <a:pt x="705" y="406"/>
                      <a:pt x="706" y="404"/>
                      <a:pt x="707" y="403"/>
                    </a:cubicBezTo>
                    <a:cubicBezTo>
                      <a:pt x="711" y="401"/>
                      <a:pt x="717" y="398"/>
                      <a:pt x="721" y="402"/>
                    </a:cubicBezTo>
                    <a:cubicBezTo>
                      <a:pt x="727" y="405"/>
                      <a:pt x="730" y="412"/>
                      <a:pt x="727" y="418"/>
                    </a:cubicBezTo>
                    <a:cubicBezTo>
                      <a:pt x="724" y="427"/>
                      <a:pt x="715" y="434"/>
                      <a:pt x="705" y="436"/>
                    </a:cubicBezTo>
                    <a:cubicBezTo>
                      <a:pt x="692" y="437"/>
                      <a:pt x="681" y="429"/>
                      <a:pt x="675" y="419"/>
                    </a:cubicBezTo>
                    <a:cubicBezTo>
                      <a:pt x="671" y="412"/>
                      <a:pt x="666" y="404"/>
                      <a:pt x="668" y="394"/>
                    </a:cubicBezTo>
                    <a:cubicBezTo>
                      <a:pt x="670" y="378"/>
                      <a:pt x="684" y="365"/>
                      <a:pt x="698" y="359"/>
                    </a:cubicBezTo>
                    <a:cubicBezTo>
                      <a:pt x="716" y="358"/>
                      <a:pt x="735" y="357"/>
                      <a:pt x="749" y="366"/>
                    </a:cubicBezTo>
                    <a:cubicBezTo>
                      <a:pt x="759" y="373"/>
                      <a:pt x="768" y="378"/>
                      <a:pt x="774" y="388"/>
                    </a:cubicBezTo>
                    <a:cubicBezTo>
                      <a:pt x="789" y="418"/>
                      <a:pt x="777" y="455"/>
                      <a:pt x="756" y="479"/>
                    </a:cubicBezTo>
                    <a:cubicBezTo>
                      <a:pt x="742" y="493"/>
                      <a:pt x="727" y="507"/>
                      <a:pt x="711" y="516"/>
                    </a:cubicBezTo>
                    <a:cubicBezTo>
                      <a:pt x="691" y="529"/>
                      <a:pt x="671" y="545"/>
                      <a:pt x="663" y="567"/>
                    </a:cubicBezTo>
                    <a:cubicBezTo>
                      <a:pt x="661" y="563"/>
                      <a:pt x="659" y="559"/>
                      <a:pt x="655" y="556"/>
                    </a:cubicBezTo>
                    <a:close/>
                    <a:moveTo>
                      <a:pt x="585" y="557"/>
                    </a:moveTo>
                    <a:cubicBezTo>
                      <a:pt x="588" y="550"/>
                      <a:pt x="593" y="559"/>
                      <a:pt x="598" y="560"/>
                    </a:cubicBezTo>
                    <a:cubicBezTo>
                      <a:pt x="605" y="558"/>
                      <a:pt x="617" y="561"/>
                      <a:pt x="620" y="551"/>
                    </a:cubicBezTo>
                    <a:cubicBezTo>
                      <a:pt x="622" y="550"/>
                      <a:pt x="622" y="547"/>
                      <a:pt x="624" y="546"/>
                    </a:cubicBezTo>
                    <a:cubicBezTo>
                      <a:pt x="625" y="548"/>
                      <a:pt x="628" y="548"/>
                      <a:pt x="629" y="545"/>
                    </a:cubicBezTo>
                    <a:cubicBezTo>
                      <a:pt x="633" y="537"/>
                      <a:pt x="627" y="528"/>
                      <a:pt x="624" y="519"/>
                    </a:cubicBezTo>
                    <a:cubicBezTo>
                      <a:pt x="616" y="514"/>
                      <a:pt x="610" y="502"/>
                      <a:pt x="599" y="502"/>
                    </a:cubicBezTo>
                    <a:cubicBezTo>
                      <a:pt x="593" y="500"/>
                      <a:pt x="585" y="501"/>
                      <a:pt x="580" y="504"/>
                    </a:cubicBezTo>
                    <a:cubicBezTo>
                      <a:pt x="576" y="507"/>
                      <a:pt x="572" y="509"/>
                      <a:pt x="571" y="514"/>
                    </a:cubicBezTo>
                    <a:cubicBezTo>
                      <a:pt x="571" y="517"/>
                      <a:pt x="577" y="519"/>
                      <a:pt x="572" y="520"/>
                    </a:cubicBezTo>
                    <a:cubicBezTo>
                      <a:pt x="570" y="519"/>
                      <a:pt x="567" y="517"/>
                      <a:pt x="564" y="519"/>
                    </a:cubicBezTo>
                    <a:cubicBezTo>
                      <a:pt x="562" y="520"/>
                      <a:pt x="564" y="522"/>
                      <a:pt x="564" y="524"/>
                    </a:cubicBezTo>
                    <a:cubicBezTo>
                      <a:pt x="566" y="527"/>
                      <a:pt x="570" y="528"/>
                      <a:pt x="574" y="528"/>
                    </a:cubicBezTo>
                    <a:cubicBezTo>
                      <a:pt x="578" y="527"/>
                      <a:pt x="579" y="518"/>
                      <a:pt x="584" y="523"/>
                    </a:cubicBezTo>
                    <a:cubicBezTo>
                      <a:pt x="590" y="529"/>
                      <a:pt x="589" y="538"/>
                      <a:pt x="586" y="545"/>
                    </a:cubicBezTo>
                    <a:cubicBezTo>
                      <a:pt x="583" y="550"/>
                      <a:pt x="578" y="551"/>
                      <a:pt x="574" y="554"/>
                    </a:cubicBezTo>
                    <a:cubicBezTo>
                      <a:pt x="562" y="556"/>
                      <a:pt x="549" y="551"/>
                      <a:pt x="543" y="539"/>
                    </a:cubicBezTo>
                    <a:cubicBezTo>
                      <a:pt x="536" y="528"/>
                      <a:pt x="532" y="510"/>
                      <a:pt x="542" y="498"/>
                    </a:cubicBezTo>
                    <a:cubicBezTo>
                      <a:pt x="549" y="484"/>
                      <a:pt x="563" y="473"/>
                      <a:pt x="580" y="474"/>
                    </a:cubicBezTo>
                    <a:cubicBezTo>
                      <a:pt x="596" y="475"/>
                      <a:pt x="612" y="478"/>
                      <a:pt x="625" y="490"/>
                    </a:cubicBezTo>
                    <a:cubicBezTo>
                      <a:pt x="637" y="492"/>
                      <a:pt x="641" y="507"/>
                      <a:pt x="648" y="516"/>
                    </a:cubicBezTo>
                    <a:cubicBezTo>
                      <a:pt x="651" y="532"/>
                      <a:pt x="649" y="551"/>
                      <a:pt x="634" y="562"/>
                    </a:cubicBezTo>
                    <a:cubicBezTo>
                      <a:pt x="623" y="564"/>
                      <a:pt x="612" y="563"/>
                      <a:pt x="601" y="563"/>
                    </a:cubicBezTo>
                    <a:cubicBezTo>
                      <a:pt x="595" y="561"/>
                      <a:pt x="590" y="562"/>
                      <a:pt x="585" y="557"/>
                    </a:cubicBezTo>
                    <a:close/>
                    <a:moveTo>
                      <a:pt x="590" y="549"/>
                    </a:moveTo>
                    <a:cubicBezTo>
                      <a:pt x="592" y="539"/>
                      <a:pt x="597" y="530"/>
                      <a:pt x="590" y="520"/>
                    </a:cubicBezTo>
                    <a:cubicBezTo>
                      <a:pt x="590" y="518"/>
                      <a:pt x="594" y="518"/>
                      <a:pt x="596" y="519"/>
                    </a:cubicBezTo>
                    <a:cubicBezTo>
                      <a:pt x="605" y="520"/>
                      <a:pt x="615" y="529"/>
                      <a:pt x="617" y="539"/>
                    </a:cubicBezTo>
                    <a:cubicBezTo>
                      <a:pt x="618" y="544"/>
                      <a:pt x="617" y="550"/>
                      <a:pt x="611" y="553"/>
                    </a:cubicBezTo>
                    <a:cubicBezTo>
                      <a:pt x="604" y="554"/>
                      <a:pt x="596" y="555"/>
                      <a:pt x="590" y="549"/>
                    </a:cubicBezTo>
                    <a:close/>
                    <a:moveTo>
                      <a:pt x="661" y="532"/>
                    </a:moveTo>
                    <a:cubicBezTo>
                      <a:pt x="664" y="521"/>
                      <a:pt x="664" y="507"/>
                      <a:pt x="677" y="501"/>
                    </a:cubicBezTo>
                    <a:cubicBezTo>
                      <a:pt x="681" y="500"/>
                      <a:pt x="684" y="494"/>
                      <a:pt x="688" y="493"/>
                    </a:cubicBezTo>
                    <a:cubicBezTo>
                      <a:pt x="688" y="498"/>
                      <a:pt x="688" y="504"/>
                      <a:pt x="682" y="507"/>
                    </a:cubicBezTo>
                    <a:cubicBezTo>
                      <a:pt x="681" y="507"/>
                      <a:pt x="681" y="509"/>
                      <a:pt x="681" y="510"/>
                    </a:cubicBezTo>
                    <a:cubicBezTo>
                      <a:pt x="684" y="512"/>
                      <a:pt x="689" y="513"/>
                      <a:pt x="686" y="517"/>
                    </a:cubicBezTo>
                    <a:cubicBezTo>
                      <a:pt x="685" y="521"/>
                      <a:pt x="682" y="521"/>
                      <a:pt x="679" y="522"/>
                    </a:cubicBezTo>
                    <a:cubicBezTo>
                      <a:pt x="670" y="524"/>
                      <a:pt x="680" y="509"/>
                      <a:pt x="671" y="514"/>
                    </a:cubicBezTo>
                    <a:cubicBezTo>
                      <a:pt x="669" y="518"/>
                      <a:pt x="670" y="521"/>
                      <a:pt x="670" y="526"/>
                    </a:cubicBezTo>
                    <a:cubicBezTo>
                      <a:pt x="662" y="533"/>
                      <a:pt x="658" y="541"/>
                      <a:pt x="652" y="549"/>
                    </a:cubicBezTo>
                    <a:cubicBezTo>
                      <a:pt x="654" y="543"/>
                      <a:pt x="654" y="536"/>
                      <a:pt x="661" y="532"/>
                    </a:cubicBezTo>
                    <a:close/>
                    <a:moveTo>
                      <a:pt x="606" y="516"/>
                    </a:moveTo>
                    <a:cubicBezTo>
                      <a:pt x="598" y="513"/>
                      <a:pt x="589" y="510"/>
                      <a:pt x="581" y="513"/>
                    </a:cubicBezTo>
                    <a:cubicBezTo>
                      <a:pt x="581" y="513"/>
                      <a:pt x="581" y="513"/>
                      <a:pt x="581" y="513"/>
                    </a:cubicBezTo>
                    <a:cubicBezTo>
                      <a:pt x="583" y="505"/>
                      <a:pt x="592" y="509"/>
                      <a:pt x="596" y="507"/>
                    </a:cubicBezTo>
                    <a:cubicBezTo>
                      <a:pt x="610" y="508"/>
                      <a:pt x="619" y="521"/>
                      <a:pt x="623" y="532"/>
                    </a:cubicBezTo>
                    <a:cubicBezTo>
                      <a:pt x="624" y="539"/>
                      <a:pt x="624" y="539"/>
                      <a:pt x="624" y="539"/>
                    </a:cubicBezTo>
                    <a:cubicBezTo>
                      <a:pt x="619" y="530"/>
                      <a:pt x="615" y="521"/>
                      <a:pt x="606" y="516"/>
                    </a:cubicBezTo>
                    <a:close/>
                    <a:moveTo>
                      <a:pt x="654" y="519"/>
                    </a:moveTo>
                    <a:cubicBezTo>
                      <a:pt x="655" y="518"/>
                      <a:pt x="657" y="516"/>
                      <a:pt x="659" y="515"/>
                    </a:cubicBezTo>
                    <a:cubicBezTo>
                      <a:pt x="659" y="520"/>
                      <a:pt x="659" y="525"/>
                      <a:pt x="656" y="528"/>
                    </a:cubicBezTo>
                    <a:cubicBezTo>
                      <a:pt x="654" y="526"/>
                      <a:pt x="654" y="523"/>
                      <a:pt x="654" y="519"/>
                    </a:cubicBezTo>
                    <a:close/>
                    <a:moveTo>
                      <a:pt x="644" y="499"/>
                    </a:moveTo>
                    <a:cubicBezTo>
                      <a:pt x="642" y="495"/>
                      <a:pt x="636" y="493"/>
                      <a:pt x="639" y="488"/>
                    </a:cubicBezTo>
                    <a:cubicBezTo>
                      <a:pt x="639" y="485"/>
                      <a:pt x="644" y="483"/>
                      <a:pt x="642" y="479"/>
                    </a:cubicBezTo>
                    <a:cubicBezTo>
                      <a:pt x="637" y="477"/>
                      <a:pt x="626" y="484"/>
                      <a:pt x="625" y="475"/>
                    </a:cubicBezTo>
                    <a:cubicBezTo>
                      <a:pt x="625" y="465"/>
                      <a:pt x="625" y="451"/>
                      <a:pt x="636" y="446"/>
                    </a:cubicBezTo>
                    <a:cubicBezTo>
                      <a:pt x="639" y="446"/>
                      <a:pt x="637" y="451"/>
                      <a:pt x="640" y="453"/>
                    </a:cubicBezTo>
                    <a:cubicBezTo>
                      <a:pt x="654" y="468"/>
                      <a:pt x="662" y="491"/>
                      <a:pt x="654" y="512"/>
                    </a:cubicBezTo>
                    <a:cubicBezTo>
                      <a:pt x="652" y="514"/>
                      <a:pt x="650" y="511"/>
                      <a:pt x="649" y="510"/>
                    </a:cubicBezTo>
                    <a:cubicBezTo>
                      <a:pt x="644" y="499"/>
                      <a:pt x="644" y="499"/>
                      <a:pt x="644" y="499"/>
                    </a:cubicBezTo>
                    <a:close/>
                    <a:moveTo>
                      <a:pt x="744" y="499"/>
                    </a:moveTo>
                    <a:cubicBezTo>
                      <a:pt x="761" y="484"/>
                      <a:pt x="775" y="467"/>
                      <a:pt x="782" y="446"/>
                    </a:cubicBezTo>
                    <a:cubicBezTo>
                      <a:pt x="788" y="438"/>
                      <a:pt x="785" y="427"/>
                      <a:pt x="787" y="418"/>
                    </a:cubicBezTo>
                    <a:cubicBezTo>
                      <a:pt x="785" y="403"/>
                      <a:pt x="785" y="403"/>
                      <a:pt x="785" y="403"/>
                    </a:cubicBezTo>
                    <a:cubicBezTo>
                      <a:pt x="787" y="401"/>
                      <a:pt x="792" y="403"/>
                      <a:pt x="796" y="402"/>
                    </a:cubicBezTo>
                    <a:cubicBezTo>
                      <a:pt x="802" y="418"/>
                      <a:pt x="797" y="434"/>
                      <a:pt x="793" y="449"/>
                    </a:cubicBezTo>
                    <a:cubicBezTo>
                      <a:pt x="795" y="474"/>
                      <a:pt x="767" y="485"/>
                      <a:pt x="752" y="500"/>
                    </a:cubicBezTo>
                    <a:cubicBezTo>
                      <a:pt x="747" y="501"/>
                      <a:pt x="742" y="504"/>
                      <a:pt x="738" y="504"/>
                    </a:cubicBezTo>
                    <a:cubicBezTo>
                      <a:pt x="739" y="502"/>
                      <a:pt x="742" y="501"/>
                      <a:pt x="744" y="499"/>
                    </a:cubicBezTo>
                    <a:close/>
                    <a:moveTo>
                      <a:pt x="662" y="489"/>
                    </a:moveTo>
                    <a:cubicBezTo>
                      <a:pt x="671" y="487"/>
                      <a:pt x="671" y="487"/>
                      <a:pt x="671" y="487"/>
                    </a:cubicBezTo>
                    <a:cubicBezTo>
                      <a:pt x="672" y="490"/>
                      <a:pt x="676" y="497"/>
                      <a:pt x="670" y="499"/>
                    </a:cubicBezTo>
                    <a:cubicBezTo>
                      <a:pt x="666" y="502"/>
                      <a:pt x="665" y="506"/>
                      <a:pt x="661" y="507"/>
                    </a:cubicBezTo>
                    <a:cubicBezTo>
                      <a:pt x="662" y="489"/>
                      <a:pt x="662" y="489"/>
                      <a:pt x="662" y="489"/>
                    </a:cubicBezTo>
                    <a:close/>
                    <a:moveTo>
                      <a:pt x="505" y="504"/>
                    </a:moveTo>
                    <a:cubicBezTo>
                      <a:pt x="502" y="498"/>
                      <a:pt x="498" y="493"/>
                      <a:pt x="500" y="486"/>
                    </a:cubicBezTo>
                    <a:cubicBezTo>
                      <a:pt x="503" y="483"/>
                      <a:pt x="503" y="478"/>
                      <a:pt x="508" y="478"/>
                    </a:cubicBezTo>
                    <a:cubicBezTo>
                      <a:pt x="511" y="477"/>
                      <a:pt x="516" y="477"/>
                      <a:pt x="520" y="479"/>
                    </a:cubicBezTo>
                    <a:cubicBezTo>
                      <a:pt x="525" y="482"/>
                      <a:pt x="524" y="488"/>
                      <a:pt x="524" y="493"/>
                    </a:cubicBezTo>
                    <a:cubicBezTo>
                      <a:pt x="523" y="495"/>
                      <a:pt x="521" y="496"/>
                      <a:pt x="523" y="498"/>
                    </a:cubicBezTo>
                    <a:cubicBezTo>
                      <a:pt x="528" y="502"/>
                      <a:pt x="528" y="493"/>
                      <a:pt x="532" y="492"/>
                    </a:cubicBezTo>
                    <a:cubicBezTo>
                      <a:pt x="539" y="486"/>
                      <a:pt x="543" y="477"/>
                      <a:pt x="547" y="469"/>
                    </a:cubicBezTo>
                    <a:cubicBezTo>
                      <a:pt x="558" y="459"/>
                      <a:pt x="567" y="446"/>
                      <a:pt x="582" y="448"/>
                    </a:cubicBezTo>
                    <a:cubicBezTo>
                      <a:pt x="592" y="449"/>
                      <a:pt x="601" y="454"/>
                      <a:pt x="608" y="461"/>
                    </a:cubicBezTo>
                    <a:cubicBezTo>
                      <a:pt x="609" y="461"/>
                      <a:pt x="610" y="459"/>
                      <a:pt x="610" y="458"/>
                    </a:cubicBezTo>
                    <a:cubicBezTo>
                      <a:pt x="610" y="453"/>
                      <a:pt x="601" y="451"/>
                      <a:pt x="602" y="446"/>
                    </a:cubicBezTo>
                    <a:cubicBezTo>
                      <a:pt x="604" y="441"/>
                      <a:pt x="599" y="438"/>
                      <a:pt x="596" y="435"/>
                    </a:cubicBezTo>
                    <a:cubicBezTo>
                      <a:pt x="590" y="432"/>
                      <a:pt x="590" y="432"/>
                      <a:pt x="590" y="432"/>
                    </a:cubicBezTo>
                    <a:cubicBezTo>
                      <a:pt x="590" y="428"/>
                      <a:pt x="585" y="423"/>
                      <a:pt x="589" y="418"/>
                    </a:cubicBezTo>
                    <a:cubicBezTo>
                      <a:pt x="586" y="416"/>
                      <a:pt x="586" y="412"/>
                      <a:pt x="586" y="409"/>
                    </a:cubicBezTo>
                    <a:cubicBezTo>
                      <a:pt x="591" y="397"/>
                      <a:pt x="594" y="382"/>
                      <a:pt x="607" y="377"/>
                    </a:cubicBezTo>
                    <a:cubicBezTo>
                      <a:pt x="616" y="376"/>
                      <a:pt x="625" y="380"/>
                      <a:pt x="631" y="387"/>
                    </a:cubicBezTo>
                    <a:cubicBezTo>
                      <a:pt x="634" y="392"/>
                      <a:pt x="634" y="399"/>
                      <a:pt x="633" y="404"/>
                    </a:cubicBezTo>
                    <a:cubicBezTo>
                      <a:pt x="628" y="408"/>
                      <a:pt x="624" y="417"/>
                      <a:pt x="616" y="415"/>
                    </a:cubicBezTo>
                    <a:cubicBezTo>
                      <a:pt x="614" y="414"/>
                      <a:pt x="611" y="411"/>
                      <a:pt x="612" y="408"/>
                    </a:cubicBezTo>
                    <a:cubicBezTo>
                      <a:pt x="613" y="407"/>
                      <a:pt x="615" y="405"/>
                      <a:pt x="613" y="404"/>
                    </a:cubicBezTo>
                    <a:cubicBezTo>
                      <a:pt x="609" y="400"/>
                      <a:pt x="607" y="407"/>
                      <a:pt x="604" y="407"/>
                    </a:cubicBezTo>
                    <a:cubicBezTo>
                      <a:pt x="598" y="418"/>
                      <a:pt x="600" y="433"/>
                      <a:pt x="608" y="442"/>
                    </a:cubicBezTo>
                    <a:cubicBezTo>
                      <a:pt x="623" y="454"/>
                      <a:pt x="623" y="454"/>
                      <a:pt x="623" y="454"/>
                    </a:cubicBezTo>
                    <a:cubicBezTo>
                      <a:pt x="621" y="461"/>
                      <a:pt x="620" y="469"/>
                      <a:pt x="620" y="477"/>
                    </a:cubicBezTo>
                    <a:cubicBezTo>
                      <a:pt x="605" y="471"/>
                      <a:pt x="589" y="465"/>
                      <a:pt x="571" y="468"/>
                    </a:cubicBezTo>
                    <a:cubicBezTo>
                      <a:pt x="551" y="472"/>
                      <a:pt x="538" y="491"/>
                      <a:pt x="531" y="509"/>
                    </a:cubicBezTo>
                    <a:cubicBezTo>
                      <a:pt x="523" y="512"/>
                      <a:pt x="512" y="511"/>
                      <a:pt x="505" y="504"/>
                    </a:cubicBezTo>
                    <a:close/>
                    <a:moveTo>
                      <a:pt x="624" y="492"/>
                    </a:moveTo>
                    <a:cubicBezTo>
                      <a:pt x="623" y="492"/>
                      <a:pt x="625" y="491"/>
                      <a:pt x="625" y="491"/>
                    </a:cubicBezTo>
                    <a:cubicBezTo>
                      <a:pt x="625" y="492"/>
                      <a:pt x="625" y="493"/>
                      <a:pt x="624" y="492"/>
                    </a:cubicBezTo>
                    <a:close/>
                    <a:moveTo>
                      <a:pt x="711" y="457"/>
                    </a:moveTo>
                    <a:cubicBezTo>
                      <a:pt x="705" y="446"/>
                      <a:pt x="705" y="446"/>
                      <a:pt x="705" y="446"/>
                    </a:cubicBezTo>
                    <a:cubicBezTo>
                      <a:pt x="705" y="445"/>
                      <a:pt x="705" y="444"/>
                      <a:pt x="706" y="443"/>
                    </a:cubicBezTo>
                    <a:cubicBezTo>
                      <a:pt x="711" y="446"/>
                      <a:pt x="713" y="455"/>
                      <a:pt x="720" y="455"/>
                    </a:cubicBezTo>
                    <a:cubicBezTo>
                      <a:pt x="735" y="453"/>
                      <a:pt x="746" y="443"/>
                      <a:pt x="752" y="430"/>
                    </a:cubicBezTo>
                    <a:cubicBezTo>
                      <a:pt x="753" y="421"/>
                      <a:pt x="753" y="412"/>
                      <a:pt x="749" y="405"/>
                    </a:cubicBezTo>
                    <a:cubicBezTo>
                      <a:pt x="746" y="402"/>
                      <a:pt x="740" y="396"/>
                      <a:pt x="735" y="394"/>
                    </a:cubicBezTo>
                    <a:cubicBezTo>
                      <a:pt x="728" y="396"/>
                      <a:pt x="723" y="397"/>
                      <a:pt x="717" y="393"/>
                    </a:cubicBezTo>
                    <a:cubicBezTo>
                      <a:pt x="724" y="389"/>
                      <a:pt x="735" y="387"/>
                      <a:pt x="743" y="392"/>
                    </a:cubicBezTo>
                    <a:cubicBezTo>
                      <a:pt x="755" y="399"/>
                      <a:pt x="757" y="413"/>
                      <a:pt x="755" y="426"/>
                    </a:cubicBezTo>
                    <a:cubicBezTo>
                      <a:pt x="753" y="441"/>
                      <a:pt x="743" y="457"/>
                      <a:pt x="729" y="463"/>
                    </a:cubicBezTo>
                    <a:cubicBezTo>
                      <a:pt x="722" y="464"/>
                      <a:pt x="716" y="461"/>
                      <a:pt x="711" y="457"/>
                    </a:cubicBezTo>
                    <a:close/>
                    <a:moveTo>
                      <a:pt x="714" y="441"/>
                    </a:moveTo>
                    <a:cubicBezTo>
                      <a:pt x="719" y="436"/>
                      <a:pt x="724" y="432"/>
                      <a:pt x="729" y="426"/>
                    </a:cubicBezTo>
                    <a:cubicBezTo>
                      <a:pt x="733" y="418"/>
                      <a:pt x="736" y="411"/>
                      <a:pt x="732" y="402"/>
                    </a:cubicBezTo>
                    <a:cubicBezTo>
                      <a:pt x="737" y="401"/>
                      <a:pt x="742" y="405"/>
                      <a:pt x="745" y="409"/>
                    </a:cubicBezTo>
                    <a:cubicBezTo>
                      <a:pt x="748" y="418"/>
                      <a:pt x="747" y="428"/>
                      <a:pt x="742" y="436"/>
                    </a:cubicBezTo>
                    <a:cubicBezTo>
                      <a:pt x="735" y="442"/>
                      <a:pt x="719" y="459"/>
                      <a:pt x="714" y="441"/>
                    </a:cubicBezTo>
                    <a:close/>
                    <a:moveTo>
                      <a:pt x="805" y="422"/>
                    </a:moveTo>
                    <a:cubicBezTo>
                      <a:pt x="805" y="413"/>
                      <a:pt x="803" y="404"/>
                      <a:pt x="801" y="395"/>
                    </a:cubicBezTo>
                    <a:cubicBezTo>
                      <a:pt x="804" y="391"/>
                      <a:pt x="804" y="386"/>
                      <a:pt x="802" y="382"/>
                    </a:cubicBezTo>
                    <a:cubicBezTo>
                      <a:pt x="801" y="381"/>
                      <a:pt x="800" y="380"/>
                      <a:pt x="799" y="379"/>
                    </a:cubicBezTo>
                    <a:cubicBezTo>
                      <a:pt x="797" y="379"/>
                      <a:pt x="796" y="381"/>
                      <a:pt x="796" y="382"/>
                    </a:cubicBezTo>
                    <a:cubicBezTo>
                      <a:pt x="797" y="385"/>
                      <a:pt x="798" y="388"/>
                      <a:pt x="796" y="391"/>
                    </a:cubicBezTo>
                    <a:cubicBezTo>
                      <a:pt x="795" y="395"/>
                      <a:pt x="790" y="396"/>
                      <a:pt x="786" y="395"/>
                    </a:cubicBezTo>
                    <a:cubicBezTo>
                      <a:pt x="781" y="392"/>
                      <a:pt x="782" y="386"/>
                      <a:pt x="781" y="380"/>
                    </a:cubicBezTo>
                    <a:cubicBezTo>
                      <a:pt x="782" y="374"/>
                      <a:pt x="795" y="371"/>
                      <a:pt x="789" y="363"/>
                    </a:cubicBezTo>
                    <a:cubicBezTo>
                      <a:pt x="787" y="357"/>
                      <a:pt x="790" y="352"/>
                      <a:pt x="795" y="348"/>
                    </a:cubicBezTo>
                    <a:cubicBezTo>
                      <a:pt x="796" y="348"/>
                      <a:pt x="796" y="348"/>
                      <a:pt x="796" y="348"/>
                    </a:cubicBezTo>
                    <a:cubicBezTo>
                      <a:pt x="795" y="361"/>
                      <a:pt x="795" y="361"/>
                      <a:pt x="795" y="361"/>
                    </a:cubicBezTo>
                    <a:cubicBezTo>
                      <a:pt x="806" y="378"/>
                      <a:pt x="823" y="399"/>
                      <a:pt x="812" y="422"/>
                    </a:cubicBezTo>
                    <a:cubicBezTo>
                      <a:pt x="810" y="427"/>
                      <a:pt x="808" y="431"/>
                      <a:pt x="804" y="435"/>
                    </a:cubicBezTo>
                    <a:cubicBezTo>
                      <a:pt x="801" y="432"/>
                      <a:pt x="803" y="426"/>
                      <a:pt x="805" y="422"/>
                    </a:cubicBezTo>
                    <a:close/>
                    <a:moveTo>
                      <a:pt x="606" y="418"/>
                    </a:moveTo>
                    <a:cubicBezTo>
                      <a:pt x="608" y="416"/>
                      <a:pt x="608" y="416"/>
                      <a:pt x="608" y="416"/>
                    </a:cubicBezTo>
                    <a:cubicBezTo>
                      <a:pt x="616" y="419"/>
                      <a:pt x="612" y="426"/>
                      <a:pt x="615" y="432"/>
                    </a:cubicBezTo>
                    <a:cubicBezTo>
                      <a:pt x="621" y="443"/>
                      <a:pt x="621" y="443"/>
                      <a:pt x="621" y="443"/>
                    </a:cubicBezTo>
                    <a:cubicBezTo>
                      <a:pt x="619" y="446"/>
                      <a:pt x="616" y="443"/>
                      <a:pt x="615" y="441"/>
                    </a:cubicBezTo>
                    <a:cubicBezTo>
                      <a:pt x="609" y="436"/>
                      <a:pt x="603" y="427"/>
                      <a:pt x="606" y="418"/>
                    </a:cubicBezTo>
                    <a:close/>
                    <a:moveTo>
                      <a:pt x="568" y="429"/>
                    </a:moveTo>
                    <a:cubicBezTo>
                      <a:pt x="566" y="426"/>
                      <a:pt x="566" y="423"/>
                      <a:pt x="562" y="420"/>
                    </a:cubicBezTo>
                    <a:cubicBezTo>
                      <a:pt x="557" y="408"/>
                      <a:pt x="554" y="395"/>
                      <a:pt x="549" y="382"/>
                    </a:cubicBezTo>
                    <a:cubicBezTo>
                      <a:pt x="553" y="381"/>
                      <a:pt x="557" y="381"/>
                      <a:pt x="560" y="382"/>
                    </a:cubicBezTo>
                    <a:cubicBezTo>
                      <a:pt x="566" y="384"/>
                      <a:pt x="564" y="395"/>
                      <a:pt x="571" y="392"/>
                    </a:cubicBezTo>
                    <a:cubicBezTo>
                      <a:pt x="572" y="389"/>
                      <a:pt x="576" y="389"/>
                      <a:pt x="579" y="390"/>
                    </a:cubicBezTo>
                    <a:cubicBezTo>
                      <a:pt x="582" y="392"/>
                      <a:pt x="583" y="395"/>
                      <a:pt x="584" y="398"/>
                    </a:cubicBezTo>
                    <a:cubicBezTo>
                      <a:pt x="584" y="400"/>
                      <a:pt x="582" y="402"/>
                      <a:pt x="580" y="404"/>
                    </a:cubicBezTo>
                    <a:cubicBezTo>
                      <a:pt x="578" y="404"/>
                      <a:pt x="576" y="403"/>
                      <a:pt x="575" y="401"/>
                    </a:cubicBezTo>
                    <a:cubicBezTo>
                      <a:pt x="575" y="399"/>
                      <a:pt x="576" y="397"/>
                      <a:pt x="573" y="396"/>
                    </a:cubicBezTo>
                    <a:cubicBezTo>
                      <a:pt x="571" y="395"/>
                      <a:pt x="570" y="397"/>
                      <a:pt x="570" y="399"/>
                    </a:cubicBezTo>
                    <a:cubicBezTo>
                      <a:pt x="570" y="403"/>
                      <a:pt x="571" y="407"/>
                      <a:pt x="575" y="409"/>
                    </a:cubicBezTo>
                    <a:cubicBezTo>
                      <a:pt x="578" y="410"/>
                      <a:pt x="584" y="411"/>
                      <a:pt x="582" y="416"/>
                    </a:cubicBezTo>
                    <a:cubicBezTo>
                      <a:pt x="581" y="418"/>
                      <a:pt x="581" y="419"/>
                      <a:pt x="580" y="420"/>
                    </a:cubicBezTo>
                    <a:cubicBezTo>
                      <a:pt x="584" y="421"/>
                      <a:pt x="583" y="428"/>
                      <a:pt x="583" y="431"/>
                    </a:cubicBezTo>
                    <a:cubicBezTo>
                      <a:pt x="579" y="431"/>
                      <a:pt x="572" y="434"/>
                      <a:pt x="568" y="429"/>
                    </a:cubicBezTo>
                    <a:close/>
                    <a:moveTo>
                      <a:pt x="634" y="380"/>
                    </a:moveTo>
                    <a:cubicBezTo>
                      <a:pt x="634" y="376"/>
                      <a:pt x="637" y="372"/>
                      <a:pt x="641" y="371"/>
                    </a:cubicBezTo>
                    <a:cubicBezTo>
                      <a:pt x="642" y="371"/>
                      <a:pt x="644" y="372"/>
                      <a:pt x="645" y="374"/>
                    </a:cubicBezTo>
                    <a:cubicBezTo>
                      <a:pt x="641" y="377"/>
                      <a:pt x="639" y="388"/>
                      <a:pt x="634" y="380"/>
                    </a:cubicBezTo>
                    <a:close/>
                    <a:moveTo>
                      <a:pt x="764" y="361"/>
                    </a:moveTo>
                    <a:cubicBezTo>
                      <a:pt x="763" y="367"/>
                      <a:pt x="772" y="367"/>
                      <a:pt x="771" y="373"/>
                    </a:cubicBezTo>
                    <a:cubicBezTo>
                      <a:pt x="766" y="373"/>
                      <a:pt x="766" y="367"/>
                      <a:pt x="761" y="367"/>
                    </a:cubicBezTo>
                    <a:cubicBezTo>
                      <a:pt x="750" y="358"/>
                      <a:pt x="737" y="353"/>
                      <a:pt x="723" y="353"/>
                    </a:cubicBezTo>
                    <a:cubicBezTo>
                      <a:pt x="711" y="344"/>
                      <a:pt x="700" y="332"/>
                      <a:pt x="697" y="316"/>
                    </a:cubicBezTo>
                    <a:cubicBezTo>
                      <a:pt x="698" y="312"/>
                      <a:pt x="701" y="312"/>
                      <a:pt x="704" y="310"/>
                    </a:cubicBezTo>
                    <a:cubicBezTo>
                      <a:pt x="708" y="305"/>
                      <a:pt x="713" y="300"/>
                      <a:pt x="712" y="292"/>
                    </a:cubicBezTo>
                    <a:cubicBezTo>
                      <a:pt x="711" y="284"/>
                      <a:pt x="701" y="278"/>
                      <a:pt x="710" y="271"/>
                    </a:cubicBezTo>
                    <a:cubicBezTo>
                      <a:pt x="717" y="261"/>
                      <a:pt x="726" y="254"/>
                      <a:pt x="737" y="250"/>
                    </a:cubicBezTo>
                    <a:cubicBezTo>
                      <a:pt x="749" y="248"/>
                      <a:pt x="762" y="248"/>
                      <a:pt x="772" y="242"/>
                    </a:cubicBezTo>
                    <a:cubicBezTo>
                      <a:pt x="776" y="239"/>
                      <a:pt x="776" y="235"/>
                      <a:pt x="776" y="230"/>
                    </a:cubicBezTo>
                    <a:cubicBezTo>
                      <a:pt x="769" y="224"/>
                      <a:pt x="763" y="238"/>
                      <a:pt x="757" y="229"/>
                    </a:cubicBezTo>
                    <a:cubicBezTo>
                      <a:pt x="759" y="224"/>
                      <a:pt x="761" y="219"/>
                      <a:pt x="766" y="217"/>
                    </a:cubicBezTo>
                    <a:cubicBezTo>
                      <a:pt x="772" y="215"/>
                      <a:pt x="776" y="215"/>
                      <a:pt x="782" y="217"/>
                    </a:cubicBezTo>
                    <a:cubicBezTo>
                      <a:pt x="786" y="223"/>
                      <a:pt x="791" y="229"/>
                      <a:pt x="789" y="236"/>
                    </a:cubicBezTo>
                    <a:cubicBezTo>
                      <a:pt x="786" y="242"/>
                      <a:pt x="783" y="249"/>
                      <a:pt x="776" y="250"/>
                    </a:cubicBezTo>
                    <a:cubicBezTo>
                      <a:pt x="775" y="252"/>
                      <a:pt x="775" y="253"/>
                      <a:pt x="776" y="254"/>
                    </a:cubicBezTo>
                    <a:cubicBezTo>
                      <a:pt x="781" y="256"/>
                      <a:pt x="788" y="255"/>
                      <a:pt x="792" y="261"/>
                    </a:cubicBezTo>
                    <a:cubicBezTo>
                      <a:pt x="799" y="270"/>
                      <a:pt x="800" y="285"/>
                      <a:pt x="795" y="296"/>
                    </a:cubicBezTo>
                    <a:cubicBezTo>
                      <a:pt x="790" y="305"/>
                      <a:pt x="779" y="303"/>
                      <a:pt x="771" y="304"/>
                    </a:cubicBezTo>
                    <a:cubicBezTo>
                      <a:pt x="767" y="302"/>
                      <a:pt x="762" y="301"/>
                      <a:pt x="760" y="297"/>
                    </a:cubicBezTo>
                    <a:cubicBezTo>
                      <a:pt x="759" y="291"/>
                      <a:pt x="764" y="287"/>
                      <a:pt x="768" y="284"/>
                    </a:cubicBezTo>
                    <a:cubicBezTo>
                      <a:pt x="770" y="283"/>
                      <a:pt x="772" y="285"/>
                      <a:pt x="773" y="287"/>
                    </a:cubicBezTo>
                    <a:cubicBezTo>
                      <a:pt x="773" y="288"/>
                      <a:pt x="774" y="289"/>
                      <a:pt x="776" y="289"/>
                    </a:cubicBezTo>
                    <a:cubicBezTo>
                      <a:pt x="778" y="289"/>
                      <a:pt x="779" y="286"/>
                      <a:pt x="778" y="284"/>
                    </a:cubicBezTo>
                    <a:cubicBezTo>
                      <a:pt x="776" y="277"/>
                      <a:pt x="768" y="279"/>
                      <a:pt x="763" y="278"/>
                    </a:cubicBezTo>
                    <a:cubicBezTo>
                      <a:pt x="756" y="273"/>
                      <a:pt x="748" y="275"/>
                      <a:pt x="741" y="277"/>
                    </a:cubicBezTo>
                    <a:cubicBezTo>
                      <a:pt x="729" y="282"/>
                      <a:pt x="726" y="295"/>
                      <a:pt x="726" y="307"/>
                    </a:cubicBezTo>
                    <a:cubicBezTo>
                      <a:pt x="727" y="319"/>
                      <a:pt x="733" y="329"/>
                      <a:pt x="742" y="337"/>
                    </a:cubicBezTo>
                    <a:cubicBezTo>
                      <a:pt x="748" y="340"/>
                      <a:pt x="755" y="339"/>
                      <a:pt x="760" y="341"/>
                    </a:cubicBezTo>
                    <a:cubicBezTo>
                      <a:pt x="769" y="349"/>
                      <a:pt x="778" y="359"/>
                      <a:pt x="781" y="370"/>
                    </a:cubicBezTo>
                    <a:cubicBezTo>
                      <a:pt x="780" y="373"/>
                      <a:pt x="780" y="373"/>
                      <a:pt x="780" y="373"/>
                    </a:cubicBezTo>
                    <a:cubicBezTo>
                      <a:pt x="774" y="371"/>
                      <a:pt x="773" y="355"/>
                      <a:pt x="764" y="361"/>
                    </a:cubicBezTo>
                    <a:close/>
                    <a:moveTo>
                      <a:pt x="673" y="352"/>
                    </a:moveTo>
                    <a:cubicBezTo>
                      <a:pt x="674" y="348"/>
                      <a:pt x="679" y="347"/>
                      <a:pt x="683" y="346"/>
                    </a:cubicBezTo>
                    <a:cubicBezTo>
                      <a:pt x="689" y="345"/>
                      <a:pt x="690" y="352"/>
                      <a:pt x="693" y="354"/>
                    </a:cubicBezTo>
                    <a:cubicBezTo>
                      <a:pt x="692" y="357"/>
                      <a:pt x="688" y="359"/>
                      <a:pt x="685" y="360"/>
                    </a:cubicBezTo>
                    <a:cubicBezTo>
                      <a:pt x="680" y="359"/>
                      <a:pt x="675" y="357"/>
                      <a:pt x="673" y="352"/>
                    </a:cubicBezTo>
                    <a:close/>
                    <a:moveTo>
                      <a:pt x="696" y="350"/>
                    </a:moveTo>
                    <a:cubicBezTo>
                      <a:pt x="689" y="341"/>
                      <a:pt x="681" y="333"/>
                      <a:pt x="680" y="322"/>
                    </a:cubicBezTo>
                    <a:cubicBezTo>
                      <a:pt x="676" y="309"/>
                      <a:pt x="676" y="296"/>
                      <a:pt x="675" y="282"/>
                    </a:cubicBezTo>
                    <a:cubicBezTo>
                      <a:pt x="677" y="276"/>
                      <a:pt x="669" y="274"/>
                      <a:pt x="672" y="268"/>
                    </a:cubicBezTo>
                    <a:cubicBezTo>
                      <a:pt x="679" y="268"/>
                      <a:pt x="688" y="271"/>
                      <a:pt x="690" y="279"/>
                    </a:cubicBezTo>
                    <a:cubicBezTo>
                      <a:pt x="691" y="282"/>
                      <a:pt x="688" y="286"/>
                      <a:pt x="692" y="287"/>
                    </a:cubicBezTo>
                    <a:cubicBezTo>
                      <a:pt x="696" y="285"/>
                      <a:pt x="699" y="282"/>
                      <a:pt x="704" y="284"/>
                    </a:cubicBezTo>
                    <a:cubicBezTo>
                      <a:pt x="706" y="289"/>
                      <a:pt x="708" y="293"/>
                      <a:pt x="706" y="299"/>
                    </a:cubicBezTo>
                    <a:cubicBezTo>
                      <a:pt x="705" y="303"/>
                      <a:pt x="701" y="306"/>
                      <a:pt x="697" y="308"/>
                    </a:cubicBezTo>
                    <a:cubicBezTo>
                      <a:pt x="690" y="307"/>
                      <a:pt x="702" y="297"/>
                      <a:pt x="692" y="300"/>
                    </a:cubicBezTo>
                    <a:cubicBezTo>
                      <a:pt x="690" y="302"/>
                      <a:pt x="688" y="306"/>
                      <a:pt x="690" y="310"/>
                    </a:cubicBezTo>
                    <a:cubicBezTo>
                      <a:pt x="694" y="313"/>
                      <a:pt x="691" y="318"/>
                      <a:pt x="693" y="321"/>
                    </a:cubicBezTo>
                    <a:cubicBezTo>
                      <a:pt x="697" y="333"/>
                      <a:pt x="705" y="343"/>
                      <a:pt x="713" y="352"/>
                    </a:cubicBezTo>
                    <a:cubicBezTo>
                      <a:pt x="708" y="351"/>
                      <a:pt x="700" y="355"/>
                      <a:pt x="696" y="350"/>
                    </a:cubicBezTo>
                    <a:close/>
                    <a:moveTo>
                      <a:pt x="742" y="317"/>
                    </a:moveTo>
                    <a:cubicBezTo>
                      <a:pt x="739" y="310"/>
                      <a:pt x="739" y="303"/>
                      <a:pt x="742" y="297"/>
                    </a:cubicBezTo>
                    <a:cubicBezTo>
                      <a:pt x="743" y="292"/>
                      <a:pt x="747" y="291"/>
                      <a:pt x="750" y="290"/>
                    </a:cubicBezTo>
                    <a:cubicBezTo>
                      <a:pt x="759" y="289"/>
                      <a:pt x="754" y="298"/>
                      <a:pt x="757" y="301"/>
                    </a:cubicBezTo>
                    <a:cubicBezTo>
                      <a:pt x="759" y="307"/>
                      <a:pt x="767" y="305"/>
                      <a:pt x="768" y="311"/>
                    </a:cubicBezTo>
                    <a:cubicBezTo>
                      <a:pt x="766" y="317"/>
                      <a:pt x="762" y="322"/>
                      <a:pt x="756" y="323"/>
                    </a:cubicBezTo>
                    <a:cubicBezTo>
                      <a:pt x="750" y="323"/>
                      <a:pt x="746" y="319"/>
                      <a:pt x="742" y="317"/>
                    </a:cubicBezTo>
                    <a:close/>
                    <a:moveTo>
                      <a:pt x="689" y="268"/>
                    </a:moveTo>
                    <a:cubicBezTo>
                      <a:pt x="691" y="263"/>
                      <a:pt x="692" y="257"/>
                      <a:pt x="695" y="252"/>
                    </a:cubicBezTo>
                    <a:cubicBezTo>
                      <a:pt x="700" y="240"/>
                      <a:pt x="713" y="238"/>
                      <a:pt x="723" y="233"/>
                    </a:cubicBezTo>
                    <a:cubicBezTo>
                      <a:pt x="737" y="231"/>
                      <a:pt x="750" y="221"/>
                      <a:pt x="757" y="208"/>
                    </a:cubicBezTo>
                    <a:cubicBezTo>
                      <a:pt x="760" y="194"/>
                      <a:pt x="757" y="178"/>
                      <a:pt x="746" y="169"/>
                    </a:cubicBezTo>
                    <a:cubicBezTo>
                      <a:pt x="735" y="165"/>
                      <a:pt x="720" y="159"/>
                      <a:pt x="710" y="169"/>
                    </a:cubicBezTo>
                    <a:cubicBezTo>
                      <a:pt x="701" y="174"/>
                      <a:pt x="700" y="183"/>
                      <a:pt x="697" y="192"/>
                    </a:cubicBezTo>
                    <a:cubicBezTo>
                      <a:pt x="696" y="194"/>
                      <a:pt x="698" y="196"/>
                      <a:pt x="700" y="197"/>
                    </a:cubicBezTo>
                    <a:cubicBezTo>
                      <a:pt x="710" y="195"/>
                      <a:pt x="714" y="184"/>
                      <a:pt x="723" y="181"/>
                    </a:cubicBezTo>
                    <a:cubicBezTo>
                      <a:pt x="727" y="181"/>
                      <a:pt x="729" y="184"/>
                      <a:pt x="729" y="187"/>
                    </a:cubicBezTo>
                    <a:cubicBezTo>
                      <a:pt x="725" y="204"/>
                      <a:pt x="725" y="204"/>
                      <a:pt x="725" y="204"/>
                    </a:cubicBezTo>
                    <a:cubicBezTo>
                      <a:pt x="717" y="214"/>
                      <a:pt x="705" y="218"/>
                      <a:pt x="693" y="217"/>
                    </a:cubicBezTo>
                    <a:cubicBezTo>
                      <a:pt x="682" y="211"/>
                      <a:pt x="678" y="198"/>
                      <a:pt x="678" y="187"/>
                    </a:cubicBezTo>
                    <a:cubicBezTo>
                      <a:pt x="681" y="170"/>
                      <a:pt x="690" y="149"/>
                      <a:pt x="709" y="145"/>
                    </a:cubicBezTo>
                    <a:cubicBezTo>
                      <a:pt x="721" y="140"/>
                      <a:pt x="738" y="140"/>
                      <a:pt x="749" y="145"/>
                    </a:cubicBezTo>
                    <a:cubicBezTo>
                      <a:pt x="753" y="148"/>
                      <a:pt x="758" y="149"/>
                      <a:pt x="761" y="154"/>
                    </a:cubicBezTo>
                    <a:cubicBezTo>
                      <a:pt x="756" y="158"/>
                      <a:pt x="754" y="164"/>
                      <a:pt x="756" y="169"/>
                    </a:cubicBezTo>
                    <a:cubicBezTo>
                      <a:pt x="757" y="173"/>
                      <a:pt x="761" y="178"/>
                      <a:pt x="765" y="180"/>
                    </a:cubicBezTo>
                    <a:cubicBezTo>
                      <a:pt x="768" y="181"/>
                      <a:pt x="772" y="178"/>
                      <a:pt x="773" y="182"/>
                    </a:cubicBezTo>
                    <a:cubicBezTo>
                      <a:pt x="772" y="191"/>
                      <a:pt x="774" y="202"/>
                      <a:pt x="770" y="210"/>
                    </a:cubicBezTo>
                    <a:cubicBezTo>
                      <a:pt x="761" y="212"/>
                      <a:pt x="754" y="219"/>
                      <a:pt x="752" y="228"/>
                    </a:cubicBezTo>
                    <a:cubicBezTo>
                      <a:pt x="752" y="232"/>
                      <a:pt x="754" y="236"/>
                      <a:pt x="759" y="238"/>
                    </a:cubicBezTo>
                    <a:cubicBezTo>
                      <a:pt x="763" y="238"/>
                      <a:pt x="766" y="236"/>
                      <a:pt x="770" y="235"/>
                    </a:cubicBezTo>
                    <a:cubicBezTo>
                      <a:pt x="767" y="241"/>
                      <a:pt x="759" y="241"/>
                      <a:pt x="753" y="243"/>
                    </a:cubicBezTo>
                    <a:cubicBezTo>
                      <a:pt x="747" y="243"/>
                      <a:pt x="741" y="243"/>
                      <a:pt x="734" y="245"/>
                    </a:cubicBezTo>
                    <a:cubicBezTo>
                      <a:pt x="725" y="249"/>
                      <a:pt x="716" y="253"/>
                      <a:pt x="711" y="262"/>
                    </a:cubicBezTo>
                    <a:cubicBezTo>
                      <a:pt x="705" y="267"/>
                      <a:pt x="704" y="276"/>
                      <a:pt x="697" y="278"/>
                    </a:cubicBezTo>
                    <a:cubicBezTo>
                      <a:pt x="689" y="268"/>
                      <a:pt x="689" y="268"/>
                      <a:pt x="689" y="268"/>
                    </a:cubicBezTo>
                    <a:close/>
                    <a:moveTo>
                      <a:pt x="727" y="225"/>
                    </a:moveTo>
                    <a:cubicBezTo>
                      <a:pt x="732" y="219"/>
                      <a:pt x="742" y="213"/>
                      <a:pt x="743" y="204"/>
                    </a:cubicBezTo>
                    <a:cubicBezTo>
                      <a:pt x="747" y="196"/>
                      <a:pt x="748" y="187"/>
                      <a:pt x="744" y="180"/>
                    </a:cubicBezTo>
                    <a:cubicBezTo>
                      <a:pt x="740" y="174"/>
                      <a:pt x="733" y="171"/>
                      <a:pt x="726" y="172"/>
                    </a:cubicBezTo>
                    <a:cubicBezTo>
                      <a:pt x="719" y="176"/>
                      <a:pt x="713" y="182"/>
                      <a:pt x="706" y="185"/>
                    </a:cubicBezTo>
                    <a:cubicBezTo>
                      <a:pt x="705" y="180"/>
                      <a:pt x="711" y="175"/>
                      <a:pt x="715" y="172"/>
                    </a:cubicBezTo>
                    <a:cubicBezTo>
                      <a:pt x="726" y="167"/>
                      <a:pt x="739" y="169"/>
                      <a:pt x="747" y="177"/>
                    </a:cubicBezTo>
                    <a:cubicBezTo>
                      <a:pt x="753" y="186"/>
                      <a:pt x="754" y="199"/>
                      <a:pt x="751" y="209"/>
                    </a:cubicBezTo>
                    <a:cubicBezTo>
                      <a:pt x="744" y="217"/>
                      <a:pt x="737" y="226"/>
                      <a:pt x="727" y="225"/>
                    </a:cubicBezTo>
                    <a:close/>
                    <a:moveTo>
                      <a:pt x="714" y="220"/>
                    </a:moveTo>
                    <a:cubicBezTo>
                      <a:pt x="721" y="214"/>
                      <a:pt x="735" y="209"/>
                      <a:pt x="734" y="196"/>
                    </a:cubicBezTo>
                    <a:cubicBezTo>
                      <a:pt x="734" y="190"/>
                      <a:pt x="735" y="185"/>
                      <a:pt x="734" y="180"/>
                    </a:cubicBezTo>
                    <a:cubicBezTo>
                      <a:pt x="738" y="182"/>
                      <a:pt x="740" y="185"/>
                      <a:pt x="741" y="190"/>
                    </a:cubicBezTo>
                    <a:cubicBezTo>
                      <a:pt x="742" y="202"/>
                      <a:pt x="733" y="215"/>
                      <a:pt x="722" y="221"/>
                    </a:cubicBezTo>
                    <a:cubicBezTo>
                      <a:pt x="720" y="223"/>
                      <a:pt x="715" y="223"/>
                      <a:pt x="714" y="220"/>
                    </a:cubicBezTo>
                    <a:close/>
                    <a:moveTo>
                      <a:pt x="775" y="205"/>
                    </a:moveTo>
                    <a:cubicBezTo>
                      <a:pt x="777" y="203"/>
                      <a:pt x="777" y="203"/>
                      <a:pt x="777" y="203"/>
                    </a:cubicBezTo>
                    <a:cubicBezTo>
                      <a:pt x="779" y="195"/>
                      <a:pt x="777" y="186"/>
                      <a:pt x="777" y="178"/>
                    </a:cubicBezTo>
                    <a:cubicBezTo>
                      <a:pt x="780" y="174"/>
                      <a:pt x="784" y="170"/>
                      <a:pt x="782" y="165"/>
                    </a:cubicBezTo>
                    <a:cubicBezTo>
                      <a:pt x="781" y="161"/>
                      <a:pt x="776" y="160"/>
                      <a:pt x="774" y="159"/>
                    </a:cubicBezTo>
                    <a:cubicBezTo>
                      <a:pt x="772" y="160"/>
                      <a:pt x="769" y="161"/>
                      <a:pt x="769" y="163"/>
                    </a:cubicBezTo>
                    <a:cubicBezTo>
                      <a:pt x="770" y="164"/>
                      <a:pt x="771" y="166"/>
                      <a:pt x="772" y="165"/>
                    </a:cubicBezTo>
                    <a:cubicBezTo>
                      <a:pt x="773" y="165"/>
                      <a:pt x="775" y="164"/>
                      <a:pt x="777" y="165"/>
                    </a:cubicBezTo>
                    <a:cubicBezTo>
                      <a:pt x="777" y="167"/>
                      <a:pt x="779" y="169"/>
                      <a:pt x="777" y="170"/>
                    </a:cubicBezTo>
                    <a:cubicBezTo>
                      <a:pt x="772" y="172"/>
                      <a:pt x="767" y="178"/>
                      <a:pt x="762" y="172"/>
                    </a:cubicBezTo>
                    <a:cubicBezTo>
                      <a:pt x="758" y="168"/>
                      <a:pt x="762" y="163"/>
                      <a:pt x="762" y="159"/>
                    </a:cubicBezTo>
                    <a:cubicBezTo>
                      <a:pt x="768" y="154"/>
                      <a:pt x="768" y="154"/>
                      <a:pt x="768" y="154"/>
                    </a:cubicBezTo>
                    <a:cubicBezTo>
                      <a:pt x="768" y="150"/>
                      <a:pt x="767" y="144"/>
                      <a:pt x="770" y="141"/>
                    </a:cubicBezTo>
                    <a:cubicBezTo>
                      <a:pt x="772" y="136"/>
                      <a:pt x="777" y="134"/>
                      <a:pt x="781" y="131"/>
                    </a:cubicBezTo>
                    <a:cubicBezTo>
                      <a:pt x="784" y="135"/>
                      <a:pt x="781" y="139"/>
                      <a:pt x="784" y="144"/>
                    </a:cubicBezTo>
                    <a:cubicBezTo>
                      <a:pt x="790" y="156"/>
                      <a:pt x="795" y="170"/>
                      <a:pt x="796" y="184"/>
                    </a:cubicBezTo>
                    <a:cubicBezTo>
                      <a:pt x="795" y="195"/>
                      <a:pt x="796" y="206"/>
                      <a:pt x="788" y="214"/>
                    </a:cubicBezTo>
                    <a:cubicBezTo>
                      <a:pt x="784" y="211"/>
                      <a:pt x="775" y="212"/>
                      <a:pt x="775" y="205"/>
                    </a:cubicBezTo>
                    <a:close/>
                    <a:moveTo>
                      <a:pt x="757" y="142"/>
                    </a:moveTo>
                    <a:cubicBezTo>
                      <a:pt x="746" y="136"/>
                      <a:pt x="734" y="134"/>
                      <a:pt x="721" y="135"/>
                    </a:cubicBezTo>
                    <a:cubicBezTo>
                      <a:pt x="715" y="130"/>
                      <a:pt x="716" y="120"/>
                      <a:pt x="716" y="113"/>
                    </a:cubicBezTo>
                    <a:cubicBezTo>
                      <a:pt x="721" y="110"/>
                      <a:pt x="725" y="105"/>
                      <a:pt x="728" y="100"/>
                    </a:cubicBezTo>
                    <a:cubicBezTo>
                      <a:pt x="728" y="94"/>
                      <a:pt x="727" y="86"/>
                      <a:pt x="721" y="82"/>
                    </a:cubicBezTo>
                    <a:cubicBezTo>
                      <a:pt x="727" y="69"/>
                      <a:pt x="743" y="63"/>
                      <a:pt x="757" y="63"/>
                    </a:cubicBezTo>
                    <a:cubicBezTo>
                      <a:pt x="761" y="65"/>
                      <a:pt x="766" y="63"/>
                      <a:pt x="769" y="67"/>
                    </a:cubicBezTo>
                    <a:cubicBezTo>
                      <a:pt x="774" y="65"/>
                      <a:pt x="777" y="71"/>
                      <a:pt x="780" y="75"/>
                    </a:cubicBezTo>
                    <a:cubicBezTo>
                      <a:pt x="786" y="86"/>
                      <a:pt x="781" y="97"/>
                      <a:pt x="775" y="105"/>
                    </a:cubicBezTo>
                    <a:cubicBezTo>
                      <a:pt x="770" y="110"/>
                      <a:pt x="763" y="111"/>
                      <a:pt x="758" y="109"/>
                    </a:cubicBezTo>
                    <a:cubicBezTo>
                      <a:pt x="753" y="108"/>
                      <a:pt x="751" y="104"/>
                      <a:pt x="748" y="101"/>
                    </a:cubicBezTo>
                    <a:cubicBezTo>
                      <a:pt x="748" y="98"/>
                      <a:pt x="750" y="94"/>
                      <a:pt x="753" y="93"/>
                    </a:cubicBezTo>
                    <a:cubicBezTo>
                      <a:pt x="756" y="93"/>
                      <a:pt x="761" y="95"/>
                      <a:pt x="763" y="91"/>
                    </a:cubicBezTo>
                    <a:cubicBezTo>
                      <a:pt x="765" y="88"/>
                      <a:pt x="764" y="86"/>
                      <a:pt x="763" y="83"/>
                    </a:cubicBezTo>
                    <a:cubicBezTo>
                      <a:pt x="760" y="78"/>
                      <a:pt x="753" y="79"/>
                      <a:pt x="747" y="79"/>
                    </a:cubicBezTo>
                    <a:cubicBezTo>
                      <a:pt x="738" y="83"/>
                      <a:pt x="733" y="92"/>
                      <a:pt x="733" y="102"/>
                    </a:cubicBezTo>
                    <a:cubicBezTo>
                      <a:pt x="733" y="114"/>
                      <a:pt x="740" y="122"/>
                      <a:pt x="747" y="130"/>
                    </a:cubicBezTo>
                    <a:cubicBezTo>
                      <a:pt x="753" y="132"/>
                      <a:pt x="755" y="141"/>
                      <a:pt x="763" y="141"/>
                    </a:cubicBezTo>
                    <a:cubicBezTo>
                      <a:pt x="764" y="142"/>
                      <a:pt x="764" y="144"/>
                      <a:pt x="762" y="145"/>
                    </a:cubicBezTo>
                    <a:cubicBezTo>
                      <a:pt x="760" y="145"/>
                      <a:pt x="759" y="144"/>
                      <a:pt x="757" y="142"/>
                    </a:cubicBezTo>
                    <a:close/>
                    <a:moveTo>
                      <a:pt x="688" y="137"/>
                    </a:moveTo>
                    <a:cubicBezTo>
                      <a:pt x="691" y="135"/>
                      <a:pt x="694" y="134"/>
                      <a:pt x="698" y="134"/>
                    </a:cubicBezTo>
                    <a:cubicBezTo>
                      <a:pt x="698" y="137"/>
                      <a:pt x="705" y="141"/>
                      <a:pt x="699" y="143"/>
                    </a:cubicBezTo>
                    <a:cubicBezTo>
                      <a:pt x="695" y="143"/>
                      <a:pt x="689" y="142"/>
                      <a:pt x="688" y="137"/>
                    </a:cubicBezTo>
                    <a:close/>
                    <a:moveTo>
                      <a:pt x="699" y="125"/>
                    </a:moveTo>
                    <a:cubicBezTo>
                      <a:pt x="696" y="118"/>
                      <a:pt x="699" y="110"/>
                      <a:pt x="697" y="103"/>
                    </a:cubicBezTo>
                    <a:cubicBezTo>
                      <a:pt x="697" y="96"/>
                      <a:pt x="698" y="90"/>
                      <a:pt x="700" y="85"/>
                    </a:cubicBezTo>
                    <a:cubicBezTo>
                      <a:pt x="699" y="76"/>
                      <a:pt x="699" y="76"/>
                      <a:pt x="699" y="76"/>
                    </a:cubicBezTo>
                    <a:cubicBezTo>
                      <a:pt x="701" y="76"/>
                      <a:pt x="703" y="79"/>
                      <a:pt x="704" y="82"/>
                    </a:cubicBezTo>
                    <a:cubicBezTo>
                      <a:pt x="703" y="83"/>
                      <a:pt x="703" y="87"/>
                      <a:pt x="705" y="88"/>
                    </a:cubicBezTo>
                    <a:cubicBezTo>
                      <a:pt x="710" y="89"/>
                      <a:pt x="713" y="83"/>
                      <a:pt x="717" y="86"/>
                    </a:cubicBezTo>
                    <a:cubicBezTo>
                      <a:pt x="722" y="90"/>
                      <a:pt x="722" y="95"/>
                      <a:pt x="722" y="100"/>
                    </a:cubicBezTo>
                    <a:cubicBezTo>
                      <a:pt x="721" y="103"/>
                      <a:pt x="717" y="104"/>
                      <a:pt x="716" y="107"/>
                    </a:cubicBezTo>
                    <a:cubicBezTo>
                      <a:pt x="712" y="107"/>
                      <a:pt x="711" y="99"/>
                      <a:pt x="707" y="103"/>
                    </a:cubicBezTo>
                    <a:cubicBezTo>
                      <a:pt x="706" y="104"/>
                      <a:pt x="705" y="105"/>
                      <a:pt x="706" y="107"/>
                    </a:cubicBezTo>
                    <a:cubicBezTo>
                      <a:pt x="714" y="110"/>
                      <a:pt x="707" y="118"/>
                      <a:pt x="711" y="124"/>
                    </a:cubicBezTo>
                    <a:cubicBezTo>
                      <a:pt x="710" y="129"/>
                      <a:pt x="720" y="137"/>
                      <a:pt x="710" y="138"/>
                    </a:cubicBezTo>
                    <a:cubicBezTo>
                      <a:pt x="704" y="137"/>
                      <a:pt x="702" y="130"/>
                      <a:pt x="699" y="125"/>
                    </a:cubicBezTo>
                    <a:close/>
                    <a:moveTo>
                      <a:pt x="707" y="75"/>
                    </a:moveTo>
                    <a:cubicBezTo>
                      <a:pt x="714" y="55"/>
                      <a:pt x="738" y="48"/>
                      <a:pt x="748" y="30"/>
                    </a:cubicBezTo>
                    <a:cubicBezTo>
                      <a:pt x="744" y="24"/>
                      <a:pt x="741" y="33"/>
                      <a:pt x="736" y="33"/>
                    </a:cubicBezTo>
                    <a:cubicBezTo>
                      <a:pt x="733" y="33"/>
                      <a:pt x="729" y="32"/>
                      <a:pt x="728" y="29"/>
                    </a:cubicBezTo>
                    <a:cubicBezTo>
                      <a:pt x="725" y="23"/>
                      <a:pt x="727" y="19"/>
                      <a:pt x="730" y="13"/>
                    </a:cubicBezTo>
                    <a:cubicBezTo>
                      <a:pt x="736" y="9"/>
                      <a:pt x="744" y="6"/>
                      <a:pt x="751" y="8"/>
                    </a:cubicBezTo>
                    <a:cubicBezTo>
                      <a:pt x="756" y="8"/>
                      <a:pt x="759" y="13"/>
                      <a:pt x="762" y="16"/>
                    </a:cubicBezTo>
                    <a:cubicBezTo>
                      <a:pt x="768" y="25"/>
                      <a:pt x="766" y="39"/>
                      <a:pt x="761" y="47"/>
                    </a:cubicBezTo>
                    <a:cubicBezTo>
                      <a:pt x="753" y="61"/>
                      <a:pt x="736" y="57"/>
                      <a:pt x="726" y="68"/>
                    </a:cubicBezTo>
                    <a:cubicBezTo>
                      <a:pt x="718" y="70"/>
                      <a:pt x="720" y="84"/>
                      <a:pt x="709" y="79"/>
                    </a:cubicBezTo>
                    <a:cubicBezTo>
                      <a:pt x="707" y="75"/>
                      <a:pt x="707" y="75"/>
                      <a:pt x="707" y="75"/>
                    </a:cubicBezTo>
                    <a:close/>
                    <a:moveTo>
                      <a:pt x="761" y="55"/>
                    </a:moveTo>
                    <a:cubicBezTo>
                      <a:pt x="763" y="51"/>
                      <a:pt x="767" y="52"/>
                      <a:pt x="771" y="51"/>
                    </a:cubicBezTo>
                    <a:cubicBezTo>
                      <a:pt x="772" y="51"/>
                      <a:pt x="774" y="52"/>
                      <a:pt x="775" y="53"/>
                    </a:cubicBezTo>
                    <a:cubicBezTo>
                      <a:pt x="774" y="56"/>
                      <a:pt x="772" y="57"/>
                      <a:pt x="769" y="59"/>
                    </a:cubicBezTo>
                    <a:cubicBezTo>
                      <a:pt x="767" y="58"/>
                      <a:pt x="762" y="59"/>
                      <a:pt x="761"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32"/>
              <p:cNvSpPr>
                <a:spLocks noEditPoints="1"/>
              </p:cNvSpPr>
              <p:nvPr/>
            </p:nvSpPr>
            <p:spPr bwMode="auto">
              <a:xfrm>
                <a:off x="2551113" y="-93663"/>
                <a:ext cx="3143250" cy="3117850"/>
              </a:xfrm>
              <a:custGeom>
                <a:avLst/>
                <a:gdLst>
                  <a:gd name="T0" fmla="*/ 310 w 837"/>
                  <a:gd name="T1" fmla="*/ 82 h 830"/>
                  <a:gd name="T2" fmla="*/ 516 w 837"/>
                  <a:gd name="T3" fmla="*/ 61 h 830"/>
                  <a:gd name="T4" fmla="*/ 799 w 837"/>
                  <a:gd name="T5" fmla="*/ 41 h 830"/>
                  <a:gd name="T6" fmla="*/ 509 w 837"/>
                  <a:gd name="T7" fmla="*/ 146 h 830"/>
                  <a:gd name="T8" fmla="*/ 378 w 837"/>
                  <a:gd name="T9" fmla="*/ 106 h 830"/>
                  <a:gd name="T10" fmla="*/ 337 w 837"/>
                  <a:gd name="T11" fmla="*/ 102 h 830"/>
                  <a:gd name="T12" fmla="*/ 478 w 837"/>
                  <a:gd name="T13" fmla="*/ 207 h 830"/>
                  <a:gd name="T14" fmla="*/ 208 w 837"/>
                  <a:gd name="T15" fmla="*/ 195 h 830"/>
                  <a:gd name="T16" fmla="*/ 157 w 837"/>
                  <a:gd name="T17" fmla="*/ 23 h 830"/>
                  <a:gd name="T18" fmla="*/ 108 w 837"/>
                  <a:gd name="T19" fmla="*/ 153 h 830"/>
                  <a:gd name="T20" fmla="*/ 198 w 837"/>
                  <a:gd name="T21" fmla="*/ 467 h 830"/>
                  <a:gd name="T22" fmla="*/ 206 w 837"/>
                  <a:gd name="T23" fmla="*/ 389 h 830"/>
                  <a:gd name="T24" fmla="*/ 134 w 837"/>
                  <a:gd name="T25" fmla="*/ 608 h 830"/>
                  <a:gd name="T26" fmla="*/ 66 w 837"/>
                  <a:gd name="T27" fmla="*/ 715 h 830"/>
                  <a:gd name="T28" fmla="*/ 14 w 837"/>
                  <a:gd name="T29" fmla="*/ 422 h 830"/>
                  <a:gd name="T30" fmla="*/ 6 w 837"/>
                  <a:gd name="T31" fmla="*/ 179 h 830"/>
                  <a:gd name="T32" fmla="*/ 202 w 837"/>
                  <a:gd name="T33" fmla="*/ 38 h 830"/>
                  <a:gd name="T34" fmla="*/ 439 w 837"/>
                  <a:gd name="T35" fmla="*/ 35 h 830"/>
                  <a:gd name="T36" fmla="*/ 245 w 837"/>
                  <a:gd name="T37" fmla="*/ 69 h 830"/>
                  <a:gd name="T38" fmla="*/ 580 w 837"/>
                  <a:gd name="T39" fmla="*/ 26 h 830"/>
                  <a:gd name="T40" fmla="*/ 278 w 837"/>
                  <a:gd name="T41" fmla="*/ 176 h 830"/>
                  <a:gd name="T42" fmla="*/ 324 w 837"/>
                  <a:gd name="T43" fmla="*/ 246 h 830"/>
                  <a:gd name="T44" fmla="*/ 206 w 837"/>
                  <a:gd name="T45" fmla="*/ 164 h 830"/>
                  <a:gd name="T46" fmla="*/ 700 w 837"/>
                  <a:gd name="T47" fmla="*/ 32 h 830"/>
                  <a:gd name="T48" fmla="*/ 594 w 837"/>
                  <a:gd name="T49" fmla="*/ 77 h 830"/>
                  <a:gd name="T50" fmla="*/ 592 w 837"/>
                  <a:gd name="T51" fmla="*/ 42 h 830"/>
                  <a:gd name="T52" fmla="*/ 752 w 837"/>
                  <a:gd name="T53" fmla="*/ 28 h 830"/>
                  <a:gd name="T54" fmla="*/ 14 w 837"/>
                  <a:gd name="T55" fmla="*/ 71 h 830"/>
                  <a:gd name="T56" fmla="*/ 634 w 837"/>
                  <a:gd name="T57" fmla="*/ 47 h 830"/>
                  <a:gd name="T58" fmla="*/ 811 w 837"/>
                  <a:gd name="T59" fmla="*/ 67 h 830"/>
                  <a:gd name="T60" fmla="*/ 87 w 837"/>
                  <a:gd name="T61" fmla="*/ 111 h 830"/>
                  <a:gd name="T62" fmla="*/ 606 w 837"/>
                  <a:gd name="T63" fmla="*/ 63 h 830"/>
                  <a:gd name="T64" fmla="*/ 434 w 837"/>
                  <a:gd name="T65" fmla="*/ 80 h 830"/>
                  <a:gd name="T66" fmla="*/ 806 w 837"/>
                  <a:gd name="T67" fmla="*/ 67 h 830"/>
                  <a:gd name="T68" fmla="*/ 768 w 837"/>
                  <a:gd name="T69" fmla="*/ 119 h 830"/>
                  <a:gd name="T70" fmla="*/ 221 w 837"/>
                  <a:gd name="T71" fmla="*/ 131 h 830"/>
                  <a:gd name="T72" fmla="*/ 343 w 837"/>
                  <a:gd name="T73" fmla="*/ 158 h 830"/>
                  <a:gd name="T74" fmla="*/ 182 w 837"/>
                  <a:gd name="T75" fmla="*/ 258 h 830"/>
                  <a:gd name="T76" fmla="*/ 85 w 837"/>
                  <a:gd name="T77" fmla="*/ 245 h 830"/>
                  <a:gd name="T78" fmla="*/ 387 w 837"/>
                  <a:gd name="T79" fmla="*/ 188 h 830"/>
                  <a:gd name="T80" fmla="*/ 490 w 837"/>
                  <a:gd name="T81" fmla="*/ 224 h 830"/>
                  <a:gd name="T82" fmla="*/ 149 w 837"/>
                  <a:gd name="T83" fmla="*/ 282 h 830"/>
                  <a:gd name="T84" fmla="*/ 433 w 837"/>
                  <a:gd name="T85" fmla="*/ 212 h 830"/>
                  <a:gd name="T86" fmla="*/ 380 w 837"/>
                  <a:gd name="T87" fmla="*/ 212 h 830"/>
                  <a:gd name="T88" fmla="*/ 380 w 837"/>
                  <a:gd name="T89" fmla="*/ 212 h 830"/>
                  <a:gd name="T90" fmla="*/ 453 w 837"/>
                  <a:gd name="T91" fmla="*/ 257 h 830"/>
                  <a:gd name="T92" fmla="*/ 113 w 837"/>
                  <a:gd name="T93" fmla="*/ 429 h 830"/>
                  <a:gd name="T94" fmla="*/ 263 w 837"/>
                  <a:gd name="T95" fmla="*/ 311 h 830"/>
                  <a:gd name="T96" fmla="*/ 174 w 837"/>
                  <a:gd name="T97" fmla="*/ 299 h 830"/>
                  <a:gd name="T98" fmla="*/ 180 w 837"/>
                  <a:gd name="T99" fmla="*/ 312 h 830"/>
                  <a:gd name="T100" fmla="*/ 165 w 837"/>
                  <a:gd name="T101" fmla="*/ 332 h 830"/>
                  <a:gd name="T102" fmla="*/ 201 w 837"/>
                  <a:gd name="T103" fmla="*/ 427 h 830"/>
                  <a:gd name="T104" fmla="*/ 117 w 837"/>
                  <a:gd name="T105" fmla="*/ 438 h 830"/>
                  <a:gd name="T106" fmla="*/ 37 w 837"/>
                  <a:gd name="T107" fmla="*/ 482 h 830"/>
                  <a:gd name="T108" fmla="*/ 264 w 837"/>
                  <a:gd name="T109" fmla="*/ 433 h 830"/>
                  <a:gd name="T110" fmla="*/ 76 w 837"/>
                  <a:gd name="T111" fmla="*/ 601 h 830"/>
                  <a:gd name="T112" fmla="*/ 70 w 837"/>
                  <a:gd name="T113" fmla="*/ 469 h 830"/>
                  <a:gd name="T114" fmla="*/ 91 w 837"/>
                  <a:gd name="T115" fmla="*/ 534 h 830"/>
                  <a:gd name="T116" fmla="*/ 72 w 837"/>
                  <a:gd name="T117" fmla="*/ 677 h 830"/>
                  <a:gd name="T118" fmla="*/ 106 w 837"/>
                  <a:gd name="T119" fmla="*/ 606 h 830"/>
                  <a:gd name="T120" fmla="*/ 48 w 837"/>
                  <a:gd name="T121" fmla="*/ 686 h 830"/>
                  <a:gd name="T122" fmla="*/ 70 w 837"/>
                  <a:gd name="T123" fmla="*/ 689 h 830"/>
                  <a:gd name="T124" fmla="*/ 124 w 837"/>
                  <a:gd name="T125" fmla="*/ 756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37" h="830">
                    <a:moveTo>
                      <a:pt x="68" y="13"/>
                    </a:moveTo>
                    <a:cubicBezTo>
                      <a:pt x="69" y="14"/>
                      <a:pt x="67" y="16"/>
                      <a:pt x="69" y="17"/>
                    </a:cubicBezTo>
                    <a:cubicBezTo>
                      <a:pt x="95" y="10"/>
                      <a:pt x="126" y="2"/>
                      <a:pt x="152" y="13"/>
                    </a:cubicBezTo>
                    <a:cubicBezTo>
                      <a:pt x="170" y="21"/>
                      <a:pt x="170" y="21"/>
                      <a:pt x="170" y="21"/>
                    </a:cubicBezTo>
                    <a:cubicBezTo>
                      <a:pt x="174" y="15"/>
                      <a:pt x="178" y="8"/>
                      <a:pt x="186" y="4"/>
                    </a:cubicBezTo>
                    <a:cubicBezTo>
                      <a:pt x="192" y="4"/>
                      <a:pt x="187" y="10"/>
                      <a:pt x="190" y="13"/>
                    </a:cubicBezTo>
                    <a:cubicBezTo>
                      <a:pt x="197" y="23"/>
                      <a:pt x="204" y="34"/>
                      <a:pt x="212" y="44"/>
                    </a:cubicBezTo>
                    <a:cubicBezTo>
                      <a:pt x="212" y="46"/>
                      <a:pt x="213" y="48"/>
                      <a:pt x="215" y="49"/>
                    </a:cubicBezTo>
                    <a:cubicBezTo>
                      <a:pt x="218" y="48"/>
                      <a:pt x="222" y="44"/>
                      <a:pt x="225" y="48"/>
                    </a:cubicBezTo>
                    <a:cubicBezTo>
                      <a:pt x="227" y="50"/>
                      <a:pt x="227" y="58"/>
                      <a:pt x="232" y="54"/>
                    </a:cubicBezTo>
                    <a:cubicBezTo>
                      <a:pt x="236" y="49"/>
                      <a:pt x="244" y="51"/>
                      <a:pt x="249" y="47"/>
                    </a:cubicBezTo>
                    <a:cubicBezTo>
                      <a:pt x="242" y="44"/>
                      <a:pt x="239" y="37"/>
                      <a:pt x="241" y="29"/>
                    </a:cubicBezTo>
                    <a:cubicBezTo>
                      <a:pt x="243" y="22"/>
                      <a:pt x="249" y="16"/>
                      <a:pt x="256" y="15"/>
                    </a:cubicBezTo>
                    <a:cubicBezTo>
                      <a:pt x="264" y="13"/>
                      <a:pt x="272" y="18"/>
                      <a:pt x="278" y="24"/>
                    </a:cubicBezTo>
                    <a:cubicBezTo>
                      <a:pt x="284" y="32"/>
                      <a:pt x="285" y="44"/>
                      <a:pt x="282" y="54"/>
                    </a:cubicBezTo>
                    <a:cubicBezTo>
                      <a:pt x="272" y="66"/>
                      <a:pt x="272" y="66"/>
                      <a:pt x="272" y="66"/>
                    </a:cubicBezTo>
                    <a:cubicBezTo>
                      <a:pt x="271" y="72"/>
                      <a:pt x="273" y="79"/>
                      <a:pt x="267" y="82"/>
                    </a:cubicBezTo>
                    <a:cubicBezTo>
                      <a:pt x="276" y="92"/>
                      <a:pt x="284" y="107"/>
                      <a:pt x="277" y="120"/>
                    </a:cubicBezTo>
                    <a:cubicBezTo>
                      <a:pt x="279" y="126"/>
                      <a:pt x="281" y="132"/>
                      <a:pt x="281" y="139"/>
                    </a:cubicBezTo>
                    <a:cubicBezTo>
                      <a:pt x="284" y="139"/>
                      <a:pt x="284" y="139"/>
                      <a:pt x="284" y="139"/>
                    </a:cubicBezTo>
                    <a:cubicBezTo>
                      <a:pt x="297" y="121"/>
                      <a:pt x="299" y="101"/>
                      <a:pt x="310" y="82"/>
                    </a:cubicBezTo>
                    <a:cubicBezTo>
                      <a:pt x="318" y="60"/>
                      <a:pt x="335" y="37"/>
                      <a:pt x="357" y="24"/>
                    </a:cubicBezTo>
                    <a:cubicBezTo>
                      <a:pt x="367" y="21"/>
                      <a:pt x="377" y="17"/>
                      <a:pt x="388" y="20"/>
                    </a:cubicBezTo>
                    <a:cubicBezTo>
                      <a:pt x="408" y="10"/>
                      <a:pt x="432" y="0"/>
                      <a:pt x="455" y="11"/>
                    </a:cubicBezTo>
                    <a:cubicBezTo>
                      <a:pt x="466" y="17"/>
                      <a:pt x="478" y="24"/>
                      <a:pt x="491" y="19"/>
                    </a:cubicBezTo>
                    <a:cubicBezTo>
                      <a:pt x="497" y="28"/>
                      <a:pt x="478" y="33"/>
                      <a:pt x="491" y="39"/>
                    </a:cubicBezTo>
                    <a:cubicBezTo>
                      <a:pt x="495" y="42"/>
                      <a:pt x="498" y="51"/>
                      <a:pt x="504" y="49"/>
                    </a:cubicBezTo>
                    <a:cubicBezTo>
                      <a:pt x="507" y="44"/>
                      <a:pt x="512" y="40"/>
                      <a:pt x="518" y="41"/>
                    </a:cubicBezTo>
                    <a:cubicBezTo>
                      <a:pt x="520" y="48"/>
                      <a:pt x="508" y="48"/>
                      <a:pt x="507" y="56"/>
                    </a:cubicBezTo>
                    <a:cubicBezTo>
                      <a:pt x="506" y="57"/>
                      <a:pt x="506" y="58"/>
                      <a:pt x="504" y="59"/>
                    </a:cubicBezTo>
                    <a:cubicBezTo>
                      <a:pt x="493" y="55"/>
                      <a:pt x="490" y="41"/>
                      <a:pt x="481" y="35"/>
                    </a:cubicBezTo>
                    <a:cubicBezTo>
                      <a:pt x="479" y="36"/>
                      <a:pt x="477" y="36"/>
                      <a:pt x="476" y="38"/>
                    </a:cubicBezTo>
                    <a:cubicBezTo>
                      <a:pt x="490" y="58"/>
                      <a:pt x="504" y="86"/>
                      <a:pt x="531" y="88"/>
                    </a:cubicBezTo>
                    <a:cubicBezTo>
                      <a:pt x="539" y="89"/>
                      <a:pt x="545" y="87"/>
                      <a:pt x="551" y="82"/>
                    </a:cubicBezTo>
                    <a:cubicBezTo>
                      <a:pt x="554" y="76"/>
                      <a:pt x="555" y="67"/>
                      <a:pt x="551" y="62"/>
                    </a:cubicBezTo>
                    <a:cubicBezTo>
                      <a:pt x="549" y="62"/>
                      <a:pt x="549" y="62"/>
                      <a:pt x="549" y="62"/>
                    </a:cubicBezTo>
                    <a:cubicBezTo>
                      <a:pt x="548" y="69"/>
                      <a:pt x="554" y="76"/>
                      <a:pt x="547" y="81"/>
                    </a:cubicBezTo>
                    <a:cubicBezTo>
                      <a:pt x="542" y="84"/>
                      <a:pt x="536" y="86"/>
                      <a:pt x="530" y="85"/>
                    </a:cubicBezTo>
                    <a:cubicBezTo>
                      <a:pt x="521" y="83"/>
                      <a:pt x="516" y="74"/>
                      <a:pt x="512" y="67"/>
                    </a:cubicBezTo>
                    <a:cubicBezTo>
                      <a:pt x="510" y="63"/>
                      <a:pt x="513" y="59"/>
                      <a:pt x="513" y="55"/>
                    </a:cubicBezTo>
                    <a:cubicBezTo>
                      <a:pt x="514" y="53"/>
                      <a:pt x="517" y="52"/>
                      <a:pt x="519" y="53"/>
                    </a:cubicBezTo>
                    <a:cubicBezTo>
                      <a:pt x="523" y="57"/>
                      <a:pt x="516" y="57"/>
                      <a:pt x="516" y="61"/>
                    </a:cubicBezTo>
                    <a:cubicBezTo>
                      <a:pt x="514" y="68"/>
                      <a:pt x="520" y="73"/>
                      <a:pt x="525" y="76"/>
                    </a:cubicBezTo>
                    <a:cubicBezTo>
                      <a:pt x="533" y="80"/>
                      <a:pt x="533" y="80"/>
                      <a:pt x="533" y="80"/>
                    </a:cubicBezTo>
                    <a:cubicBezTo>
                      <a:pt x="538" y="81"/>
                      <a:pt x="544" y="79"/>
                      <a:pt x="546" y="73"/>
                    </a:cubicBezTo>
                    <a:cubicBezTo>
                      <a:pt x="545" y="66"/>
                      <a:pt x="544" y="60"/>
                      <a:pt x="537" y="57"/>
                    </a:cubicBezTo>
                    <a:cubicBezTo>
                      <a:pt x="532" y="56"/>
                      <a:pt x="527" y="50"/>
                      <a:pt x="525" y="45"/>
                    </a:cubicBezTo>
                    <a:cubicBezTo>
                      <a:pt x="525" y="35"/>
                      <a:pt x="527" y="23"/>
                      <a:pt x="537" y="16"/>
                    </a:cubicBezTo>
                    <a:cubicBezTo>
                      <a:pt x="546" y="12"/>
                      <a:pt x="559" y="7"/>
                      <a:pt x="569" y="12"/>
                    </a:cubicBezTo>
                    <a:cubicBezTo>
                      <a:pt x="577" y="15"/>
                      <a:pt x="585" y="24"/>
                      <a:pt x="591" y="30"/>
                    </a:cubicBezTo>
                    <a:cubicBezTo>
                      <a:pt x="597" y="27"/>
                      <a:pt x="603" y="21"/>
                      <a:pt x="611" y="23"/>
                    </a:cubicBezTo>
                    <a:cubicBezTo>
                      <a:pt x="615" y="25"/>
                      <a:pt x="620" y="28"/>
                      <a:pt x="624" y="25"/>
                    </a:cubicBezTo>
                    <a:cubicBezTo>
                      <a:pt x="648" y="2"/>
                      <a:pt x="679" y="23"/>
                      <a:pt x="704" y="27"/>
                    </a:cubicBezTo>
                    <a:cubicBezTo>
                      <a:pt x="707" y="30"/>
                      <a:pt x="706" y="35"/>
                      <a:pt x="705" y="39"/>
                    </a:cubicBezTo>
                    <a:cubicBezTo>
                      <a:pt x="704" y="44"/>
                      <a:pt x="699" y="49"/>
                      <a:pt x="694" y="51"/>
                    </a:cubicBezTo>
                    <a:cubicBezTo>
                      <a:pt x="691" y="52"/>
                      <a:pt x="686" y="51"/>
                      <a:pt x="685" y="54"/>
                    </a:cubicBezTo>
                    <a:cubicBezTo>
                      <a:pt x="690" y="62"/>
                      <a:pt x="690" y="62"/>
                      <a:pt x="690" y="62"/>
                    </a:cubicBezTo>
                    <a:cubicBezTo>
                      <a:pt x="696" y="64"/>
                      <a:pt x="703" y="67"/>
                      <a:pt x="708" y="65"/>
                    </a:cubicBezTo>
                    <a:cubicBezTo>
                      <a:pt x="712" y="53"/>
                      <a:pt x="721" y="40"/>
                      <a:pt x="735" y="39"/>
                    </a:cubicBezTo>
                    <a:cubicBezTo>
                      <a:pt x="737" y="31"/>
                      <a:pt x="744" y="23"/>
                      <a:pt x="754" y="23"/>
                    </a:cubicBezTo>
                    <a:cubicBezTo>
                      <a:pt x="762" y="24"/>
                      <a:pt x="771" y="26"/>
                      <a:pt x="775" y="34"/>
                    </a:cubicBezTo>
                    <a:cubicBezTo>
                      <a:pt x="782" y="33"/>
                      <a:pt x="786" y="23"/>
                      <a:pt x="792" y="28"/>
                    </a:cubicBezTo>
                    <a:cubicBezTo>
                      <a:pt x="798" y="31"/>
                      <a:pt x="792" y="39"/>
                      <a:pt x="799" y="41"/>
                    </a:cubicBezTo>
                    <a:cubicBezTo>
                      <a:pt x="809" y="38"/>
                      <a:pt x="821" y="38"/>
                      <a:pt x="829" y="44"/>
                    </a:cubicBezTo>
                    <a:cubicBezTo>
                      <a:pt x="833" y="49"/>
                      <a:pt x="837" y="55"/>
                      <a:pt x="836" y="61"/>
                    </a:cubicBezTo>
                    <a:cubicBezTo>
                      <a:pt x="834" y="68"/>
                      <a:pt x="832" y="75"/>
                      <a:pt x="826" y="79"/>
                    </a:cubicBezTo>
                    <a:cubicBezTo>
                      <a:pt x="818" y="86"/>
                      <a:pt x="810" y="70"/>
                      <a:pt x="805" y="81"/>
                    </a:cubicBezTo>
                    <a:cubicBezTo>
                      <a:pt x="802" y="91"/>
                      <a:pt x="794" y="99"/>
                      <a:pt x="786" y="105"/>
                    </a:cubicBezTo>
                    <a:cubicBezTo>
                      <a:pt x="782" y="109"/>
                      <a:pt x="774" y="108"/>
                      <a:pt x="772" y="114"/>
                    </a:cubicBezTo>
                    <a:cubicBezTo>
                      <a:pt x="775" y="116"/>
                      <a:pt x="775" y="121"/>
                      <a:pt x="774" y="124"/>
                    </a:cubicBezTo>
                    <a:cubicBezTo>
                      <a:pt x="764" y="128"/>
                      <a:pt x="755" y="116"/>
                      <a:pt x="743" y="119"/>
                    </a:cubicBezTo>
                    <a:cubicBezTo>
                      <a:pt x="717" y="123"/>
                      <a:pt x="717" y="123"/>
                      <a:pt x="717" y="123"/>
                    </a:cubicBezTo>
                    <a:cubicBezTo>
                      <a:pt x="713" y="123"/>
                      <a:pt x="708" y="119"/>
                      <a:pt x="705" y="123"/>
                    </a:cubicBezTo>
                    <a:cubicBezTo>
                      <a:pt x="705" y="127"/>
                      <a:pt x="705" y="132"/>
                      <a:pt x="701" y="134"/>
                    </a:cubicBezTo>
                    <a:cubicBezTo>
                      <a:pt x="697" y="130"/>
                      <a:pt x="693" y="127"/>
                      <a:pt x="688" y="123"/>
                    </a:cubicBezTo>
                    <a:cubicBezTo>
                      <a:pt x="686" y="123"/>
                      <a:pt x="686" y="123"/>
                      <a:pt x="686" y="123"/>
                    </a:cubicBezTo>
                    <a:cubicBezTo>
                      <a:pt x="677" y="135"/>
                      <a:pt x="662" y="140"/>
                      <a:pt x="647" y="140"/>
                    </a:cubicBezTo>
                    <a:cubicBezTo>
                      <a:pt x="636" y="138"/>
                      <a:pt x="624" y="132"/>
                      <a:pt x="619" y="122"/>
                    </a:cubicBezTo>
                    <a:cubicBezTo>
                      <a:pt x="614" y="116"/>
                      <a:pt x="619" y="103"/>
                      <a:pt x="608" y="104"/>
                    </a:cubicBezTo>
                    <a:cubicBezTo>
                      <a:pt x="601" y="118"/>
                      <a:pt x="589" y="129"/>
                      <a:pt x="576" y="135"/>
                    </a:cubicBezTo>
                    <a:cubicBezTo>
                      <a:pt x="578" y="139"/>
                      <a:pt x="582" y="145"/>
                      <a:pt x="579" y="150"/>
                    </a:cubicBezTo>
                    <a:cubicBezTo>
                      <a:pt x="579" y="153"/>
                      <a:pt x="579" y="153"/>
                      <a:pt x="579" y="153"/>
                    </a:cubicBezTo>
                    <a:cubicBezTo>
                      <a:pt x="574" y="154"/>
                      <a:pt x="571" y="150"/>
                      <a:pt x="567" y="149"/>
                    </a:cubicBezTo>
                    <a:cubicBezTo>
                      <a:pt x="546" y="149"/>
                      <a:pt x="527" y="156"/>
                      <a:pt x="509" y="146"/>
                    </a:cubicBezTo>
                    <a:cubicBezTo>
                      <a:pt x="499" y="142"/>
                      <a:pt x="492" y="136"/>
                      <a:pt x="486" y="127"/>
                    </a:cubicBezTo>
                    <a:cubicBezTo>
                      <a:pt x="484" y="125"/>
                      <a:pt x="482" y="128"/>
                      <a:pt x="480" y="129"/>
                    </a:cubicBezTo>
                    <a:cubicBezTo>
                      <a:pt x="475" y="135"/>
                      <a:pt x="482" y="141"/>
                      <a:pt x="485" y="146"/>
                    </a:cubicBezTo>
                    <a:cubicBezTo>
                      <a:pt x="490" y="146"/>
                      <a:pt x="488" y="137"/>
                      <a:pt x="493" y="139"/>
                    </a:cubicBezTo>
                    <a:cubicBezTo>
                      <a:pt x="494" y="144"/>
                      <a:pt x="493" y="151"/>
                      <a:pt x="487" y="153"/>
                    </a:cubicBezTo>
                    <a:cubicBezTo>
                      <a:pt x="484" y="153"/>
                      <a:pt x="484" y="153"/>
                      <a:pt x="484" y="153"/>
                    </a:cubicBezTo>
                    <a:cubicBezTo>
                      <a:pt x="475" y="139"/>
                      <a:pt x="475" y="139"/>
                      <a:pt x="475" y="139"/>
                    </a:cubicBezTo>
                    <a:cubicBezTo>
                      <a:pt x="465" y="152"/>
                      <a:pt x="448" y="155"/>
                      <a:pt x="435" y="154"/>
                    </a:cubicBezTo>
                    <a:cubicBezTo>
                      <a:pt x="422" y="150"/>
                      <a:pt x="404" y="149"/>
                      <a:pt x="398" y="135"/>
                    </a:cubicBezTo>
                    <a:cubicBezTo>
                      <a:pt x="394" y="122"/>
                      <a:pt x="394" y="122"/>
                      <a:pt x="394" y="122"/>
                    </a:cubicBezTo>
                    <a:cubicBezTo>
                      <a:pt x="385" y="122"/>
                      <a:pt x="379" y="114"/>
                      <a:pt x="373" y="107"/>
                    </a:cubicBezTo>
                    <a:cubicBezTo>
                      <a:pt x="368" y="97"/>
                      <a:pt x="375" y="89"/>
                      <a:pt x="378" y="81"/>
                    </a:cubicBezTo>
                    <a:cubicBezTo>
                      <a:pt x="383" y="71"/>
                      <a:pt x="394" y="67"/>
                      <a:pt x="402" y="61"/>
                    </a:cubicBezTo>
                    <a:cubicBezTo>
                      <a:pt x="421" y="57"/>
                      <a:pt x="440" y="63"/>
                      <a:pt x="451" y="78"/>
                    </a:cubicBezTo>
                    <a:cubicBezTo>
                      <a:pt x="453" y="89"/>
                      <a:pt x="459" y="102"/>
                      <a:pt x="447" y="109"/>
                    </a:cubicBezTo>
                    <a:cubicBezTo>
                      <a:pt x="446" y="110"/>
                      <a:pt x="445" y="109"/>
                      <a:pt x="445" y="107"/>
                    </a:cubicBezTo>
                    <a:cubicBezTo>
                      <a:pt x="449" y="102"/>
                      <a:pt x="449" y="96"/>
                      <a:pt x="449" y="89"/>
                    </a:cubicBezTo>
                    <a:cubicBezTo>
                      <a:pt x="444" y="77"/>
                      <a:pt x="444" y="77"/>
                      <a:pt x="444" y="77"/>
                    </a:cubicBezTo>
                    <a:cubicBezTo>
                      <a:pt x="433" y="66"/>
                      <a:pt x="416" y="63"/>
                      <a:pt x="402" y="67"/>
                    </a:cubicBezTo>
                    <a:cubicBezTo>
                      <a:pt x="392" y="72"/>
                      <a:pt x="380" y="80"/>
                      <a:pt x="379" y="92"/>
                    </a:cubicBezTo>
                    <a:cubicBezTo>
                      <a:pt x="374" y="96"/>
                      <a:pt x="377" y="102"/>
                      <a:pt x="378" y="106"/>
                    </a:cubicBezTo>
                    <a:cubicBezTo>
                      <a:pt x="382" y="110"/>
                      <a:pt x="385" y="116"/>
                      <a:pt x="391" y="115"/>
                    </a:cubicBezTo>
                    <a:cubicBezTo>
                      <a:pt x="394" y="109"/>
                      <a:pt x="384" y="108"/>
                      <a:pt x="383" y="103"/>
                    </a:cubicBezTo>
                    <a:cubicBezTo>
                      <a:pt x="382" y="96"/>
                      <a:pt x="382" y="88"/>
                      <a:pt x="386" y="83"/>
                    </a:cubicBezTo>
                    <a:cubicBezTo>
                      <a:pt x="395" y="74"/>
                      <a:pt x="405" y="67"/>
                      <a:pt x="418" y="68"/>
                    </a:cubicBezTo>
                    <a:cubicBezTo>
                      <a:pt x="428" y="68"/>
                      <a:pt x="438" y="76"/>
                      <a:pt x="442" y="85"/>
                    </a:cubicBezTo>
                    <a:cubicBezTo>
                      <a:pt x="445" y="92"/>
                      <a:pt x="440" y="100"/>
                      <a:pt x="443" y="108"/>
                    </a:cubicBezTo>
                    <a:cubicBezTo>
                      <a:pt x="442" y="115"/>
                      <a:pt x="440" y="125"/>
                      <a:pt x="432" y="127"/>
                    </a:cubicBezTo>
                    <a:cubicBezTo>
                      <a:pt x="430" y="127"/>
                      <a:pt x="427" y="126"/>
                      <a:pt x="427" y="124"/>
                    </a:cubicBezTo>
                    <a:cubicBezTo>
                      <a:pt x="431" y="122"/>
                      <a:pt x="436" y="120"/>
                      <a:pt x="438" y="115"/>
                    </a:cubicBezTo>
                    <a:cubicBezTo>
                      <a:pt x="441" y="111"/>
                      <a:pt x="438" y="105"/>
                      <a:pt x="437" y="101"/>
                    </a:cubicBezTo>
                    <a:cubicBezTo>
                      <a:pt x="432" y="95"/>
                      <a:pt x="424" y="91"/>
                      <a:pt x="415" y="93"/>
                    </a:cubicBezTo>
                    <a:cubicBezTo>
                      <a:pt x="409" y="93"/>
                      <a:pt x="403" y="98"/>
                      <a:pt x="399" y="103"/>
                    </a:cubicBezTo>
                    <a:cubicBezTo>
                      <a:pt x="395" y="114"/>
                      <a:pt x="399" y="127"/>
                      <a:pt x="405" y="137"/>
                    </a:cubicBezTo>
                    <a:cubicBezTo>
                      <a:pt x="412" y="145"/>
                      <a:pt x="423" y="145"/>
                      <a:pt x="433" y="147"/>
                    </a:cubicBezTo>
                    <a:cubicBezTo>
                      <a:pt x="449" y="151"/>
                      <a:pt x="466" y="145"/>
                      <a:pt x="474" y="131"/>
                    </a:cubicBezTo>
                    <a:cubicBezTo>
                      <a:pt x="487" y="116"/>
                      <a:pt x="485" y="94"/>
                      <a:pt x="481" y="77"/>
                    </a:cubicBezTo>
                    <a:cubicBezTo>
                      <a:pt x="477" y="65"/>
                      <a:pt x="469" y="51"/>
                      <a:pt x="455" y="46"/>
                    </a:cubicBezTo>
                    <a:cubicBezTo>
                      <a:pt x="448" y="48"/>
                      <a:pt x="442" y="44"/>
                      <a:pt x="435" y="43"/>
                    </a:cubicBezTo>
                    <a:cubicBezTo>
                      <a:pt x="414" y="39"/>
                      <a:pt x="393" y="47"/>
                      <a:pt x="376" y="55"/>
                    </a:cubicBezTo>
                    <a:cubicBezTo>
                      <a:pt x="347" y="82"/>
                      <a:pt x="347" y="82"/>
                      <a:pt x="347" y="82"/>
                    </a:cubicBezTo>
                    <a:cubicBezTo>
                      <a:pt x="344" y="89"/>
                      <a:pt x="337" y="93"/>
                      <a:pt x="337" y="102"/>
                    </a:cubicBezTo>
                    <a:cubicBezTo>
                      <a:pt x="334" y="111"/>
                      <a:pt x="324" y="118"/>
                      <a:pt x="325" y="129"/>
                    </a:cubicBezTo>
                    <a:cubicBezTo>
                      <a:pt x="324" y="131"/>
                      <a:pt x="320" y="134"/>
                      <a:pt x="324" y="136"/>
                    </a:cubicBezTo>
                    <a:cubicBezTo>
                      <a:pt x="331" y="137"/>
                      <a:pt x="334" y="130"/>
                      <a:pt x="339" y="128"/>
                    </a:cubicBezTo>
                    <a:cubicBezTo>
                      <a:pt x="341" y="125"/>
                      <a:pt x="345" y="123"/>
                      <a:pt x="349" y="122"/>
                    </a:cubicBezTo>
                    <a:cubicBezTo>
                      <a:pt x="361" y="124"/>
                      <a:pt x="361" y="124"/>
                      <a:pt x="361" y="124"/>
                    </a:cubicBezTo>
                    <a:cubicBezTo>
                      <a:pt x="363" y="133"/>
                      <a:pt x="351" y="132"/>
                      <a:pt x="351" y="139"/>
                    </a:cubicBezTo>
                    <a:cubicBezTo>
                      <a:pt x="354" y="143"/>
                      <a:pt x="362" y="139"/>
                      <a:pt x="363" y="146"/>
                    </a:cubicBezTo>
                    <a:cubicBezTo>
                      <a:pt x="363" y="149"/>
                      <a:pt x="359" y="153"/>
                      <a:pt x="358" y="157"/>
                    </a:cubicBezTo>
                    <a:cubicBezTo>
                      <a:pt x="376" y="162"/>
                      <a:pt x="382" y="184"/>
                      <a:pt x="401" y="187"/>
                    </a:cubicBezTo>
                    <a:cubicBezTo>
                      <a:pt x="408" y="196"/>
                      <a:pt x="417" y="206"/>
                      <a:pt x="428" y="207"/>
                    </a:cubicBezTo>
                    <a:cubicBezTo>
                      <a:pt x="430" y="204"/>
                      <a:pt x="425" y="203"/>
                      <a:pt x="426" y="201"/>
                    </a:cubicBezTo>
                    <a:cubicBezTo>
                      <a:pt x="424" y="196"/>
                      <a:pt x="424" y="190"/>
                      <a:pt x="427" y="185"/>
                    </a:cubicBezTo>
                    <a:cubicBezTo>
                      <a:pt x="432" y="180"/>
                      <a:pt x="439" y="178"/>
                      <a:pt x="448" y="177"/>
                    </a:cubicBezTo>
                    <a:cubicBezTo>
                      <a:pt x="451" y="178"/>
                      <a:pt x="456" y="181"/>
                      <a:pt x="457" y="175"/>
                    </a:cubicBezTo>
                    <a:cubicBezTo>
                      <a:pt x="458" y="172"/>
                      <a:pt x="459" y="169"/>
                      <a:pt x="463" y="168"/>
                    </a:cubicBezTo>
                    <a:cubicBezTo>
                      <a:pt x="468" y="169"/>
                      <a:pt x="469" y="175"/>
                      <a:pt x="471" y="178"/>
                    </a:cubicBezTo>
                    <a:cubicBezTo>
                      <a:pt x="484" y="175"/>
                      <a:pt x="498" y="178"/>
                      <a:pt x="506" y="188"/>
                    </a:cubicBezTo>
                    <a:cubicBezTo>
                      <a:pt x="510" y="195"/>
                      <a:pt x="516" y="201"/>
                      <a:pt x="515" y="209"/>
                    </a:cubicBezTo>
                    <a:cubicBezTo>
                      <a:pt x="512" y="217"/>
                      <a:pt x="510" y="225"/>
                      <a:pt x="502" y="228"/>
                    </a:cubicBezTo>
                    <a:cubicBezTo>
                      <a:pt x="496" y="231"/>
                      <a:pt x="489" y="231"/>
                      <a:pt x="484" y="227"/>
                    </a:cubicBezTo>
                    <a:cubicBezTo>
                      <a:pt x="480" y="222"/>
                      <a:pt x="475" y="214"/>
                      <a:pt x="478" y="207"/>
                    </a:cubicBezTo>
                    <a:cubicBezTo>
                      <a:pt x="474" y="206"/>
                      <a:pt x="471" y="210"/>
                      <a:pt x="468" y="213"/>
                    </a:cubicBezTo>
                    <a:cubicBezTo>
                      <a:pt x="466" y="222"/>
                      <a:pt x="464" y="231"/>
                      <a:pt x="457" y="237"/>
                    </a:cubicBezTo>
                    <a:cubicBezTo>
                      <a:pt x="462" y="241"/>
                      <a:pt x="467" y="244"/>
                      <a:pt x="467" y="250"/>
                    </a:cubicBezTo>
                    <a:cubicBezTo>
                      <a:pt x="467" y="256"/>
                      <a:pt x="461" y="262"/>
                      <a:pt x="468" y="267"/>
                    </a:cubicBezTo>
                    <a:cubicBezTo>
                      <a:pt x="467" y="273"/>
                      <a:pt x="468" y="278"/>
                      <a:pt x="468" y="283"/>
                    </a:cubicBezTo>
                    <a:cubicBezTo>
                      <a:pt x="468" y="284"/>
                      <a:pt x="468" y="284"/>
                      <a:pt x="468" y="284"/>
                    </a:cubicBezTo>
                    <a:cubicBezTo>
                      <a:pt x="464" y="282"/>
                      <a:pt x="463" y="276"/>
                      <a:pt x="459" y="274"/>
                    </a:cubicBezTo>
                    <a:cubicBezTo>
                      <a:pt x="443" y="267"/>
                      <a:pt x="424" y="275"/>
                      <a:pt x="409" y="265"/>
                    </a:cubicBezTo>
                    <a:cubicBezTo>
                      <a:pt x="396" y="256"/>
                      <a:pt x="396" y="256"/>
                      <a:pt x="396" y="256"/>
                    </a:cubicBezTo>
                    <a:cubicBezTo>
                      <a:pt x="394" y="262"/>
                      <a:pt x="393" y="269"/>
                      <a:pt x="391" y="275"/>
                    </a:cubicBezTo>
                    <a:cubicBezTo>
                      <a:pt x="385" y="288"/>
                      <a:pt x="374" y="297"/>
                      <a:pt x="362" y="302"/>
                    </a:cubicBezTo>
                    <a:cubicBezTo>
                      <a:pt x="368" y="306"/>
                      <a:pt x="367" y="313"/>
                      <a:pt x="369" y="319"/>
                    </a:cubicBezTo>
                    <a:cubicBezTo>
                      <a:pt x="366" y="325"/>
                      <a:pt x="364" y="331"/>
                      <a:pt x="358" y="332"/>
                    </a:cubicBezTo>
                    <a:cubicBezTo>
                      <a:pt x="350" y="334"/>
                      <a:pt x="343" y="329"/>
                      <a:pt x="336" y="326"/>
                    </a:cubicBezTo>
                    <a:cubicBezTo>
                      <a:pt x="331" y="318"/>
                      <a:pt x="326" y="308"/>
                      <a:pt x="329" y="298"/>
                    </a:cubicBezTo>
                    <a:cubicBezTo>
                      <a:pt x="331" y="291"/>
                      <a:pt x="320" y="293"/>
                      <a:pt x="316" y="290"/>
                    </a:cubicBezTo>
                    <a:cubicBezTo>
                      <a:pt x="299" y="284"/>
                      <a:pt x="293" y="268"/>
                      <a:pt x="290" y="253"/>
                    </a:cubicBezTo>
                    <a:cubicBezTo>
                      <a:pt x="273" y="244"/>
                      <a:pt x="269" y="225"/>
                      <a:pt x="271" y="209"/>
                    </a:cubicBezTo>
                    <a:cubicBezTo>
                      <a:pt x="271" y="208"/>
                      <a:pt x="271" y="206"/>
                      <a:pt x="271" y="205"/>
                    </a:cubicBezTo>
                    <a:cubicBezTo>
                      <a:pt x="267" y="204"/>
                      <a:pt x="263" y="207"/>
                      <a:pt x="258" y="208"/>
                    </a:cubicBezTo>
                    <a:cubicBezTo>
                      <a:pt x="240" y="208"/>
                      <a:pt x="220" y="209"/>
                      <a:pt x="208" y="195"/>
                    </a:cubicBezTo>
                    <a:cubicBezTo>
                      <a:pt x="187" y="186"/>
                      <a:pt x="181" y="163"/>
                      <a:pt x="171" y="146"/>
                    </a:cubicBezTo>
                    <a:cubicBezTo>
                      <a:pt x="166" y="134"/>
                      <a:pt x="168" y="119"/>
                      <a:pt x="158" y="111"/>
                    </a:cubicBezTo>
                    <a:cubicBezTo>
                      <a:pt x="157" y="108"/>
                      <a:pt x="163" y="107"/>
                      <a:pt x="161" y="103"/>
                    </a:cubicBezTo>
                    <a:cubicBezTo>
                      <a:pt x="172" y="100"/>
                      <a:pt x="181" y="106"/>
                      <a:pt x="190" y="110"/>
                    </a:cubicBezTo>
                    <a:cubicBezTo>
                      <a:pt x="195" y="105"/>
                      <a:pt x="202" y="98"/>
                      <a:pt x="197" y="91"/>
                    </a:cubicBezTo>
                    <a:cubicBezTo>
                      <a:pt x="195" y="82"/>
                      <a:pt x="191" y="74"/>
                      <a:pt x="186" y="67"/>
                    </a:cubicBezTo>
                    <a:cubicBezTo>
                      <a:pt x="180" y="65"/>
                      <a:pt x="173" y="67"/>
                      <a:pt x="170" y="61"/>
                    </a:cubicBezTo>
                    <a:cubicBezTo>
                      <a:pt x="166" y="59"/>
                      <a:pt x="164" y="52"/>
                      <a:pt x="158" y="52"/>
                    </a:cubicBezTo>
                    <a:cubicBezTo>
                      <a:pt x="157" y="51"/>
                      <a:pt x="157" y="50"/>
                      <a:pt x="157" y="49"/>
                    </a:cubicBezTo>
                    <a:cubicBezTo>
                      <a:pt x="160" y="47"/>
                      <a:pt x="163" y="45"/>
                      <a:pt x="164" y="42"/>
                    </a:cubicBezTo>
                    <a:cubicBezTo>
                      <a:pt x="164" y="38"/>
                      <a:pt x="169" y="35"/>
                      <a:pt x="171" y="31"/>
                    </a:cubicBezTo>
                    <a:cubicBezTo>
                      <a:pt x="172" y="28"/>
                      <a:pt x="165" y="26"/>
                      <a:pt x="163" y="25"/>
                    </a:cubicBezTo>
                    <a:cubicBezTo>
                      <a:pt x="162" y="25"/>
                      <a:pt x="162" y="25"/>
                      <a:pt x="162" y="25"/>
                    </a:cubicBezTo>
                    <a:cubicBezTo>
                      <a:pt x="162" y="27"/>
                      <a:pt x="166" y="28"/>
                      <a:pt x="164" y="30"/>
                    </a:cubicBezTo>
                    <a:cubicBezTo>
                      <a:pt x="156" y="32"/>
                      <a:pt x="150" y="24"/>
                      <a:pt x="142" y="25"/>
                    </a:cubicBezTo>
                    <a:cubicBezTo>
                      <a:pt x="121" y="22"/>
                      <a:pt x="96" y="22"/>
                      <a:pt x="78" y="33"/>
                    </a:cubicBezTo>
                    <a:cubicBezTo>
                      <a:pt x="72" y="34"/>
                      <a:pt x="66" y="34"/>
                      <a:pt x="61" y="33"/>
                    </a:cubicBezTo>
                    <a:cubicBezTo>
                      <a:pt x="58" y="31"/>
                      <a:pt x="55" y="28"/>
                      <a:pt x="56" y="25"/>
                    </a:cubicBezTo>
                    <a:cubicBezTo>
                      <a:pt x="59" y="23"/>
                      <a:pt x="60" y="28"/>
                      <a:pt x="63" y="28"/>
                    </a:cubicBezTo>
                    <a:cubicBezTo>
                      <a:pt x="85" y="29"/>
                      <a:pt x="100" y="14"/>
                      <a:pt x="122" y="18"/>
                    </a:cubicBezTo>
                    <a:cubicBezTo>
                      <a:pt x="134" y="18"/>
                      <a:pt x="146" y="22"/>
                      <a:pt x="157" y="23"/>
                    </a:cubicBezTo>
                    <a:cubicBezTo>
                      <a:pt x="134" y="7"/>
                      <a:pt x="101" y="13"/>
                      <a:pt x="75" y="22"/>
                    </a:cubicBezTo>
                    <a:cubicBezTo>
                      <a:pt x="65" y="27"/>
                      <a:pt x="67" y="11"/>
                      <a:pt x="58" y="13"/>
                    </a:cubicBezTo>
                    <a:cubicBezTo>
                      <a:pt x="53" y="13"/>
                      <a:pt x="46" y="15"/>
                      <a:pt x="44" y="21"/>
                    </a:cubicBezTo>
                    <a:cubicBezTo>
                      <a:pt x="43" y="24"/>
                      <a:pt x="42" y="29"/>
                      <a:pt x="45" y="32"/>
                    </a:cubicBezTo>
                    <a:cubicBezTo>
                      <a:pt x="50" y="37"/>
                      <a:pt x="57" y="45"/>
                      <a:pt x="66" y="44"/>
                    </a:cubicBezTo>
                    <a:cubicBezTo>
                      <a:pt x="83" y="41"/>
                      <a:pt x="97" y="38"/>
                      <a:pt x="112" y="32"/>
                    </a:cubicBezTo>
                    <a:cubicBezTo>
                      <a:pt x="128" y="29"/>
                      <a:pt x="146" y="28"/>
                      <a:pt x="160" y="36"/>
                    </a:cubicBezTo>
                    <a:cubicBezTo>
                      <a:pt x="161" y="37"/>
                      <a:pt x="163" y="38"/>
                      <a:pt x="162" y="40"/>
                    </a:cubicBezTo>
                    <a:cubicBezTo>
                      <a:pt x="160" y="41"/>
                      <a:pt x="160" y="41"/>
                      <a:pt x="160" y="41"/>
                    </a:cubicBezTo>
                    <a:cubicBezTo>
                      <a:pt x="145" y="34"/>
                      <a:pt x="126" y="33"/>
                      <a:pt x="110" y="38"/>
                    </a:cubicBezTo>
                    <a:cubicBezTo>
                      <a:pt x="101" y="39"/>
                      <a:pt x="97" y="46"/>
                      <a:pt x="94" y="54"/>
                    </a:cubicBezTo>
                    <a:cubicBezTo>
                      <a:pt x="90" y="59"/>
                      <a:pt x="95" y="65"/>
                      <a:pt x="96" y="71"/>
                    </a:cubicBezTo>
                    <a:cubicBezTo>
                      <a:pt x="100" y="76"/>
                      <a:pt x="106" y="78"/>
                      <a:pt x="112" y="78"/>
                    </a:cubicBezTo>
                    <a:cubicBezTo>
                      <a:pt x="115" y="78"/>
                      <a:pt x="119" y="75"/>
                      <a:pt x="119" y="71"/>
                    </a:cubicBezTo>
                    <a:cubicBezTo>
                      <a:pt x="120" y="68"/>
                      <a:pt x="117" y="66"/>
                      <a:pt x="114" y="65"/>
                    </a:cubicBezTo>
                    <a:cubicBezTo>
                      <a:pt x="113" y="64"/>
                      <a:pt x="109" y="66"/>
                      <a:pt x="109" y="63"/>
                    </a:cubicBezTo>
                    <a:cubicBezTo>
                      <a:pt x="111" y="60"/>
                      <a:pt x="115" y="59"/>
                      <a:pt x="119" y="60"/>
                    </a:cubicBezTo>
                    <a:cubicBezTo>
                      <a:pt x="122" y="61"/>
                      <a:pt x="122" y="66"/>
                      <a:pt x="125" y="66"/>
                    </a:cubicBezTo>
                    <a:cubicBezTo>
                      <a:pt x="133" y="62"/>
                      <a:pt x="139" y="68"/>
                      <a:pt x="146" y="71"/>
                    </a:cubicBezTo>
                    <a:cubicBezTo>
                      <a:pt x="159" y="86"/>
                      <a:pt x="152" y="108"/>
                      <a:pt x="145" y="124"/>
                    </a:cubicBezTo>
                    <a:cubicBezTo>
                      <a:pt x="139" y="141"/>
                      <a:pt x="119" y="141"/>
                      <a:pt x="108" y="153"/>
                    </a:cubicBezTo>
                    <a:cubicBezTo>
                      <a:pt x="121" y="173"/>
                      <a:pt x="149" y="164"/>
                      <a:pt x="168" y="172"/>
                    </a:cubicBezTo>
                    <a:cubicBezTo>
                      <a:pt x="196" y="185"/>
                      <a:pt x="210" y="212"/>
                      <a:pt x="212" y="242"/>
                    </a:cubicBezTo>
                    <a:cubicBezTo>
                      <a:pt x="213" y="244"/>
                      <a:pt x="216" y="243"/>
                      <a:pt x="216" y="246"/>
                    </a:cubicBezTo>
                    <a:cubicBezTo>
                      <a:pt x="215" y="249"/>
                      <a:pt x="210" y="244"/>
                      <a:pt x="210" y="249"/>
                    </a:cubicBezTo>
                    <a:cubicBezTo>
                      <a:pt x="211" y="254"/>
                      <a:pt x="204" y="264"/>
                      <a:pt x="214" y="264"/>
                    </a:cubicBezTo>
                    <a:cubicBezTo>
                      <a:pt x="228" y="260"/>
                      <a:pt x="244" y="262"/>
                      <a:pt x="255" y="272"/>
                    </a:cubicBezTo>
                    <a:cubicBezTo>
                      <a:pt x="269" y="269"/>
                      <a:pt x="283" y="271"/>
                      <a:pt x="291" y="282"/>
                    </a:cubicBezTo>
                    <a:cubicBezTo>
                      <a:pt x="298" y="291"/>
                      <a:pt x="302" y="302"/>
                      <a:pt x="304" y="315"/>
                    </a:cubicBezTo>
                    <a:cubicBezTo>
                      <a:pt x="315" y="317"/>
                      <a:pt x="329" y="315"/>
                      <a:pt x="335" y="327"/>
                    </a:cubicBezTo>
                    <a:cubicBezTo>
                      <a:pt x="341" y="336"/>
                      <a:pt x="341" y="347"/>
                      <a:pt x="337" y="356"/>
                    </a:cubicBezTo>
                    <a:cubicBezTo>
                      <a:pt x="330" y="365"/>
                      <a:pt x="317" y="360"/>
                      <a:pt x="308" y="358"/>
                    </a:cubicBezTo>
                    <a:cubicBezTo>
                      <a:pt x="298" y="373"/>
                      <a:pt x="285" y="388"/>
                      <a:pt x="268" y="396"/>
                    </a:cubicBezTo>
                    <a:cubicBezTo>
                      <a:pt x="270" y="399"/>
                      <a:pt x="272" y="406"/>
                      <a:pt x="277" y="406"/>
                    </a:cubicBezTo>
                    <a:cubicBezTo>
                      <a:pt x="274" y="407"/>
                      <a:pt x="276" y="409"/>
                      <a:pt x="276" y="410"/>
                    </a:cubicBezTo>
                    <a:cubicBezTo>
                      <a:pt x="283" y="421"/>
                      <a:pt x="283" y="436"/>
                      <a:pt x="291" y="446"/>
                    </a:cubicBezTo>
                    <a:cubicBezTo>
                      <a:pt x="290" y="451"/>
                      <a:pt x="292" y="456"/>
                      <a:pt x="285" y="456"/>
                    </a:cubicBezTo>
                    <a:cubicBezTo>
                      <a:pt x="276" y="461"/>
                      <a:pt x="270" y="451"/>
                      <a:pt x="263" y="448"/>
                    </a:cubicBezTo>
                    <a:cubicBezTo>
                      <a:pt x="256" y="449"/>
                      <a:pt x="250" y="444"/>
                      <a:pt x="245" y="441"/>
                    </a:cubicBezTo>
                    <a:cubicBezTo>
                      <a:pt x="242" y="452"/>
                      <a:pt x="232" y="461"/>
                      <a:pt x="221" y="462"/>
                    </a:cubicBezTo>
                    <a:cubicBezTo>
                      <a:pt x="216" y="459"/>
                      <a:pt x="210" y="458"/>
                      <a:pt x="205" y="457"/>
                    </a:cubicBezTo>
                    <a:cubicBezTo>
                      <a:pt x="202" y="460"/>
                      <a:pt x="198" y="463"/>
                      <a:pt x="198" y="467"/>
                    </a:cubicBezTo>
                    <a:cubicBezTo>
                      <a:pt x="204" y="471"/>
                      <a:pt x="195" y="476"/>
                      <a:pt x="202" y="479"/>
                    </a:cubicBezTo>
                    <a:cubicBezTo>
                      <a:pt x="201" y="480"/>
                      <a:pt x="200" y="478"/>
                      <a:pt x="199" y="480"/>
                    </a:cubicBezTo>
                    <a:cubicBezTo>
                      <a:pt x="199" y="488"/>
                      <a:pt x="206" y="493"/>
                      <a:pt x="211" y="497"/>
                    </a:cubicBezTo>
                    <a:cubicBezTo>
                      <a:pt x="216" y="499"/>
                      <a:pt x="221" y="503"/>
                      <a:pt x="227" y="499"/>
                    </a:cubicBezTo>
                    <a:cubicBezTo>
                      <a:pt x="231" y="496"/>
                      <a:pt x="235" y="492"/>
                      <a:pt x="235" y="486"/>
                    </a:cubicBezTo>
                    <a:cubicBezTo>
                      <a:pt x="234" y="482"/>
                      <a:pt x="233" y="479"/>
                      <a:pt x="230" y="476"/>
                    </a:cubicBezTo>
                    <a:cubicBezTo>
                      <a:pt x="225" y="475"/>
                      <a:pt x="220" y="477"/>
                      <a:pt x="218" y="481"/>
                    </a:cubicBezTo>
                    <a:cubicBezTo>
                      <a:pt x="216" y="483"/>
                      <a:pt x="217" y="485"/>
                      <a:pt x="215" y="486"/>
                    </a:cubicBezTo>
                    <a:cubicBezTo>
                      <a:pt x="214" y="485"/>
                      <a:pt x="211" y="486"/>
                      <a:pt x="212" y="483"/>
                    </a:cubicBezTo>
                    <a:cubicBezTo>
                      <a:pt x="212" y="478"/>
                      <a:pt x="218" y="474"/>
                      <a:pt x="223" y="471"/>
                    </a:cubicBezTo>
                    <a:cubicBezTo>
                      <a:pt x="229" y="467"/>
                      <a:pt x="235" y="473"/>
                      <a:pt x="237" y="478"/>
                    </a:cubicBezTo>
                    <a:cubicBezTo>
                      <a:pt x="241" y="486"/>
                      <a:pt x="238" y="495"/>
                      <a:pt x="233" y="502"/>
                    </a:cubicBezTo>
                    <a:cubicBezTo>
                      <a:pt x="230" y="505"/>
                      <a:pt x="226" y="507"/>
                      <a:pt x="221" y="506"/>
                    </a:cubicBezTo>
                    <a:cubicBezTo>
                      <a:pt x="211" y="505"/>
                      <a:pt x="202" y="499"/>
                      <a:pt x="198" y="490"/>
                    </a:cubicBezTo>
                    <a:cubicBezTo>
                      <a:pt x="191" y="480"/>
                      <a:pt x="198" y="462"/>
                      <a:pt x="182" y="460"/>
                    </a:cubicBezTo>
                    <a:cubicBezTo>
                      <a:pt x="180" y="459"/>
                      <a:pt x="181" y="457"/>
                      <a:pt x="182" y="456"/>
                    </a:cubicBezTo>
                    <a:cubicBezTo>
                      <a:pt x="196" y="442"/>
                      <a:pt x="196" y="442"/>
                      <a:pt x="196" y="442"/>
                    </a:cubicBezTo>
                    <a:cubicBezTo>
                      <a:pt x="196" y="430"/>
                      <a:pt x="196" y="430"/>
                      <a:pt x="196" y="430"/>
                    </a:cubicBezTo>
                    <a:cubicBezTo>
                      <a:pt x="196" y="422"/>
                      <a:pt x="204" y="418"/>
                      <a:pt x="208" y="412"/>
                    </a:cubicBezTo>
                    <a:cubicBezTo>
                      <a:pt x="211" y="410"/>
                      <a:pt x="216" y="411"/>
                      <a:pt x="216" y="406"/>
                    </a:cubicBezTo>
                    <a:cubicBezTo>
                      <a:pt x="213" y="400"/>
                      <a:pt x="213" y="392"/>
                      <a:pt x="206" y="389"/>
                    </a:cubicBezTo>
                    <a:cubicBezTo>
                      <a:pt x="200" y="392"/>
                      <a:pt x="197" y="400"/>
                      <a:pt x="192" y="404"/>
                    </a:cubicBezTo>
                    <a:cubicBezTo>
                      <a:pt x="186" y="401"/>
                      <a:pt x="194" y="396"/>
                      <a:pt x="193" y="391"/>
                    </a:cubicBezTo>
                    <a:cubicBezTo>
                      <a:pt x="195" y="383"/>
                      <a:pt x="186" y="379"/>
                      <a:pt x="184" y="372"/>
                    </a:cubicBezTo>
                    <a:cubicBezTo>
                      <a:pt x="179" y="366"/>
                      <a:pt x="176" y="358"/>
                      <a:pt x="175" y="351"/>
                    </a:cubicBezTo>
                    <a:cubicBezTo>
                      <a:pt x="171" y="346"/>
                      <a:pt x="164" y="354"/>
                      <a:pt x="160" y="349"/>
                    </a:cubicBezTo>
                    <a:cubicBezTo>
                      <a:pt x="160" y="345"/>
                      <a:pt x="158" y="342"/>
                      <a:pt x="156" y="340"/>
                    </a:cubicBezTo>
                    <a:cubicBezTo>
                      <a:pt x="148" y="342"/>
                      <a:pt x="151" y="353"/>
                      <a:pt x="144" y="354"/>
                    </a:cubicBezTo>
                    <a:cubicBezTo>
                      <a:pt x="139" y="349"/>
                      <a:pt x="143" y="339"/>
                      <a:pt x="139" y="334"/>
                    </a:cubicBezTo>
                    <a:cubicBezTo>
                      <a:pt x="128" y="340"/>
                      <a:pt x="121" y="352"/>
                      <a:pt x="111" y="360"/>
                    </a:cubicBezTo>
                    <a:cubicBezTo>
                      <a:pt x="113" y="364"/>
                      <a:pt x="118" y="363"/>
                      <a:pt x="121" y="365"/>
                    </a:cubicBezTo>
                    <a:cubicBezTo>
                      <a:pt x="128" y="370"/>
                      <a:pt x="136" y="378"/>
                      <a:pt x="137" y="388"/>
                    </a:cubicBezTo>
                    <a:cubicBezTo>
                      <a:pt x="152" y="393"/>
                      <a:pt x="166" y="408"/>
                      <a:pt x="171" y="424"/>
                    </a:cubicBezTo>
                    <a:cubicBezTo>
                      <a:pt x="175" y="440"/>
                      <a:pt x="166" y="454"/>
                      <a:pt x="155" y="465"/>
                    </a:cubicBezTo>
                    <a:cubicBezTo>
                      <a:pt x="159" y="471"/>
                      <a:pt x="174" y="475"/>
                      <a:pt x="167" y="485"/>
                    </a:cubicBezTo>
                    <a:cubicBezTo>
                      <a:pt x="162" y="488"/>
                      <a:pt x="156" y="488"/>
                      <a:pt x="152" y="492"/>
                    </a:cubicBezTo>
                    <a:cubicBezTo>
                      <a:pt x="163" y="511"/>
                      <a:pt x="160" y="534"/>
                      <a:pt x="164" y="556"/>
                    </a:cubicBezTo>
                    <a:cubicBezTo>
                      <a:pt x="164" y="561"/>
                      <a:pt x="174" y="566"/>
                      <a:pt x="168" y="570"/>
                    </a:cubicBezTo>
                    <a:cubicBezTo>
                      <a:pt x="161" y="572"/>
                      <a:pt x="155" y="567"/>
                      <a:pt x="148" y="567"/>
                    </a:cubicBezTo>
                    <a:cubicBezTo>
                      <a:pt x="145" y="571"/>
                      <a:pt x="145" y="577"/>
                      <a:pt x="142" y="582"/>
                    </a:cubicBezTo>
                    <a:cubicBezTo>
                      <a:pt x="137" y="591"/>
                      <a:pt x="127" y="598"/>
                      <a:pt x="117" y="601"/>
                    </a:cubicBezTo>
                    <a:cubicBezTo>
                      <a:pt x="123" y="601"/>
                      <a:pt x="127" y="611"/>
                      <a:pt x="134" y="608"/>
                    </a:cubicBezTo>
                    <a:cubicBezTo>
                      <a:pt x="136" y="607"/>
                      <a:pt x="140" y="608"/>
                      <a:pt x="142" y="609"/>
                    </a:cubicBezTo>
                    <a:cubicBezTo>
                      <a:pt x="154" y="615"/>
                      <a:pt x="157" y="629"/>
                      <a:pt x="160" y="640"/>
                    </a:cubicBezTo>
                    <a:cubicBezTo>
                      <a:pt x="160" y="656"/>
                      <a:pt x="153" y="670"/>
                      <a:pt x="142" y="681"/>
                    </a:cubicBezTo>
                    <a:cubicBezTo>
                      <a:pt x="142" y="688"/>
                      <a:pt x="153" y="686"/>
                      <a:pt x="150" y="695"/>
                    </a:cubicBezTo>
                    <a:cubicBezTo>
                      <a:pt x="147" y="699"/>
                      <a:pt x="143" y="701"/>
                      <a:pt x="138" y="702"/>
                    </a:cubicBezTo>
                    <a:cubicBezTo>
                      <a:pt x="136" y="706"/>
                      <a:pt x="140" y="710"/>
                      <a:pt x="140" y="715"/>
                    </a:cubicBezTo>
                    <a:cubicBezTo>
                      <a:pt x="143" y="729"/>
                      <a:pt x="134" y="744"/>
                      <a:pt x="142" y="756"/>
                    </a:cubicBezTo>
                    <a:cubicBezTo>
                      <a:pt x="142" y="759"/>
                      <a:pt x="141" y="761"/>
                      <a:pt x="140" y="764"/>
                    </a:cubicBezTo>
                    <a:cubicBezTo>
                      <a:pt x="135" y="767"/>
                      <a:pt x="130" y="757"/>
                      <a:pt x="127" y="763"/>
                    </a:cubicBezTo>
                    <a:cubicBezTo>
                      <a:pt x="121" y="773"/>
                      <a:pt x="109" y="782"/>
                      <a:pt x="100" y="790"/>
                    </a:cubicBezTo>
                    <a:cubicBezTo>
                      <a:pt x="107" y="794"/>
                      <a:pt x="109" y="802"/>
                      <a:pt x="111" y="808"/>
                    </a:cubicBezTo>
                    <a:cubicBezTo>
                      <a:pt x="109" y="815"/>
                      <a:pt x="105" y="824"/>
                      <a:pt x="97" y="826"/>
                    </a:cubicBezTo>
                    <a:cubicBezTo>
                      <a:pt x="91" y="828"/>
                      <a:pt x="84" y="830"/>
                      <a:pt x="78" y="828"/>
                    </a:cubicBezTo>
                    <a:cubicBezTo>
                      <a:pt x="68" y="823"/>
                      <a:pt x="60" y="812"/>
                      <a:pt x="61" y="800"/>
                    </a:cubicBezTo>
                    <a:cubicBezTo>
                      <a:pt x="59" y="796"/>
                      <a:pt x="64" y="792"/>
                      <a:pt x="63" y="787"/>
                    </a:cubicBezTo>
                    <a:cubicBezTo>
                      <a:pt x="62" y="783"/>
                      <a:pt x="56" y="784"/>
                      <a:pt x="53" y="782"/>
                    </a:cubicBezTo>
                    <a:cubicBezTo>
                      <a:pt x="48" y="781"/>
                      <a:pt x="51" y="778"/>
                      <a:pt x="52" y="775"/>
                    </a:cubicBezTo>
                    <a:cubicBezTo>
                      <a:pt x="57" y="770"/>
                      <a:pt x="57" y="770"/>
                      <a:pt x="57" y="770"/>
                    </a:cubicBezTo>
                    <a:cubicBezTo>
                      <a:pt x="49" y="762"/>
                      <a:pt x="43" y="754"/>
                      <a:pt x="43" y="742"/>
                    </a:cubicBezTo>
                    <a:cubicBezTo>
                      <a:pt x="43" y="738"/>
                      <a:pt x="48" y="735"/>
                      <a:pt x="47" y="731"/>
                    </a:cubicBezTo>
                    <a:cubicBezTo>
                      <a:pt x="52" y="724"/>
                      <a:pt x="58" y="717"/>
                      <a:pt x="66" y="715"/>
                    </a:cubicBezTo>
                    <a:cubicBezTo>
                      <a:pt x="74" y="714"/>
                      <a:pt x="82" y="717"/>
                      <a:pt x="87" y="724"/>
                    </a:cubicBezTo>
                    <a:cubicBezTo>
                      <a:pt x="89" y="728"/>
                      <a:pt x="89" y="734"/>
                      <a:pt x="87" y="738"/>
                    </a:cubicBezTo>
                    <a:cubicBezTo>
                      <a:pt x="84" y="742"/>
                      <a:pt x="79" y="744"/>
                      <a:pt x="73" y="743"/>
                    </a:cubicBezTo>
                    <a:cubicBezTo>
                      <a:pt x="73" y="744"/>
                      <a:pt x="73" y="746"/>
                      <a:pt x="74" y="746"/>
                    </a:cubicBezTo>
                    <a:cubicBezTo>
                      <a:pt x="79" y="746"/>
                      <a:pt x="84" y="748"/>
                      <a:pt x="88" y="744"/>
                    </a:cubicBezTo>
                    <a:cubicBezTo>
                      <a:pt x="94" y="738"/>
                      <a:pt x="94" y="727"/>
                      <a:pt x="92" y="720"/>
                    </a:cubicBezTo>
                    <a:cubicBezTo>
                      <a:pt x="87" y="710"/>
                      <a:pt x="82" y="700"/>
                      <a:pt x="71" y="696"/>
                    </a:cubicBezTo>
                    <a:cubicBezTo>
                      <a:pt x="62" y="691"/>
                      <a:pt x="54" y="712"/>
                      <a:pt x="46" y="699"/>
                    </a:cubicBezTo>
                    <a:cubicBezTo>
                      <a:pt x="44" y="686"/>
                      <a:pt x="38" y="675"/>
                      <a:pt x="34" y="663"/>
                    </a:cubicBezTo>
                    <a:cubicBezTo>
                      <a:pt x="32" y="646"/>
                      <a:pt x="32" y="624"/>
                      <a:pt x="43" y="610"/>
                    </a:cubicBezTo>
                    <a:cubicBezTo>
                      <a:pt x="35" y="600"/>
                      <a:pt x="42" y="589"/>
                      <a:pt x="46" y="580"/>
                    </a:cubicBezTo>
                    <a:cubicBezTo>
                      <a:pt x="37" y="574"/>
                      <a:pt x="32" y="564"/>
                      <a:pt x="31" y="553"/>
                    </a:cubicBezTo>
                    <a:cubicBezTo>
                      <a:pt x="30" y="542"/>
                      <a:pt x="33" y="529"/>
                      <a:pt x="44" y="524"/>
                    </a:cubicBezTo>
                    <a:cubicBezTo>
                      <a:pt x="48" y="522"/>
                      <a:pt x="55" y="524"/>
                      <a:pt x="56" y="518"/>
                    </a:cubicBezTo>
                    <a:cubicBezTo>
                      <a:pt x="56" y="508"/>
                      <a:pt x="63" y="500"/>
                      <a:pt x="69" y="493"/>
                    </a:cubicBezTo>
                    <a:cubicBezTo>
                      <a:pt x="63" y="486"/>
                      <a:pt x="56" y="480"/>
                      <a:pt x="52" y="472"/>
                    </a:cubicBezTo>
                    <a:cubicBezTo>
                      <a:pt x="49" y="475"/>
                      <a:pt x="49" y="479"/>
                      <a:pt x="46" y="482"/>
                    </a:cubicBezTo>
                    <a:cubicBezTo>
                      <a:pt x="45" y="486"/>
                      <a:pt x="42" y="488"/>
                      <a:pt x="38" y="491"/>
                    </a:cubicBezTo>
                    <a:cubicBezTo>
                      <a:pt x="34" y="492"/>
                      <a:pt x="34" y="486"/>
                      <a:pt x="32" y="484"/>
                    </a:cubicBezTo>
                    <a:cubicBezTo>
                      <a:pt x="36" y="479"/>
                      <a:pt x="32" y="473"/>
                      <a:pt x="32" y="468"/>
                    </a:cubicBezTo>
                    <a:cubicBezTo>
                      <a:pt x="23" y="454"/>
                      <a:pt x="13" y="440"/>
                      <a:pt x="14" y="422"/>
                    </a:cubicBezTo>
                    <a:cubicBezTo>
                      <a:pt x="14" y="410"/>
                      <a:pt x="20" y="401"/>
                      <a:pt x="25" y="392"/>
                    </a:cubicBezTo>
                    <a:cubicBezTo>
                      <a:pt x="20" y="375"/>
                      <a:pt x="26" y="356"/>
                      <a:pt x="38" y="343"/>
                    </a:cubicBezTo>
                    <a:cubicBezTo>
                      <a:pt x="50" y="331"/>
                      <a:pt x="64" y="321"/>
                      <a:pt x="79" y="315"/>
                    </a:cubicBezTo>
                    <a:cubicBezTo>
                      <a:pt x="102" y="307"/>
                      <a:pt x="127" y="302"/>
                      <a:pt x="144" y="284"/>
                    </a:cubicBezTo>
                    <a:cubicBezTo>
                      <a:pt x="142" y="280"/>
                      <a:pt x="136" y="283"/>
                      <a:pt x="134" y="279"/>
                    </a:cubicBezTo>
                    <a:cubicBezTo>
                      <a:pt x="127" y="280"/>
                      <a:pt x="122" y="267"/>
                      <a:pt x="114" y="274"/>
                    </a:cubicBezTo>
                    <a:cubicBezTo>
                      <a:pt x="104" y="277"/>
                      <a:pt x="95" y="271"/>
                      <a:pt x="90" y="264"/>
                    </a:cubicBezTo>
                    <a:cubicBezTo>
                      <a:pt x="89" y="261"/>
                      <a:pt x="86" y="260"/>
                      <a:pt x="84" y="259"/>
                    </a:cubicBezTo>
                    <a:cubicBezTo>
                      <a:pt x="80" y="263"/>
                      <a:pt x="81" y="272"/>
                      <a:pt x="74" y="271"/>
                    </a:cubicBezTo>
                    <a:cubicBezTo>
                      <a:pt x="73" y="269"/>
                      <a:pt x="72" y="268"/>
                      <a:pt x="71" y="267"/>
                    </a:cubicBezTo>
                    <a:cubicBezTo>
                      <a:pt x="64" y="276"/>
                      <a:pt x="55" y="285"/>
                      <a:pt x="42" y="282"/>
                    </a:cubicBezTo>
                    <a:cubicBezTo>
                      <a:pt x="33" y="282"/>
                      <a:pt x="30" y="273"/>
                      <a:pt x="26" y="268"/>
                    </a:cubicBezTo>
                    <a:cubicBezTo>
                      <a:pt x="24" y="260"/>
                      <a:pt x="21" y="250"/>
                      <a:pt x="27" y="244"/>
                    </a:cubicBezTo>
                    <a:cubicBezTo>
                      <a:pt x="29" y="242"/>
                      <a:pt x="33" y="238"/>
                      <a:pt x="37" y="238"/>
                    </a:cubicBezTo>
                    <a:cubicBezTo>
                      <a:pt x="41" y="238"/>
                      <a:pt x="48" y="238"/>
                      <a:pt x="49" y="244"/>
                    </a:cubicBezTo>
                    <a:cubicBezTo>
                      <a:pt x="50" y="245"/>
                      <a:pt x="50" y="250"/>
                      <a:pt x="53" y="249"/>
                    </a:cubicBezTo>
                    <a:cubicBezTo>
                      <a:pt x="56" y="243"/>
                      <a:pt x="58" y="237"/>
                      <a:pt x="58" y="231"/>
                    </a:cubicBezTo>
                    <a:cubicBezTo>
                      <a:pt x="51" y="229"/>
                      <a:pt x="46" y="223"/>
                      <a:pt x="42" y="219"/>
                    </a:cubicBezTo>
                    <a:cubicBezTo>
                      <a:pt x="43" y="214"/>
                      <a:pt x="46" y="211"/>
                      <a:pt x="48" y="206"/>
                    </a:cubicBezTo>
                    <a:cubicBezTo>
                      <a:pt x="38" y="195"/>
                      <a:pt x="23" y="186"/>
                      <a:pt x="6" y="189"/>
                    </a:cubicBezTo>
                    <a:cubicBezTo>
                      <a:pt x="0" y="187"/>
                      <a:pt x="6" y="182"/>
                      <a:pt x="6" y="179"/>
                    </a:cubicBezTo>
                    <a:cubicBezTo>
                      <a:pt x="8" y="176"/>
                      <a:pt x="12" y="175"/>
                      <a:pt x="13" y="171"/>
                    </a:cubicBezTo>
                    <a:cubicBezTo>
                      <a:pt x="7" y="155"/>
                      <a:pt x="5" y="137"/>
                      <a:pt x="2" y="121"/>
                    </a:cubicBezTo>
                    <a:cubicBezTo>
                      <a:pt x="4" y="103"/>
                      <a:pt x="4" y="85"/>
                      <a:pt x="9" y="68"/>
                    </a:cubicBezTo>
                    <a:cubicBezTo>
                      <a:pt x="6" y="62"/>
                      <a:pt x="7" y="54"/>
                      <a:pt x="9" y="48"/>
                    </a:cubicBezTo>
                    <a:cubicBezTo>
                      <a:pt x="15" y="41"/>
                      <a:pt x="23" y="33"/>
                      <a:pt x="32" y="35"/>
                    </a:cubicBezTo>
                    <a:cubicBezTo>
                      <a:pt x="36" y="38"/>
                      <a:pt x="41" y="40"/>
                      <a:pt x="44" y="44"/>
                    </a:cubicBezTo>
                    <a:cubicBezTo>
                      <a:pt x="51" y="62"/>
                      <a:pt x="38" y="77"/>
                      <a:pt x="36" y="94"/>
                    </a:cubicBezTo>
                    <a:cubicBezTo>
                      <a:pt x="40" y="93"/>
                      <a:pt x="44" y="88"/>
                      <a:pt x="48" y="87"/>
                    </a:cubicBezTo>
                    <a:cubicBezTo>
                      <a:pt x="54" y="84"/>
                      <a:pt x="66" y="82"/>
                      <a:pt x="72" y="87"/>
                    </a:cubicBezTo>
                    <a:cubicBezTo>
                      <a:pt x="76" y="88"/>
                      <a:pt x="76" y="94"/>
                      <a:pt x="79" y="93"/>
                    </a:cubicBezTo>
                    <a:cubicBezTo>
                      <a:pt x="84" y="87"/>
                      <a:pt x="91" y="85"/>
                      <a:pt x="96" y="79"/>
                    </a:cubicBezTo>
                    <a:cubicBezTo>
                      <a:pt x="95" y="74"/>
                      <a:pt x="92" y="71"/>
                      <a:pt x="89" y="67"/>
                    </a:cubicBezTo>
                    <a:cubicBezTo>
                      <a:pt x="87" y="59"/>
                      <a:pt x="90" y="53"/>
                      <a:pt x="92" y="46"/>
                    </a:cubicBezTo>
                    <a:cubicBezTo>
                      <a:pt x="88" y="42"/>
                      <a:pt x="82" y="49"/>
                      <a:pt x="76" y="48"/>
                    </a:cubicBezTo>
                    <a:cubicBezTo>
                      <a:pt x="67" y="48"/>
                      <a:pt x="55" y="51"/>
                      <a:pt x="48" y="42"/>
                    </a:cubicBezTo>
                    <a:cubicBezTo>
                      <a:pt x="39" y="32"/>
                      <a:pt x="39" y="32"/>
                      <a:pt x="39" y="32"/>
                    </a:cubicBezTo>
                    <a:cubicBezTo>
                      <a:pt x="37" y="24"/>
                      <a:pt x="40" y="18"/>
                      <a:pt x="45" y="12"/>
                    </a:cubicBezTo>
                    <a:cubicBezTo>
                      <a:pt x="50" y="7"/>
                      <a:pt x="59" y="7"/>
                      <a:pt x="66" y="9"/>
                    </a:cubicBezTo>
                    <a:cubicBezTo>
                      <a:pt x="68" y="13"/>
                      <a:pt x="68" y="13"/>
                      <a:pt x="68" y="13"/>
                    </a:cubicBezTo>
                    <a:close/>
                    <a:moveTo>
                      <a:pt x="184" y="13"/>
                    </a:moveTo>
                    <a:cubicBezTo>
                      <a:pt x="188" y="23"/>
                      <a:pt x="195" y="31"/>
                      <a:pt x="202" y="38"/>
                    </a:cubicBezTo>
                    <a:cubicBezTo>
                      <a:pt x="205" y="44"/>
                      <a:pt x="208" y="48"/>
                      <a:pt x="211" y="54"/>
                    </a:cubicBezTo>
                    <a:cubicBezTo>
                      <a:pt x="212" y="63"/>
                      <a:pt x="216" y="73"/>
                      <a:pt x="211" y="81"/>
                    </a:cubicBezTo>
                    <a:cubicBezTo>
                      <a:pt x="214" y="83"/>
                      <a:pt x="213" y="87"/>
                      <a:pt x="210" y="89"/>
                    </a:cubicBezTo>
                    <a:cubicBezTo>
                      <a:pt x="208" y="90"/>
                      <a:pt x="206" y="93"/>
                      <a:pt x="203" y="93"/>
                    </a:cubicBezTo>
                    <a:cubicBezTo>
                      <a:pt x="201" y="82"/>
                      <a:pt x="195" y="72"/>
                      <a:pt x="189" y="63"/>
                    </a:cubicBezTo>
                    <a:cubicBezTo>
                      <a:pt x="190" y="58"/>
                      <a:pt x="193" y="53"/>
                      <a:pt x="191" y="48"/>
                    </a:cubicBezTo>
                    <a:cubicBezTo>
                      <a:pt x="191" y="44"/>
                      <a:pt x="187" y="42"/>
                      <a:pt x="185" y="39"/>
                    </a:cubicBezTo>
                    <a:cubicBezTo>
                      <a:pt x="181" y="39"/>
                      <a:pt x="176" y="37"/>
                      <a:pt x="173" y="41"/>
                    </a:cubicBezTo>
                    <a:cubicBezTo>
                      <a:pt x="177" y="46"/>
                      <a:pt x="188" y="44"/>
                      <a:pt x="187" y="53"/>
                    </a:cubicBezTo>
                    <a:cubicBezTo>
                      <a:pt x="185" y="57"/>
                      <a:pt x="182" y="60"/>
                      <a:pt x="178" y="60"/>
                    </a:cubicBezTo>
                    <a:cubicBezTo>
                      <a:pt x="173" y="60"/>
                      <a:pt x="170" y="56"/>
                      <a:pt x="168" y="51"/>
                    </a:cubicBezTo>
                    <a:cubicBezTo>
                      <a:pt x="166" y="46"/>
                      <a:pt x="169" y="40"/>
                      <a:pt x="174" y="36"/>
                    </a:cubicBezTo>
                    <a:cubicBezTo>
                      <a:pt x="176" y="36"/>
                      <a:pt x="179" y="33"/>
                      <a:pt x="179" y="31"/>
                    </a:cubicBezTo>
                    <a:cubicBezTo>
                      <a:pt x="179" y="27"/>
                      <a:pt x="174" y="24"/>
                      <a:pt x="177" y="20"/>
                    </a:cubicBezTo>
                    <a:cubicBezTo>
                      <a:pt x="179" y="18"/>
                      <a:pt x="180" y="13"/>
                      <a:pt x="184" y="13"/>
                    </a:cubicBezTo>
                    <a:close/>
                    <a:moveTo>
                      <a:pt x="459" y="19"/>
                    </a:moveTo>
                    <a:cubicBezTo>
                      <a:pt x="466" y="24"/>
                      <a:pt x="474" y="25"/>
                      <a:pt x="481" y="27"/>
                    </a:cubicBezTo>
                    <a:cubicBezTo>
                      <a:pt x="481" y="33"/>
                      <a:pt x="472" y="33"/>
                      <a:pt x="467" y="35"/>
                    </a:cubicBezTo>
                    <a:cubicBezTo>
                      <a:pt x="464" y="35"/>
                      <a:pt x="462" y="31"/>
                      <a:pt x="459" y="35"/>
                    </a:cubicBezTo>
                    <a:cubicBezTo>
                      <a:pt x="459" y="39"/>
                      <a:pt x="454" y="39"/>
                      <a:pt x="451" y="41"/>
                    </a:cubicBezTo>
                    <a:cubicBezTo>
                      <a:pt x="446" y="42"/>
                      <a:pt x="443" y="37"/>
                      <a:pt x="439" y="35"/>
                    </a:cubicBezTo>
                    <a:cubicBezTo>
                      <a:pt x="436" y="30"/>
                      <a:pt x="448" y="27"/>
                      <a:pt x="440" y="25"/>
                    </a:cubicBezTo>
                    <a:cubicBezTo>
                      <a:pt x="435" y="25"/>
                      <a:pt x="432" y="22"/>
                      <a:pt x="427" y="21"/>
                    </a:cubicBezTo>
                    <a:cubicBezTo>
                      <a:pt x="412" y="21"/>
                      <a:pt x="396" y="22"/>
                      <a:pt x="384" y="31"/>
                    </a:cubicBezTo>
                    <a:cubicBezTo>
                      <a:pt x="381" y="32"/>
                      <a:pt x="379" y="34"/>
                      <a:pt x="376" y="31"/>
                    </a:cubicBezTo>
                    <a:cubicBezTo>
                      <a:pt x="353" y="31"/>
                      <a:pt x="342" y="52"/>
                      <a:pt x="328" y="68"/>
                    </a:cubicBezTo>
                    <a:cubicBezTo>
                      <a:pt x="315" y="87"/>
                      <a:pt x="306" y="108"/>
                      <a:pt x="300" y="130"/>
                    </a:cubicBezTo>
                    <a:cubicBezTo>
                      <a:pt x="295" y="142"/>
                      <a:pt x="286" y="157"/>
                      <a:pt x="272" y="161"/>
                    </a:cubicBezTo>
                    <a:cubicBezTo>
                      <a:pt x="276" y="159"/>
                      <a:pt x="275" y="152"/>
                      <a:pt x="280" y="153"/>
                    </a:cubicBezTo>
                    <a:cubicBezTo>
                      <a:pt x="297" y="137"/>
                      <a:pt x="301" y="113"/>
                      <a:pt x="310" y="92"/>
                    </a:cubicBezTo>
                    <a:cubicBezTo>
                      <a:pt x="316" y="75"/>
                      <a:pt x="325" y="60"/>
                      <a:pt x="336" y="47"/>
                    </a:cubicBezTo>
                    <a:cubicBezTo>
                      <a:pt x="345" y="41"/>
                      <a:pt x="350" y="33"/>
                      <a:pt x="359" y="29"/>
                    </a:cubicBezTo>
                    <a:cubicBezTo>
                      <a:pt x="369" y="25"/>
                      <a:pt x="381" y="25"/>
                      <a:pt x="392" y="25"/>
                    </a:cubicBezTo>
                    <a:cubicBezTo>
                      <a:pt x="406" y="15"/>
                      <a:pt x="424" y="10"/>
                      <a:pt x="441" y="12"/>
                    </a:cubicBezTo>
                    <a:cubicBezTo>
                      <a:pt x="459" y="19"/>
                      <a:pt x="459" y="19"/>
                      <a:pt x="459" y="19"/>
                    </a:cubicBezTo>
                    <a:close/>
                    <a:moveTo>
                      <a:pt x="160" y="25"/>
                    </a:moveTo>
                    <a:cubicBezTo>
                      <a:pt x="161" y="25"/>
                      <a:pt x="161" y="25"/>
                      <a:pt x="161" y="25"/>
                    </a:cubicBezTo>
                    <a:cubicBezTo>
                      <a:pt x="160" y="25"/>
                      <a:pt x="160" y="25"/>
                      <a:pt x="160" y="25"/>
                    </a:cubicBezTo>
                    <a:close/>
                    <a:moveTo>
                      <a:pt x="269" y="23"/>
                    </a:moveTo>
                    <a:cubicBezTo>
                      <a:pt x="274" y="29"/>
                      <a:pt x="280" y="35"/>
                      <a:pt x="278" y="43"/>
                    </a:cubicBezTo>
                    <a:cubicBezTo>
                      <a:pt x="278" y="49"/>
                      <a:pt x="276" y="55"/>
                      <a:pt x="271" y="58"/>
                    </a:cubicBezTo>
                    <a:cubicBezTo>
                      <a:pt x="264" y="66"/>
                      <a:pt x="250" y="59"/>
                      <a:pt x="245" y="69"/>
                    </a:cubicBezTo>
                    <a:cubicBezTo>
                      <a:pt x="242" y="69"/>
                      <a:pt x="240" y="72"/>
                      <a:pt x="239" y="74"/>
                    </a:cubicBezTo>
                    <a:cubicBezTo>
                      <a:pt x="232" y="76"/>
                      <a:pt x="226" y="82"/>
                      <a:pt x="218" y="81"/>
                    </a:cubicBezTo>
                    <a:cubicBezTo>
                      <a:pt x="217" y="76"/>
                      <a:pt x="221" y="71"/>
                      <a:pt x="223" y="67"/>
                    </a:cubicBezTo>
                    <a:cubicBezTo>
                      <a:pt x="229" y="65"/>
                      <a:pt x="235" y="67"/>
                      <a:pt x="239" y="64"/>
                    </a:cubicBezTo>
                    <a:cubicBezTo>
                      <a:pt x="236" y="63"/>
                      <a:pt x="233" y="65"/>
                      <a:pt x="230" y="63"/>
                    </a:cubicBezTo>
                    <a:cubicBezTo>
                      <a:pt x="237" y="53"/>
                      <a:pt x="251" y="55"/>
                      <a:pt x="262" y="52"/>
                    </a:cubicBezTo>
                    <a:cubicBezTo>
                      <a:pt x="263" y="48"/>
                      <a:pt x="267" y="45"/>
                      <a:pt x="266" y="40"/>
                    </a:cubicBezTo>
                    <a:cubicBezTo>
                      <a:pt x="260" y="36"/>
                      <a:pt x="253" y="45"/>
                      <a:pt x="247" y="40"/>
                    </a:cubicBezTo>
                    <a:cubicBezTo>
                      <a:pt x="241" y="34"/>
                      <a:pt x="247" y="28"/>
                      <a:pt x="249" y="23"/>
                    </a:cubicBezTo>
                    <a:cubicBezTo>
                      <a:pt x="255" y="19"/>
                      <a:pt x="264" y="20"/>
                      <a:pt x="269" y="23"/>
                    </a:cubicBezTo>
                    <a:close/>
                    <a:moveTo>
                      <a:pt x="580" y="26"/>
                    </a:moveTo>
                    <a:cubicBezTo>
                      <a:pt x="584" y="30"/>
                      <a:pt x="589" y="35"/>
                      <a:pt x="587" y="41"/>
                    </a:cubicBezTo>
                    <a:cubicBezTo>
                      <a:pt x="582" y="53"/>
                      <a:pt x="582" y="68"/>
                      <a:pt x="572" y="78"/>
                    </a:cubicBezTo>
                    <a:cubicBezTo>
                      <a:pt x="576" y="66"/>
                      <a:pt x="574" y="51"/>
                      <a:pt x="565" y="42"/>
                    </a:cubicBezTo>
                    <a:cubicBezTo>
                      <a:pt x="556" y="34"/>
                      <a:pt x="556" y="34"/>
                      <a:pt x="556" y="34"/>
                    </a:cubicBezTo>
                    <a:cubicBezTo>
                      <a:pt x="551" y="34"/>
                      <a:pt x="545" y="34"/>
                      <a:pt x="543" y="40"/>
                    </a:cubicBezTo>
                    <a:cubicBezTo>
                      <a:pt x="543" y="44"/>
                      <a:pt x="550" y="41"/>
                      <a:pt x="551" y="47"/>
                    </a:cubicBezTo>
                    <a:cubicBezTo>
                      <a:pt x="552" y="51"/>
                      <a:pt x="549" y="55"/>
                      <a:pt x="545" y="54"/>
                    </a:cubicBezTo>
                    <a:cubicBezTo>
                      <a:pt x="539" y="54"/>
                      <a:pt x="534" y="50"/>
                      <a:pt x="530" y="45"/>
                    </a:cubicBezTo>
                    <a:cubicBezTo>
                      <a:pt x="533" y="39"/>
                      <a:pt x="528" y="33"/>
                      <a:pt x="533" y="27"/>
                    </a:cubicBezTo>
                    <a:cubicBezTo>
                      <a:pt x="544" y="13"/>
                      <a:pt x="569" y="12"/>
                      <a:pt x="580" y="26"/>
                    </a:cubicBezTo>
                    <a:close/>
                    <a:moveTo>
                      <a:pt x="38" y="47"/>
                    </a:moveTo>
                    <a:cubicBezTo>
                      <a:pt x="44" y="60"/>
                      <a:pt x="36" y="74"/>
                      <a:pt x="31" y="86"/>
                    </a:cubicBezTo>
                    <a:cubicBezTo>
                      <a:pt x="30" y="95"/>
                      <a:pt x="28" y="102"/>
                      <a:pt x="27" y="111"/>
                    </a:cubicBezTo>
                    <a:cubicBezTo>
                      <a:pt x="25" y="128"/>
                      <a:pt x="26" y="144"/>
                      <a:pt x="33" y="159"/>
                    </a:cubicBezTo>
                    <a:cubicBezTo>
                      <a:pt x="35" y="162"/>
                      <a:pt x="39" y="165"/>
                      <a:pt x="37" y="168"/>
                    </a:cubicBezTo>
                    <a:cubicBezTo>
                      <a:pt x="19" y="166"/>
                      <a:pt x="21" y="145"/>
                      <a:pt x="17" y="132"/>
                    </a:cubicBezTo>
                    <a:cubicBezTo>
                      <a:pt x="16" y="110"/>
                      <a:pt x="18" y="88"/>
                      <a:pt x="24" y="68"/>
                    </a:cubicBezTo>
                    <a:cubicBezTo>
                      <a:pt x="27" y="66"/>
                      <a:pt x="29" y="62"/>
                      <a:pt x="28" y="58"/>
                    </a:cubicBezTo>
                    <a:cubicBezTo>
                      <a:pt x="28" y="57"/>
                      <a:pt x="27" y="56"/>
                      <a:pt x="26" y="56"/>
                    </a:cubicBezTo>
                    <a:cubicBezTo>
                      <a:pt x="24" y="58"/>
                      <a:pt x="23" y="62"/>
                      <a:pt x="20" y="63"/>
                    </a:cubicBezTo>
                    <a:cubicBezTo>
                      <a:pt x="16" y="65"/>
                      <a:pt x="15" y="61"/>
                      <a:pt x="12" y="59"/>
                    </a:cubicBezTo>
                    <a:cubicBezTo>
                      <a:pt x="11" y="51"/>
                      <a:pt x="18" y="45"/>
                      <a:pt x="24" y="41"/>
                    </a:cubicBezTo>
                    <a:cubicBezTo>
                      <a:pt x="30" y="40"/>
                      <a:pt x="35" y="42"/>
                      <a:pt x="38" y="47"/>
                    </a:cubicBezTo>
                    <a:close/>
                    <a:moveTo>
                      <a:pt x="435" y="30"/>
                    </a:moveTo>
                    <a:cubicBezTo>
                      <a:pt x="434" y="36"/>
                      <a:pt x="434" y="36"/>
                      <a:pt x="434" y="36"/>
                    </a:cubicBezTo>
                    <a:cubicBezTo>
                      <a:pt x="408" y="37"/>
                      <a:pt x="380" y="42"/>
                      <a:pt x="361" y="62"/>
                    </a:cubicBezTo>
                    <a:cubicBezTo>
                      <a:pt x="345" y="73"/>
                      <a:pt x="334" y="88"/>
                      <a:pt x="328" y="107"/>
                    </a:cubicBezTo>
                    <a:cubicBezTo>
                      <a:pt x="320" y="114"/>
                      <a:pt x="323" y="124"/>
                      <a:pt x="317" y="133"/>
                    </a:cubicBezTo>
                    <a:cubicBezTo>
                      <a:pt x="319" y="139"/>
                      <a:pt x="312" y="140"/>
                      <a:pt x="312" y="146"/>
                    </a:cubicBezTo>
                    <a:cubicBezTo>
                      <a:pt x="307" y="159"/>
                      <a:pt x="295" y="171"/>
                      <a:pt x="281" y="173"/>
                    </a:cubicBezTo>
                    <a:cubicBezTo>
                      <a:pt x="280" y="174"/>
                      <a:pt x="278" y="174"/>
                      <a:pt x="278" y="176"/>
                    </a:cubicBezTo>
                    <a:cubicBezTo>
                      <a:pt x="282" y="180"/>
                      <a:pt x="288" y="177"/>
                      <a:pt x="293" y="176"/>
                    </a:cubicBezTo>
                    <a:cubicBezTo>
                      <a:pt x="300" y="170"/>
                      <a:pt x="310" y="164"/>
                      <a:pt x="314" y="154"/>
                    </a:cubicBezTo>
                    <a:cubicBezTo>
                      <a:pt x="317" y="155"/>
                      <a:pt x="321" y="157"/>
                      <a:pt x="325" y="156"/>
                    </a:cubicBezTo>
                    <a:cubicBezTo>
                      <a:pt x="327" y="155"/>
                      <a:pt x="331" y="151"/>
                      <a:pt x="327" y="149"/>
                    </a:cubicBezTo>
                    <a:cubicBezTo>
                      <a:pt x="324" y="146"/>
                      <a:pt x="322" y="155"/>
                      <a:pt x="319" y="149"/>
                    </a:cubicBezTo>
                    <a:cubicBezTo>
                      <a:pt x="318" y="145"/>
                      <a:pt x="323" y="143"/>
                      <a:pt x="325" y="141"/>
                    </a:cubicBezTo>
                    <a:cubicBezTo>
                      <a:pt x="330" y="141"/>
                      <a:pt x="337" y="141"/>
                      <a:pt x="339" y="134"/>
                    </a:cubicBezTo>
                    <a:cubicBezTo>
                      <a:pt x="341" y="131"/>
                      <a:pt x="346" y="128"/>
                      <a:pt x="350" y="129"/>
                    </a:cubicBezTo>
                    <a:cubicBezTo>
                      <a:pt x="348" y="135"/>
                      <a:pt x="341" y="138"/>
                      <a:pt x="343" y="144"/>
                    </a:cubicBezTo>
                    <a:cubicBezTo>
                      <a:pt x="340" y="149"/>
                      <a:pt x="336" y="153"/>
                      <a:pt x="335" y="158"/>
                    </a:cubicBezTo>
                    <a:cubicBezTo>
                      <a:pt x="323" y="170"/>
                      <a:pt x="323" y="170"/>
                      <a:pt x="323" y="170"/>
                    </a:cubicBezTo>
                    <a:cubicBezTo>
                      <a:pt x="315" y="172"/>
                      <a:pt x="308" y="170"/>
                      <a:pt x="302" y="174"/>
                    </a:cubicBezTo>
                    <a:cubicBezTo>
                      <a:pt x="302" y="177"/>
                      <a:pt x="306" y="176"/>
                      <a:pt x="308" y="177"/>
                    </a:cubicBezTo>
                    <a:cubicBezTo>
                      <a:pt x="323" y="177"/>
                      <a:pt x="337" y="185"/>
                      <a:pt x="350" y="192"/>
                    </a:cubicBezTo>
                    <a:cubicBezTo>
                      <a:pt x="362" y="197"/>
                      <a:pt x="366" y="210"/>
                      <a:pt x="372" y="220"/>
                    </a:cubicBezTo>
                    <a:cubicBezTo>
                      <a:pt x="375" y="232"/>
                      <a:pt x="375" y="244"/>
                      <a:pt x="371" y="255"/>
                    </a:cubicBezTo>
                    <a:cubicBezTo>
                      <a:pt x="362" y="266"/>
                      <a:pt x="358" y="280"/>
                      <a:pt x="344" y="285"/>
                    </a:cubicBezTo>
                    <a:cubicBezTo>
                      <a:pt x="330" y="289"/>
                      <a:pt x="316" y="286"/>
                      <a:pt x="305" y="277"/>
                    </a:cubicBezTo>
                    <a:cubicBezTo>
                      <a:pt x="299" y="267"/>
                      <a:pt x="289" y="256"/>
                      <a:pt x="297" y="245"/>
                    </a:cubicBezTo>
                    <a:cubicBezTo>
                      <a:pt x="299" y="242"/>
                      <a:pt x="301" y="238"/>
                      <a:pt x="304" y="238"/>
                    </a:cubicBezTo>
                    <a:cubicBezTo>
                      <a:pt x="312" y="237"/>
                      <a:pt x="319" y="240"/>
                      <a:pt x="324" y="246"/>
                    </a:cubicBezTo>
                    <a:cubicBezTo>
                      <a:pt x="325" y="251"/>
                      <a:pt x="326" y="255"/>
                      <a:pt x="321" y="258"/>
                    </a:cubicBezTo>
                    <a:cubicBezTo>
                      <a:pt x="318" y="259"/>
                      <a:pt x="315" y="258"/>
                      <a:pt x="312" y="258"/>
                    </a:cubicBezTo>
                    <a:cubicBezTo>
                      <a:pt x="309" y="257"/>
                      <a:pt x="310" y="252"/>
                      <a:pt x="306" y="254"/>
                    </a:cubicBezTo>
                    <a:cubicBezTo>
                      <a:pt x="305" y="255"/>
                      <a:pt x="304" y="258"/>
                      <a:pt x="306" y="259"/>
                    </a:cubicBezTo>
                    <a:cubicBezTo>
                      <a:pt x="309" y="264"/>
                      <a:pt x="316" y="265"/>
                      <a:pt x="321" y="264"/>
                    </a:cubicBezTo>
                    <a:cubicBezTo>
                      <a:pt x="328" y="262"/>
                      <a:pt x="327" y="253"/>
                      <a:pt x="334" y="252"/>
                    </a:cubicBezTo>
                    <a:cubicBezTo>
                      <a:pt x="341" y="248"/>
                      <a:pt x="339" y="241"/>
                      <a:pt x="340" y="235"/>
                    </a:cubicBezTo>
                    <a:cubicBezTo>
                      <a:pt x="337" y="221"/>
                      <a:pt x="326" y="205"/>
                      <a:pt x="312" y="200"/>
                    </a:cubicBezTo>
                    <a:cubicBezTo>
                      <a:pt x="305" y="198"/>
                      <a:pt x="294" y="197"/>
                      <a:pt x="288" y="202"/>
                    </a:cubicBezTo>
                    <a:cubicBezTo>
                      <a:pt x="287" y="203"/>
                      <a:pt x="286" y="206"/>
                      <a:pt x="286" y="207"/>
                    </a:cubicBezTo>
                    <a:cubicBezTo>
                      <a:pt x="281" y="214"/>
                      <a:pt x="277" y="220"/>
                      <a:pt x="279" y="228"/>
                    </a:cubicBezTo>
                    <a:cubicBezTo>
                      <a:pt x="282" y="239"/>
                      <a:pt x="282" y="239"/>
                      <a:pt x="282" y="239"/>
                    </a:cubicBezTo>
                    <a:cubicBezTo>
                      <a:pt x="276" y="232"/>
                      <a:pt x="273" y="220"/>
                      <a:pt x="275" y="210"/>
                    </a:cubicBezTo>
                    <a:cubicBezTo>
                      <a:pt x="275" y="205"/>
                      <a:pt x="285" y="202"/>
                      <a:pt x="279" y="197"/>
                    </a:cubicBezTo>
                    <a:cubicBezTo>
                      <a:pt x="281" y="193"/>
                      <a:pt x="283" y="188"/>
                      <a:pt x="281" y="183"/>
                    </a:cubicBezTo>
                    <a:cubicBezTo>
                      <a:pt x="279" y="179"/>
                      <a:pt x="275" y="176"/>
                      <a:pt x="271" y="175"/>
                    </a:cubicBezTo>
                    <a:cubicBezTo>
                      <a:pt x="265" y="173"/>
                      <a:pt x="262" y="178"/>
                      <a:pt x="259" y="181"/>
                    </a:cubicBezTo>
                    <a:cubicBezTo>
                      <a:pt x="258" y="188"/>
                      <a:pt x="250" y="186"/>
                      <a:pt x="245" y="188"/>
                    </a:cubicBezTo>
                    <a:cubicBezTo>
                      <a:pt x="232" y="187"/>
                      <a:pt x="219" y="179"/>
                      <a:pt x="211" y="169"/>
                    </a:cubicBezTo>
                    <a:cubicBezTo>
                      <a:pt x="213" y="166"/>
                      <a:pt x="210" y="164"/>
                      <a:pt x="209" y="161"/>
                    </a:cubicBezTo>
                    <a:cubicBezTo>
                      <a:pt x="206" y="164"/>
                      <a:pt x="206" y="164"/>
                      <a:pt x="206" y="164"/>
                    </a:cubicBezTo>
                    <a:cubicBezTo>
                      <a:pt x="199" y="157"/>
                      <a:pt x="195" y="147"/>
                      <a:pt x="194" y="137"/>
                    </a:cubicBezTo>
                    <a:cubicBezTo>
                      <a:pt x="199" y="133"/>
                      <a:pt x="202" y="126"/>
                      <a:pt x="199" y="120"/>
                    </a:cubicBezTo>
                    <a:cubicBezTo>
                      <a:pt x="195" y="117"/>
                      <a:pt x="196" y="112"/>
                      <a:pt x="199" y="108"/>
                    </a:cubicBezTo>
                    <a:cubicBezTo>
                      <a:pt x="207" y="95"/>
                      <a:pt x="221" y="86"/>
                      <a:pt x="236" y="82"/>
                    </a:cubicBezTo>
                    <a:cubicBezTo>
                      <a:pt x="250" y="77"/>
                      <a:pt x="263" y="86"/>
                      <a:pt x="270" y="95"/>
                    </a:cubicBezTo>
                    <a:cubicBezTo>
                      <a:pt x="273" y="101"/>
                      <a:pt x="276" y="109"/>
                      <a:pt x="273" y="116"/>
                    </a:cubicBezTo>
                    <a:cubicBezTo>
                      <a:pt x="269" y="124"/>
                      <a:pt x="260" y="123"/>
                      <a:pt x="253" y="124"/>
                    </a:cubicBezTo>
                    <a:cubicBezTo>
                      <a:pt x="248" y="122"/>
                      <a:pt x="246" y="115"/>
                      <a:pt x="248" y="111"/>
                    </a:cubicBezTo>
                    <a:cubicBezTo>
                      <a:pt x="253" y="109"/>
                      <a:pt x="258" y="112"/>
                      <a:pt x="261" y="108"/>
                    </a:cubicBezTo>
                    <a:cubicBezTo>
                      <a:pt x="259" y="100"/>
                      <a:pt x="252" y="105"/>
                      <a:pt x="247" y="102"/>
                    </a:cubicBezTo>
                    <a:cubicBezTo>
                      <a:pt x="239" y="98"/>
                      <a:pt x="228" y="100"/>
                      <a:pt x="220" y="104"/>
                    </a:cubicBezTo>
                    <a:cubicBezTo>
                      <a:pt x="207" y="113"/>
                      <a:pt x="202" y="128"/>
                      <a:pt x="205" y="142"/>
                    </a:cubicBezTo>
                    <a:cubicBezTo>
                      <a:pt x="209" y="146"/>
                      <a:pt x="211" y="151"/>
                      <a:pt x="213" y="156"/>
                    </a:cubicBezTo>
                    <a:cubicBezTo>
                      <a:pt x="223" y="167"/>
                      <a:pt x="237" y="172"/>
                      <a:pt x="251" y="171"/>
                    </a:cubicBezTo>
                    <a:cubicBezTo>
                      <a:pt x="258" y="170"/>
                      <a:pt x="266" y="172"/>
                      <a:pt x="272" y="169"/>
                    </a:cubicBezTo>
                    <a:cubicBezTo>
                      <a:pt x="306" y="154"/>
                      <a:pt x="310" y="114"/>
                      <a:pt x="323" y="86"/>
                    </a:cubicBezTo>
                    <a:cubicBezTo>
                      <a:pt x="334" y="68"/>
                      <a:pt x="346" y="54"/>
                      <a:pt x="361" y="41"/>
                    </a:cubicBezTo>
                    <a:cubicBezTo>
                      <a:pt x="368" y="36"/>
                      <a:pt x="378" y="39"/>
                      <a:pt x="386" y="36"/>
                    </a:cubicBezTo>
                    <a:cubicBezTo>
                      <a:pt x="398" y="27"/>
                      <a:pt x="415" y="26"/>
                      <a:pt x="430" y="27"/>
                    </a:cubicBezTo>
                    <a:cubicBezTo>
                      <a:pt x="431" y="28"/>
                      <a:pt x="434" y="29"/>
                      <a:pt x="435" y="30"/>
                    </a:cubicBezTo>
                    <a:close/>
                    <a:moveTo>
                      <a:pt x="700" y="32"/>
                    </a:moveTo>
                    <a:cubicBezTo>
                      <a:pt x="701" y="34"/>
                      <a:pt x="700" y="37"/>
                      <a:pt x="700" y="39"/>
                    </a:cubicBezTo>
                    <a:cubicBezTo>
                      <a:pt x="697" y="43"/>
                      <a:pt x="693" y="46"/>
                      <a:pt x="687" y="46"/>
                    </a:cubicBezTo>
                    <a:cubicBezTo>
                      <a:pt x="685" y="45"/>
                      <a:pt x="682" y="42"/>
                      <a:pt x="680" y="44"/>
                    </a:cubicBezTo>
                    <a:cubicBezTo>
                      <a:pt x="680" y="48"/>
                      <a:pt x="680" y="53"/>
                      <a:pt x="678" y="57"/>
                    </a:cubicBezTo>
                    <a:cubicBezTo>
                      <a:pt x="675" y="57"/>
                      <a:pt x="672" y="59"/>
                      <a:pt x="669" y="57"/>
                    </a:cubicBezTo>
                    <a:cubicBezTo>
                      <a:pt x="665" y="55"/>
                      <a:pt x="662" y="50"/>
                      <a:pt x="661" y="46"/>
                    </a:cubicBezTo>
                    <a:cubicBezTo>
                      <a:pt x="660" y="43"/>
                      <a:pt x="662" y="42"/>
                      <a:pt x="665" y="41"/>
                    </a:cubicBezTo>
                    <a:cubicBezTo>
                      <a:pt x="667" y="41"/>
                      <a:pt x="670" y="42"/>
                      <a:pt x="671" y="40"/>
                    </a:cubicBezTo>
                    <a:cubicBezTo>
                      <a:pt x="672" y="39"/>
                      <a:pt x="672" y="36"/>
                      <a:pt x="670" y="35"/>
                    </a:cubicBezTo>
                    <a:cubicBezTo>
                      <a:pt x="666" y="32"/>
                      <a:pt x="662" y="36"/>
                      <a:pt x="658" y="38"/>
                    </a:cubicBezTo>
                    <a:cubicBezTo>
                      <a:pt x="646" y="36"/>
                      <a:pt x="636" y="41"/>
                      <a:pt x="626" y="43"/>
                    </a:cubicBezTo>
                    <a:cubicBezTo>
                      <a:pt x="624" y="39"/>
                      <a:pt x="623" y="35"/>
                      <a:pt x="625" y="31"/>
                    </a:cubicBezTo>
                    <a:cubicBezTo>
                      <a:pt x="646" y="11"/>
                      <a:pt x="677" y="25"/>
                      <a:pt x="700" y="32"/>
                    </a:cubicBezTo>
                    <a:close/>
                    <a:moveTo>
                      <a:pt x="617" y="32"/>
                    </a:moveTo>
                    <a:cubicBezTo>
                      <a:pt x="622" y="39"/>
                      <a:pt x="622" y="48"/>
                      <a:pt x="620" y="56"/>
                    </a:cubicBezTo>
                    <a:cubicBezTo>
                      <a:pt x="616" y="59"/>
                      <a:pt x="611" y="58"/>
                      <a:pt x="606" y="56"/>
                    </a:cubicBezTo>
                    <a:cubicBezTo>
                      <a:pt x="605" y="54"/>
                      <a:pt x="603" y="52"/>
                      <a:pt x="604" y="50"/>
                    </a:cubicBezTo>
                    <a:cubicBezTo>
                      <a:pt x="606" y="48"/>
                      <a:pt x="609" y="45"/>
                      <a:pt x="607" y="42"/>
                    </a:cubicBezTo>
                    <a:cubicBezTo>
                      <a:pt x="605" y="41"/>
                      <a:pt x="603" y="43"/>
                      <a:pt x="602" y="44"/>
                    </a:cubicBezTo>
                    <a:cubicBezTo>
                      <a:pt x="598" y="46"/>
                      <a:pt x="597" y="51"/>
                      <a:pt x="599" y="55"/>
                    </a:cubicBezTo>
                    <a:cubicBezTo>
                      <a:pt x="601" y="62"/>
                      <a:pt x="594" y="69"/>
                      <a:pt x="594" y="77"/>
                    </a:cubicBezTo>
                    <a:cubicBezTo>
                      <a:pt x="588" y="93"/>
                      <a:pt x="576" y="110"/>
                      <a:pt x="558" y="112"/>
                    </a:cubicBezTo>
                    <a:cubicBezTo>
                      <a:pt x="553" y="108"/>
                      <a:pt x="546" y="105"/>
                      <a:pt x="539" y="109"/>
                    </a:cubicBezTo>
                    <a:cubicBezTo>
                      <a:pt x="528" y="121"/>
                      <a:pt x="515" y="108"/>
                      <a:pt x="504" y="105"/>
                    </a:cubicBezTo>
                    <a:cubicBezTo>
                      <a:pt x="490" y="93"/>
                      <a:pt x="490" y="93"/>
                      <a:pt x="490" y="93"/>
                    </a:cubicBezTo>
                    <a:cubicBezTo>
                      <a:pt x="484" y="75"/>
                      <a:pt x="481" y="53"/>
                      <a:pt x="463" y="44"/>
                    </a:cubicBezTo>
                    <a:cubicBezTo>
                      <a:pt x="461" y="43"/>
                      <a:pt x="463" y="41"/>
                      <a:pt x="465" y="41"/>
                    </a:cubicBezTo>
                    <a:cubicBezTo>
                      <a:pt x="475" y="38"/>
                      <a:pt x="477" y="50"/>
                      <a:pt x="482" y="55"/>
                    </a:cubicBezTo>
                    <a:cubicBezTo>
                      <a:pt x="490" y="73"/>
                      <a:pt x="507" y="85"/>
                      <a:pt x="523" y="93"/>
                    </a:cubicBezTo>
                    <a:cubicBezTo>
                      <a:pt x="532" y="95"/>
                      <a:pt x="543" y="95"/>
                      <a:pt x="550" y="89"/>
                    </a:cubicBezTo>
                    <a:cubicBezTo>
                      <a:pt x="559" y="84"/>
                      <a:pt x="559" y="76"/>
                      <a:pt x="559" y="67"/>
                    </a:cubicBezTo>
                    <a:cubicBezTo>
                      <a:pt x="557" y="63"/>
                      <a:pt x="554" y="56"/>
                      <a:pt x="556" y="51"/>
                    </a:cubicBezTo>
                    <a:cubicBezTo>
                      <a:pt x="555" y="42"/>
                      <a:pt x="555" y="42"/>
                      <a:pt x="555" y="42"/>
                    </a:cubicBezTo>
                    <a:cubicBezTo>
                      <a:pt x="560" y="43"/>
                      <a:pt x="562" y="49"/>
                      <a:pt x="565" y="53"/>
                    </a:cubicBezTo>
                    <a:cubicBezTo>
                      <a:pt x="571" y="59"/>
                      <a:pt x="568" y="70"/>
                      <a:pt x="567" y="76"/>
                    </a:cubicBezTo>
                    <a:cubicBezTo>
                      <a:pt x="554" y="94"/>
                      <a:pt x="554" y="94"/>
                      <a:pt x="554" y="94"/>
                    </a:cubicBezTo>
                    <a:cubicBezTo>
                      <a:pt x="549" y="98"/>
                      <a:pt x="541" y="100"/>
                      <a:pt x="534" y="98"/>
                    </a:cubicBezTo>
                    <a:cubicBezTo>
                      <a:pt x="533" y="100"/>
                      <a:pt x="533" y="100"/>
                      <a:pt x="533" y="100"/>
                    </a:cubicBezTo>
                    <a:cubicBezTo>
                      <a:pt x="540" y="107"/>
                      <a:pt x="550" y="104"/>
                      <a:pt x="559" y="101"/>
                    </a:cubicBezTo>
                    <a:cubicBezTo>
                      <a:pt x="566" y="97"/>
                      <a:pt x="572" y="90"/>
                      <a:pt x="577" y="84"/>
                    </a:cubicBezTo>
                    <a:cubicBezTo>
                      <a:pt x="580" y="80"/>
                      <a:pt x="583" y="76"/>
                      <a:pt x="583" y="71"/>
                    </a:cubicBezTo>
                    <a:cubicBezTo>
                      <a:pt x="592" y="42"/>
                      <a:pt x="592" y="42"/>
                      <a:pt x="592" y="42"/>
                    </a:cubicBezTo>
                    <a:cubicBezTo>
                      <a:pt x="593" y="37"/>
                      <a:pt x="596" y="32"/>
                      <a:pt x="601" y="30"/>
                    </a:cubicBezTo>
                    <a:cubicBezTo>
                      <a:pt x="607" y="29"/>
                      <a:pt x="614" y="28"/>
                      <a:pt x="617" y="32"/>
                    </a:cubicBezTo>
                    <a:close/>
                    <a:moveTo>
                      <a:pt x="770" y="35"/>
                    </a:moveTo>
                    <a:cubicBezTo>
                      <a:pt x="777" y="45"/>
                      <a:pt x="778" y="56"/>
                      <a:pt x="777" y="67"/>
                    </a:cubicBezTo>
                    <a:cubicBezTo>
                      <a:pt x="771" y="74"/>
                      <a:pt x="767" y="83"/>
                      <a:pt x="757" y="86"/>
                    </a:cubicBezTo>
                    <a:cubicBezTo>
                      <a:pt x="750" y="91"/>
                      <a:pt x="746" y="80"/>
                      <a:pt x="739" y="82"/>
                    </a:cubicBezTo>
                    <a:cubicBezTo>
                      <a:pt x="733" y="83"/>
                      <a:pt x="729" y="88"/>
                      <a:pt x="726" y="92"/>
                    </a:cubicBezTo>
                    <a:cubicBezTo>
                      <a:pt x="725" y="97"/>
                      <a:pt x="725" y="97"/>
                      <a:pt x="725" y="97"/>
                    </a:cubicBezTo>
                    <a:cubicBezTo>
                      <a:pt x="718" y="100"/>
                      <a:pt x="711" y="98"/>
                      <a:pt x="705" y="95"/>
                    </a:cubicBezTo>
                    <a:cubicBezTo>
                      <a:pt x="696" y="90"/>
                      <a:pt x="699" y="80"/>
                      <a:pt x="695" y="72"/>
                    </a:cubicBezTo>
                    <a:cubicBezTo>
                      <a:pt x="695" y="69"/>
                      <a:pt x="698" y="70"/>
                      <a:pt x="699" y="70"/>
                    </a:cubicBezTo>
                    <a:cubicBezTo>
                      <a:pt x="705" y="68"/>
                      <a:pt x="709" y="80"/>
                      <a:pt x="713" y="74"/>
                    </a:cubicBezTo>
                    <a:cubicBezTo>
                      <a:pt x="711" y="65"/>
                      <a:pt x="717" y="58"/>
                      <a:pt x="721" y="51"/>
                    </a:cubicBezTo>
                    <a:cubicBezTo>
                      <a:pt x="725" y="47"/>
                      <a:pt x="731" y="44"/>
                      <a:pt x="736" y="46"/>
                    </a:cubicBezTo>
                    <a:cubicBezTo>
                      <a:pt x="732" y="48"/>
                      <a:pt x="727" y="51"/>
                      <a:pt x="723" y="54"/>
                    </a:cubicBezTo>
                    <a:cubicBezTo>
                      <a:pt x="719" y="60"/>
                      <a:pt x="715" y="67"/>
                      <a:pt x="719" y="74"/>
                    </a:cubicBezTo>
                    <a:cubicBezTo>
                      <a:pt x="724" y="79"/>
                      <a:pt x="731" y="81"/>
                      <a:pt x="739" y="82"/>
                    </a:cubicBezTo>
                    <a:cubicBezTo>
                      <a:pt x="745" y="82"/>
                      <a:pt x="749" y="78"/>
                      <a:pt x="753" y="73"/>
                    </a:cubicBezTo>
                    <a:cubicBezTo>
                      <a:pt x="757" y="67"/>
                      <a:pt x="758" y="59"/>
                      <a:pt x="756" y="51"/>
                    </a:cubicBezTo>
                    <a:cubicBezTo>
                      <a:pt x="753" y="43"/>
                      <a:pt x="735" y="48"/>
                      <a:pt x="742" y="36"/>
                    </a:cubicBezTo>
                    <a:cubicBezTo>
                      <a:pt x="742" y="31"/>
                      <a:pt x="748" y="30"/>
                      <a:pt x="752" y="28"/>
                    </a:cubicBezTo>
                    <a:cubicBezTo>
                      <a:pt x="759" y="26"/>
                      <a:pt x="764" y="32"/>
                      <a:pt x="770" y="35"/>
                    </a:cubicBezTo>
                    <a:close/>
                    <a:moveTo>
                      <a:pt x="224" y="57"/>
                    </a:moveTo>
                    <a:cubicBezTo>
                      <a:pt x="224" y="60"/>
                      <a:pt x="221" y="61"/>
                      <a:pt x="220" y="62"/>
                    </a:cubicBezTo>
                    <a:cubicBezTo>
                      <a:pt x="218" y="64"/>
                      <a:pt x="216" y="60"/>
                      <a:pt x="217" y="58"/>
                    </a:cubicBezTo>
                    <a:cubicBezTo>
                      <a:pt x="217" y="56"/>
                      <a:pt x="217" y="55"/>
                      <a:pt x="219" y="54"/>
                    </a:cubicBezTo>
                    <a:cubicBezTo>
                      <a:pt x="221" y="53"/>
                      <a:pt x="223" y="55"/>
                      <a:pt x="224" y="57"/>
                    </a:cubicBezTo>
                    <a:close/>
                    <a:moveTo>
                      <a:pt x="794" y="43"/>
                    </a:moveTo>
                    <a:cubicBezTo>
                      <a:pt x="793" y="49"/>
                      <a:pt x="787" y="51"/>
                      <a:pt x="784" y="55"/>
                    </a:cubicBezTo>
                    <a:cubicBezTo>
                      <a:pt x="783" y="55"/>
                      <a:pt x="783" y="55"/>
                      <a:pt x="783" y="55"/>
                    </a:cubicBezTo>
                    <a:cubicBezTo>
                      <a:pt x="782" y="49"/>
                      <a:pt x="776" y="42"/>
                      <a:pt x="782" y="37"/>
                    </a:cubicBezTo>
                    <a:cubicBezTo>
                      <a:pt x="784" y="34"/>
                      <a:pt x="786" y="34"/>
                      <a:pt x="788" y="33"/>
                    </a:cubicBezTo>
                    <a:cubicBezTo>
                      <a:pt x="792" y="34"/>
                      <a:pt x="792" y="39"/>
                      <a:pt x="794" y="43"/>
                    </a:cubicBezTo>
                    <a:close/>
                    <a:moveTo>
                      <a:pt x="17" y="72"/>
                    </a:moveTo>
                    <a:cubicBezTo>
                      <a:pt x="15" y="82"/>
                      <a:pt x="12" y="92"/>
                      <a:pt x="12" y="101"/>
                    </a:cubicBezTo>
                    <a:cubicBezTo>
                      <a:pt x="10" y="113"/>
                      <a:pt x="12" y="126"/>
                      <a:pt x="12" y="139"/>
                    </a:cubicBezTo>
                    <a:cubicBezTo>
                      <a:pt x="13" y="146"/>
                      <a:pt x="17" y="154"/>
                      <a:pt x="18" y="162"/>
                    </a:cubicBezTo>
                    <a:cubicBezTo>
                      <a:pt x="19" y="163"/>
                      <a:pt x="20" y="164"/>
                      <a:pt x="20" y="166"/>
                    </a:cubicBezTo>
                    <a:cubicBezTo>
                      <a:pt x="19" y="168"/>
                      <a:pt x="17" y="167"/>
                      <a:pt x="16" y="166"/>
                    </a:cubicBezTo>
                    <a:cubicBezTo>
                      <a:pt x="12" y="154"/>
                      <a:pt x="10" y="141"/>
                      <a:pt x="8" y="129"/>
                    </a:cubicBezTo>
                    <a:cubicBezTo>
                      <a:pt x="8" y="116"/>
                      <a:pt x="5" y="101"/>
                      <a:pt x="10" y="88"/>
                    </a:cubicBezTo>
                    <a:cubicBezTo>
                      <a:pt x="10" y="82"/>
                      <a:pt x="12" y="76"/>
                      <a:pt x="14" y="71"/>
                    </a:cubicBezTo>
                    <a:cubicBezTo>
                      <a:pt x="15" y="71"/>
                      <a:pt x="17" y="70"/>
                      <a:pt x="17" y="72"/>
                    </a:cubicBezTo>
                    <a:close/>
                    <a:moveTo>
                      <a:pt x="655" y="43"/>
                    </a:moveTo>
                    <a:cubicBezTo>
                      <a:pt x="656" y="51"/>
                      <a:pt x="660" y="57"/>
                      <a:pt x="665" y="62"/>
                    </a:cubicBezTo>
                    <a:cubicBezTo>
                      <a:pt x="672" y="68"/>
                      <a:pt x="680" y="60"/>
                      <a:pt x="686" y="64"/>
                    </a:cubicBezTo>
                    <a:cubicBezTo>
                      <a:pt x="693" y="72"/>
                      <a:pt x="693" y="83"/>
                      <a:pt x="695" y="93"/>
                    </a:cubicBezTo>
                    <a:cubicBezTo>
                      <a:pt x="694" y="107"/>
                      <a:pt x="686" y="119"/>
                      <a:pt x="674" y="127"/>
                    </a:cubicBezTo>
                    <a:cubicBezTo>
                      <a:pt x="663" y="132"/>
                      <a:pt x="650" y="137"/>
                      <a:pt x="638" y="131"/>
                    </a:cubicBezTo>
                    <a:cubicBezTo>
                      <a:pt x="632" y="128"/>
                      <a:pt x="624" y="125"/>
                      <a:pt x="623" y="118"/>
                    </a:cubicBezTo>
                    <a:cubicBezTo>
                      <a:pt x="619" y="110"/>
                      <a:pt x="622" y="102"/>
                      <a:pt x="627" y="96"/>
                    </a:cubicBezTo>
                    <a:cubicBezTo>
                      <a:pt x="634" y="89"/>
                      <a:pt x="645" y="84"/>
                      <a:pt x="655" y="87"/>
                    </a:cubicBezTo>
                    <a:cubicBezTo>
                      <a:pt x="659" y="90"/>
                      <a:pt x="659" y="95"/>
                      <a:pt x="661" y="99"/>
                    </a:cubicBezTo>
                    <a:cubicBezTo>
                      <a:pt x="660" y="104"/>
                      <a:pt x="656" y="110"/>
                      <a:pt x="650" y="111"/>
                    </a:cubicBezTo>
                    <a:cubicBezTo>
                      <a:pt x="647" y="112"/>
                      <a:pt x="644" y="111"/>
                      <a:pt x="641" y="110"/>
                    </a:cubicBezTo>
                    <a:cubicBezTo>
                      <a:pt x="639" y="110"/>
                      <a:pt x="639" y="113"/>
                      <a:pt x="641" y="115"/>
                    </a:cubicBezTo>
                    <a:cubicBezTo>
                      <a:pt x="642" y="118"/>
                      <a:pt x="647" y="118"/>
                      <a:pt x="651" y="117"/>
                    </a:cubicBezTo>
                    <a:cubicBezTo>
                      <a:pt x="657" y="113"/>
                      <a:pt x="665" y="109"/>
                      <a:pt x="665" y="101"/>
                    </a:cubicBezTo>
                    <a:cubicBezTo>
                      <a:pt x="662" y="94"/>
                      <a:pt x="670" y="91"/>
                      <a:pt x="670" y="85"/>
                    </a:cubicBezTo>
                    <a:cubicBezTo>
                      <a:pt x="669" y="72"/>
                      <a:pt x="669" y="72"/>
                      <a:pt x="669" y="72"/>
                    </a:cubicBezTo>
                    <a:cubicBezTo>
                      <a:pt x="660" y="63"/>
                      <a:pt x="650" y="51"/>
                      <a:pt x="636" y="55"/>
                    </a:cubicBezTo>
                    <a:cubicBezTo>
                      <a:pt x="625" y="58"/>
                      <a:pt x="625" y="58"/>
                      <a:pt x="625" y="58"/>
                    </a:cubicBezTo>
                    <a:cubicBezTo>
                      <a:pt x="623" y="50"/>
                      <a:pt x="630" y="50"/>
                      <a:pt x="634" y="47"/>
                    </a:cubicBezTo>
                    <a:cubicBezTo>
                      <a:pt x="641" y="44"/>
                      <a:pt x="647" y="43"/>
                      <a:pt x="655" y="43"/>
                    </a:cubicBezTo>
                    <a:close/>
                    <a:moveTo>
                      <a:pt x="146" y="79"/>
                    </a:moveTo>
                    <a:cubicBezTo>
                      <a:pt x="153" y="98"/>
                      <a:pt x="146" y="117"/>
                      <a:pt x="133" y="130"/>
                    </a:cubicBezTo>
                    <a:cubicBezTo>
                      <a:pt x="118" y="139"/>
                      <a:pt x="102" y="156"/>
                      <a:pt x="84" y="145"/>
                    </a:cubicBezTo>
                    <a:cubicBezTo>
                      <a:pt x="77" y="143"/>
                      <a:pt x="78" y="135"/>
                      <a:pt x="75" y="130"/>
                    </a:cubicBezTo>
                    <a:cubicBezTo>
                      <a:pt x="76" y="127"/>
                      <a:pt x="76" y="122"/>
                      <a:pt x="78" y="121"/>
                    </a:cubicBezTo>
                    <a:cubicBezTo>
                      <a:pt x="81" y="125"/>
                      <a:pt x="80" y="132"/>
                      <a:pt x="86" y="135"/>
                    </a:cubicBezTo>
                    <a:cubicBezTo>
                      <a:pt x="92" y="144"/>
                      <a:pt x="105" y="140"/>
                      <a:pt x="114" y="138"/>
                    </a:cubicBezTo>
                    <a:cubicBezTo>
                      <a:pt x="128" y="132"/>
                      <a:pt x="141" y="117"/>
                      <a:pt x="142" y="102"/>
                    </a:cubicBezTo>
                    <a:cubicBezTo>
                      <a:pt x="143" y="94"/>
                      <a:pt x="139" y="88"/>
                      <a:pt x="134" y="82"/>
                    </a:cubicBezTo>
                    <a:cubicBezTo>
                      <a:pt x="131" y="79"/>
                      <a:pt x="126" y="78"/>
                      <a:pt x="122" y="76"/>
                    </a:cubicBezTo>
                    <a:cubicBezTo>
                      <a:pt x="122" y="74"/>
                      <a:pt x="125" y="72"/>
                      <a:pt x="127" y="72"/>
                    </a:cubicBezTo>
                    <a:cubicBezTo>
                      <a:pt x="133" y="71"/>
                      <a:pt x="141" y="74"/>
                      <a:pt x="146" y="79"/>
                    </a:cubicBezTo>
                    <a:close/>
                    <a:moveTo>
                      <a:pt x="267" y="68"/>
                    </a:moveTo>
                    <a:cubicBezTo>
                      <a:pt x="269" y="72"/>
                      <a:pt x="266" y="75"/>
                      <a:pt x="265" y="79"/>
                    </a:cubicBezTo>
                    <a:cubicBezTo>
                      <a:pt x="258" y="79"/>
                      <a:pt x="252" y="75"/>
                      <a:pt x="246" y="75"/>
                    </a:cubicBezTo>
                    <a:cubicBezTo>
                      <a:pt x="251" y="68"/>
                      <a:pt x="260" y="68"/>
                      <a:pt x="267" y="68"/>
                    </a:cubicBezTo>
                    <a:close/>
                    <a:moveTo>
                      <a:pt x="827" y="49"/>
                    </a:moveTo>
                    <a:cubicBezTo>
                      <a:pt x="832" y="53"/>
                      <a:pt x="832" y="60"/>
                      <a:pt x="830" y="66"/>
                    </a:cubicBezTo>
                    <a:cubicBezTo>
                      <a:pt x="828" y="70"/>
                      <a:pt x="825" y="72"/>
                      <a:pt x="822" y="74"/>
                    </a:cubicBezTo>
                    <a:cubicBezTo>
                      <a:pt x="816" y="76"/>
                      <a:pt x="813" y="70"/>
                      <a:pt x="811" y="67"/>
                    </a:cubicBezTo>
                    <a:cubicBezTo>
                      <a:pt x="812" y="64"/>
                      <a:pt x="813" y="57"/>
                      <a:pt x="808" y="58"/>
                    </a:cubicBezTo>
                    <a:cubicBezTo>
                      <a:pt x="798" y="59"/>
                      <a:pt x="795" y="69"/>
                      <a:pt x="790" y="76"/>
                    </a:cubicBezTo>
                    <a:cubicBezTo>
                      <a:pt x="787" y="86"/>
                      <a:pt x="776" y="92"/>
                      <a:pt x="767" y="98"/>
                    </a:cubicBezTo>
                    <a:cubicBezTo>
                      <a:pt x="763" y="98"/>
                      <a:pt x="757" y="98"/>
                      <a:pt x="755" y="93"/>
                    </a:cubicBezTo>
                    <a:cubicBezTo>
                      <a:pt x="756" y="91"/>
                      <a:pt x="761" y="91"/>
                      <a:pt x="763" y="89"/>
                    </a:cubicBezTo>
                    <a:cubicBezTo>
                      <a:pt x="785" y="76"/>
                      <a:pt x="793" y="29"/>
                      <a:pt x="827" y="49"/>
                    </a:cubicBezTo>
                    <a:close/>
                    <a:moveTo>
                      <a:pt x="753" y="57"/>
                    </a:moveTo>
                    <a:cubicBezTo>
                      <a:pt x="752" y="61"/>
                      <a:pt x="752" y="66"/>
                      <a:pt x="749" y="70"/>
                    </a:cubicBezTo>
                    <a:cubicBezTo>
                      <a:pt x="744" y="74"/>
                      <a:pt x="739" y="77"/>
                      <a:pt x="733" y="76"/>
                    </a:cubicBezTo>
                    <a:cubicBezTo>
                      <a:pt x="729" y="75"/>
                      <a:pt x="725" y="74"/>
                      <a:pt x="723" y="70"/>
                    </a:cubicBezTo>
                    <a:cubicBezTo>
                      <a:pt x="723" y="64"/>
                      <a:pt x="725" y="57"/>
                      <a:pt x="731" y="54"/>
                    </a:cubicBezTo>
                    <a:cubicBezTo>
                      <a:pt x="738" y="52"/>
                      <a:pt x="749" y="48"/>
                      <a:pt x="753" y="57"/>
                    </a:cubicBezTo>
                    <a:close/>
                    <a:moveTo>
                      <a:pt x="102" y="83"/>
                    </a:moveTo>
                    <a:cubicBezTo>
                      <a:pt x="96" y="90"/>
                      <a:pt x="90" y="98"/>
                      <a:pt x="84" y="103"/>
                    </a:cubicBezTo>
                    <a:cubicBezTo>
                      <a:pt x="82" y="103"/>
                      <a:pt x="81" y="101"/>
                      <a:pt x="82" y="100"/>
                    </a:cubicBezTo>
                    <a:cubicBezTo>
                      <a:pt x="86" y="92"/>
                      <a:pt x="94" y="88"/>
                      <a:pt x="100" y="82"/>
                    </a:cubicBezTo>
                    <a:cubicBezTo>
                      <a:pt x="101" y="82"/>
                      <a:pt x="102" y="82"/>
                      <a:pt x="102" y="83"/>
                    </a:cubicBezTo>
                    <a:close/>
                    <a:moveTo>
                      <a:pt x="133" y="89"/>
                    </a:moveTo>
                    <a:cubicBezTo>
                      <a:pt x="140" y="96"/>
                      <a:pt x="136" y="106"/>
                      <a:pt x="134" y="114"/>
                    </a:cubicBezTo>
                    <a:cubicBezTo>
                      <a:pt x="124" y="126"/>
                      <a:pt x="111" y="139"/>
                      <a:pt x="92" y="134"/>
                    </a:cubicBezTo>
                    <a:cubicBezTo>
                      <a:pt x="84" y="129"/>
                      <a:pt x="86" y="119"/>
                      <a:pt x="87" y="111"/>
                    </a:cubicBezTo>
                    <a:cubicBezTo>
                      <a:pt x="89" y="105"/>
                      <a:pt x="89" y="105"/>
                      <a:pt x="89" y="105"/>
                    </a:cubicBezTo>
                    <a:cubicBezTo>
                      <a:pt x="98" y="99"/>
                      <a:pt x="103" y="85"/>
                      <a:pt x="115" y="85"/>
                    </a:cubicBezTo>
                    <a:cubicBezTo>
                      <a:pt x="121" y="81"/>
                      <a:pt x="128" y="84"/>
                      <a:pt x="133" y="89"/>
                    </a:cubicBezTo>
                    <a:close/>
                    <a:moveTo>
                      <a:pt x="664" y="77"/>
                    </a:moveTo>
                    <a:cubicBezTo>
                      <a:pt x="664" y="80"/>
                      <a:pt x="665" y="85"/>
                      <a:pt x="663" y="85"/>
                    </a:cubicBezTo>
                    <a:cubicBezTo>
                      <a:pt x="656" y="83"/>
                      <a:pt x="662" y="73"/>
                      <a:pt x="655" y="70"/>
                    </a:cubicBezTo>
                    <a:cubicBezTo>
                      <a:pt x="651" y="66"/>
                      <a:pt x="645" y="66"/>
                      <a:pt x="640" y="66"/>
                    </a:cubicBezTo>
                    <a:cubicBezTo>
                      <a:pt x="632" y="68"/>
                      <a:pt x="624" y="73"/>
                      <a:pt x="620" y="79"/>
                    </a:cubicBezTo>
                    <a:cubicBezTo>
                      <a:pt x="618" y="85"/>
                      <a:pt x="614" y="91"/>
                      <a:pt x="619" y="96"/>
                    </a:cubicBezTo>
                    <a:cubicBezTo>
                      <a:pt x="619" y="97"/>
                      <a:pt x="618" y="100"/>
                      <a:pt x="615" y="101"/>
                    </a:cubicBezTo>
                    <a:cubicBezTo>
                      <a:pt x="610" y="95"/>
                      <a:pt x="614" y="86"/>
                      <a:pt x="615" y="79"/>
                    </a:cubicBezTo>
                    <a:cubicBezTo>
                      <a:pt x="618" y="68"/>
                      <a:pt x="629" y="62"/>
                      <a:pt x="641" y="60"/>
                    </a:cubicBezTo>
                    <a:cubicBezTo>
                      <a:pt x="650" y="61"/>
                      <a:pt x="661" y="67"/>
                      <a:pt x="664" y="77"/>
                    </a:cubicBezTo>
                    <a:close/>
                    <a:moveTo>
                      <a:pt x="618" y="63"/>
                    </a:moveTo>
                    <a:cubicBezTo>
                      <a:pt x="614" y="69"/>
                      <a:pt x="609" y="77"/>
                      <a:pt x="608" y="84"/>
                    </a:cubicBezTo>
                    <a:cubicBezTo>
                      <a:pt x="608" y="97"/>
                      <a:pt x="601" y="106"/>
                      <a:pt x="593" y="116"/>
                    </a:cubicBezTo>
                    <a:cubicBezTo>
                      <a:pt x="587" y="121"/>
                      <a:pt x="582" y="128"/>
                      <a:pt x="572" y="128"/>
                    </a:cubicBezTo>
                    <a:cubicBezTo>
                      <a:pt x="569" y="126"/>
                      <a:pt x="561" y="124"/>
                      <a:pt x="562" y="118"/>
                    </a:cubicBezTo>
                    <a:cubicBezTo>
                      <a:pt x="564" y="115"/>
                      <a:pt x="568" y="117"/>
                      <a:pt x="571" y="114"/>
                    </a:cubicBezTo>
                    <a:cubicBezTo>
                      <a:pt x="581" y="107"/>
                      <a:pt x="593" y="96"/>
                      <a:pt x="597" y="83"/>
                    </a:cubicBezTo>
                    <a:cubicBezTo>
                      <a:pt x="600" y="76"/>
                      <a:pt x="601" y="69"/>
                      <a:pt x="606" y="63"/>
                    </a:cubicBezTo>
                    <a:cubicBezTo>
                      <a:pt x="610" y="65"/>
                      <a:pt x="614" y="63"/>
                      <a:pt x="618" y="63"/>
                    </a:cubicBezTo>
                    <a:close/>
                    <a:moveTo>
                      <a:pt x="77" y="102"/>
                    </a:moveTo>
                    <a:cubicBezTo>
                      <a:pt x="78" y="106"/>
                      <a:pt x="78" y="112"/>
                      <a:pt x="75" y="115"/>
                    </a:cubicBezTo>
                    <a:cubicBezTo>
                      <a:pt x="73" y="117"/>
                      <a:pt x="68" y="119"/>
                      <a:pt x="64" y="117"/>
                    </a:cubicBezTo>
                    <a:cubicBezTo>
                      <a:pt x="60" y="116"/>
                      <a:pt x="60" y="107"/>
                      <a:pt x="56" y="110"/>
                    </a:cubicBezTo>
                    <a:cubicBezTo>
                      <a:pt x="54" y="113"/>
                      <a:pt x="55" y="116"/>
                      <a:pt x="57" y="118"/>
                    </a:cubicBezTo>
                    <a:cubicBezTo>
                      <a:pt x="61" y="122"/>
                      <a:pt x="65" y="125"/>
                      <a:pt x="70" y="125"/>
                    </a:cubicBezTo>
                    <a:cubicBezTo>
                      <a:pt x="72" y="131"/>
                      <a:pt x="71" y="136"/>
                      <a:pt x="74" y="142"/>
                    </a:cubicBezTo>
                    <a:cubicBezTo>
                      <a:pt x="77" y="150"/>
                      <a:pt x="86" y="155"/>
                      <a:pt x="94" y="155"/>
                    </a:cubicBezTo>
                    <a:cubicBezTo>
                      <a:pt x="97" y="153"/>
                      <a:pt x="100" y="154"/>
                      <a:pt x="104" y="154"/>
                    </a:cubicBezTo>
                    <a:cubicBezTo>
                      <a:pt x="106" y="159"/>
                      <a:pt x="103" y="165"/>
                      <a:pt x="105" y="171"/>
                    </a:cubicBezTo>
                    <a:cubicBezTo>
                      <a:pt x="110" y="188"/>
                      <a:pt x="110" y="188"/>
                      <a:pt x="110" y="188"/>
                    </a:cubicBezTo>
                    <a:cubicBezTo>
                      <a:pt x="109" y="191"/>
                      <a:pt x="106" y="191"/>
                      <a:pt x="103" y="192"/>
                    </a:cubicBezTo>
                    <a:cubicBezTo>
                      <a:pt x="91" y="187"/>
                      <a:pt x="75" y="194"/>
                      <a:pt x="66" y="184"/>
                    </a:cubicBezTo>
                    <a:cubicBezTo>
                      <a:pt x="68" y="179"/>
                      <a:pt x="69" y="174"/>
                      <a:pt x="67" y="168"/>
                    </a:cubicBezTo>
                    <a:cubicBezTo>
                      <a:pt x="64" y="162"/>
                      <a:pt x="57" y="159"/>
                      <a:pt x="50" y="160"/>
                    </a:cubicBezTo>
                    <a:cubicBezTo>
                      <a:pt x="45" y="162"/>
                      <a:pt x="39" y="160"/>
                      <a:pt x="38" y="155"/>
                    </a:cubicBezTo>
                    <a:cubicBezTo>
                      <a:pt x="34" y="138"/>
                      <a:pt x="26" y="117"/>
                      <a:pt x="38" y="102"/>
                    </a:cubicBezTo>
                    <a:cubicBezTo>
                      <a:pt x="44" y="94"/>
                      <a:pt x="56" y="88"/>
                      <a:pt x="67" y="91"/>
                    </a:cubicBezTo>
                    <a:cubicBezTo>
                      <a:pt x="73" y="92"/>
                      <a:pt x="75" y="98"/>
                      <a:pt x="77" y="102"/>
                    </a:cubicBezTo>
                    <a:close/>
                    <a:moveTo>
                      <a:pt x="434" y="80"/>
                    </a:moveTo>
                    <a:cubicBezTo>
                      <a:pt x="437" y="84"/>
                      <a:pt x="440" y="88"/>
                      <a:pt x="438" y="93"/>
                    </a:cubicBezTo>
                    <a:cubicBezTo>
                      <a:pt x="428" y="85"/>
                      <a:pt x="416" y="86"/>
                      <a:pt x="405" y="90"/>
                    </a:cubicBezTo>
                    <a:cubicBezTo>
                      <a:pt x="400" y="94"/>
                      <a:pt x="395" y="98"/>
                      <a:pt x="392" y="104"/>
                    </a:cubicBezTo>
                    <a:cubicBezTo>
                      <a:pt x="389" y="105"/>
                      <a:pt x="388" y="101"/>
                      <a:pt x="387" y="99"/>
                    </a:cubicBezTo>
                    <a:cubicBezTo>
                      <a:pt x="387" y="91"/>
                      <a:pt x="391" y="83"/>
                      <a:pt x="399" y="79"/>
                    </a:cubicBezTo>
                    <a:cubicBezTo>
                      <a:pt x="409" y="73"/>
                      <a:pt x="424" y="71"/>
                      <a:pt x="434" y="80"/>
                    </a:cubicBezTo>
                    <a:close/>
                    <a:moveTo>
                      <a:pt x="673" y="70"/>
                    </a:moveTo>
                    <a:cubicBezTo>
                      <a:pt x="673" y="72"/>
                      <a:pt x="671" y="73"/>
                      <a:pt x="670" y="72"/>
                    </a:cubicBezTo>
                    <a:cubicBezTo>
                      <a:pt x="669" y="72"/>
                      <a:pt x="670" y="70"/>
                      <a:pt x="671" y="70"/>
                    </a:cubicBezTo>
                    <a:cubicBezTo>
                      <a:pt x="672" y="69"/>
                      <a:pt x="672" y="70"/>
                      <a:pt x="673" y="70"/>
                    </a:cubicBezTo>
                    <a:close/>
                    <a:moveTo>
                      <a:pt x="654" y="76"/>
                    </a:moveTo>
                    <a:cubicBezTo>
                      <a:pt x="654" y="78"/>
                      <a:pt x="655" y="80"/>
                      <a:pt x="653" y="80"/>
                    </a:cubicBezTo>
                    <a:cubicBezTo>
                      <a:pt x="641" y="78"/>
                      <a:pt x="632" y="86"/>
                      <a:pt x="623" y="89"/>
                    </a:cubicBezTo>
                    <a:cubicBezTo>
                      <a:pt x="622" y="87"/>
                      <a:pt x="624" y="83"/>
                      <a:pt x="626" y="80"/>
                    </a:cubicBezTo>
                    <a:cubicBezTo>
                      <a:pt x="633" y="73"/>
                      <a:pt x="648" y="66"/>
                      <a:pt x="654" y="76"/>
                    </a:cubicBezTo>
                    <a:close/>
                    <a:moveTo>
                      <a:pt x="806" y="67"/>
                    </a:moveTo>
                    <a:cubicBezTo>
                      <a:pt x="800" y="80"/>
                      <a:pt x="793" y="97"/>
                      <a:pt x="778" y="103"/>
                    </a:cubicBezTo>
                    <a:cubicBezTo>
                      <a:pt x="775" y="103"/>
                      <a:pt x="771" y="106"/>
                      <a:pt x="768" y="104"/>
                    </a:cubicBezTo>
                    <a:cubicBezTo>
                      <a:pt x="770" y="102"/>
                      <a:pt x="775" y="101"/>
                      <a:pt x="778" y="97"/>
                    </a:cubicBezTo>
                    <a:cubicBezTo>
                      <a:pt x="792" y="91"/>
                      <a:pt x="792" y="73"/>
                      <a:pt x="805" y="66"/>
                    </a:cubicBezTo>
                    <a:cubicBezTo>
                      <a:pt x="806" y="67"/>
                      <a:pt x="806" y="67"/>
                      <a:pt x="806" y="67"/>
                    </a:cubicBezTo>
                    <a:close/>
                    <a:moveTo>
                      <a:pt x="194" y="124"/>
                    </a:moveTo>
                    <a:cubicBezTo>
                      <a:pt x="193" y="126"/>
                      <a:pt x="194" y="128"/>
                      <a:pt x="192" y="129"/>
                    </a:cubicBezTo>
                    <a:cubicBezTo>
                      <a:pt x="190" y="128"/>
                      <a:pt x="188" y="127"/>
                      <a:pt x="186" y="128"/>
                    </a:cubicBezTo>
                    <a:cubicBezTo>
                      <a:pt x="184" y="132"/>
                      <a:pt x="191" y="134"/>
                      <a:pt x="188" y="140"/>
                    </a:cubicBezTo>
                    <a:cubicBezTo>
                      <a:pt x="190" y="156"/>
                      <a:pt x="201" y="168"/>
                      <a:pt x="211" y="179"/>
                    </a:cubicBezTo>
                    <a:cubicBezTo>
                      <a:pt x="224" y="188"/>
                      <a:pt x="241" y="197"/>
                      <a:pt x="258" y="191"/>
                    </a:cubicBezTo>
                    <a:cubicBezTo>
                      <a:pt x="262" y="188"/>
                      <a:pt x="262" y="182"/>
                      <a:pt x="267" y="180"/>
                    </a:cubicBezTo>
                    <a:cubicBezTo>
                      <a:pt x="272" y="180"/>
                      <a:pt x="274" y="184"/>
                      <a:pt x="276" y="187"/>
                    </a:cubicBezTo>
                    <a:cubicBezTo>
                      <a:pt x="279" y="201"/>
                      <a:pt x="263" y="198"/>
                      <a:pt x="255" y="203"/>
                    </a:cubicBezTo>
                    <a:cubicBezTo>
                      <a:pt x="245" y="204"/>
                      <a:pt x="237" y="201"/>
                      <a:pt x="228" y="200"/>
                    </a:cubicBezTo>
                    <a:cubicBezTo>
                      <a:pt x="226" y="195"/>
                      <a:pt x="219" y="199"/>
                      <a:pt x="216" y="194"/>
                    </a:cubicBezTo>
                    <a:cubicBezTo>
                      <a:pt x="214" y="192"/>
                      <a:pt x="214" y="192"/>
                      <a:pt x="214" y="192"/>
                    </a:cubicBezTo>
                    <a:cubicBezTo>
                      <a:pt x="216" y="191"/>
                      <a:pt x="216" y="191"/>
                      <a:pt x="216" y="191"/>
                    </a:cubicBezTo>
                    <a:cubicBezTo>
                      <a:pt x="215" y="187"/>
                      <a:pt x="211" y="188"/>
                      <a:pt x="208" y="188"/>
                    </a:cubicBezTo>
                    <a:cubicBezTo>
                      <a:pt x="192" y="180"/>
                      <a:pt x="185" y="162"/>
                      <a:pt x="178" y="148"/>
                    </a:cubicBezTo>
                    <a:cubicBezTo>
                      <a:pt x="171" y="136"/>
                      <a:pt x="172" y="120"/>
                      <a:pt x="164" y="109"/>
                    </a:cubicBezTo>
                    <a:cubicBezTo>
                      <a:pt x="175" y="108"/>
                      <a:pt x="189" y="114"/>
                      <a:pt x="194" y="124"/>
                    </a:cubicBezTo>
                    <a:close/>
                    <a:moveTo>
                      <a:pt x="749" y="92"/>
                    </a:moveTo>
                    <a:cubicBezTo>
                      <a:pt x="753" y="95"/>
                      <a:pt x="751" y="100"/>
                      <a:pt x="755" y="102"/>
                    </a:cubicBezTo>
                    <a:cubicBezTo>
                      <a:pt x="759" y="103"/>
                      <a:pt x="765" y="105"/>
                      <a:pt x="767" y="110"/>
                    </a:cubicBezTo>
                    <a:cubicBezTo>
                      <a:pt x="767" y="112"/>
                      <a:pt x="770" y="116"/>
                      <a:pt x="768" y="119"/>
                    </a:cubicBezTo>
                    <a:cubicBezTo>
                      <a:pt x="746" y="104"/>
                      <a:pt x="720" y="127"/>
                      <a:pt x="699" y="111"/>
                    </a:cubicBezTo>
                    <a:cubicBezTo>
                      <a:pt x="694" y="107"/>
                      <a:pt x="700" y="104"/>
                      <a:pt x="699" y="100"/>
                    </a:cubicBezTo>
                    <a:cubicBezTo>
                      <a:pt x="704" y="99"/>
                      <a:pt x="707" y="104"/>
                      <a:pt x="712" y="104"/>
                    </a:cubicBezTo>
                    <a:cubicBezTo>
                      <a:pt x="718" y="106"/>
                      <a:pt x="723" y="102"/>
                      <a:pt x="730" y="102"/>
                    </a:cubicBezTo>
                    <a:cubicBezTo>
                      <a:pt x="733" y="103"/>
                      <a:pt x="738" y="103"/>
                      <a:pt x="741" y="101"/>
                    </a:cubicBezTo>
                    <a:cubicBezTo>
                      <a:pt x="742" y="99"/>
                      <a:pt x="739" y="97"/>
                      <a:pt x="738" y="97"/>
                    </a:cubicBezTo>
                    <a:cubicBezTo>
                      <a:pt x="735" y="97"/>
                      <a:pt x="733" y="96"/>
                      <a:pt x="732" y="94"/>
                    </a:cubicBezTo>
                    <a:cubicBezTo>
                      <a:pt x="731" y="92"/>
                      <a:pt x="733" y="90"/>
                      <a:pt x="735" y="89"/>
                    </a:cubicBezTo>
                    <a:cubicBezTo>
                      <a:pt x="740" y="89"/>
                      <a:pt x="746" y="88"/>
                      <a:pt x="749" y="92"/>
                    </a:cubicBezTo>
                    <a:close/>
                    <a:moveTo>
                      <a:pt x="527" y="120"/>
                    </a:moveTo>
                    <a:cubicBezTo>
                      <a:pt x="528" y="121"/>
                      <a:pt x="529" y="123"/>
                      <a:pt x="527" y="124"/>
                    </a:cubicBezTo>
                    <a:cubicBezTo>
                      <a:pt x="514" y="122"/>
                      <a:pt x="501" y="118"/>
                      <a:pt x="490" y="110"/>
                    </a:cubicBezTo>
                    <a:cubicBezTo>
                      <a:pt x="488" y="108"/>
                      <a:pt x="489" y="104"/>
                      <a:pt x="490" y="102"/>
                    </a:cubicBezTo>
                    <a:cubicBezTo>
                      <a:pt x="494" y="101"/>
                      <a:pt x="496" y="107"/>
                      <a:pt x="501" y="109"/>
                    </a:cubicBezTo>
                    <a:cubicBezTo>
                      <a:pt x="510" y="113"/>
                      <a:pt x="518" y="118"/>
                      <a:pt x="527" y="120"/>
                    </a:cubicBezTo>
                    <a:close/>
                    <a:moveTo>
                      <a:pt x="243" y="118"/>
                    </a:moveTo>
                    <a:cubicBezTo>
                      <a:pt x="242" y="123"/>
                      <a:pt x="247" y="126"/>
                      <a:pt x="250" y="128"/>
                    </a:cubicBezTo>
                    <a:cubicBezTo>
                      <a:pt x="254" y="130"/>
                      <a:pt x="259" y="130"/>
                      <a:pt x="263" y="129"/>
                    </a:cubicBezTo>
                    <a:cubicBezTo>
                      <a:pt x="270" y="132"/>
                      <a:pt x="264" y="140"/>
                      <a:pt x="264" y="146"/>
                    </a:cubicBezTo>
                    <a:cubicBezTo>
                      <a:pt x="262" y="152"/>
                      <a:pt x="256" y="156"/>
                      <a:pt x="249" y="156"/>
                    </a:cubicBezTo>
                    <a:cubicBezTo>
                      <a:pt x="236" y="154"/>
                      <a:pt x="225" y="143"/>
                      <a:pt x="221" y="131"/>
                    </a:cubicBezTo>
                    <a:cubicBezTo>
                      <a:pt x="221" y="126"/>
                      <a:pt x="221" y="121"/>
                      <a:pt x="225" y="117"/>
                    </a:cubicBezTo>
                    <a:cubicBezTo>
                      <a:pt x="230" y="115"/>
                      <a:pt x="239" y="113"/>
                      <a:pt x="243" y="118"/>
                    </a:cubicBezTo>
                    <a:close/>
                    <a:moveTo>
                      <a:pt x="518" y="129"/>
                    </a:moveTo>
                    <a:cubicBezTo>
                      <a:pt x="525" y="128"/>
                      <a:pt x="532" y="135"/>
                      <a:pt x="538" y="128"/>
                    </a:cubicBezTo>
                    <a:cubicBezTo>
                      <a:pt x="538" y="123"/>
                      <a:pt x="531" y="123"/>
                      <a:pt x="535" y="118"/>
                    </a:cubicBezTo>
                    <a:cubicBezTo>
                      <a:pt x="538" y="115"/>
                      <a:pt x="542" y="114"/>
                      <a:pt x="546" y="113"/>
                    </a:cubicBezTo>
                    <a:cubicBezTo>
                      <a:pt x="551" y="114"/>
                      <a:pt x="555" y="115"/>
                      <a:pt x="557" y="119"/>
                    </a:cubicBezTo>
                    <a:cubicBezTo>
                      <a:pt x="559" y="122"/>
                      <a:pt x="552" y="124"/>
                      <a:pt x="557" y="127"/>
                    </a:cubicBezTo>
                    <a:cubicBezTo>
                      <a:pt x="563" y="127"/>
                      <a:pt x="568" y="132"/>
                      <a:pt x="572" y="137"/>
                    </a:cubicBezTo>
                    <a:cubicBezTo>
                      <a:pt x="572" y="139"/>
                      <a:pt x="575" y="142"/>
                      <a:pt x="572" y="144"/>
                    </a:cubicBezTo>
                    <a:cubicBezTo>
                      <a:pt x="559" y="141"/>
                      <a:pt x="545" y="146"/>
                      <a:pt x="532" y="146"/>
                    </a:cubicBezTo>
                    <a:cubicBezTo>
                      <a:pt x="515" y="143"/>
                      <a:pt x="495" y="136"/>
                      <a:pt x="487" y="119"/>
                    </a:cubicBezTo>
                    <a:cubicBezTo>
                      <a:pt x="486" y="118"/>
                      <a:pt x="487" y="116"/>
                      <a:pt x="488" y="115"/>
                    </a:cubicBezTo>
                    <a:cubicBezTo>
                      <a:pt x="497" y="121"/>
                      <a:pt x="507" y="126"/>
                      <a:pt x="518" y="129"/>
                    </a:cubicBezTo>
                    <a:close/>
                    <a:moveTo>
                      <a:pt x="701" y="119"/>
                    </a:moveTo>
                    <a:cubicBezTo>
                      <a:pt x="699" y="121"/>
                      <a:pt x="702" y="126"/>
                      <a:pt x="698" y="124"/>
                    </a:cubicBezTo>
                    <a:cubicBezTo>
                      <a:pt x="695" y="122"/>
                      <a:pt x="689" y="118"/>
                      <a:pt x="693" y="115"/>
                    </a:cubicBezTo>
                    <a:cubicBezTo>
                      <a:pt x="697" y="114"/>
                      <a:pt x="699" y="118"/>
                      <a:pt x="701" y="119"/>
                    </a:cubicBezTo>
                    <a:close/>
                    <a:moveTo>
                      <a:pt x="356" y="147"/>
                    </a:moveTo>
                    <a:cubicBezTo>
                      <a:pt x="357" y="151"/>
                      <a:pt x="352" y="153"/>
                      <a:pt x="350" y="156"/>
                    </a:cubicBezTo>
                    <a:cubicBezTo>
                      <a:pt x="348" y="156"/>
                      <a:pt x="345" y="157"/>
                      <a:pt x="343" y="158"/>
                    </a:cubicBezTo>
                    <a:cubicBezTo>
                      <a:pt x="341" y="156"/>
                      <a:pt x="342" y="153"/>
                      <a:pt x="342" y="151"/>
                    </a:cubicBezTo>
                    <a:cubicBezTo>
                      <a:pt x="345" y="147"/>
                      <a:pt x="350" y="146"/>
                      <a:pt x="356" y="147"/>
                    </a:cubicBezTo>
                    <a:close/>
                    <a:moveTo>
                      <a:pt x="57" y="167"/>
                    </a:moveTo>
                    <a:cubicBezTo>
                      <a:pt x="60" y="170"/>
                      <a:pt x="66" y="173"/>
                      <a:pt x="62" y="178"/>
                    </a:cubicBezTo>
                    <a:cubicBezTo>
                      <a:pt x="60" y="180"/>
                      <a:pt x="58" y="183"/>
                      <a:pt x="56" y="183"/>
                    </a:cubicBezTo>
                    <a:cubicBezTo>
                      <a:pt x="52" y="183"/>
                      <a:pt x="50" y="174"/>
                      <a:pt x="48" y="180"/>
                    </a:cubicBezTo>
                    <a:cubicBezTo>
                      <a:pt x="46" y="184"/>
                      <a:pt x="50" y="187"/>
                      <a:pt x="51" y="190"/>
                    </a:cubicBezTo>
                    <a:cubicBezTo>
                      <a:pt x="59" y="189"/>
                      <a:pt x="66" y="191"/>
                      <a:pt x="71" y="195"/>
                    </a:cubicBezTo>
                    <a:cubicBezTo>
                      <a:pt x="78" y="199"/>
                      <a:pt x="87" y="194"/>
                      <a:pt x="93" y="198"/>
                    </a:cubicBezTo>
                    <a:cubicBezTo>
                      <a:pt x="89" y="203"/>
                      <a:pt x="85" y="210"/>
                      <a:pt x="78" y="209"/>
                    </a:cubicBezTo>
                    <a:cubicBezTo>
                      <a:pt x="55" y="214"/>
                      <a:pt x="43" y="187"/>
                      <a:pt x="22" y="183"/>
                    </a:cubicBezTo>
                    <a:cubicBezTo>
                      <a:pt x="18" y="183"/>
                      <a:pt x="14" y="184"/>
                      <a:pt x="11" y="182"/>
                    </a:cubicBezTo>
                    <a:cubicBezTo>
                      <a:pt x="12" y="177"/>
                      <a:pt x="19" y="175"/>
                      <a:pt x="24" y="172"/>
                    </a:cubicBezTo>
                    <a:cubicBezTo>
                      <a:pt x="30" y="172"/>
                      <a:pt x="34" y="176"/>
                      <a:pt x="39" y="175"/>
                    </a:cubicBezTo>
                    <a:cubicBezTo>
                      <a:pt x="44" y="169"/>
                      <a:pt x="49" y="164"/>
                      <a:pt x="57" y="167"/>
                    </a:cubicBezTo>
                    <a:close/>
                    <a:moveTo>
                      <a:pt x="169" y="179"/>
                    </a:moveTo>
                    <a:cubicBezTo>
                      <a:pt x="193" y="189"/>
                      <a:pt x="206" y="217"/>
                      <a:pt x="206" y="241"/>
                    </a:cubicBezTo>
                    <a:cubicBezTo>
                      <a:pt x="204" y="247"/>
                      <a:pt x="207" y="256"/>
                      <a:pt x="203" y="262"/>
                    </a:cubicBezTo>
                    <a:cubicBezTo>
                      <a:pt x="196" y="264"/>
                      <a:pt x="192" y="275"/>
                      <a:pt x="184" y="271"/>
                    </a:cubicBezTo>
                    <a:cubicBezTo>
                      <a:pt x="181" y="269"/>
                      <a:pt x="180" y="266"/>
                      <a:pt x="179" y="263"/>
                    </a:cubicBezTo>
                    <a:cubicBezTo>
                      <a:pt x="180" y="261"/>
                      <a:pt x="180" y="258"/>
                      <a:pt x="182" y="258"/>
                    </a:cubicBezTo>
                    <a:cubicBezTo>
                      <a:pt x="184" y="259"/>
                      <a:pt x="187" y="259"/>
                      <a:pt x="189" y="259"/>
                    </a:cubicBezTo>
                    <a:cubicBezTo>
                      <a:pt x="198" y="249"/>
                      <a:pt x="195" y="237"/>
                      <a:pt x="192" y="226"/>
                    </a:cubicBezTo>
                    <a:cubicBezTo>
                      <a:pt x="187" y="217"/>
                      <a:pt x="184" y="208"/>
                      <a:pt x="176" y="201"/>
                    </a:cubicBezTo>
                    <a:cubicBezTo>
                      <a:pt x="177" y="196"/>
                      <a:pt x="169" y="199"/>
                      <a:pt x="167" y="195"/>
                    </a:cubicBezTo>
                    <a:cubicBezTo>
                      <a:pt x="158" y="189"/>
                      <a:pt x="147" y="187"/>
                      <a:pt x="137" y="182"/>
                    </a:cubicBezTo>
                    <a:cubicBezTo>
                      <a:pt x="136" y="182"/>
                      <a:pt x="133" y="183"/>
                      <a:pt x="134" y="185"/>
                    </a:cubicBezTo>
                    <a:cubicBezTo>
                      <a:pt x="147" y="198"/>
                      <a:pt x="169" y="195"/>
                      <a:pt x="179" y="214"/>
                    </a:cubicBezTo>
                    <a:cubicBezTo>
                      <a:pt x="185" y="224"/>
                      <a:pt x="193" y="236"/>
                      <a:pt x="189" y="249"/>
                    </a:cubicBezTo>
                    <a:cubicBezTo>
                      <a:pt x="185" y="251"/>
                      <a:pt x="177" y="249"/>
                      <a:pt x="176" y="256"/>
                    </a:cubicBezTo>
                    <a:cubicBezTo>
                      <a:pt x="176" y="249"/>
                      <a:pt x="176" y="237"/>
                      <a:pt x="173" y="230"/>
                    </a:cubicBezTo>
                    <a:cubicBezTo>
                      <a:pt x="171" y="225"/>
                      <a:pt x="171" y="225"/>
                      <a:pt x="171" y="225"/>
                    </a:cubicBezTo>
                    <a:cubicBezTo>
                      <a:pt x="159" y="214"/>
                      <a:pt x="149" y="198"/>
                      <a:pt x="130" y="199"/>
                    </a:cubicBezTo>
                    <a:cubicBezTo>
                      <a:pt x="119" y="202"/>
                      <a:pt x="107" y="207"/>
                      <a:pt x="102" y="219"/>
                    </a:cubicBezTo>
                    <a:cubicBezTo>
                      <a:pt x="100" y="222"/>
                      <a:pt x="101" y="226"/>
                      <a:pt x="98" y="229"/>
                    </a:cubicBezTo>
                    <a:cubicBezTo>
                      <a:pt x="97" y="237"/>
                      <a:pt x="102" y="242"/>
                      <a:pt x="102" y="250"/>
                    </a:cubicBezTo>
                    <a:cubicBezTo>
                      <a:pt x="103" y="251"/>
                      <a:pt x="105" y="252"/>
                      <a:pt x="106" y="251"/>
                    </a:cubicBezTo>
                    <a:cubicBezTo>
                      <a:pt x="109" y="248"/>
                      <a:pt x="111" y="243"/>
                      <a:pt x="114" y="243"/>
                    </a:cubicBezTo>
                    <a:cubicBezTo>
                      <a:pt x="118" y="243"/>
                      <a:pt x="122" y="245"/>
                      <a:pt x="124" y="249"/>
                    </a:cubicBezTo>
                    <a:cubicBezTo>
                      <a:pt x="124" y="254"/>
                      <a:pt x="123" y="259"/>
                      <a:pt x="120" y="263"/>
                    </a:cubicBezTo>
                    <a:cubicBezTo>
                      <a:pt x="117" y="267"/>
                      <a:pt x="112" y="269"/>
                      <a:pt x="108" y="269"/>
                    </a:cubicBezTo>
                    <a:cubicBezTo>
                      <a:pt x="95" y="267"/>
                      <a:pt x="90" y="254"/>
                      <a:pt x="85" y="245"/>
                    </a:cubicBezTo>
                    <a:cubicBezTo>
                      <a:pt x="81" y="231"/>
                      <a:pt x="86" y="217"/>
                      <a:pt x="93" y="206"/>
                    </a:cubicBezTo>
                    <a:cubicBezTo>
                      <a:pt x="100" y="200"/>
                      <a:pt x="108" y="196"/>
                      <a:pt x="116" y="196"/>
                    </a:cubicBezTo>
                    <a:cubicBezTo>
                      <a:pt x="120" y="199"/>
                      <a:pt x="125" y="199"/>
                      <a:pt x="130" y="198"/>
                    </a:cubicBezTo>
                    <a:cubicBezTo>
                      <a:pt x="134" y="196"/>
                      <a:pt x="136" y="191"/>
                      <a:pt x="133" y="188"/>
                    </a:cubicBezTo>
                    <a:cubicBezTo>
                      <a:pt x="131" y="186"/>
                      <a:pt x="131" y="186"/>
                      <a:pt x="131" y="186"/>
                    </a:cubicBezTo>
                    <a:cubicBezTo>
                      <a:pt x="128" y="188"/>
                      <a:pt x="128" y="193"/>
                      <a:pt x="123" y="192"/>
                    </a:cubicBezTo>
                    <a:cubicBezTo>
                      <a:pt x="113" y="190"/>
                      <a:pt x="111" y="179"/>
                      <a:pt x="110" y="170"/>
                    </a:cubicBezTo>
                    <a:cubicBezTo>
                      <a:pt x="110" y="164"/>
                      <a:pt x="110" y="164"/>
                      <a:pt x="110" y="164"/>
                    </a:cubicBezTo>
                    <a:cubicBezTo>
                      <a:pt x="127" y="177"/>
                      <a:pt x="150" y="171"/>
                      <a:pt x="169" y="179"/>
                    </a:cubicBezTo>
                    <a:close/>
                    <a:moveTo>
                      <a:pt x="387" y="188"/>
                    </a:moveTo>
                    <a:cubicBezTo>
                      <a:pt x="390" y="188"/>
                      <a:pt x="393" y="190"/>
                      <a:pt x="395" y="192"/>
                    </a:cubicBezTo>
                    <a:cubicBezTo>
                      <a:pt x="393" y="195"/>
                      <a:pt x="388" y="194"/>
                      <a:pt x="384" y="194"/>
                    </a:cubicBezTo>
                    <a:cubicBezTo>
                      <a:pt x="380" y="187"/>
                      <a:pt x="378" y="197"/>
                      <a:pt x="374" y="197"/>
                    </a:cubicBezTo>
                    <a:cubicBezTo>
                      <a:pt x="370" y="198"/>
                      <a:pt x="366" y="197"/>
                      <a:pt x="362" y="195"/>
                    </a:cubicBezTo>
                    <a:cubicBezTo>
                      <a:pt x="361" y="193"/>
                      <a:pt x="359" y="191"/>
                      <a:pt x="360" y="189"/>
                    </a:cubicBezTo>
                    <a:cubicBezTo>
                      <a:pt x="361" y="190"/>
                      <a:pt x="365" y="188"/>
                      <a:pt x="365" y="186"/>
                    </a:cubicBezTo>
                    <a:cubicBezTo>
                      <a:pt x="365" y="183"/>
                      <a:pt x="364" y="180"/>
                      <a:pt x="361" y="178"/>
                    </a:cubicBezTo>
                    <a:cubicBezTo>
                      <a:pt x="354" y="176"/>
                      <a:pt x="356" y="186"/>
                      <a:pt x="349" y="185"/>
                    </a:cubicBezTo>
                    <a:cubicBezTo>
                      <a:pt x="343" y="180"/>
                      <a:pt x="335" y="177"/>
                      <a:pt x="328" y="173"/>
                    </a:cubicBezTo>
                    <a:cubicBezTo>
                      <a:pt x="331" y="163"/>
                      <a:pt x="343" y="165"/>
                      <a:pt x="351" y="162"/>
                    </a:cubicBezTo>
                    <a:cubicBezTo>
                      <a:pt x="366" y="164"/>
                      <a:pt x="377" y="178"/>
                      <a:pt x="387" y="188"/>
                    </a:cubicBezTo>
                    <a:close/>
                    <a:moveTo>
                      <a:pt x="468" y="181"/>
                    </a:moveTo>
                    <a:cubicBezTo>
                      <a:pt x="467" y="184"/>
                      <a:pt x="465" y="187"/>
                      <a:pt x="461" y="186"/>
                    </a:cubicBezTo>
                    <a:cubicBezTo>
                      <a:pt x="458" y="184"/>
                      <a:pt x="460" y="179"/>
                      <a:pt x="461" y="175"/>
                    </a:cubicBezTo>
                    <a:cubicBezTo>
                      <a:pt x="462" y="174"/>
                      <a:pt x="462" y="174"/>
                      <a:pt x="462" y="174"/>
                    </a:cubicBezTo>
                    <a:cubicBezTo>
                      <a:pt x="468" y="181"/>
                      <a:pt x="468" y="181"/>
                      <a:pt x="468" y="181"/>
                    </a:cubicBezTo>
                    <a:close/>
                    <a:moveTo>
                      <a:pt x="464" y="201"/>
                    </a:moveTo>
                    <a:cubicBezTo>
                      <a:pt x="463" y="207"/>
                      <a:pt x="463" y="214"/>
                      <a:pt x="462" y="220"/>
                    </a:cubicBezTo>
                    <a:cubicBezTo>
                      <a:pt x="457" y="228"/>
                      <a:pt x="455" y="237"/>
                      <a:pt x="446" y="239"/>
                    </a:cubicBezTo>
                    <a:cubicBezTo>
                      <a:pt x="425" y="241"/>
                      <a:pt x="402" y="237"/>
                      <a:pt x="389" y="218"/>
                    </a:cubicBezTo>
                    <a:cubicBezTo>
                      <a:pt x="381" y="203"/>
                      <a:pt x="381" y="203"/>
                      <a:pt x="381" y="203"/>
                    </a:cubicBezTo>
                    <a:cubicBezTo>
                      <a:pt x="381" y="200"/>
                      <a:pt x="381" y="200"/>
                      <a:pt x="381" y="200"/>
                    </a:cubicBezTo>
                    <a:cubicBezTo>
                      <a:pt x="392" y="201"/>
                      <a:pt x="392" y="201"/>
                      <a:pt x="392" y="201"/>
                    </a:cubicBezTo>
                    <a:cubicBezTo>
                      <a:pt x="396" y="212"/>
                      <a:pt x="407" y="220"/>
                      <a:pt x="417" y="225"/>
                    </a:cubicBezTo>
                    <a:cubicBezTo>
                      <a:pt x="424" y="229"/>
                      <a:pt x="434" y="232"/>
                      <a:pt x="443" y="229"/>
                    </a:cubicBezTo>
                    <a:cubicBezTo>
                      <a:pt x="449" y="224"/>
                      <a:pt x="450" y="217"/>
                      <a:pt x="450" y="210"/>
                    </a:cubicBezTo>
                    <a:cubicBezTo>
                      <a:pt x="448" y="196"/>
                      <a:pt x="426" y="208"/>
                      <a:pt x="430" y="191"/>
                    </a:cubicBezTo>
                    <a:cubicBezTo>
                      <a:pt x="433" y="185"/>
                      <a:pt x="440" y="184"/>
                      <a:pt x="446" y="184"/>
                    </a:cubicBezTo>
                    <a:cubicBezTo>
                      <a:pt x="457" y="182"/>
                      <a:pt x="459" y="194"/>
                      <a:pt x="464" y="201"/>
                    </a:cubicBezTo>
                    <a:close/>
                    <a:moveTo>
                      <a:pt x="506" y="196"/>
                    </a:moveTo>
                    <a:cubicBezTo>
                      <a:pt x="509" y="203"/>
                      <a:pt x="511" y="212"/>
                      <a:pt x="506" y="219"/>
                    </a:cubicBezTo>
                    <a:cubicBezTo>
                      <a:pt x="501" y="223"/>
                      <a:pt x="496" y="226"/>
                      <a:pt x="490" y="224"/>
                    </a:cubicBezTo>
                    <a:cubicBezTo>
                      <a:pt x="486" y="222"/>
                      <a:pt x="484" y="219"/>
                      <a:pt x="482" y="216"/>
                    </a:cubicBezTo>
                    <a:cubicBezTo>
                      <a:pt x="483" y="212"/>
                      <a:pt x="481" y="208"/>
                      <a:pt x="485" y="206"/>
                    </a:cubicBezTo>
                    <a:cubicBezTo>
                      <a:pt x="493" y="203"/>
                      <a:pt x="488" y="216"/>
                      <a:pt x="495" y="210"/>
                    </a:cubicBezTo>
                    <a:cubicBezTo>
                      <a:pt x="498" y="208"/>
                      <a:pt x="495" y="204"/>
                      <a:pt x="494" y="202"/>
                    </a:cubicBezTo>
                    <a:cubicBezTo>
                      <a:pt x="492" y="198"/>
                      <a:pt x="487" y="198"/>
                      <a:pt x="482" y="197"/>
                    </a:cubicBezTo>
                    <a:cubicBezTo>
                      <a:pt x="477" y="198"/>
                      <a:pt x="474" y="201"/>
                      <a:pt x="469" y="203"/>
                    </a:cubicBezTo>
                    <a:cubicBezTo>
                      <a:pt x="469" y="198"/>
                      <a:pt x="462" y="193"/>
                      <a:pt x="469" y="188"/>
                    </a:cubicBezTo>
                    <a:cubicBezTo>
                      <a:pt x="475" y="183"/>
                      <a:pt x="484" y="183"/>
                      <a:pt x="492" y="185"/>
                    </a:cubicBezTo>
                    <a:cubicBezTo>
                      <a:pt x="498" y="187"/>
                      <a:pt x="502" y="191"/>
                      <a:pt x="506" y="196"/>
                    </a:cubicBezTo>
                    <a:close/>
                    <a:moveTo>
                      <a:pt x="168" y="232"/>
                    </a:moveTo>
                    <a:cubicBezTo>
                      <a:pt x="171" y="248"/>
                      <a:pt x="171" y="248"/>
                      <a:pt x="171" y="248"/>
                    </a:cubicBezTo>
                    <a:cubicBezTo>
                      <a:pt x="169" y="263"/>
                      <a:pt x="162" y="275"/>
                      <a:pt x="152" y="286"/>
                    </a:cubicBezTo>
                    <a:cubicBezTo>
                      <a:pt x="147" y="293"/>
                      <a:pt x="139" y="295"/>
                      <a:pt x="133" y="301"/>
                    </a:cubicBezTo>
                    <a:cubicBezTo>
                      <a:pt x="120" y="314"/>
                      <a:pt x="102" y="318"/>
                      <a:pt x="86" y="323"/>
                    </a:cubicBezTo>
                    <a:cubicBezTo>
                      <a:pt x="70" y="331"/>
                      <a:pt x="58" y="344"/>
                      <a:pt x="44" y="356"/>
                    </a:cubicBezTo>
                    <a:cubicBezTo>
                      <a:pt x="38" y="364"/>
                      <a:pt x="37" y="375"/>
                      <a:pt x="35" y="385"/>
                    </a:cubicBezTo>
                    <a:cubicBezTo>
                      <a:pt x="32" y="390"/>
                      <a:pt x="32" y="390"/>
                      <a:pt x="32" y="390"/>
                    </a:cubicBezTo>
                    <a:cubicBezTo>
                      <a:pt x="27" y="387"/>
                      <a:pt x="28" y="378"/>
                      <a:pt x="28" y="373"/>
                    </a:cubicBezTo>
                    <a:cubicBezTo>
                      <a:pt x="31" y="358"/>
                      <a:pt x="42" y="344"/>
                      <a:pt x="54" y="335"/>
                    </a:cubicBezTo>
                    <a:cubicBezTo>
                      <a:pt x="73" y="319"/>
                      <a:pt x="96" y="317"/>
                      <a:pt x="118" y="307"/>
                    </a:cubicBezTo>
                    <a:cubicBezTo>
                      <a:pt x="129" y="300"/>
                      <a:pt x="143" y="295"/>
                      <a:pt x="149" y="282"/>
                    </a:cubicBezTo>
                    <a:cubicBezTo>
                      <a:pt x="152" y="281"/>
                      <a:pt x="156" y="279"/>
                      <a:pt x="157" y="276"/>
                    </a:cubicBezTo>
                    <a:cubicBezTo>
                      <a:pt x="155" y="270"/>
                      <a:pt x="149" y="276"/>
                      <a:pt x="146" y="276"/>
                    </a:cubicBezTo>
                    <a:cubicBezTo>
                      <a:pt x="138" y="276"/>
                      <a:pt x="129" y="274"/>
                      <a:pt x="125" y="267"/>
                    </a:cubicBezTo>
                    <a:cubicBezTo>
                      <a:pt x="131" y="266"/>
                      <a:pt x="137" y="273"/>
                      <a:pt x="145" y="271"/>
                    </a:cubicBezTo>
                    <a:cubicBezTo>
                      <a:pt x="155" y="267"/>
                      <a:pt x="155" y="267"/>
                      <a:pt x="155" y="267"/>
                    </a:cubicBezTo>
                    <a:cubicBezTo>
                      <a:pt x="164" y="261"/>
                      <a:pt x="162" y="248"/>
                      <a:pt x="161" y="240"/>
                    </a:cubicBezTo>
                    <a:cubicBezTo>
                      <a:pt x="156" y="233"/>
                      <a:pt x="155" y="222"/>
                      <a:pt x="145" y="220"/>
                    </a:cubicBezTo>
                    <a:cubicBezTo>
                      <a:pt x="138" y="217"/>
                      <a:pt x="129" y="218"/>
                      <a:pt x="122" y="221"/>
                    </a:cubicBezTo>
                    <a:cubicBezTo>
                      <a:pt x="117" y="224"/>
                      <a:pt x="112" y="230"/>
                      <a:pt x="111" y="236"/>
                    </a:cubicBezTo>
                    <a:cubicBezTo>
                      <a:pt x="110" y="238"/>
                      <a:pt x="108" y="238"/>
                      <a:pt x="105" y="239"/>
                    </a:cubicBezTo>
                    <a:cubicBezTo>
                      <a:pt x="103" y="234"/>
                      <a:pt x="104" y="227"/>
                      <a:pt x="106" y="222"/>
                    </a:cubicBezTo>
                    <a:cubicBezTo>
                      <a:pt x="113" y="212"/>
                      <a:pt x="124" y="204"/>
                      <a:pt x="138" y="206"/>
                    </a:cubicBezTo>
                    <a:cubicBezTo>
                      <a:pt x="150" y="208"/>
                      <a:pt x="160" y="219"/>
                      <a:pt x="165" y="228"/>
                    </a:cubicBezTo>
                    <a:cubicBezTo>
                      <a:pt x="168" y="232"/>
                      <a:pt x="168" y="232"/>
                      <a:pt x="168" y="232"/>
                    </a:cubicBezTo>
                    <a:close/>
                    <a:moveTo>
                      <a:pt x="67" y="217"/>
                    </a:moveTo>
                    <a:cubicBezTo>
                      <a:pt x="66" y="221"/>
                      <a:pt x="63" y="222"/>
                      <a:pt x="60" y="225"/>
                    </a:cubicBezTo>
                    <a:cubicBezTo>
                      <a:pt x="56" y="224"/>
                      <a:pt x="50" y="223"/>
                      <a:pt x="48" y="218"/>
                    </a:cubicBezTo>
                    <a:cubicBezTo>
                      <a:pt x="48" y="215"/>
                      <a:pt x="50" y="212"/>
                      <a:pt x="52" y="210"/>
                    </a:cubicBezTo>
                    <a:cubicBezTo>
                      <a:pt x="57" y="212"/>
                      <a:pt x="63" y="215"/>
                      <a:pt x="67" y="217"/>
                    </a:cubicBezTo>
                    <a:close/>
                    <a:moveTo>
                      <a:pt x="411" y="206"/>
                    </a:moveTo>
                    <a:cubicBezTo>
                      <a:pt x="417" y="210"/>
                      <a:pt x="425" y="213"/>
                      <a:pt x="433" y="212"/>
                    </a:cubicBezTo>
                    <a:cubicBezTo>
                      <a:pt x="436" y="212"/>
                      <a:pt x="438" y="208"/>
                      <a:pt x="441" y="209"/>
                    </a:cubicBezTo>
                    <a:cubicBezTo>
                      <a:pt x="445" y="210"/>
                      <a:pt x="445" y="215"/>
                      <a:pt x="444" y="219"/>
                    </a:cubicBezTo>
                    <a:cubicBezTo>
                      <a:pt x="442" y="222"/>
                      <a:pt x="438" y="224"/>
                      <a:pt x="434" y="224"/>
                    </a:cubicBezTo>
                    <a:cubicBezTo>
                      <a:pt x="421" y="221"/>
                      <a:pt x="407" y="216"/>
                      <a:pt x="400" y="204"/>
                    </a:cubicBezTo>
                    <a:cubicBezTo>
                      <a:pt x="399" y="201"/>
                      <a:pt x="398" y="198"/>
                      <a:pt x="400" y="196"/>
                    </a:cubicBezTo>
                    <a:cubicBezTo>
                      <a:pt x="406" y="196"/>
                      <a:pt x="406" y="204"/>
                      <a:pt x="411" y="206"/>
                    </a:cubicBezTo>
                    <a:close/>
                    <a:moveTo>
                      <a:pt x="79" y="226"/>
                    </a:moveTo>
                    <a:cubicBezTo>
                      <a:pt x="72" y="230"/>
                      <a:pt x="73" y="240"/>
                      <a:pt x="69" y="246"/>
                    </a:cubicBezTo>
                    <a:cubicBezTo>
                      <a:pt x="68" y="258"/>
                      <a:pt x="66" y="272"/>
                      <a:pt x="52" y="276"/>
                    </a:cubicBezTo>
                    <a:cubicBezTo>
                      <a:pt x="48" y="278"/>
                      <a:pt x="42" y="277"/>
                      <a:pt x="38" y="275"/>
                    </a:cubicBezTo>
                    <a:cubicBezTo>
                      <a:pt x="31" y="271"/>
                      <a:pt x="29" y="264"/>
                      <a:pt x="28" y="256"/>
                    </a:cubicBezTo>
                    <a:cubicBezTo>
                      <a:pt x="29" y="252"/>
                      <a:pt x="29" y="245"/>
                      <a:pt x="35" y="244"/>
                    </a:cubicBezTo>
                    <a:cubicBezTo>
                      <a:pt x="38" y="243"/>
                      <a:pt x="41" y="243"/>
                      <a:pt x="43" y="245"/>
                    </a:cubicBezTo>
                    <a:cubicBezTo>
                      <a:pt x="44" y="248"/>
                      <a:pt x="46" y="249"/>
                      <a:pt x="45" y="252"/>
                    </a:cubicBezTo>
                    <a:cubicBezTo>
                      <a:pt x="44" y="254"/>
                      <a:pt x="42" y="255"/>
                      <a:pt x="42" y="257"/>
                    </a:cubicBezTo>
                    <a:cubicBezTo>
                      <a:pt x="43" y="260"/>
                      <a:pt x="47" y="259"/>
                      <a:pt x="49" y="260"/>
                    </a:cubicBezTo>
                    <a:cubicBezTo>
                      <a:pt x="57" y="259"/>
                      <a:pt x="57" y="251"/>
                      <a:pt x="60" y="246"/>
                    </a:cubicBezTo>
                    <a:cubicBezTo>
                      <a:pt x="63" y="237"/>
                      <a:pt x="64" y="226"/>
                      <a:pt x="73" y="221"/>
                    </a:cubicBezTo>
                    <a:cubicBezTo>
                      <a:pt x="73" y="217"/>
                      <a:pt x="77" y="217"/>
                      <a:pt x="79" y="216"/>
                    </a:cubicBezTo>
                    <a:cubicBezTo>
                      <a:pt x="82" y="219"/>
                      <a:pt x="80" y="223"/>
                      <a:pt x="79" y="226"/>
                    </a:cubicBezTo>
                    <a:close/>
                    <a:moveTo>
                      <a:pt x="380" y="212"/>
                    </a:moveTo>
                    <a:cubicBezTo>
                      <a:pt x="386" y="216"/>
                      <a:pt x="379" y="222"/>
                      <a:pt x="383" y="228"/>
                    </a:cubicBezTo>
                    <a:cubicBezTo>
                      <a:pt x="380" y="243"/>
                      <a:pt x="384" y="258"/>
                      <a:pt x="374" y="270"/>
                    </a:cubicBezTo>
                    <a:cubicBezTo>
                      <a:pt x="370" y="278"/>
                      <a:pt x="365" y="287"/>
                      <a:pt x="356" y="289"/>
                    </a:cubicBezTo>
                    <a:cubicBezTo>
                      <a:pt x="354" y="293"/>
                      <a:pt x="346" y="291"/>
                      <a:pt x="349" y="296"/>
                    </a:cubicBezTo>
                    <a:cubicBezTo>
                      <a:pt x="357" y="300"/>
                      <a:pt x="362" y="290"/>
                      <a:pt x="370" y="288"/>
                    </a:cubicBezTo>
                    <a:cubicBezTo>
                      <a:pt x="377" y="277"/>
                      <a:pt x="377" y="277"/>
                      <a:pt x="377" y="277"/>
                    </a:cubicBezTo>
                    <a:cubicBezTo>
                      <a:pt x="386" y="258"/>
                      <a:pt x="386" y="258"/>
                      <a:pt x="386" y="258"/>
                    </a:cubicBezTo>
                    <a:cubicBezTo>
                      <a:pt x="386" y="248"/>
                      <a:pt x="387" y="238"/>
                      <a:pt x="389" y="229"/>
                    </a:cubicBezTo>
                    <a:cubicBezTo>
                      <a:pt x="394" y="241"/>
                      <a:pt x="390" y="256"/>
                      <a:pt x="387" y="267"/>
                    </a:cubicBezTo>
                    <a:cubicBezTo>
                      <a:pt x="382" y="280"/>
                      <a:pt x="371" y="296"/>
                      <a:pt x="355" y="299"/>
                    </a:cubicBezTo>
                    <a:cubicBezTo>
                      <a:pt x="353" y="300"/>
                      <a:pt x="355" y="303"/>
                      <a:pt x="354" y="305"/>
                    </a:cubicBezTo>
                    <a:cubicBezTo>
                      <a:pt x="358" y="307"/>
                      <a:pt x="361" y="308"/>
                      <a:pt x="364" y="312"/>
                    </a:cubicBezTo>
                    <a:cubicBezTo>
                      <a:pt x="366" y="318"/>
                      <a:pt x="362" y="322"/>
                      <a:pt x="358" y="325"/>
                    </a:cubicBezTo>
                    <a:cubicBezTo>
                      <a:pt x="353" y="328"/>
                      <a:pt x="349" y="325"/>
                      <a:pt x="345" y="324"/>
                    </a:cubicBezTo>
                    <a:cubicBezTo>
                      <a:pt x="339" y="320"/>
                      <a:pt x="334" y="314"/>
                      <a:pt x="332" y="307"/>
                    </a:cubicBezTo>
                    <a:cubicBezTo>
                      <a:pt x="332" y="303"/>
                      <a:pt x="332" y="298"/>
                      <a:pt x="336" y="295"/>
                    </a:cubicBezTo>
                    <a:cubicBezTo>
                      <a:pt x="343" y="293"/>
                      <a:pt x="350" y="289"/>
                      <a:pt x="356" y="283"/>
                    </a:cubicBezTo>
                    <a:cubicBezTo>
                      <a:pt x="367" y="275"/>
                      <a:pt x="373" y="261"/>
                      <a:pt x="378" y="249"/>
                    </a:cubicBezTo>
                    <a:cubicBezTo>
                      <a:pt x="381" y="234"/>
                      <a:pt x="378" y="218"/>
                      <a:pt x="369" y="205"/>
                    </a:cubicBezTo>
                    <a:cubicBezTo>
                      <a:pt x="371" y="204"/>
                      <a:pt x="375" y="203"/>
                      <a:pt x="377" y="204"/>
                    </a:cubicBezTo>
                    <a:cubicBezTo>
                      <a:pt x="380" y="212"/>
                      <a:pt x="380" y="212"/>
                      <a:pt x="380" y="212"/>
                    </a:cubicBezTo>
                    <a:close/>
                    <a:moveTo>
                      <a:pt x="315" y="218"/>
                    </a:moveTo>
                    <a:cubicBezTo>
                      <a:pt x="319" y="224"/>
                      <a:pt x="326" y="229"/>
                      <a:pt x="325" y="236"/>
                    </a:cubicBezTo>
                    <a:cubicBezTo>
                      <a:pt x="318" y="234"/>
                      <a:pt x="310" y="229"/>
                      <a:pt x="301" y="233"/>
                    </a:cubicBezTo>
                    <a:cubicBezTo>
                      <a:pt x="297" y="234"/>
                      <a:pt x="295" y="243"/>
                      <a:pt x="290" y="238"/>
                    </a:cubicBezTo>
                    <a:cubicBezTo>
                      <a:pt x="283" y="234"/>
                      <a:pt x="285" y="224"/>
                      <a:pt x="286" y="217"/>
                    </a:cubicBezTo>
                    <a:cubicBezTo>
                      <a:pt x="293" y="209"/>
                      <a:pt x="308" y="210"/>
                      <a:pt x="315" y="218"/>
                    </a:cubicBezTo>
                    <a:close/>
                    <a:moveTo>
                      <a:pt x="151" y="231"/>
                    </a:moveTo>
                    <a:cubicBezTo>
                      <a:pt x="157" y="238"/>
                      <a:pt x="159" y="249"/>
                      <a:pt x="156" y="257"/>
                    </a:cubicBezTo>
                    <a:cubicBezTo>
                      <a:pt x="153" y="262"/>
                      <a:pt x="148" y="264"/>
                      <a:pt x="143" y="265"/>
                    </a:cubicBezTo>
                    <a:cubicBezTo>
                      <a:pt x="137" y="264"/>
                      <a:pt x="129" y="264"/>
                      <a:pt x="127" y="258"/>
                    </a:cubicBezTo>
                    <a:cubicBezTo>
                      <a:pt x="128" y="253"/>
                      <a:pt x="131" y="247"/>
                      <a:pt x="127" y="243"/>
                    </a:cubicBezTo>
                    <a:cubicBezTo>
                      <a:pt x="124" y="240"/>
                      <a:pt x="114" y="238"/>
                      <a:pt x="118" y="232"/>
                    </a:cubicBezTo>
                    <a:cubicBezTo>
                      <a:pt x="126" y="222"/>
                      <a:pt x="143" y="221"/>
                      <a:pt x="151" y="231"/>
                    </a:cubicBezTo>
                    <a:close/>
                    <a:moveTo>
                      <a:pt x="80" y="251"/>
                    </a:moveTo>
                    <a:cubicBezTo>
                      <a:pt x="78" y="254"/>
                      <a:pt x="79" y="260"/>
                      <a:pt x="75" y="260"/>
                    </a:cubicBezTo>
                    <a:cubicBezTo>
                      <a:pt x="71" y="253"/>
                      <a:pt x="75" y="249"/>
                      <a:pt x="77" y="242"/>
                    </a:cubicBezTo>
                    <a:cubicBezTo>
                      <a:pt x="80" y="244"/>
                      <a:pt x="80" y="248"/>
                      <a:pt x="80" y="251"/>
                    </a:cubicBezTo>
                    <a:close/>
                    <a:moveTo>
                      <a:pt x="421" y="244"/>
                    </a:moveTo>
                    <a:cubicBezTo>
                      <a:pt x="428" y="247"/>
                      <a:pt x="436" y="245"/>
                      <a:pt x="443" y="245"/>
                    </a:cubicBezTo>
                    <a:cubicBezTo>
                      <a:pt x="445" y="250"/>
                      <a:pt x="443" y="257"/>
                      <a:pt x="449" y="259"/>
                    </a:cubicBezTo>
                    <a:cubicBezTo>
                      <a:pt x="451" y="260"/>
                      <a:pt x="453" y="259"/>
                      <a:pt x="453" y="257"/>
                    </a:cubicBezTo>
                    <a:cubicBezTo>
                      <a:pt x="451" y="253"/>
                      <a:pt x="446" y="251"/>
                      <a:pt x="449" y="246"/>
                    </a:cubicBezTo>
                    <a:cubicBezTo>
                      <a:pt x="451" y="243"/>
                      <a:pt x="454" y="244"/>
                      <a:pt x="457" y="245"/>
                    </a:cubicBezTo>
                    <a:cubicBezTo>
                      <a:pt x="460" y="247"/>
                      <a:pt x="462" y="249"/>
                      <a:pt x="463" y="253"/>
                    </a:cubicBezTo>
                    <a:cubicBezTo>
                      <a:pt x="462" y="258"/>
                      <a:pt x="459" y="263"/>
                      <a:pt x="462" y="267"/>
                    </a:cubicBezTo>
                    <a:cubicBezTo>
                      <a:pt x="460" y="270"/>
                      <a:pt x="454" y="265"/>
                      <a:pt x="450" y="265"/>
                    </a:cubicBezTo>
                    <a:cubicBezTo>
                      <a:pt x="435" y="264"/>
                      <a:pt x="416" y="269"/>
                      <a:pt x="404" y="256"/>
                    </a:cubicBezTo>
                    <a:cubicBezTo>
                      <a:pt x="396" y="252"/>
                      <a:pt x="397" y="243"/>
                      <a:pt x="397" y="236"/>
                    </a:cubicBezTo>
                    <a:cubicBezTo>
                      <a:pt x="406" y="238"/>
                      <a:pt x="412" y="245"/>
                      <a:pt x="421" y="244"/>
                    </a:cubicBezTo>
                    <a:close/>
                    <a:moveTo>
                      <a:pt x="180" y="276"/>
                    </a:moveTo>
                    <a:cubicBezTo>
                      <a:pt x="182" y="280"/>
                      <a:pt x="175" y="281"/>
                      <a:pt x="175" y="285"/>
                    </a:cubicBezTo>
                    <a:cubicBezTo>
                      <a:pt x="168" y="292"/>
                      <a:pt x="165" y="306"/>
                      <a:pt x="152" y="304"/>
                    </a:cubicBezTo>
                    <a:cubicBezTo>
                      <a:pt x="145" y="304"/>
                      <a:pt x="144" y="312"/>
                      <a:pt x="143" y="316"/>
                    </a:cubicBezTo>
                    <a:cubicBezTo>
                      <a:pt x="152" y="325"/>
                      <a:pt x="137" y="325"/>
                      <a:pt x="135" y="331"/>
                    </a:cubicBezTo>
                    <a:cubicBezTo>
                      <a:pt x="123" y="340"/>
                      <a:pt x="112" y="352"/>
                      <a:pt x="102" y="363"/>
                    </a:cubicBezTo>
                    <a:cubicBezTo>
                      <a:pt x="85" y="372"/>
                      <a:pt x="74" y="391"/>
                      <a:pt x="74" y="408"/>
                    </a:cubicBezTo>
                    <a:cubicBezTo>
                      <a:pt x="72" y="421"/>
                      <a:pt x="74" y="434"/>
                      <a:pt x="85" y="441"/>
                    </a:cubicBezTo>
                    <a:cubicBezTo>
                      <a:pt x="94" y="449"/>
                      <a:pt x="107" y="448"/>
                      <a:pt x="118" y="445"/>
                    </a:cubicBezTo>
                    <a:cubicBezTo>
                      <a:pt x="123" y="441"/>
                      <a:pt x="132" y="439"/>
                      <a:pt x="134" y="431"/>
                    </a:cubicBezTo>
                    <a:cubicBezTo>
                      <a:pt x="133" y="429"/>
                      <a:pt x="134" y="425"/>
                      <a:pt x="131" y="425"/>
                    </a:cubicBezTo>
                    <a:cubicBezTo>
                      <a:pt x="129" y="425"/>
                      <a:pt x="128" y="427"/>
                      <a:pt x="127" y="428"/>
                    </a:cubicBezTo>
                    <a:cubicBezTo>
                      <a:pt x="123" y="430"/>
                      <a:pt x="118" y="433"/>
                      <a:pt x="113" y="429"/>
                    </a:cubicBezTo>
                    <a:cubicBezTo>
                      <a:pt x="107" y="426"/>
                      <a:pt x="104" y="419"/>
                      <a:pt x="107" y="413"/>
                    </a:cubicBezTo>
                    <a:cubicBezTo>
                      <a:pt x="110" y="403"/>
                      <a:pt x="120" y="396"/>
                      <a:pt x="129" y="395"/>
                    </a:cubicBezTo>
                    <a:cubicBezTo>
                      <a:pt x="142" y="394"/>
                      <a:pt x="153" y="401"/>
                      <a:pt x="159" y="412"/>
                    </a:cubicBezTo>
                    <a:cubicBezTo>
                      <a:pt x="163" y="419"/>
                      <a:pt x="168" y="427"/>
                      <a:pt x="166" y="437"/>
                    </a:cubicBezTo>
                    <a:cubicBezTo>
                      <a:pt x="164" y="453"/>
                      <a:pt x="150" y="466"/>
                      <a:pt x="136" y="472"/>
                    </a:cubicBezTo>
                    <a:cubicBezTo>
                      <a:pt x="118" y="473"/>
                      <a:pt x="99" y="473"/>
                      <a:pt x="84" y="464"/>
                    </a:cubicBezTo>
                    <a:cubicBezTo>
                      <a:pt x="75" y="458"/>
                      <a:pt x="66" y="452"/>
                      <a:pt x="60" y="442"/>
                    </a:cubicBezTo>
                    <a:cubicBezTo>
                      <a:pt x="45" y="412"/>
                      <a:pt x="57" y="376"/>
                      <a:pt x="78" y="351"/>
                    </a:cubicBezTo>
                    <a:cubicBezTo>
                      <a:pt x="93" y="338"/>
                      <a:pt x="108" y="323"/>
                      <a:pt x="124" y="314"/>
                    </a:cubicBezTo>
                    <a:cubicBezTo>
                      <a:pt x="144" y="302"/>
                      <a:pt x="164" y="286"/>
                      <a:pt x="173" y="264"/>
                    </a:cubicBezTo>
                    <a:cubicBezTo>
                      <a:pt x="175" y="268"/>
                      <a:pt x="176" y="272"/>
                      <a:pt x="180" y="276"/>
                    </a:cubicBezTo>
                    <a:close/>
                    <a:moveTo>
                      <a:pt x="250" y="275"/>
                    </a:moveTo>
                    <a:cubicBezTo>
                      <a:pt x="247" y="282"/>
                      <a:pt x="242" y="272"/>
                      <a:pt x="238" y="272"/>
                    </a:cubicBezTo>
                    <a:cubicBezTo>
                      <a:pt x="230" y="273"/>
                      <a:pt x="219" y="270"/>
                      <a:pt x="215" y="280"/>
                    </a:cubicBezTo>
                    <a:cubicBezTo>
                      <a:pt x="214" y="282"/>
                      <a:pt x="213" y="284"/>
                      <a:pt x="212" y="286"/>
                    </a:cubicBezTo>
                    <a:cubicBezTo>
                      <a:pt x="210" y="284"/>
                      <a:pt x="208" y="284"/>
                      <a:pt x="207" y="286"/>
                    </a:cubicBezTo>
                    <a:cubicBezTo>
                      <a:pt x="202" y="295"/>
                      <a:pt x="208" y="304"/>
                      <a:pt x="211" y="312"/>
                    </a:cubicBezTo>
                    <a:cubicBezTo>
                      <a:pt x="219" y="317"/>
                      <a:pt x="225" y="330"/>
                      <a:pt x="236" y="330"/>
                    </a:cubicBezTo>
                    <a:cubicBezTo>
                      <a:pt x="242" y="331"/>
                      <a:pt x="250" y="331"/>
                      <a:pt x="255" y="328"/>
                    </a:cubicBezTo>
                    <a:cubicBezTo>
                      <a:pt x="258" y="324"/>
                      <a:pt x="263" y="323"/>
                      <a:pt x="264" y="317"/>
                    </a:cubicBezTo>
                    <a:cubicBezTo>
                      <a:pt x="264" y="315"/>
                      <a:pt x="258" y="313"/>
                      <a:pt x="263" y="311"/>
                    </a:cubicBezTo>
                    <a:cubicBezTo>
                      <a:pt x="265" y="313"/>
                      <a:pt x="268" y="314"/>
                      <a:pt x="271" y="313"/>
                    </a:cubicBezTo>
                    <a:cubicBezTo>
                      <a:pt x="273" y="312"/>
                      <a:pt x="271" y="310"/>
                      <a:pt x="271" y="308"/>
                    </a:cubicBezTo>
                    <a:cubicBezTo>
                      <a:pt x="269" y="304"/>
                      <a:pt x="265" y="303"/>
                      <a:pt x="261" y="304"/>
                    </a:cubicBezTo>
                    <a:cubicBezTo>
                      <a:pt x="257" y="305"/>
                      <a:pt x="256" y="314"/>
                      <a:pt x="250" y="309"/>
                    </a:cubicBezTo>
                    <a:cubicBezTo>
                      <a:pt x="245" y="303"/>
                      <a:pt x="246" y="294"/>
                      <a:pt x="249" y="286"/>
                    </a:cubicBezTo>
                    <a:cubicBezTo>
                      <a:pt x="252" y="281"/>
                      <a:pt x="258" y="281"/>
                      <a:pt x="261" y="278"/>
                    </a:cubicBezTo>
                    <a:cubicBezTo>
                      <a:pt x="273" y="276"/>
                      <a:pt x="286" y="281"/>
                      <a:pt x="293" y="293"/>
                    </a:cubicBezTo>
                    <a:cubicBezTo>
                      <a:pt x="299" y="304"/>
                      <a:pt x="303" y="322"/>
                      <a:pt x="293" y="334"/>
                    </a:cubicBezTo>
                    <a:cubicBezTo>
                      <a:pt x="286" y="348"/>
                      <a:pt x="272" y="359"/>
                      <a:pt x="255" y="358"/>
                    </a:cubicBezTo>
                    <a:cubicBezTo>
                      <a:pt x="239" y="357"/>
                      <a:pt x="222" y="354"/>
                      <a:pt x="210" y="342"/>
                    </a:cubicBezTo>
                    <a:cubicBezTo>
                      <a:pt x="198" y="339"/>
                      <a:pt x="194" y="325"/>
                      <a:pt x="187" y="315"/>
                    </a:cubicBezTo>
                    <a:cubicBezTo>
                      <a:pt x="184" y="299"/>
                      <a:pt x="186" y="280"/>
                      <a:pt x="201" y="270"/>
                    </a:cubicBezTo>
                    <a:cubicBezTo>
                      <a:pt x="212" y="267"/>
                      <a:pt x="224" y="269"/>
                      <a:pt x="235" y="268"/>
                    </a:cubicBezTo>
                    <a:cubicBezTo>
                      <a:pt x="240" y="270"/>
                      <a:pt x="245" y="270"/>
                      <a:pt x="250" y="275"/>
                    </a:cubicBezTo>
                    <a:close/>
                    <a:moveTo>
                      <a:pt x="245" y="283"/>
                    </a:moveTo>
                    <a:cubicBezTo>
                      <a:pt x="244" y="292"/>
                      <a:pt x="238" y="302"/>
                      <a:pt x="244" y="312"/>
                    </a:cubicBezTo>
                    <a:cubicBezTo>
                      <a:pt x="245" y="314"/>
                      <a:pt x="241" y="314"/>
                      <a:pt x="239" y="313"/>
                    </a:cubicBezTo>
                    <a:cubicBezTo>
                      <a:pt x="230" y="311"/>
                      <a:pt x="220" y="302"/>
                      <a:pt x="218" y="293"/>
                    </a:cubicBezTo>
                    <a:cubicBezTo>
                      <a:pt x="217" y="287"/>
                      <a:pt x="218" y="281"/>
                      <a:pt x="224" y="279"/>
                    </a:cubicBezTo>
                    <a:cubicBezTo>
                      <a:pt x="231" y="277"/>
                      <a:pt x="240" y="277"/>
                      <a:pt x="245" y="283"/>
                    </a:cubicBezTo>
                    <a:close/>
                    <a:moveTo>
                      <a:pt x="174" y="299"/>
                    </a:moveTo>
                    <a:cubicBezTo>
                      <a:pt x="171" y="311"/>
                      <a:pt x="170" y="324"/>
                      <a:pt x="158" y="330"/>
                    </a:cubicBezTo>
                    <a:cubicBezTo>
                      <a:pt x="154" y="331"/>
                      <a:pt x="151" y="337"/>
                      <a:pt x="147" y="338"/>
                    </a:cubicBezTo>
                    <a:cubicBezTo>
                      <a:pt x="146" y="333"/>
                      <a:pt x="147" y="327"/>
                      <a:pt x="153" y="324"/>
                    </a:cubicBezTo>
                    <a:cubicBezTo>
                      <a:pt x="154" y="324"/>
                      <a:pt x="154" y="322"/>
                      <a:pt x="154" y="321"/>
                    </a:cubicBezTo>
                    <a:cubicBezTo>
                      <a:pt x="151" y="319"/>
                      <a:pt x="146" y="318"/>
                      <a:pt x="149" y="314"/>
                    </a:cubicBezTo>
                    <a:cubicBezTo>
                      <a:pt x="150" y="310"/>
                      <a:pt x="153" y="310"/>
                      <a:pt x="156" y="309"/>
                    </a:cubicBezTo>
                    <a:cubicBezTo>
                      <a:pt x="165" y="307"/>
                      <a:pt x="155" y="322"/>
                      <a:pt x="164" y="317"/>
                    </a:cubicBezTo>
                    <a:cubicBezTo>
                      <a:pt x="166" y="314"/>
                      <a:pt x="165" y="310"/>
                      <a:pt x="165" y="305"/>
                    </a:cubicBezTo>
                    <a:cubicBezTo>
                      <a:pt x="173" y="298"/>
                      <a:pt x="177" y="290"/>
                      <a:pt x="184" y="282"/>
                    </a:cubicBezTo>
                    <a:cubicBezTo>
                      <a:pt x="181" y="288"/>
                      <a:pt x="181" y="296"/>
                      <a:pt x="174" y="299"/>
                    </a:cubicBezTo>
                    <a:close/>
                    <a:moveTo>
                      <a:pt x="229" y="316"/>
                    </a:moveTo>
                    <a:cubicBezTo>
                      <a:pt x="237" y="319"/>
                      <a:pt x="246" y="322"/>
                      <a:pt x="254" y="318"/>
                    </a:cubicBezTo>
                    <a:cubicBezTo>
                      <a:pt x="254" y="319"/>
                      <a:pt x="254" y="319"/>
                      <a:pt x="254" y="319"/>
                    </a:cubicBezTo>
                    <a:cubicBezTo>
                      <a:pt x="252" y="326"/>
                      <a:pt x="243" y="323"/>
                      <a:pt x="238" y="325"/>
                    </a:cubicBezTo>
                    <a:cubicBezTo>
                      <a:pt x="225" y="324"/>
                      <a:pt x="216" y="311"/>
                      <a:pt x="212" y="300"/>
                    </a:cubicBezTo>
                    <a:cubicBezTo>
                      <a:pt x="211" y="293"/>
                      <a:pt x="211" y="293"/>
                      <a:pt x="211" y="293"/>
                    </a:cubicBezTo>
                    <a:cubicBezTo>
                      <a:pt x="216" y="301"/>
                      <a:pt x="220" y="311"/>
                      <a:pt x="229" y="316"/>
                    </a:cubicBezTo>
                    <a:close/>
                    <a:moveTo>
                      <a:pt x="180" y="312"/>
                    </a:moveTo>
                    <a:cubicBezTo>
                      <a:pt x="179" y="313"/>
                      <a:pt x="178" y="315"/>
                      <a:pt x="176" y="316"/>
                    </a:cubicBezTo>
                    <a:cubicBezTo>
                      <a:pt x="176" y="311"/>
                      <a:pt x="176" y="306"/>
                      <a:pt x="179" y="303"/>
                    </a:cubicBezTo>
                    <a:cubicBezTo>
                      <a:pt x="181" y="305"/>
                      <a:pt x="181" y="308"/>
                      <a:pt x="180" y="312"/>
                    </a:cubicBezTo>
                    <a:close/>
                    <a:moveTo>
                      <a:pt x="191" y="332"/>
                    </a:moveTo>
                    <a:cubicBezTo>
                      <a:pt x="193" y="336"/>
                      <a:pt x="199" y="339"/>
                      <a:pt x="196" y="343"/>
                    </a:cubicBezTo>
                    <a:cubicBezTo>
                      <a:pt x="195" y="347"/>
                      <a:pt x="191" y="349"/>
                      <a:pt x="192" y="352"/>
                    </a:cubicBezTo>
                    <a:cubicBezTo>
                      <a:pt x="197" y="354"/>
                      <a:pt x="208" y="347"/>
                      <a:pt x="209" y="357"/>
                    </a:cubicBezTo>
                    <a:cubicBezTo>
                      <a:pt x="209" y="367"/>
                      <a:pt x="210" y="380"/>
                      <a:pt x="199" y="385"/>
                    </a:cubicBezTo>
                    <a:cubicBezTo>
                      <a:pt x="195" y="385"/>
                      <a:pt x="197" y="380"/>
                      <a:pt x="195" y="378"/>
                    </a:cubicBezTo>
                    <a:cubicBezTo>
                      <a:pt x="181" y="363"/>
                      <a:pt x="173" y="340"/>
                      <a:pt x="181" y="320"/>
                    </a:cubicBezTo>
                    <a:cubicBezTo>
                      <a:pt x="182" y="317"/>
                      <a:pt x="185" y="320"/>
                      <a:pt x="185" y="322"/>
                    </a:cubicBezTo>
                    <a:cubicBezTo>
                      <a:pt x="191" y="332"/>
                      <a:pt x="191" y="332"/>
                      <a:pt x="191" y="332"/>
                    </a:cubicBezTo>
                    <a:close/>
                    <a:moveTo>
                      <a:pt x="91" y="332"/>
                    </a:moveTo>
                    <a:cubicBezTo>
                      <a:pt x="74" y="347"/>
                      <a:pt x="60" y="363"/>
                      <a:pt x="52" y="384"/>
                    </a:cubicBezTo>
                    <a:cubicBezTo>
                      <a:pt x="47" y="392"/>
                      <a:pt x="49" y="403"/>
                      <a:pt x="48" y="412"/>
                    </a:cubicBezTo>
                    <a:cubicBezTo>
                      <a:pt x="49" y="427"/>
                      <a:pt x="49" y="427"/>
                      <a:pt x="49" y="427"/>
                    </a:cubicBezTo>
                    <a:cubicBezTo>
                      <a:pt x="47" y="429"/>
                      <a:pt x="42" y="427"/>
                      <a:pt x="38" y="428"/>
                    </a:cubicBezTo>
                    <a:cubicBezTo>
                      <a:pt x="33" y="412"/>
                      <a:pt x="37" y="396"/>
                      <a:pt x="42" y="381"/>
                    </a:cubicBezTo>
                    <a:cubicBezTo>
                      <a:pt x="40" y="356"/>
                      <a:pt x="68" y="345"/>
                      <a:pt x="83" y="331"/>
                    </a:cubicBezTo>
                    <a:cubicBezTo>
                      <a:pt x="88" y="329"/>
                      <a:pt x="93" y="326"/>
                      <a:pt x="97" y="326"/>
                    </a:cubicBezTo>
                    <a:cubicBezTo>
                      <a:pt x="96" y="329"/>
                      <a:pt x="93" y="329"/>
                      <a:pt x="91" y="332"/>
                    </a:cubicBezTo>
                    <a:close/>
                    <a:moveTo>
                      <a:pt x="172" y="342"/>
                    </a:moveTo>
                    <a:cubicBezTo>
                      <a:pt x="164" y="344"/>
                      <a:pt x="164" y="344"/>
                      <a:pt x="164" y="344"/>
                    </a:cubicBezTo>
                    <a:cubicBezTo>
                      <a:pt x="162" y="341"/>
                      <a:pt x="159" y="334"/>
                      <a:pt x="165" y="332"/>
                    </a:cubicBezTo>
                    <a:cubicBezTo>
                      <a:pt x="168" y="330"/>
                      <a:pt x="170" y="325"/>
                      <a:pt x="174" y="324"/>
                    </a:cubicBezTo>
                    <a:cubicBezTo>
                      <a:pt x="172" y="342"/>
                      <a:pt x="172" y="342"/>
                      <a:pt x="172" y="342"/>
                    </a:cubicBezTo>
                    <a:close/>
                    <a:moveTo>
                      <a:pt x="330" y="328"/>
                    </a:moveTo>
                    <a:cubicBezTo>
                      <a:pt x="333" y="334"/>
                      <a:pt x="337" y="339"/>
                      <a:pt x="335" y="346"/>
                    </a:cubicBezTo>
                    <a:cubicBezTo>
                      <a:pt x="332" y="349"/>
                      <a:pt x="332" y="354"/>
                      <a:pt x="327" y="355"/>
                    </a:cubicBezTo>
                    <a:cubicBezTo>
                      <a:pt x="323" y="355"/>
                      <a:pt x="318" y="355"/>
                      <a:pt x="314" y="353"/>
                    </a:cubicBezTo>
                    <a:cubicBezTo>
                      <a:pt x="310" y="350"/>
                      <a:pt x="310" y="344"/>
                      <a:pt x="311" y="339"/>
                    </a:cubicBezTo>
                    <a:cubicBezTo>
                      <a:pt x="312" y="338"/>
                      <a:pt x="313" y="336"/>
                      <a:pt x="312" y="334"/>
                    </a:cubicBezTo>
                    <a:cubicBezTo>
                      <a:pt x="307" y="331"/>
                      <a:pt x="306" y="339"/>
                      <a:pt x="303" y="340"/>
                    </a:cubicBezTo>
                    <a:cubicBezTo>
                      <a:pt x="296" y="346"/>
                      <a:pt x="291" y="355"/>
                      <a:pt x="287" y="363"/>
                    </a:cubicBezTo>
                    <a:cubicBezTo>
                      <a:pt x="277" y="373"/>
                      <a:pt x="268" y="386"/>
                      <a:pt x="252" y="384"/>
                    </a:cubicBezTo>
                    <a:cubicBezTo>
                      <a:pt x="242" y="383"/>
                      <a:pt x="234" y="377"/>
                      <a:pt x="227" y="371"/>
                    </a:cubicBezTo>
                    <a:cubicBezTo>
                      <a:pt x="225" y="371"/>
                      <a:pt x="225" y="372"/>
                      <a:pt x="225" y="373"/>
                    </a:cubicBezTo>
                    <a:cubicBezTo>
                      <a:pt x="225" y="379"/>
                      <a:pt x="234" y="381"/>
                      <a:pt x="233" y="386"/>
                    </a:cubicBezTo>
                    <a:cubicBezTo>
                      <a:pt x="231" y="391"/>
                      <a:pt x="235" y="393"/>
                      <a:pt x="238" y="396"/>
                    </a:cubicBezTo>
                    <a:cubicBezTo>
                      <a:pt x="244" y="400"/>
                      <a:pt x="244" y="400"/>
                      <a:pt x="244" y="400"/>
                    </a:cubicBezTo>
                    <a:cubicBezTo>
                      <a:pt x="245" y="404"/>
                      <a:pt x="249" y="409"/>
                      <a:pt x="245" y="413"/>
                    </a:cubicBezTo>
                    <a:cubicBezTo>
                      <a:pt x="248" y="416"/>
                      <a:pt x="248" y="420"/>
                      <a:pt x="248" y="423"/>
                    </a:cubicBezTo>
                    <a:cubicBezTo>
                      <a:pt x="243" y="434"/>
                      <a:pt x="240" y="449"/>
                      <a:pt x="227" y="454"/>
                    </a:cubicBezTo>
                    <a:cubicBezTo>
                      <a:pt x="218" y="456"/>
                      <a:pt x="208" y="451"/>
                      <a:pt x="203" y="444"/>
                    </a:cubicBezTo>
                    <a:cubicBezTo>
                      <a:pt x="200" y="439"/>
                      <a:pt x="200" y="433"/>
                      <a:pt x="201" y="427"/>
                    </a:cubicBezTo>
                    <a:cubicBezTo>
                      <a:pt x="206" y="423"/>
                      <a:pt x="210" y="414"/>
                      <a:pt x="218" y="416"/>
                    </a:cubicBezTo>
                    <a:cubicBezTo>
                      <a:pt x="220" y="417"/>
                      <a:pt x="223" y="421"/>
                      <a:pt x="222" y="423"/>
                    </a:cubicBezTo>
                    <a:cubicBezTo>
                      <a:pt x="221" y="425"/>
                      <a:pt x="219" y="426"/>
                      <a:pt x="221" y="428"/>
                    </a:cubicBezTo>
                    <a:cubicBezTo>
                      <a:pt x="225" y="432"/>
                      <a:pt x="227" y="424"/>
                      <a:pt x="231" y="424"/>
                    </a:cubicBezTo>
                    <a:cubicBezTo>
                      <a:pt x="236" y="414"/>
                      <a:pt x="234" y="398"/>
                      <a:pt x="226" y="389"/>
                    </a:cubicBezTo>
                    <a:cubicBezTo>
                      <a:pt x="212" y="378"/>
                      <a:pt x="212" y="378"/>
                      <a:pt x="212" y="378"/>
                    </a:cubicBezTo>
                    <a:cubicBezTo>
                      <a:pt x="214" y="371"/>
                      <a:pt x="215" y="362"/>
                      <a:pt x="215" y="355"/>
                    </a:cubicBezTo>
                    <a:cubicBezTo>
                      <a:pt x="230" y="361"/>
                      <a:pt x="245" y="367"/>
                      <a:pt x="264" y="364"/>
                    </a:cubicBezTo>
                    <a:cubicBezTo>
                      <a:pt x="284" y="360"/>
                      <a:pt x="296" y="341"/>
                      <a:pt x="303" y="323"/>
                    </a:cubicBezTo>
                    <a:cubicBezTo>
                      <a:pt x="312" y="320"/>
                      <a:pt x="323" y="321"/>
                      <a:pt x="330" y="328"/>
                    </a:cubicBezTo>
                    <a:close/>
                    <a:moveTo>
                      <a:pt x="211" y="339"/>
                    </a:moveTo>
                    <a:cubicBezTo>
                      <a:pt x="211" y="340"/>
                      <a:pt x="210" y="340"/>
                      <a:pt x="210" y="340"/>
                    </a:cubicBezTo>
                    <a:cubicBezTo>
                      <a:pt x="210" y="339"/>
                      <a:pt x="210" y="339"/>
                      <a:pt x="211" y="339"/>
                    </a:cubicBezTo>
                    <a:close/>
                    <a:moveTo>
                      <a:pt x="123" y="374"/>
                    </a:moveTo>
                    <a:cubicBezTo>
                      <a:pt x="130" y="385"/>
                      <a:pt x="130" y="385"/>
                      <a:pt x="130" y="385"/>
                    </a:cubicBezTo>
                    <a:cubicBezTo>
                      <a:pt x="130" y="386"/>
                      <a:pt x="129" y="387"/>
                      <a:pt x="128" y="388"/>
                    </a:cubicBezTo>
                    <a:cubicBezTo>
                      <a:pt x="124" y="384"/>
                      <a:pt x="121" y="376"/>
                      <a:pt x="115" y="376"/>
                    </a:cubicBezTo>
                    <a:cubicBezTo>
                      <a:pt x="99" y="378"/>
                      <a:pt x="89" y="387"/>
                      <a:pt x="83" y="401"/>
                    </a:cubicBezTo>
                    <a:cubicBezTo>
                      <a:pt x="81" y="409"/>
                      <a:pt x="81" y="418"/>
                      <a:pt x="85" y="425"/>
                    </a:cubicBezTo>
                    <a:cubicBezTo>
                      <a:pt x="88" y="429"/>
                      <a:pt x="94" y="435"/>
                      <a:pt x="99" y="436"/>
                    </a:cubicBezTo>
                    <a:cubicBezTo>
                      <a:pt x="106" y="435"/>
                      <a:pt x="111" y="434"/>
                      <a:pt x="117" y="438"/>
                    </a:cubicBezTo>
                    <a:cubicBezTo>
                      <a:pt x="110" y="442"/>
                      <a:pt x="99" y="443"/>
                      <a:pt x="91" y="438"/>
                    </a:cubicBezTo>
                    <a:cubicBezTo>
                      <a:pt x="79" y="431"/>
                      <a:pt x="77" y="417"/>
                      <a:pt x="80" y="404"/>
                    </a:cubicBezTo>
                    <a:cubicBezTo>
                      <a:pt x="81" y="390"/>
                      <a:pt x="91" y="374"/>
                      <a:pt x="105" y="368"/>
                    </a:cubicBezTo>
                    <a:cubicBezTo>
                      <a:pt x="112" y="367"/>
                      <a:pt x="118" y="370"/>
                      <a:pt x="123" y="374"/>
                    </a:cubicBezTo>
                    <a:close/>
                    <a:moveTo>
                      <a:pt x="121" y="390"/>
                    </a:moveTo>
                    <a:cubicBezTo>
                      <a:pt x="116" y="394"/>
                      <a:pt x="110" y="399"/>
                      <a:pt x="106" y="405"/>
                    </a:cubicBezTo>
                    <a:cubicBezTo>
                      <a:pt x="102" y="412"/>
                      <a:pt x="98" y="420"/>
                      <a:pt x="102" y="428"/>
                    </a:cubicBezTo>
                    <a:cubicBezTo>
                      <a:pt x="97" y="430"/>
                      <a:pt x="92" y="425"/>
                      <a:pt x="89" y="422"/>
                    </a:cubicBezTo>
                    <a:cubicBezTo>
                      <a:pt x="87" y="412"/>
                      <a:pt x="88" y="402"/>
                      <a:pt x="92" y="394"/>
                    </a:cubicBezTo>
                    <a:cubicBezTo>
                      <a:pt x="99" y="389"/>
                      <a:pt x="115" y="372"/>
                      <a:pt x="121" y="390"/>
                    </a:cubicBezTo>
                    <a:close/>
                    <a:moveTo>
                      <a:pt x="30" y="408"/>
                    </a:moveTo>
                    <a:cubicBezTo>
                      <a:pt x="29" y="417"/>
                      <a:pt x="32" y="426"/>
                      <a:pt x="33" y="435"/>
                    </a:cubicBezTo>
                    <a:cubicBezTo>
                      <a:pt x="30" y="439"/>
                      <a:pt x="30" y="444"/>
                      <a:pt x="32" y="448"/>
                    </a:cubicBezTo>
                    <a:cubicBezTo>
                      <a:pt x="33" y="449"/>
                      <a:pt x="34" y="450"/>
                      <a:pt x="35" y="451"/>
                    </a:cubicBezTo>
                    <a:cubicBezTo>
                      <a:pt x="37" y="451"/>
                      <a:pt x="38" y="449"/>
                      <a:pt x="38" y="448"/>
                    </a:cubicBezTo>
                    <a:cubicBezTo>
                      <a:pt x="37" y="445"/>
                      <a:pt x="36" y="442"/>
                      <a:pt x="38" y="439"/>
                    </a:cubicBezTo>
                    <a:cubicBezTo>
                      <a:pt x="39" y="435"/>
                      <a:pt x="44" y="434"/>
                      <a:pt x="48" y="435"/>
                    </a:cubicBezTo>
                    <a:cubicBezTo>
                      <a:pt x="53" y="438"/>
                      <a:pt x="52" y="444"/>
                      <a:pt x="53" y="450"/>
                    </a:cubicBezTo>
                    <a:cubicBezTo>
                      <a:pt x="52" y="457"/>
                      <a:pt x="39" y="459"/>
                      <a:pt x="45" y="467"/>
                    </a:cubicBezTo>
                    <a:cubicBezTo>
                      <a:pt x="46" y="473"/>
                      <a:pt x="43" y="478"/>
                      <a:pt x="39" y="482"/>
                    </a:cubicBezTo>
                    <a:cubicBezTo>
                      <a:pt x="37" y="482"/>
                      <a:pt x="37" y="482"/>
                      <a:pt x="37" y="482"/>
                    </a:cubicBezTo>
                    <a:cubicBezTo>
                      <a:pt x="39" y="469"/>
                      <a:pt x="39" y="469"/>
                      <a:pt x="39" y="469"/>
                    </a:cubicBezTo>
                    <a:cubicBezTo>
                      <a:pt x="28" y="452"/>
                      <a:pt x="11" y="431"/>
                      <a:pt x="22" y="408"/>
                    </a:cubicBezTo>
                    <a:cubicBezTo>
                      <a:pt x="24" y="403"/>
                      <a:pt x="26" y="399"/>
                      <a:pt x="31" y="395"/>
                    </a:cubicBezTo>
                    <a:cubicBezTo>
                      <a:pt x="34" y="398"/>
                      <a:pt x="31" y="404"/>
                      <a:pt x="30" y="408"/>
                    </a:cubicBezTo>
                    <a:close/>
                    <a:moveTo>
                      <a:pt x="228" y="414"/>
                    </a:moveTo>
                    <a:cubicBezTo>
                      <a:pt x="226" y="415"/>
                      <a:pt x="226" y="415"/>
                      <a:pt x="226" y="415"/>
                    </a:cubicBezTo>
                    <a:cubicBezTo>
                      <a:pt x="218" y="412"/>
                      <a:pt x="222" y="406"/>
                      <a:pt x="219" y="399"/>
                    </a:cubicBezTo>
                    <a:cubicBezTo>
                      <a:pt x="213" y="388"/>
                      <a:pt x="213" y="388"/>
                      <a:pt x="213" y="388"/>
                    </a:cubicBezTo>
                    <a:cubicBezTo>
                      <a:pt x="215" y="386"/>
                      <a:pt x="218" y="389"/>
                      <a:pt x="219" y="390"/>
                    </a:cubicBezTo>
                    <a:cubicBezTo>
                      <a:pt x="225" y="396"/>
                      <a:pt x="231" y="404"/>
                      <a:pt x="228" y="414"/>
                    </a:cubicBezTo>
                    <a:close/>
                    <a:moveTo>
                      <a:pt x="266" y="402"/>
                    </a:moveTo>
                    <a:cubicBezTo>
                      <a:pt x="269" y="406"/>
                      <a:pt x="268" y="409"/>
                      <a:pt x="272" y="412"/>
                    </a:cubicBezTo>
                    <a:cubicBezTo>
                      <a:pt x="277" y="424"/>
                      <a:pt x="280" y="437"/>
                      <a:pt x="285" y="449"/>
                    </a:cubicBezTo>
                    <a:cubicBezTo>
                      <a:pt x="281" y="451"/>
                      <a:pt x="277" y="451"/>
                      <a:pt x="273" y="449"/>
                    </a:cubicBezTo>
                    <a:cubicBezTo>
                      <a:pt x="268" y="447"/>
                      <a:pt x="270" y="437"/>
                      <a:pt x="263" y="439"/>
                    </a:cubicBezTo>
                    <a:cubicBezTo>
                      <a:pt x="262" y="443"/>
                      <a:pt x="258" y="443"/>
                      <a:pt x="255" y="441"/>
                    </a:cubicBezTo>
                    <a:cubicBezTo>
                      <a:pt x="252" y="440"/>
                      <a:pt x="251" y="437"/>
                      <a:pt x="251" y="434"/>
                    </a:cubicBezTo>
                    <a:cubicBezTo>
                      <a:pt x="250" y="432"/>
                      <a:pt x="252" y="429"/>
                      <a:pt x="254" y="428"/>
                    </a:cubicBezTo>
                    <a:cubicBezTo>
                      <a:pt x="256" y="428"/>
                      <a:pt x="258" y="428"/>
                      <a:pt x="259" y="431"/>
                    </a:cubicBezTo>
                    <a:cubicBezTo>
                      <a:pt x="259" y="433"/>
                      <a:pt x="258" y="435"/>
                      <a:pt x="261" y="436"/>
                    </a:cubicBezTo>
                    <a:cubicBezTo>
                      <a:pt x="263" y="437"/>
                      <a:pt x="264" y="434"/>
                      <a:pt x="264" y="433"/>
                    </a:cubicBezTo>
                    <a:cubicBezTo>
                      <a:pt x="264" y="429"/>
                      <a:pt x="263" y="424"/>
                      <a:pt x="259" y="422"/>
                    </a:cubicBezTo>
                    <a:cubicBezTo>
                      <a:pt x="256" y="421"/>
                      <a:pt x="250" y="420"/>
                      <a:pt x="252" y="416"/>
                    </a:cubicBezTo>
                    <a:cubicBezTo>
                      <a:pt x="253" y="414"/>
                      <a:pt x="253" y="413"/>
                      <a:pt x="255" y="411"/>
                    </a:cubicBezTo>
                    <a:cubicBezTo>
                      <a:pt x="251" y="410"/>
                      <a:pt x="251" y="404"/>
                      <a:pt x="251" y="401"/>
                    </a:cubicBezTo>
                    <a:cubicBezTo>
                      <a:pt x="256" y="401"/>
                      <a:pt x="263" y="398"/>
                      <a:pt x="266" y="402"/>
                    </a:cubicBezTo>
                    <a:close/>
                    <a:moveTo>
                      <a:pt x="200" y="452"/>
                    </a:moveTo>
                    <a:cubicBezTo>
                      <a:pt x="200" y="455"/>
                      <a:pt x="197" y="460"/>
                      <a:pt x="193" y="460"/>
                    </a:cubicBezTo>
                    <a:cubicBezTo>
                      <a:pt x="192" y="460"/>
                      <a:pt x="189" y="459"/>
                      <a:pt x="189" y="457"/>
                    </a:cubicBezTo>
                    <a:cubicBezTo>
                      <a:pt x="192" y="455"/>
                      <a:pt x="195" y="443"/>
                      <a:pt x="200" y="452"/>
                    </a:cubicBezTo>
                    <a:close/>
                    <a:moveTo>
                      <a:pt x="70" y="469"/>
                    </a:moveTo>
                    <a:cubicBezTo>
                      <a:pt x="71" y="463"/>
                      <a:pt x="62" y="463"/>
                      <a:pt x="63" y="457"/>
                    </a:cubicBezTo>
                    <a:cubicBezTo>
                      <a:pt x="67" y="458"/>
                      <a:pt x="68" y="463"/>
                      <a:pt x="73" y="463"/>
                    </a:cubicBezTo>
                    <a:cubicBezTo>
                      <a:pt x="84" y="472"/>
                      <a:pt x="97" y="478"/>
                      <a:pt x="111" y="478"/>
                    </a:cubicBezTo>
                    <a:cubicBezTo>
                      <a:pt x="123" y="487"/>
                      <a:pt x="134" y="499"/>
                      <a:pt x="136" y="515"/>
                    </a:cubicBezTo>
                    <a:cubicBezTo>
                      <a:pt x="136" y="518"/>
                      <a:pt x="132" y="519"/>
                      <a:pt x="130" y="520"/>
                    </a:cubicBezTo>
                    <a:cubicBezTo>
                      <a:pt x="125" y="526"/>
                      <a:pt x="121" y="531"/>
                      <a:pt x="121" y="539"/>
                    </a:cubicBezTo>
                    <a:cubicBezTo>
                      <a:pt x="122" y="546"/>
                      <a:pt x="132" y="553"/>
                      <a:pt x="123" y="560"/>
                    </a:cubicBezTo>
                    <a:cubicBezTo>
                      <a:pt x="116" y="569"/>
                      <a:pt x="107" y="577"/>
                      <a:pt x="96" y="580"/>
                    </a:cubicBezTo>
                    <a:cubicBezTo>
                      <a:pt x="84" y="582"/>
                      <a:pt x="71" y="583"/>
                      <a:pt x="61" y="589"/>
                    </a:cubicBezTo>
                    <a:cubicBezTo>
                      <a:pt x="57" y="592"/>
                      <a:pt x="56" y="595"/>
                      <a:pt x="57" y="600"/>
                    </a:cubicBezTo>
                    <a:cubicBezTo>
                      <a:pt x="64" y="606"/>
                      <a:pt x="70" y="593"/>
                      <a:pt x="76" y="601"/>
                    </a:cubicBezTo>
                    <a:cubicBezTo>
                      <a:pt x="74" y="606"/>
                      <a:pt x="72" y="611"/>
                      <a:pt x="67" y="613"/>
                    </a:cubicBezTo>
                    <a:cubicBezTo>
                      <a:pt x="61" y="615"/>
                      <a:pt x="56" y="616"/>
                      <a:pt x="51" y="613"/>
                    </a:cubicBezTo>
                    <a:cubicBezTo>
                      <a:pt x="46" y="608"/>
                      <a:pt x="42" y="601"/>
                      <a:pt x="44" y="594"/>
                    </a:cubicBezTo>
                    <a:cubicBezTo>
                      <a:pt x="47" y="588"/>
                      <a:pt x="50" y="581"/>
                      <a:pt x="57" y="580"/>
                    </a:cubicBezTo>
                    <a:cubicBezTo>
                      <a:pt x="58" y="579"/>
                      <a:pt x="58" y="578"/>
                      <a:pt x="57" y="577"/>
                    </a:cubicBezTo>
                    <a:cubicBezTo>
                      <a:pt x="52" y="575"/>
                      <a:pt x="45" y="575"/>
                      <a:pt x="41" y="569"/>
                    </a:cubicBezTo>
                    <a:cubicBezTo>
                      <a:pt x="34" y="560"/>
                      <a:pt x="34" y="545"/>
                      <a:pt x="39" y="534"/>
                    </a:cubicBezTo>
                    <a:cubicBezTo>
                      <a:pt x="44" y="525"/>
                      <a:pt x="54" y="527"/>
                      <a:pt x="63" y="526"/>
                    </a:cubicBezTo>
                    <a:cubicBezTo>
                      <a:pt x="66" y="528"/>
                      <a:pt x="71" y="529"/>
                      <a:pt x="73" y="533"/>
                    </a:cubicBezTo>
                    <a:cubicBezTo>
                      <a:pt x="74" y="539"/>
                      <a:pt x="70" y="544"/>
                      <a:pt x="65" y="546"/>
                    </a:cubicBezTo>
                    <a:cubicBezTo>
                      <a:pt x="63" y="547"/>
                      <a:pt x="61" y="546"/>
                      <a:pt x="60" y="544"/>
                    </a:cubicBezTo>
                    <a:cubicBezTo>
                      <a:pt x="61" y="542"/>
                      <a:pt x="59" y="541"/>
                      <a:pt x="57" y="541"/>
                    </a:cubicBezTo>
                    <a:cubicBezTo>
                      <a:pt x="55" y="541"/>
                      <a:pt x="55" y="544"/>
                      <a:pt x="55" y="546"/>
                    </a:cubicBezTo>
                    <a:cubicBezTo>
                      <a:pt x="57" y="554"/>
                      <a:pt x="66" y="551"/>
                      <a:pt x="71" y="553"/>
                    </a:cubicBezTo>
                    <a:cubicBezTo>
                      <a:pt x="77" y="557"/>
                      <a:pt x="85" y="556"/>
                      <a:pt x="92" y="554"/>
                    </a:cubicBezTo>
                    <a:cubicBezTo>
                      <a:pt x="104" y="549"/>
                      <a:pt x="108" y="535"/>
                      <a:pt x="108" y="524"/>
                    </a:cubicBezTo>
                    <a:cubicBezTo>
                      <a:pt x="106" y="511"/>
                      <a:pt x="101" y="501"/>
                      <a:pt x="91" y="493"/>
                    </a:cubicBezTo>
                    <a:cubicBezTo>
                      <a:pt x="86" y="490"/>
                      <a:pt x="79" y="491"/>
                      <a:pt x="73" y="489"/>
                    </a:cubicBezTo>
                    <a:cubicBezTo>
                      <a:pt x="65" y="481"/>
                      <a:pt x="56" y="471"/>
                      <a:pt x="53" y="460"/>
                    </a:cubicBezTo>
                    <a:cubicBezTo>
                      <a:pt x="54" y="458"/>
                      <a:pt x="54" y="458"/>
                      <a:pt x="54" y="458"/>
                    </a:cubicBezTo>
                    <a:cubicBezTo>
                      <a:pt x="60" y="460"/>
                      <a:pt x="61" y="475"/>
                      <a:pt x="70" y="469"/>
                    </a:cubicBezTo>
                    <a:close/>
                    <a:moveTo>
                      <a:pt x="161" y="479"/>
                    </a:moveTo>
                    <a:cubicBezTo>
                      <a:pt x="160" y="483"/>
                      <a:pt x="154" y="484"/>
                      <a:pt x="150" y="484"/>
                    </a:cubicBezTo>
                    <a:cubicBezTo>
                      <a:pt x="145" y="486"/>
                      <a:pt x="144" y="479"/>
                      <a:pt x="141" y="477"/>
                    </a:cubicBezTo>
                    <a:cubicBezTo>
                      <a:pt x="142" y="474"/>
                      <a:pt x="146" y="472"/>
                      <a:pt x="149" y="471"/>
                    </a:cubicBezTo>
                    <a:cubicBezTo>
                      <a:pt x="154" y="472"/>
                      <a:pt x="159" y="473"/>
                      <a:pt x="161" y="479"/>
                    </a:cubicBezTo>
                    <a:close/>
                    <a:moveTo>
                      <a:pt x="137" y="481"/>
                    </a:moveTo>
                    <a:cubicBezTo>
                      <a:pt x="145" y="490"/>
                      <a:pt x="152" y="498"/>
                      <a:pt x="154" y="509"/>
                    </a:cubicBezTo>
                    <a:cubicBezTo>
                      <a:pt x="158" y="522"/>
                      <a:pt x="157" y="535"/>
                      <a:pt x="158" y="549"/>
                    </a:cubicBezTo>
                    <a:cubicBezTo>
                      <a:pt x="156" y="555"/>
                      <a:pt x="164" y="557"/>
                      <a:pt x="161" y="564"/>
                    </a:cubicBezTo>
                    <a:cubicBezTo>
                      <a:pt x="155" y="563"/>
                      <a:pt x="145" y="560"/>
                      <a:pt x="143" y="552"/>
                    </a:cubicBezTo>
                    <a:cubicBezTo>
                      <a:pt x="142" y="549"/>
                      <a:pt x="145" y="545"/>
                      <a:pt x="141" y="544"/>
                    </a:cubicBezTo>
                    <a:cubicBezTo>
                      <a:pt x="138" y="546"/>
                      <a:pt x="134" y="549"/>
                      <a:pt x="129" y="547"/>
                    </a:cubicBezTo>
                    <a:cubicBezTo>
                      <a:pt x="127" y="542"/>
                      <a:pt x="125" y="537"/>
                      <a:pt x="127" y="532"/>
                    </a:cubicBezTo>
                    <a:cubicBezTo>
                      <a:pt x="128" y="528"/>
                      <a:pt x="133" y="525"/>
                      <a:pt x="137" y="523"/>
                    </a:cubicBezTo>
                    <a:cubicBezTo>
                      <a:pt x="143" y="524"/>
                      <a:pt x="132" y="534"/>
                      <a:pt x="141" y="531"/>
                    </a:cubicBezTo>
                    <a:cubicBezTo>
                      <a:pt x="144" y="529"/>
                      <a:pt x="146" y="525"/>
                      <a:pt x="143" y="521"/>
                    </a:cubicBezTo>
                    <a:cubicBezTo>
                      <a:pt x="139" y="518"/>
                      <a:pt x="142" y="513"/>
                      <a:pt x="140" y="509"/>
                    </a:cubicBezTo>
                    <a:cubicBezTo>
                      <a:pt x="137" y="498"/>
                      <a:pt x="128" y="488"/>
                      <a:pt x="121" y="479"/>
                    </a:cubicBezTo>
                    <a:cubicBezTo>
                      <a:pt x="126" y="479"/>
                      <a:pt x="134" y="476"/>
                      <a:pt x="137" y="481"/>
                    </a:cubicBezTo>
                    <a:close/>
                    <a:moveTo>
                      <a:pt x="91" y="514"/>
                    </a:moveTo>
                    <a:cubicBezTo>
                      <a:pt x="95" y="520"/>
                      <a:pt x="95" y="528"/>
                      <a:pt x="91" y="534"/>
                    </a:cubicBezTo>
                    <a:cubicBezTo>
                      <a:pt x="91" y="538"/>
                      <a:pt x="87" y="539"/>
                      <a:pt x="83" y="540"/>
                    </a:cubicBezTo>
                    <a:cubicBezTo>
                      <a:pt x="75" y="542"/>
                      <a:pt x="80" y="533"/>
                      <a:pt x="76" y="529"/>
                    </a:cubicBezTo>
                    <a:cubicBezTo>
                      <a:pt x="74" y="523"/>
                      <a:pt x="67" y="525"/>
                      <a:pt x="66" y="519"/>
                    </a:cubicBezTo>
                    <a:cubicBezTo>
                      <a:pt x="67" y="514"/>
                      <a:pt x="72" y="509"/>
                      <a:pt x="77" y="508"/>
                    </a:cubicBezTo>
                    <a:cubicBezTo>
                      <a:pt x="83" y="508"/>
                      <a:pt x="87" y="512"/>
                      <a:pt x="91" y="514"/>
                    </a:cubicBezTo>
                    <a:close/>
                    <a:moveTo>
                      <a:pt x="145" y="563"/>
                    </a:moveTo>
                    <a:cubicBezTo>
                      <a:pt x="142" y="568"/>
                      <a:pt x="141" y="574"/>
                      <a:pt x="138" y="579"/>
                    </a:cubicBezTo>
                    <a:cubicBezTo>
                      <a:pt x="132" y="590"/>
                      <a:pt x="120" y="593"/>
                      <a:pt x="110" y="598"/>
                    </a:cubicBezTo>
                    <a:cubicBezTo>
                      <a:pt x="96" y="599"/>
                      <a:pt x="83" y="610"/>
                      <a:pt x="76" y="622"/>
                    </a:cubicBezTo>
                    <a:cubicBezTo>
                      <a:pt x="72" y="637"/>
                      <a:pt x="75" y="652"/>
                      <a:pt x="86" y="661"/>
                    </a:cubicBezTo>
                    <a:cubicBezTo>
                      <a:pt x="97" y="665"/>
                      <a:pt x="112" y="672"/>
                      <a:pt x="123" y="661"/>
                    </a:cubicBezTo>
                    <a:cubicBezTo>
                      <a:pt x="131" y="657"/>
                      <a:pt x="133" y="648"/>
                      <a:pt x="136" y="639"/>
                    </a:cubicBezTo>
                    <a:cubicBezTo>
                      <a:pt x="136" y="637"/>
                      <a:pt x="134" y="635"/>
                      <a:pt x="133" y="634"/>
                    </a:cubicBezTo>
                    <a:cubicBezTo>
                      <a:pt x="123" y="636"/>
                      <a:pt x="119" y="647"/>
                      <a:pt x="109" y="649"/>
                    </a:cubicBezTo>
                    <a:cubicBezTo>
                      <a:pt x="106" y="650"/>
                      <a:pt x="104" y="647"/>
                      <a:pt x="103" y="643"/>
                    </a:cubicBezTo>
                    <a:cubicBezTo>
                      <a:pt x="107" y="627"/>
                      <a:pt x="107" y="627"/>
                      <a:pt x="107" y="627"/>
                    </a:cubicBezTo>
                    <a:cubicBezTo>
                      <a:pt x="115" y="617"/>
                      <a:pt x="128" y="613"/>
                      <a:pt x="140" y="614"/>
                    </a:cubicBezTo>
                    <a:cubicBezTo>
                      <a:pt x="150" y="620"/>
                      <a:pt x="154" y="633"/>
                      <a:pt x="154" y="644"/>
                    </a:cubicBezTo>
                    <a:cubicBezTo>
                      <a:pt x="151" y="661"/>
                      <a:pt x="142" y="682"/>
                      <a:pt x="123" y="686"/>
                    </a:cubicBezTo>
                    <a:cubicBezTo>
                      <a:pt x="111" y="691"/>
                      <a:pt x="95" y="691"/>
                      <a:pt x="83" y="685"/>
                    </a:cubicBezTo>
                    <a:cubicBezTo>
                      <a:pt x="79" y="682"/>
                      <a:pt x="74" y="681"/>
                      <a:pt x="72" y="677"/>
                    </a:cubicBezTo>
                    <a:cubicBezTo>
                      <a:pt x="76" y="672"/>
                      <a:pt x="78" y="666"/>
                      <a:pt x="77" y="661"/>
                    </a:cubicBezTo>
                    <a:cubicBezTo>
                      <a:pt x="75" y="657"/>
                      <a:pt x="72" y="652"/>
                      <a:pt x="67" y="651"/>
                    </a:cubicBezTo>
                    <a:cubicBezTo>
                      <a:pt x="64" y="650"/>
                      <a:pt x="60" y="652"/>
                      <a:pt x="59" y="648"/>
                    </a:cubicBezTo>
                    <a:cubicBezTo>
                      <a:pt x="60" y="639"/>
                      <a:pt x="58" y="628"/>
                      <a:pt x="63" y="620"/>
                    </a:cubicBezTo>
                    <a:cubicBezTo>
                      <a:pt x="71" y="619"/>
                      <a:pt x="79" y="611"/>
                      <a:pt x="81" y="603"/>
                    </a:cubicBezTo>
                    <a:cubicBezTo>
                      <a:pt x="81" y="598"/>
                      <a:pt x="79" y="594"/>
                      <a:pt x="74" y="592"/>
                    </a:cubicBezTo>
                    <a:cubicBezTo>
                      <a:pt x="70" y="592"/>
                      <a:pt x="67" y="594"/>
                      <a:pt x="63" y="595"/>
                    </a:cubicBezTo>
                    <a:cubicBezTo>
                      <a:pt x="66" y="590"/>
                      <a:pt x="74" y="590"/>
                      <a:pt x="80" y="587"/>
                    </a:cubicBezTo>
                    <a:cubicBezTo>
                      <a:pt x="86" y="587"/>
                      <a:pt x="92" y="587"/>
                      <a:pt x="99" y="586"/>
                    </a:cubicBezTo>
                    <a:cubicBezTo>
                      <a:pt x="108" y="582"/>
                      <a:pt x="117" y="578"/>
                      <a:pt x="122" y="569"/>
                    </a:cubicBezTo>
                    <a:cubicBezTo>
                      <a:pt x="128" y="564"/>
                      <a:pt x="129" y="555"/>
                      <a:pt x="136" y="553"/>
                    </a:cubicBezTo>
                    <a:cubicBezTo>
                      <a:pt x="145" y="563"/>
                      <a:pt x="145" y="563"/>
                      <a:pt x="145" y="563"/>
                    </a:cubicBezTo>
                    <a:close/>
                    <a:moveTo>
                      <a:pt x="106" y="606"/>
                    </a:moveTo>
                    <a:cubicBezTo>
                      <a:pt x="101" y="612"/>
                      <a:pt x="90" y="617"/>
                      <a:pt x="90" y="627"/>
                    </a:cubicBezTo>
                    <a:cubicBezTo>
                      <a:pt x="86" y="634"/>
                      <a:pt x="85" y="643"/>
                      <a:pt x="88" y="651"/>
                    </a:cubicBezTo>
                    <a:cubicBezTo>
                      <a:pt x="93" y="656"/>
                      <a:pt x="99" y="660"/>
                      <a:pt x="106" y="658"/>
                    </a:cubicBezTo>
                    <a:cubicBezTo>
                      <a:pt x="113" y="655"/>
                      <a:pt x="119" y="648"/>
                      <a:pt x="127" y="646"/>
                    </a:cubicBezTo>
                    <a:cubicBezTo>
                      <a:pt x="127" y="651"/>
                      <a:pt x="121" y="656"/>
                      <a:pt x="117" y="659"/>
                    </a:cubicBezTo>
                    <a:cubicBezTo>
                      <a:pt x="107" y="663"/>
                      <a:pt x="93" y="662"/>
                      <a:pt x="85" y="653"/>
                    </a:cubicBezTo>
                    <a:cubicBezTo>
                      <a:pt x="79" y="644"/>
                      <a:pt x="79" y="632"/>
                      <a:pt x="82" y="621"/>
                    </a:cubicBezTo>
                    <a:cubicBezTo>
                      <a:pt x="89" y="613"/>
                      <a:pt x="96" y="605"/>
                      <a:pt x="106" y="606"/>
                    </a:cubicBezTo>
                    <a:close/>
                    <a:moveTo>
                      <a:pt x="118" y="611"/>
                    </a:moveTo>
                    <a:cubicBezTo>
                      <a:pt x="111" y="617"/>
                      <a:pt x="98" y="622"/>
                      <a:pt x="98" y="634"/>
                    </a:cubicBezTo>
                    <a:cubicBezTo>
                      <a:pt x="98" y="640"/>
                      <a:pt x="97" y="645"/>
                      <a:pt x="98" y="651"/>
                    </a:cubicBezTo>
                    <a:cubicBezTo>
                      <a:pt x="94" y="649"/>
                      <a:pt x="92" y="646"/>
                      <a:pt x="92" y="641"/>
                    </a:cubicBezTo>
                    <a:cubicBezTo>
                      <a:pt x="91" y="628"/>
                      <a:pt x="100" y="616"/>
                      <a:pt x="110" y="609"/>
                    </a:cubicBezTo>
                    <a:cubicBezTo>
                      <a:pt x="113" y="608"/>
                      <a:pt x="118" y="608"/>
                      <a:pt x="118" y="611"/>
                    </a:cubicBezTo>
                    <a:close/>
                    <a:moveTo>
                      <a:pt x="57" y="625"/>
                    </a:moveTo>
                    <a:cubicBezTo>
                      <a:pt x="56" y="627"/>
                      <a:pt x="56" y="627"/>
                      <a:pt x="56" y="627"/>
                    </a:cubicBezTo>
                    <a:cubicBezTo>
                      <a:pt x="54" y="636"/>
                      <a:pt x="56" y="644"/>
                      <a:pt x="55" y="652"/>
                    </a:cubicBezTo>
                    <a:cubicBezTo>
                      <a:pt x="52" y="656"/>
                      <a:pt x="48" y="660"/>
                      <a:pt x="51" y="665"/>
                    </a:cubicBezTo>
                    <a:cubicBezTo>
                      <a:pt x="51" y="669"/>
                      <a:pt x="56" y="670"/>
                      <a:pt x="59" y="672"/>
                    </a:cubicBezTo>
                    <a:cubicBezTo>
                      <a:pt x="60" y="670"/>
                      <a:pt x="63" y="669"/>
                      <a:pt x="63" y="667"/>
                    </a:cubicBezTo>
                    <a:cubicBezTo>
                      <a:pt x="62" y="666"/>
                      <a:pt x="62" y="665"/>
                      <a:pt x="61" y="665"/>
                    </a:cubicBezTo>
                    <a:cubicBezTo>
                      <a:pt x="60" y="665"/>
                      <a:pt x="57" y="666"/>
                      <a:pt x="56" y="665"/>
                    </a:cubicBezTo>
                    <a:cubicBezTo>
                      <a:pt x="55" y="663"/>
                      <a:pt x="54" y="661"/>
                      <a:pt x="55" y="660"/>
                    </a:cubicBezTo>
                    <a:cubicBezTo>
                      <a:pt x="60" y="659"/>
                      <a:pt x="66" y="652"/>
                      <a:pt x="70" y="659"/>
                    </a:cubicBezTo>
                    <a:cubicBezTo>
                      <a:pt x="74" y="663"/>
                      <a:pt x="71" y="668"/>
                      <a:pt x="70" y="672"/>
                    </a:cubicBezTo>
                    <a:cubicBezTo>
                      <a:pt x="65" y="676"/>
                      <a:pt x="65" y="676"/>
                      <a:pt x="65" y="676"/>
                    </a:cubicBezTo>
                    <a:cubicBezTo>
                      <a:pt x="65" y="680"/>
                      <a:pt x="66" y="686"/>
                      <a:pt x="62" y="690"/>
                    </a:cubicBezTo>
                    <a:cubicBezTo>
                      <a:pt x="60" y="694"/>
                      <a:pt x="55" y="696"/>
                      <a:pt x="51" y="699"/>
                    </a:cubicBezTo>
                    <a:cubicBezTo>
                      <a:pt x="48" y="695"/>
                      <a:pt x="51" y="691"/>
                      <a:pt x="48" y="686"/>
                    </a:cubicBezTo>
                    <a:cubicBezTo>
                      <a:pt x="42" y="674"/>
                      <a:pt x="37" y="660"/>
                      <a:pt x="36" y="646"/>
                    </a:cubicBezTo>
                    <a:cubicBezTo>
                      <a:pt x="38" y="635"/>
                      <a:pt x="37" y="624"/>
                      <a:pt x="45" y="616"/>
                    </a:cubicBezTo>
                    <a:cubicBezTo>
                      <a:pt x="49" y="619"/>
                      <a:pt x="57" y="618"/>
                      <a:pt x="57" y="625"/>
                    </a:cubicBezTo>
                    <a:close/>
                    <a:moveTo>
                      <a:pt x="75" y="688"/>
                    </a:moveTo>
                    <a:cubicBezTo>
                      <a:pt x="86" y="694"/>
                      <a:pt x="98" y="697"/>
                      <a:pt x="111" y="695"/>
                    </a:cubicBezTo>
                    <a:cubicBezTo>
                      <a:pt x="117" y="701"/>
                      <a:pt x="116" y="711"/>
                      <a:pt x="116" y="718"/>
                    </a:cubicBezTo>
                    <a:cubicBezTo>
                      <a:pt x="111" y="720"/>
                      <a:pt x="107" y="726"/>
                      <a:pt x="104" y="730"/>
                    </a:cubicBezTo>
                    <a:cubicBezTo>
                      <a:pt x="104" y="736"/>
                      <a:pt x="105" y="745"/>
                      <a:pt x="111" y="748"/>
                    </a:cubicBezTo>
                    <a:cubicBezTo>
                      <a:pt x="105" y="762"/>
                      <a:pt x="89" y="767"/>
                      <a:pt x="74" y="767"/>
                    </a:cubicBezTo>
                    <a:cubicBezTo>
                      <a:pt x="71" y="766"/>
                      <a:pt x="66" y="767"/>
                      <a:pt x="63" y="764"/>
                    </a:cubicBezTo>
                    <a:cubicBezTo>
                      <a:pt x="57" y="765"/>
                      <a:pt x="55" y="759"/>
                      <a:pt x="51" y="755"/>
                    </a:cubicBezTo>
                    <a:cubicBezTo>
                      <a:pt x="45" y="745"/>
                      <a:pt x="51" y="734"/>
                      <a:pt x="57" y="725"/>
                    </a:cubicBezTo>
                    <a:cubicBezTo>
                      <a:pt x="61" y="720"/>
                      <a:pt x="69" y="720"/>
                      <a:pt x="74" y="722"/>
                    </a:cubicBezTo>
                    <a:cubicBezTo>
                      <a:pt x="79" y="722"/>
                      <a:pt x="81" y="727"/>
                      <a:pt x="84" y="729"/>
                    </a:cubicBezTo>
                    <a:cubicBezTo>
                      <a:pt x="84" y="733"/>
                      <a:pt x="82" y="737"/>
                      <a:pt x="79" y="737"/>
                    </a:cubicBezTo>
                    <a:cubicBezTo>
                      <a:pt x="76" y="738"/>
                      <a:pt x="71" y="736"/>
                      <a:pt x="69" y="740"/>
                    </a:cubicBezTo>
                    <a:cubicBezTo>
                      <a:pt x="66" y="742"/>
                      <a:pt x="68" y="745"/>
                      <a:pt x="68" y="747"/>
                    </a:cubicBezTo>
                    <a:cubicBezTo>
                      <a:pt x="72" y="753"/>
                      <a:pt x="79" y="751"/>
                      <a:pt x="85" y="752"/>
                    </a:cubicBezTo>
                    <a:cubicBezTo>
                      <a:pt x="93" y="748"/>
                      <a:pt x="99" y="738"/>
                      <a:pt x="99" y="729"/>
                    </a:cubicBezTo>
                    <a:cubicBezTo>
                      <a:pt x="99" y="717"/>
                      <a:pt x="92" y="709"/>
                      <a:pt x="85" y="700"/>
                    </a:cubicBezTo>
                    <a:cubicBezTo>
                      <a:pt x="79" y="698"/>
                      <a:pt x="77" y="690"/>
                      <a:pt x="70" y="689"/>
                    </a:cubicBezTo>
                    <a:cubicBezTo>
                      <a:pt x="68" y="688"/>
                      <a:pt x="68" y="686"/>
                      <a:pt x="70" y="686"/>
                    </a:cubicBezTo>
                    <a:cubicBezTo>
                      <a:pt x="72" y="685"/>
                      <a:pt x="73" y="687"/>
                      <a:pt x="75" y="688"/>
                    </a:cubicBezTo>
                    <a:close/>
                    <a:moveTo>
                      <a:pt x="144" y="694"/>
                    </a:moveTo>
                    <a:cubicBezTo>
                      <a:pt x="141" y="696"/>
                      <a:pt x="138" y="696"/>
                      <a:pt x="134" y="697"/>
                    </a:cubicBezTo>
                    <a:cubicBezTo>
                      <a:pt x="134" y="694"/>
                      <a:pt x="127" y="690"/>
                      <a:pt x="133" y="688"/>
                    </a:cubicBezTo>
                    <a:cubicBezTo>
                      <a:pt x="137" y="688"/>
                      <a:pt x="143" y="689"/>
                      <a:pt x="144" y="694"/>
                    </a:cubicBezTo>
                    <a:close/>
                    <a:moveTo>
                      <a:pt x="133" y="706"/>
                    </a:moveTo>
                    <a:cubicBezTo>
                      <a:pt x="136" y="713"/>
                      <a:pt x="133" y="721"/>
                      <a:pt x="135" y="728"/>
                    </a:cubicBezTo>
                    <a:cubicBezTo>
                      <a:pt x="135" y="734"/>
                      <a:pt x="134" y="741"/>
                      <a:pt x="132" y="746"/>
                    </a:cubicBezTo>
                    <a:cubicBezTo>
                      <a:pt x="133" y="754"/>
                      <a:pt x="133" y="754"/>
                      <a:pt x="133" y="754"/>
                    </a:cubicBezTo>
                    <a:cubicBezTo>
                      <a:pt x="130" y="755"/>
                      <a:pt x="129" y="752"/>
                      <a:pt x="128" y="749"/>
                    </a:cubicBezTo>
                    <a:cubicBezTo>
                      <a:pt x="128" y="747"/>
                      <a:pt x="129" y="744"/>
                      <a:pt x="126" y="743"/>
                    </a:cubicBezTo>
                    <a:cubicBezTo>
                      <a:pt x="122" y="742"/>
                      <a:pt x="119" y="748"/>
                      <a:pt x="114" y="744"/>
                    </a:cubicBezTo>
                    <a:cubicBezTo>
                      <a:pt x="110" y="741"/>
                      <a:pt x="109" y="736"/>
                      <a:pt x="110" y="730"/>
                    </a:cubicBezTo>
                    <a:cubicBezTo>
                      <a:pt x="111" y="728"/>
                      <a:pt x="115" y="726"/>
                      <a:pt x="116" y="724"/>
                    </a:cubicBezTo>
                    <a:cubicBezTo>
                      <a:pt x="120" y="724"/>
                      <a:pt x="121" y="732"/>
                      <a:pt x="125" y="728"/>
                    </a:cubicBezTo>
                    <a:cubicBezTo>
                      <a:pt x="126" y="726"/>
                      <a:pt x="127" y="725"/>
                      <a:pt x="126" y="724"/>
                    </a:cubicBezTo>
                    <a:cubicBezTo>
                      <a:pt x="118" y="721"/>
                      <a:pt x="125" y="713"/>
                      <a:pt x="122" y="707"/>
                    </a:cubicBezTo>
                    <a:cubicBezTo>
                      <a:pt x="122" y="702"/>
                      <a:pt x="112" y="694"/>
                      <a:pt x="123" y="693"/>
                    </a:cubicBezTo>
                    <a:cubicBezTo>
                      <a:pt x="128" y="694"/>
                      <a:pt x="130" y="701"/>
                      <a:pt x="133" y="706"/>
                    </a:cubicBezTo>
                    <a:close/>
                    <a:moveTo>
                      <a:pt x="124" y="756"/>
                    </a:moveTo>
                    <a:cubicBezTo>
                      <a:pt x="117" y="776"/>
                      <a:pt x="94" y="783"/>
                      <a:pt x="83" y="801"/>
                    </a:cubicBezTo>
                    <a:cubicBezTo>
                      <a:pt x="87" y="807"/>
                      <a:pt x="90" y="798"/>
                      <a:pt x="95" y="798"/>
                    </a:cubicBezTo>
                    <a:cubicBezTo>
                      <a:pt x="98" y="797"/>
                      <a:pt x="102" y="798"/>
                      <a:pt x="104" y="801"/>
                    </a:cubicBezTo>
                    <a:cubicBezTo>
                      <a:pt x="107" y="807"/>
                      <a:pt x="104" y="812"/>
                      <a:pt x="101" y="817"/>
                    </a:cubicBezTo>
                    <a:cubicBezTo>
                      <a:pt x="96" y="822"/>
                      <a:pt x="87" y="825"/>
                      <a:pt x="80" y="822"/>
                    </a:cubicBezTo>
                    <a:cubicBezTo>
                      <a:pt x="76" y="822"/>
                      <a:pt x="72" y="818"/>
                      <a:pt x="70" y="814"/>
                    </a:cubicBezTo>
                    <a:cubicBezTo>
                      <a:pt x="63" y="805"/>
                      <a:pt x="65" y="791"/>
                      <a:pt x="71" y="783"/>
                    </a:cubicBezTo>
                    <a:cubicBezTo>
                      <a:pt x="79" y="769"/>
                      <a:pt x="96" y="773"/>
                      <a:pt x="106" y="763"/>
                    </a:cubicBezTo>
                    <a:cubicBezTo>
                      <a:pt x="113" y="760"/>
                      <a:pt x="112" y="747"/>
                      <a:pt x="122" y="752"/>
                    </a:cubicBezTo>
                    <a:cubicBezTo>
                      <a:pt x="124" y="756"/>
                      <a:pt x="124" y="756"/>
                      <a:pt x="124" y="756"/>
                    </a:cubicBezTo>
                    <a:close/>
                    <a:moveTo>
                      <a:pt x="70" y="775"/>
                    </a:moveTo>
                    <a:cubicBezTo>
                      <a:pt x="68" y="779"/>
                      <a:pt x="64" y="779"/>
                      <a:pt x="61" y="779"/>
                    </a:cubicBezTo>
                    <a:cubicBezTo>
                      <a:pt x="59" y="780"/>
                      <a:pt x="57" y="778"/>
                      <a:pt x="57" y="777"/>
                    </a:cubicBezTo>
                    <a:cubicBezTo>
                      <a:pt x="57" y="774"/>
                      <a:pt x="60" y="773"/>
                      <a:pt x="62" y="772"/>
                    </a:cubicBezTo>
                    <a:cubicBezTo>
                      <a:pt x="65" y="772"/>
                      <a:pt x="70" y="772"/>
                      <a:pt x="70" y="7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33"/>
              <p:cNvSpPr>
                <a:spLocks noEditPoints="1"/>
              </p:cNvSpPr>
              <p:nvPr/>
            </p:nvSpPr>
            <p:spPr bwMode="auto">
              <a:xfrm>
                <a:off x="2565401" y="3857625"/>
                <a:ext cx="3095625" cy="3127375"/>
              </a:xfrm>
              <a:custGeom>
                <a:avLst/>
                <a:gdLst>
                  <a:gd name="T0" fmla="*/ 305 w 824"/>
                  <a:gd name="T1" fmla="*/ 750 h 833"/>
                  <a:gd name="T2" fmla="*/ 508 w 824"/>
                  <a:gd name="T3" fmla="*/ 773 h 833"/>
                  <a:gd name="T4" fmla="*/ 786 w 824"/>
                  <a:gd name="T5" fmla="*/ 795 h 833"/>
                  <a:gd name="T6" fmla="*/ 501 w 824"/>
                  <a:gd name="T7" fmla="*/ 688 h 833"/>
                  <a:gd name="T8" fmla="*/ 372 w 824"/>
                  <a:gd name="T9" fmla="*/ 726 h 833"/>
                  <a:gd name="T10" fmla="*/ 332 w 824"/>
                  <a:gd name="T11" fmla="*/ 731 h 833"/>
                  <a:gd name="T12" fmla="*/ 471 w 824"/>
                  <a:gd name="T13" fmla="*/ 626 h 833"/>
                  <a:gd name="T14" fmla="*/ 205 w 824"/>
                  <a:gd name="T15" fmla="*/ 636 h 833"/>
                  <a:gd name="T16" fmla="*/ 154 w 824"/>
                  <a:gd name="T17" fmla="*/ 808 h 833"/>
                  <a:gd name="T18" fmla="*/ 107 w 824"/>
                  <a:gd name="T19" fmla="*/ 678 h 833"/>
                  <a:gd name="T20" fmla="*/ 198 w 824"/>
                  <a:gd name="T21" fmla="*/ 364 h 833"/>
                  <a:gd name="T22" fmla="*/ 205 w 824"/>
                  <a:gd name="T23" fmla="*/ 443 h 833"/>
                  <a:gd name="T24" fmla="*/ 136 w 824"/>
                  <a:gd name="T25" fmla="*/ 222 h 833"/>
                  <a:gd name="T26" fmla="*/ 69 w 824"/>
                  <a:gd name="T27" fmla="*/ 115 h 833"/>
                  <a:gd name="T28" fmla="*/ 16 w 824"/>
                  <a:gd name="T29" fmla="*/ 408 h 833"/>
                  <a:gd name="T30" fmla="*/ 6 w 824"/>
                  <a:gd name="T31" fmla="*/ 651 h 833"/>
                  <a:gd name="T32" fmla="*/ 198 w 824"/>
                  <a:gd name="T33" fmla="*/ 793 h 833"/>
                  <a:gd name="T34" fmla="*/ 432 w 824"/>
                  <a:gd name="T35" fmla="*/ 798 h 833"/>
                  <a:gd name="T36" fmla="*/ 240 w 824"/>
                  <a:gd name="T37" fmla="*/ 762 h 833"/>
                  <a:gd name="T38" fmla="*/ 571 w 824"/>
                  <a:gd name="T39" fmla="*/ 809 h 833"/>
                  <a:gd name="T40" fmla="*/ 274 w 824"/>
                  <a:gd name="T41" fmla="*/ 656 h 833"/>
                  <a:gd name="T42" fmla="*/ 320 w 824"/>
                  <a:gd name="T43" fmla="*/ 586 h 833"/>
                  <a:gd name="T44" fmla="*/ 203 w 824"/>
                  <a:gd name="T45" fmla="*/ 667 h 833"/>
                  <a:gd name="T46" fmla="*/ 688 w 824"/>
                  <a:gd name="T47" fmla="*/ 803 h 833"/>
                  <a:gd name="T48" fmla="*/ 584 w 824"/>
                  <a:gd name="T49" fmla="*/ 758 h 833"/>
                  <a:gd name="T50" fmla="*/ 582 w 824"/>
                  <a:gd name="T51" fmla="*/ 793 h 833"/>
                  <a:gd name="T52" fmla="*/ 740 w 824"/>
                  <a:gd name="T53" fmla="*/ 807 h 833"/>
                  <a:gd name="T54" fmla="*/ 13 w 824"/>
                  <a:gd name="T55" fmla="*/ 758 h 833"/>
                  <a:gd name="T56" fmla="*/ 624 w 824"/>
                  <a:gd name="T57" fmla="*/ 788 h 833"/>
                  <a:gd name="T58" fmla="*/ 799 w 824"/>
                  <a:gd name="T59" fmla="*/ 769 h 833"/>
                  <a:gd name="T60" fmla="*/ 85 w 824"/>
                  <a:gd name="T61" fmla="*/ 719 h 833"/>
                  <a:gd name="T62" fmla="*/ 596 w 824"/>
                  <a:gd name="T63" fmla="*/ 771 h 833"/>
                  <a:gd name="T64" fmla="*/ 427 w 824"/>
                  <a:gd name="T65" fmla="*/ 753 h 833"/>
                  <a:gd name="T66" fmla="*/ 794 w 824"/>
                  <a:gd name="T67" fmla="*/ 769 h 833"/>
                  <a:gd name="T68" fmla="*/ 756 w 824"/>
                  <a:gd name="T69" fmla="*/ 717 h 833"/>
                  <a:gd name="T70" fmla="*/ 217 w 824"/>
                  <a:gd name="T71" fmla="*/ 700 h 833"/>
                  <a:gd name="T72" fmla="*/ 338 w 824"/>
                  <a:gd name="T73" fmla="*/ 675 h 833"/>
                  <a:gd name="T74" fmla="*/ 181 w 824"/>
                  <a:gd name="T75" fmla="*/ 573 h 833"/>
                  <a:gd name="T76" fmla="*/ 85 w 824"/>
                  <a:gd name="T77" fmla="*/ 585 h 833"/>
                  <a:gd name="T78" fmla="*/ 382 w 824"/>
                  <a:gd name="T79" fmla="*/ 645 h 833"/>
                  <a:gd name="T80" fmla="*/ 483 w 824"/>
                  <a:gd name="T81" fmla="*/ 610 h 833"/>
                  <a:gd name="T82" fmla="*/ 147 w 824"/>
                  <a:gd name="T83" fmla="*/ 549 h 833"/>
                  <a:gd name="T84" fmla="*/ 427 w 824"/>
                  <a:gd name="T85" fmla="*/ 621 h 833"/>
                  <a:gd name="T86" fmla="*/ 374 w 824"/>
                  <a:gd name="T87" fmla="*/ 621 h 833"/>
                  <a:gd name="T88" fmla="*/ 374 w 824"/>
                  <a:gd name="T89" fmla="*/ 621 h 833"/>
                  <a:gd name="T90" fmla="*/ 447 w 824"/>
                  <a:gd name="T91" fmla="*/ 577 h 833"/>
                  <a:gd name="T92" fmla="*/ 114 w 824"/>
                  <a:gd name="T93" fmla="*/ 402 h 833"/>
                  <a:gd name="T94" fmla="*/ 261 w 824"/>
                  <a:gd name="T95" fmla="*/ 520 h 833"/>
                  <a:gd name="T96" fmla="*/ 172 w 824"/>
                  <a:gd name="T97" fmla="*/ 532 h 833"/>
                  <a:gd name="T98" fmla="*/ 179 w 824"/>
                  <a:gd name="T99" fmla="*/ 519 h 833"/>
                  <a:gd name="T100" fmla="*/ 164 w 824"/>
                  <a:gd name="T101" fmla="*/ 498 h 833"/>
                  <a:gd name="T102" fmla="*/ 201 w 824"/>
                  <a:gd name="T103" fmla="*/ 404 h 833"/>
                  <a:gd name="T104" fmla="*/ 118 w 824"/>
                  <a:gd name="T105" fmla="*/ 392 h 833"/>
                  <a:gd name="T106" fmla="*/ 40 w 824"/>
                  <a:gd name="T107" fmla="*/ 348 h 833"/>
                  <a:gd name="T108" fmla="*/ 263 w 824"/>
                  <a:gd name="T109" fmla="*/ 399 h 833"/>
                  <a:gd name="T110" fmla="*/ 78 w 824"/>
                  <a:gd name="T111" fmla="*/ 229 h 833"/>
                  <a:gd name="T112" fmla="*/ 72 w 824"/>
                  <a:gd name="T113" fmla="*/ 361 h 833"/>
                  <a:gd name="T114" fmla="*/ 93 w 824"/>
                  <a:gd name="T115" fmla="*/ 296 h 833"/>
                  <a:gd name="T116" fmla="*/ 75 w 824"/>
                  <a:gd name="T117" fmla="*/ 153 h 833"/>
                  <a:gd name="T118" fmla="*/ 108 w 824"/>
                  <a:gd name="T119" fmla="*/ 225 h 833"/>
                  <a:gd name="T120" fmla="*/ 51 w 824"/>
                  <a:gd name="T121" fmla="*/ 144 h 833"/>
                  <a:gd name="T122" fmla="*/ 73 w 824"/>
                  <a:gd name="T123" fmla="*/ 141 h 833"/>
                  <a:gd name="T124" fmla="*/ 127 w 824"/>
                  <a:gd name="T125" fmla="*/ 74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4" h="833">
                    <a:moveTo>
                      <a:pt x="66" y="817"/>
                    </a:moveTo>
                    <a:cubicBezTo>
                      <a:pt x="66" y="816"/>
                      <a:pt x="65" y="813"/>
                      <a:pt x="67" y="813"/>
                    </a:cubicBezTo>
                    <a:cubicBezTo>
                      <a:pt x="93" y="820"/>
                      <a:pt x="123" y="829"/>
                      <a:pt x="149" y="817"/>
                    </a:cubicBezTo>
                    <a:cubicBezTo>
                      <a:pt x="166" y="809"/>
                      <a:pt x="166" y="809"/>
                      <a:pt x="166" y="809"/>
                    </a:cubicBezTo>
                    <a:cubicBezTo>
                      <a:pt x="170" y="816"/>
                      <a:pt x="175" y="823"/>
                      <a:pt x="182" y="827"/>
                    </a:cubicBezTo>
                    <a:cubicBezTo>
                      <a:pt x="188" y="827"/>
                      <a:pt x="183" y="821"/>
                      <a:pt x="186" y="818"/>
                    </a:cubicBezTo>
                    <a:cubicBezTo>
                      <a:pt x="193" y="808"/>
                      <a:pt x="200" y="797"/>
                      <a:pt x="208" y="787"/>
                    </a:cubicBezTo>
                    <a:cubicBezTo>
                      <a:pt x="208" y="786"/>
                      <a:pt x="208" y="783"/>
                      <a:pt x="211" y="782"/>
                    </a:cubicBezTo>
                    <a:cubicBezTo>
                      <a:pt x="213" y="784"/>
                      <a:pt x="218" y="787"/>
                      <a:pt x="221" y="783"/>
                    </a:cubicBezTo>
                    <a:cubicBezTo>
                      <a:pt x="223" y="781"/>
                      <a:pt x="223" y="774"/>
                      <a:pt x="227" y="777"/>
                    </a:cubicBezTo>
                    <a:cubicBezTo>
                      <a:pt x="232" y="782"/>
                      <a:pt x="239" y="780"/>
                      <a:pt x="245" y="784"/>
                    </a:cubicBezTo>
                    <a:cubicBezTo>
                      <a:pt x="238" y="787"/>
                      <a:pt x="235" y="795"/>
                      <a:pt x="236" y="802"/>
                    </a:cubicBezTo>
                    <a:cubicBezTo>
                      <a:pt x="238" y="809"/>
                      <a:pt x="244" y="815"/>
                      <a:pt x="251" y="817"/>
                    </a:cubicBezTo>
                    <a:cubicBezTo>
                      <a:pt x="259" y="818"/>
                      <a:pt x="267" y="814"/>
                      <a:pt x="272" y="807"/>
                    </a:cubicBezTo>
                    <a:cubicBezTo>
                      <a:pt x="279" y="799"/>
                      <a:pt x="280" y="787"/>
                      <a:pt x="277" y="778"/>
                    </a:cubicBezTo>
                    <a:cubicBezTo>
                      <a:pt x="268" y="765"/>
                      <a:pt x="268" y="765"/>
                      <a:pt x="268" y="765"/>
                    </a:cubicBezTo>
                    <a:cubicBezTo>
                      <a:pt x="267" y="760"/>
                      <a:pt x="268" y="753"/>
                      <a:pt x="262" y="750"/>
                    </a:cubicBezTo>
                    <a:cubicBezTo>
                      <a:pt x="271" y="740"/>
                      <a:pt x="280" y="725"/>
                      <a:pt x="273" y="712"/>
                    </a:cubicBezTo>
                    <a:cubicBezTo>
                      <a:pt x="275" y="706"/>
                      <a:pt x="277" y="700"/>
                      <a:pt x="277" y="693"/>
                    </a:cubicBezTo>
                    <a:cubicBezTo>
                      <a:pt x="280" y="693"/>
                      <a:pt x="280" y="693"/>
                      <a:pt x="280" y="693"/>
                    </a:cubicBezTo>
                    <a:cubicBezTo>
                      <a:pt x="292" y="711"/>
                      <a:pt x="295" y="731"/>
                      <a:pt x="305" y="750"/>
                    </a:cubicBezTo>
                    <a:cubicBezTo>
                      <a:pt x="313" y="772"/>
                      <a:pt x="329" y="796"/>
                      <a:pt x="350" y="808"/>
                    </a:cubicBezTo>
                    <a:cubicBezTo>
                      <a:pt x="360" y="812"/>
                      <a:pt x="371" y="816"/>
                      <a:pt x="381" y="813"/>
                    </a:cubicBezTo>
                    <a:cubicBezTo>
                      <a:pt x="401" y="823"/>
                      <a:pt x="425" y="833"/>
                      <a:pt x="447" y="822"/>
                    </a:cubicBezTo>
                    <a:cubicBezTo>
                      <a:pt x="458" y="816"/>
                      <a:pt x="470" y="810"/>
                      <a:pt x="483" y="814"/>
                    </a:cubicBezTo>
                    <a:cubicBezTo>
                      <a:pt x="489" y="806"/>
                      <a:pt x="470" y="800"/>
                      <a:pt x="483" y="795"/>
                    </a:cubicBezTo>
                    <a:cubicBezTo>
                      <a:pt x="487" y="791"/>
                      <a:pt x="490" y="783"/>
                      <a:pt x="496" y="785"/>
                    </a:cubicBezTo>
                    <a:cubicBezTo>
                      <a:pt x="499" y="789"/>
                      <a:pt x="503" y="793"/>
                      <a:pt x="509" y="793"/>
                    </a:cubicBezTo>
                    <a:cubicBezTo>
                      <a:pt x="511" y="786"/>
                      <a:pt x="500" y="785"/>
                      <a:pt x="498" y="778"/>
                    </a:cubicBezTo>
                    <a:cubicBezTo>
                      <a:pt x="498" y="776"/>
                      <a:pt x="497" y="775"/>
                      <a:pt x="496" y="775"/>
                    </a:cubicBezTo>
                    <a:cubicBezTo>
                      <a:pt x="485" y="779"/>
                      <a:pt x="482" y="793"/>
                      <a:pt x="473" y="798"/>
                    </a:cubicBezTo>
                    <a:cubicBezTo>
                      <a:pt x="471" y="797"/>
                      <a:pt x="469" y="798"/>
                      <a:pt x="468" y="796"/>
                    </a:cubicBezTo>
                    <a:cubicBezTo>
                      <a:pt x="482" y="775"/>
                      <a:pt x="495" y="748"/>
                      <a:pt x="522" y="745"/>
                    </a:cubicBezTo>
                    <a:cubicBezTo>
                      <a:pt x="530" y="745"/>
                      <a:pt x="537" y="747"/>
                      <a:pt x="542" y="752"/>
                    </a:cubicBezTo>
                    <a:cubicBezTo>
                      <a:pt x="545" y="758"/>
                      <a:pt x="546" y="767"/>
                      <a:pt x="542" y="772"/>
                    </a:cubicBezTo>
                    <a:cubicBezTo>
                      <a:pt x="540" y="772"/>
                      <a:pt x="540" y="772"/>
                      <a:pt x="540" y="772"/>
                    </a:cubicBezTo>
                    <a:cubicBezTo>
                      <a:pt x="539" y="765"/>
                      <a:pt x="545" y="758"/>
                      <a:pt x="538" y="753"/>
                    </a:cubicBezTo>
                    <a:cubicBezTo>
                      <a:pt x="534" y="750"/>
                      <a:pt x="527" y="748"/>
                      <a:pt x="522" y="749"/>
                    </a:cubicBezTo>
                    <a:cubicBezTo>
                      <a:pt x="513" y="751"/>
                      <a:pt x="507" y="760"/>
                      <a:pt x="503" y="767"/>
                    </a:cubicBezTo>
                    <a:cubicBezTo>
                      <a:pt x="501" y="771"/>
                      <a:pt x="504" y="775"/>
                      <a:pt x="505" y="779"/>
                    </a:cubicBezTo>
                    <a:cubicBezTo>
                      <a:pt x="506" y="781"/>
                      <a:pt x="508" y="781"/>
                      <a:pt x="510" y="781"/>
                    </a:cubicBezTo>
                    <a:cubicBezTo>
                      <a:pt x="514" y="777"/>
                      <a:pt x="508" y="776"/>
                      <a:pt x="508" y="773"/>
                    </a:cubicBezTo>
                    <a:cubicBezTo>
                      <a:pt x="506" y="766"/>
                      <a:pt x="512" y="761"/>
                      <a:pt x="516" y="757"/>
                    </a:cubicBezTo>
                    <a:cubicBezTo>
                      <a:pt x="524" y="754"/>
                      <a:pt x="524" y="754"/>
                      <a:pt x="524" y="754"/>
                    </a:cubicBezTo>
                    <a:cubicBezTo>
                      <a:pt x="530" y="753"/>
                      <a:pt x="536" y="755"/>
                      <a:pt x="537" y="761"/>
                    </a:cubicBezTo>
                    <a:cubicBezTo>
                      <a:pt x="537" y="768"/>
                      <a:pt x="535" y="774"/>
                      <a:pt x="528" y="777"/>
                    </a:cubicBezTo>
                    <a:cubicBezTo>
                      <a:pt x="523" y="778"/>
                      <a:pt x="518" y="784"/>
                      <a:pt x="516" y="788"/>
                    </a:cubicBezTo>
                    <a:cubicBezTo>
                      <a:pt x="516" y="799"/>
                      <a:pt x="518" y="811"/>
                      <a:pt x="527" y="817"/>
                    </a:cubicBezTo>
                    <a:cubicBezTo>
                      <a:pt x="536" y="822"/>
                      <a:pt x="549" y="828"/>
                      <a:pt x="560" y="822"/>
                    </a:cubicBezTo>
                    <a:cubicBezTo>
                      <a:pt x="567" y="819"/>
                      <a:pt x="575" y="811"/>
                      <a:pt x="581" y="805"/>
                    </a:cubicBezTo>
                    <a:cubicBezTo>
                      <a:pt x="587" y="807"/>
                      <a:pt x="593" y="813"/>
                      <a:pt x="601" y="811"/>
                    </a:cubicBezTo>
                    <a:cubicBezTo>
                      <a:pt x="605" y="809"/>
                      <a:pt x="610" y="807"/>
                      <a:pt x="614" y="810"/>
                    </a:cubicBezTo>
                    <a:cubicBezTo>
                      <a:pt x="637" y="833"/>
                      <a:pt x="668" y="812"/>
                      <a:pt x="692" y="809"/>
                    </a:cubicBezTo>
                    <a:cubicBezTo>
                      <a:pt x="695" y="805"/>
                      <a:pt x="695" y="800"/>
                      <a:pt x="694" y="796"/>
                    </a:cubicBezTo>
                    <a:cubicBezTo>
                      <a:pt x="692" y="791"/>
                      <a:pt x="688" y="786"/>
                      <a:pt x="683" y="784"/>
                    </a:cubicBezTo>
                    <a:cubicBezTo>
                      <a:pt x="679" y="783"/>
                      <a:pt x="675" y="784"/>
                      <a:pt x="674" y="781"/>
                    </a:cubicBezTo>
                    <a:cubicBezTo>
                      <a:pt x="679" y="773"/>
                      <a:pt x="679" y="773"/>
                      <a:pt x="679" y="773"/>
                    </a:cubicBezTo>
                    <a:cubicBezTo>
                      <a:pt x="685" y="771"/>
                      <a:pt x="692" y="768"/>
                      <a:pt x="697" y="770"/>
                    </a:cubicBezTo>
                    <a:cubicBezTo>
                      <a:pt x="700" y="782"/>
                      <a:pt x="709" y="796"/>
                      <a:pt x="723" y="796"/>
                    </a:cubicBezTo>
                    <a:cubicBezTo>
                      <a:pt x="725" y="805"/>
                      <a:pt x="732" y="813"/>
                      <a:pt x="742" y="813"/>
                    </a:cubicBezTo>
                    <a:cubicBezTo>
                      <a:pt x="750" y="812"/>
                      <a:pt x="758" y="809"/>
                      <a:pt x="763" y="802"/>
                    </a:cubicBezTo>
                    <a:cubicBezTo>
                      <a:pt x="769" y="803"/>
                      <a:pt x="773" y="813"/>
                      <a:pt x="779" y="808"/>
                    </a:cubicBezTo>
                    <a:cubicBezTo>
                      <a:pt x="785" y="805"/>
                      <a:pt x="780" y="797"/>
                      <a:pt x="786" y="795"/>
                    </a:cubicBezTo>
                    <a:cubicBezTo>
                      <a:pt x="796" y="798"/>
                      <a:pt x="807" y="799"/>
                      <a:pt x="816" y="792"/>
                    </a:cubicBezTo>
                    <a:cubicBezTo>
                      <a:pt x="820" y="787"/>
                      <a:pt x="824" y="782"/>
                      <a:pt x="823" y="775"/>
                    </a:cubicBezTo>
                    <a:cubicBezTo>
                      <a:pt x="821" y="769"/>
                      <a:pt x="819" y="761"/>
                      <a:pt x="813" y="758"/>
                    </a:cubicBezTo>
                    <a:cubicBezTo>
                      <a:pt x="806" y="751"/>
                      <a:pt x="798" y="766"/>
                      <a:pt x="793" y="756"/>
                    </a:cubicBezTo>
                    <a:cubicBezTo>
                      <a:pt x="789" y="745"/>
                      <a:pt x="782" y="737"/>
                      <a:pt x="774" y="731"/>
                    </a:cubicBezTo>
                    <a:cubicBezTo>
                      <a:pt x="770" y="727"/>
                      <a:pt x="762" y="728"/>
                      <a:pt x="761" y="722"/>
                    </a:cubicBezTo>
                    <a:cubicBezTo>
                      <a:pt x="763" y="719"/>
                      <a:pt x="764" y="714"/>
                      <a:pt x="762" y="712"/>
                    </a:cubicBezTo>
                    <a:cubicBezTo>
                      <a:pt x="752" y="708"/>
                      <a:pt x="743" y="720"/>
                      <a:pt x="732" y="717"/>
                    </a:cubicBezTo>
                    <a:cubicBezTo>
                      <a:pt x="706" y="712"/>
                      <a:pt x="706" y="712"/>
                      <a:pt x="706" y="712"/>
                    </a:cubicBezTo>
                    <a:cubicBezTo>
                      <a:pt x="702" y="712"/>
                      <a:pt x="697" y="716"/>
                      <a:pt x="695" y="712"/>
                    </a:cubicBezTo>
                    <a:cubicBezTo>
                      <a:pt x="694" y="708"/>
                      <a:pt x="694" y="703"/>
                      <a:pt x="691" y="702"/>
                    </a:cubicBezTo>
                    <a:cubicBezTo>
                      <a:pt x="687" y="705"/>
                      <a:pt x="682" y="708"/>
                      <a:pt x="678" y="712"/>
                    </a:cubicBezTo>
                    <a:cubicBezTo>
                      <a:pt x="676" y="712"/>
                      <a:pt x="676" y="712"/>
                      <a:pt x="676" y="712"/>
                    </a:cubicBezTo>
                    <a:cubicBezTo>
                      <a:pt x="666" y="700"/>
                      <a:pt x="652" y="695"/>
                      <a:pt x="637" y="695"/>
                    </a:cubicBezTo>
                    <a:cubicBezTo>
                      <a:pt x="626" y="697"/>
                      <a:pt x="615" y="703"/>
                      <a:pt x="610" y="712"/>
                    </a:cubicBezTo>
                    <a:cubicBezTo>
                      <a:pt x="604" y="718"/>
                      <a:pt x="609" y="732"/>
                      <a:pt x="598" y="730"/>
                    </a:cubicBezTo>
                    <a:cubicBezTo>
                      <a:pt x="592" y="717"/>
                      <a:pt x="580" y="706"/>
                      <a:pt x="567" y="699"/>
                    </a:cubicBezTo>
                    <a:cubicBezTo>
                      <a:pt x="570" y="695"/>
                      <a:pt x="573" y="689"/>
                      <a:pt x="570" y="685"/>
                    </a:cubicBezTo>
                    <a:cubicBezTo>
                      <a:pt x="570" y="682"/>
                      <a:pt x="570" y="682"/>
                      <a:pt x="570" y="682"/>
                    </a:cubicBezTo>
                    <a:cubicBezTo>
                      <a:pt x="566" y="680"/>
                      <a:pt x="562" y="685"/>
                      <a:pt x="559" y="685"/>
                    </a:cubicBezTo>
                    <a:cubicBezTo>
                      <a:pt x="538" y="685"/>
                      <a:pt x="519" y="678"/>
                      <a:pt x="501" y="688"/>
                    </a:cubicBezTo>
                    <a:cubicBezTo>
                      <a:pt x="492" y="692"/>
                      <a:pt x="484" y="697"/>
                      <a:pt x="478" y="706"/>
                    </a:cubicBezTo>
                    <a:cubicBezTo>
                      <a:pt x="477" y="709"/>
                      <a:pt x="474" y="705"/>
                      <a:pt x="473" y="704"/>
                    </a:cubicBezTo>
                    <a:cubicBezTo>
                      <a:pt x="468" y="698"/>
                      <a:pt x="475" y="693"/>
                      <a:pt x="477" y="688"/>
                    </a:cubicBezTo>
                    <a:cubicBezTo>
                      <a:pt x="482" y="688"/>
                      <a:pt x="481" y="697"/>
                      <a:pt x="486" y="695"/>
                    </a:cubicBezTo>
                    <a:cubicBezTo>
                      <a:pt x="487" y="689"/>
                      <a:pt x="485" y="683"/>
                      <a:pt x="480" y="680"/>
                    </a:cubicBezTo>
                    <a:cubicBezTo>
                      <a:pt x="477" y="680"/>
                      <a:pt x="477" y="680"/>
                      <a:pt x="477" y="680"/>
                    </a:cubicBezTo>
                    <a:cubicBezTo>
                      <a:pt x="468" y="694"/>
                      <a:pt x="468" y="694"/>
                      <a:pt x="468" y="694"/>
                    </a:cubicBezTo>
                    <a:cubicBezTo>
                      <a:pt x="458" y="681"/>
                      <a:pt x="442" y="678"/>
                      <a:pt x="428" y="679"/>
                    </a:cubicBezTo>
                    <a:cubicBezTo>
                      <a:pt x="416" y="683"/>
                      <a:pt x="398" y="684"/>
                      <a:pt x="392" y="698"/>
                    </a:cubicBezTo>
                    <a:cubicBezTo>
                      <a:pt x="388" y="710"/>
                      <a:pt x="388" y="710"/>
                      <a:pt x="388" y="710"/>
                    </a:cubicBezTo>
                    <a:cubicBezTo>
                      <a:pt x="379" y="710"/>
                      <a:pt x="373" y="718"/>
                      <a:pt x="367" y="725"/>
                    </a:cubicBezTo>
                    <a:cubicBezTo>
                      <a:pt x="362" y="735"/>
                      <a:pt x="369" y="743"/>
                      <a:pt x="372" y="752"/>
                    </a:cubicBezTo>
                    <a:cubicBezTo>
                      <a:pt x="377" y="762"/>
                      <a:pt x="387" y="765"/>
                      <a:pt x="395" y="772"/>
                    </a:cubicBezTo>
                    <a:cubicBezTo>
                      <a:pt x="414" y="776"/>
                      <a:pt x="433" y="771"/>
                      <a:pt x="444" y="755"/>
                    </a:cubicBezTo>
                    <a:cubicBezTo>
                      <a:pt x="446" y="744"/>
                      <a:pt x="452" y="732"/>
                      <a:pt x="440" y="724"/>
                    </a:cubicBezTo>
                    <a:cubicBezTo>
                      <a:pt x="439" y="724"/>
                      <a:pt x="438" y="724"/>
                      <a:pt x="438" y="726"/>
                    </a:cubicBezTo>
                    <a:cubicBezTo>
                      <a:pt x="442" y="731"/>
                      <a:pt x="442" y="737"/>
                      <a:pt x="442" y="744"/>
                    </a:cubicBezTo>
                    <a:cubicBezTo>
                      <a:pt x="437" y="756"/>
                      <a:pt x="437" y="756"/>
                      <a:pt x="437" y="756"/>
                    </a:cubicBezTo>
                    <a:cubicBezTo>
                      <a:pt x="426" y="767"/>
                      <a:pt x="409" y="770"/>
                      <a:pt x="395" y="766"/>
                    </a:cubicBezTo>
                    <a:cubicBezTo>
                      <a:pt x="386" y="760"/>
                      <a:pt x="374" y="753"/>
                      <a:pt x="372" y="741"/>
                    </a:cubicBezTo>
                    <a:cubicBezTo>
                      <a:pt x="368" y="736"/>
                      <a:pt x="371" y="730"/>
                      <a:pt x="372" y="726"/>
                    </a:cubicBezTo>
                    <a:cubicBezTo>
                      <a:pt x="376" y="722"/>
                      <a:pt x="379" y="716"/>
                      <a:pt x="385" y="718"/>
                    </a:cubicBezTo>
                    <a:cubicBezTo>
                      <a:pt x="388" y="724"/>
                      <a:pt x="378" y="724"/>
                      <a:pt x="377" y="729"/>
                    </a:cubicBezTo>
                    <a:cubicBezTo>
                      <a:pt x="375" y="737"/>
                      <a:pt x="376" y="744"/>
                      <a:pt x="380" y="750"/>
                    </a:cubicBezTo>
                    <a:cubicBezTo>
                      <a:pt x="388" y="759"/>
                      <a:pt x="398" y="765"/>
                      <a:pt x="411" y="765"/>
                    </a:cubicBezTo>
                    <a:cubicBezTo>
                      <a:pt x="421" y="765"/>
                      <a:pt x="431" y="757"/>
                      <a:pt x="435" y="748"/>
                    </a:cubicBezTo>
                    <a:cubicBezTo>
                      <a:pt x="438" y="741"/>
                      <a:pt x="433" y="733"/>
                      <a:pt x="436" y="725"/>
                    </a:cubicBezTo>
                    <a:cubicBezTo>
                      <a:pt x="435" y="718"/>
                      <a:pt x="433" y="708"/>
                      <a:pt x="425" y="706"/>
                    </a:cubicBezTo>
                    <a:cubicBezTo>
                      <a:pt x="424" y="706"/>
                      <a:pt x="420" y="707"/>
                      <a:pt x="421" y="709"/>
                    </a:cubicBezTo>
                    <a:cubicBezTo>
                      <a:pt x="424" y="711"/>
                      <a:pt x="429" y="713"/>
                      <a:pt x="431" y="718"/>
                    </a:cubicBezTo>
                    <a:cubicBezTo>
                      <a:pt x="434" y="722"/>
                      <a:pt x="431" y="728"/>
                      <a:pt x="430" y="732"/>
                    </a:cubicBezTo>
                    <a:cubicBezTo>
                      <a:pt x="425" y="738"/>
                      <a:pt x="417" y="742"/>
                      <a:pt x="409" y="740"/>
                    </a:cubicBezTo>
                    <a:cubicBezTo>
                      <a:pt x="402" y="739"/>
                      <a:pt x="397" y="735"/>
                      <a:pt x="393" y="730"/>
                    </a:cubicBezTo>
                    <a:cubicBezTo>
                      <a:pt x="389" y="719"/>
                      <a:pt x="393" y="705"/>
                      <a:pt x="398" y="696"/>
                    </a:cubicBezTo>
                    <a:cubicBezTo>
                      <a:pt x="406" y="688"/>
                      <a:pt x="417" y="688"/>
                      <a:pt x="426" y="686"/>
                    </a:cubicBezTo>
                    <a:cubicBezTo>
                      <a:pt x="442" y="683"/>
                      <a:pt x="459" y="688"/>
                      <a:pt x="467" y="702"/>
                    </a:cubicBezTo>
                    <a:cubicBezTo>
                      <a:pt x="480" y="717"/>
                      <a:pt x="477" y="739"/>
                      <a:pt x="473" y="756"/>
                    </a:cubicBezTo>
                    <a:cubicBezTo>
                      <a:pt x="469" y="769"/>
                      <a:pt x="461" y="783"/>
                      <a:pt x="447" y="787"/>
                    </a:cubicBezTo>
                    <a:cubicBezTo>
                      <a:pt x="440" y="785"/>
                      <a:pt x="434" y="789"/>
                      <a:pt x="427" y="790"/>
                    </a:cubicBezTo>
                    <a:cubicBezTo>
                      <a:pt x="407" y="794"/>
                      <a:pt x="387" y="786"/>
                      <a:pt x="369" y="777"/>
                    </a:cubicBezTo>
                    <a:cubicBezTo>
                      <a:pt x="341" y="751"/>
                      <a:pt x="341" y="751"/>
                      <a:pt x="341" y="751"/>
                    </a:cubicBezTo>
                    <a:cubicBezTo>
                      <a:pt x="338" y="744"/>
                      <a:pt x="331" y="739"/>
                      <a:pt x="332" y="731"/>
                    </a:cubicBezTo>
                    <a:cubicBezTo>
                      <a:pt x="329" y="721"/>
                      <a:pt x="319" y="714"/>
                      <a:pt x="320" y="703"/>
                    </a:cubicBezTo>
                    <a:cubicBezTo>
                      <a:pt x="319" y="701"/>
                      <a:pt x="316" y="698"/>
                      <a:pt x="319" y="696"/>
                    </a:cubicBezTo>
                    <a:cubicBezTo>
                      <a:pt x="326" y="695"/>
                      <a:pt x="328" y="702"/>
                      <a:pt x="333" y="704"/>
                    </a:cubicBezTo>
                    <a:cubicBezTo>
                      <a:pt x="336" y="707"/>
                      <a:pt x="340" y="709"/>
                      <a:pt x="343" y="711"/>
                    </a:cubicBezTo>
                    <a:cubicBezTo>
                      <a:pt x="356" y="708"/>
                      <a:pt x="356" y="708"/>
                      <a:pt x="356" y="708"/>
                    </a:cubicBezTo>
                    <a:cubicBezTo>
                      <a:pt x="358" y="700"/>
                      <a:pt x="346" y="701"/>
                      <a:pt x="345" y="693"/>
                    </a:cubicBezTo>
                    <a:cubicBezTo>
                      <a:pt x="349" y="690"/>
                      <a:pt x="356" y="693"/>
                      <a:pt x="358" y="687"/>
                    </a:cubicBezTo>
                    <a:cubicBezTo>
                      <a:pt x="357" y="683"/>
                      <a:pt x="354" y="679"/>
                      <a:pt x="353" y="675"/>
                    </a:cubicBezTo>
                    <a:cubicBezTo>
                      <a:pt x="370" y="671"/>
                      <a:pt x="377" y="648"/>
                      <a:pt x="396" y="646"/>
                    </a:cubicBezTo>
                    <a:cubicBezTo>
                      <a:pt x="403" y="637"/>
                      <a:pt x="411" y="627"/>
                      <a:pt x="422" y="626"/>
                    </a:cubicBezTo>
                    <a:cubicBezTo>
                      <a:pt x="424" y="629"/>
                      <a:pt x="419" y="630"/>
                      <a:pt x="420" y="632"/>
                    </a:cubicBezTo>
                    <a:cubicBezTo>
                      <a:pt x="418" y="637"/>
                      <a:pt x="418" y="643"/>
                      <a:pt x="421" y="647"/>
                    </a:cubicBezTo>
                    <a:cubicBezTo>
                      <a:pt x="426" y="653"/>
                      <a:pt x="433" y="655"/>
                      <a:pt x="441" y="656"/>
                    </a:cubicBezTo>
                    <a:cubicBezTo>
                      <a:pt x="444" y="655"/>
                      <a:pt x="450" y="652"/>
                      <a:pt x="451" y="658"/>
                    </a:cubicBezTo>
                    <a:cubicBezTo>
                      <a:pt x="452" y="661"/>
                      <a:pt x="453" y="664"/>
                      <a:pt x="456" y="665"/>
                    </a:cubicBezTo>
                    <a:cubicBezTo>
                      <a:pt x="461" y="665"/>
                      <a:pt x="462" y="659"/>
                      <a:pt x="464" y="655"/>
                    </a:cubicBezTo>
                    <a:cubicBezTo>
                      <a:pt x="477" y="658"/>
                      <a:pt x="490" y="656"/>
                      <a:pt x="499" y="646"/>
                    </a:cubicBezTo>
                    <a:cubicBezTo>
                      <a:pt x="502" y="639"/>
                      <a:pt x="509" y="633"/>
                      <a:pt x="507" y="624"/>
                    </a:cubicBezTo>
                    <a:cubicBezTo>
                      <a:pt x="505" y="617"/>
                      <a:pt x="503" y="609"/>
                      <a:pt x="495" y="605"/>
                    </a:cubicBezTo>
                    <a:cubicBezTo>
                      <a:pt x="489" y="602"/>
                      <a:pt x="483" y="603"/>
                      <a:pt x="478" y="607"/>
                    </a:cubicBezTo>
                    <a:cubicBezTo>
                      <a:pt x="473" y="611"/>
                      <a:pt x="469" y="619"/>
                      <a:pt x="471" y="626"/>
                    </a:cubicBezTo>
                    <a:cubicBezTo>
                      <a:pt x="467" y="627"/>
                      <a:pt x="464" y="623"/>
                      <a:pt x="462" y="620"/>
                    </a:cubicBezTo>
                    <a:cubicBezTo>
                      <a:pt x="460" y="611"/>
                      <a:pt x="458" y="603"/>
                      <a:pt x="451" y="596"/>
                    </a:cubicBezTo>
                    <a:cubicBezTo>
                      <a:pt x="456" y="592"/>
                      <a:pt x="460" y="590"/>
                      <a:pt x="461" y="583"/>
                    </a:cubicBezTo>
                    <a:cubicBezTo>
                      <a:pt x="461" y="577"/>
                      <a:pt x="455" y="571"/>
                      <a:pt x="462" y="567"/>
                    </a:cubicBezTo>
                    <a:cubicBezTo>
                      <a:pt x="461" y="561"/>
                      <a:pt x="462" y="555"/>
                      <a:pt x="463" y="550"/>
                    </a:cubicBezTo>
                    <a:cubicBezTo>
                      <a:pt x="462" y="549"/>
                      <a:pt x="462" y="549"/>
                      <a:pt x="462" y="549"/>
                    </a:cubicBezTo>
                    <a:cubicBezTo>
                      <a:pt x="458" y="552"/>
                      <a:pt x="457" y="557"/>
                      <a:pt x="453" y="560"/>
                    </a:cubicBezTo>
                    <a:cubicBezTo>
                      <a:pt x="438" y="567"/>
                      <a:pt x="418" y="558"/>
                      <a:pt x="404" y="568"/>
                    </a:cubicBezTo>
                    <a:cubicBezTo>
                      <a:pt x="390" y="576"/>
                      <a:pt x="390" y="576"/>
                      <a:pt x="390" y="576"/>
                    </a:cubicBezTo>
                    <a:cubicBezTo>
                      <a:pt x="389" y="571"/>
                      <a:pt x="388" y="563"/>
                      <a:pt x="386" y="558"/>
                    </a:cubicBezTo>
                    <a:cubicBezTo>
                      <a:pt x="380" y="545"/>
                      <a:pt x="370" y="535"/>
                      <a:pt x="358" y="530"/>
                    </a:cubicBezTo>
                    <a:cubicBezTo>
                      <a:pt x="364" y="526"/>
                      <a:pt x="363" y="519"/>
                      <a:pt x="365" y="513"/>
                    </a:cubicBezTo>
                    <a:cubicBezTo>
                      <a:pt x="362" y="508"/>
                      <a:pt x="360" y="502"/>
                      <a:pt x="354" y="501"/>
                    </a:cubicBezTo>
                    <a:cubicBezTo>
                      <a:pt x="346" y="499"/>
                      <a:pt x="340" y="503"/>
                      <a:pt x="333" y="506"/>
                    </a:cubicBezTo>
                    <a:cubicBezTo>
                      <a:pt x="327" y="514"/>
                      <a:pt x="322" y="524"/>
                      <a:pt x="325" y="534"/>
                    </a:cubicBezTo>
                    <a:cubicBezTo>
                      <a:pt x="327" y="542"/>
                      <a:pt x="316" y="539"/>
                      <a:pt x="312" y="542"/>
                    </a:cubicBezTo>
                    <a:cubicBezTo>
                      <a:pt x="296" y="548"/>
                      <a:pt x="290" y="564"/>
                      <a:pt x="286" y="579"/>
                    </a:cubicBezTo>
                    <a:cubicBezTo>
                      <a:pt x="270" y="588"/>
                      <a:pt x="266" y="606"/>
                      <a:pt x="267" y="623"/>
                    </a:cubicBezTo>
                    <a:cubicBezTo>
                      <a:pt x="267" y="624"/>
                      <a:pt x="268" y="625"/>
                      <a:pt x="268" y="627"/>
                    </a:cubicBezTo>
                    <a:cubicBezTo>
                      <a:pt x="263" y="627"/>
                      <a:pt x="259" y="624"/>
                      <a:pt x="254" y="624"/>
                    </a:cubicBezTo>
                    <a:cubicBezTo>
                      <a:pt x="237" y="623"/>
                      <a:pt x="218" y="622"/>
                      <a:pt x="205" y="636"/>
                    </a:cubicBezTo>
                    <a:cubicBezTo>
                      <a:pt x="185" y="645"/>
                      <a:pt x="178" y="668"/>
                      <a:pt x="169" y="685"/>
                    </a:cubicBezTo>
                    <a:cubicBezTo>
                      <a:pt x="163" y="697"/>
                      <a:pt x="165" y="711"/>
                      <a:pt x="155" y="720"/>
                    </a:cubicBezTo>
                    <a:cubicBezTo>
                      <a:pt x="154" y="723"/>
                      <a:pt x="160" y="724"/>
                      <a:pt x="158" y="727"/>
                    </a:cubicBezTo>
                    <a:cubicBezTo>
                      <a:pt x="169" y="731"/>
                      <a:pt x="178" y="724"/>
                      <a:pt x="187" y="720"/>
                    </a:cubicBezTo>
                    <a:cubicBezTo>
                      <a:pt x="192" y="726"/>
                      <a:pt x="199" y="733"/>
                      <a:pt x="193" y="740"/>
                    </a:cubicBezTo>
                    <a:cubicBezTo>
                      <a:pt x="192" y="749"/>
                      <a:pt x="187" y="757"/>
                      <a:pt x="182" y="764"/>
                    </a:cubicBezTo>
                    <a:cubicBezTo>
                      <a:pt x="177" y="766"/>
                      <a:pt x="170" y="764"/>
                      <a:pt x="166" y="769"/>
                    </a:cubicBezTo>
                    <a:cubicBezTo>
                      <a:pt x="162" y="772"/>
                      <a:pt x="161" y="779"/>
                      <a:pt x="155" y="778"/>
                    </a:cubicBezTo>
                    <a:cubicBezTo>
                      <a:pt x="154" y="779"/>
                      <a:pt x="154" y="781"/>
                      <a:pt x="154" y="782"/>
                    </a:cubicBezTo>
                    <a:cubicBezTo>
                      <a:pt x="157" y="784"/>
                      <a:pt x="160" y="786"/>
                      <a:pt x="160" y="789"/>
                    </a:cubicBezTo>
                    <a:cubicBezTo>
                      <a:pt x="161" y="793"/>
                      <a:pt x="165" y="796"/>
                      <a:pt x="167" y="800"/>
                    </a:cubicBezTo>
                    <a:cubicBezTo>
                      <a:pt x="168" y="803"/>
                      <a:pt x="162" y="804"/>
                      <a:pt x="159" y="806"/>
                    </a:cubicBezTo>
                    <a:cubicBezTo>
                      <a:pt x="159" y="806"/>
                      <a:pt x="159" y="806"/>
                      <a:pt x="159" y="806"/>
                    </a:cubicBezTo>
                    <a:cubicBezTo>
                      <a:pt x="159" y="804"/>
                      <a:pt x="163" y="803"/>
                      <a:pt x="160" y="801"/>
                    </a:cubicBezTo>
                    <a:cubicBezTo>
                      <a:pt x="153" y="798"/>
                      <a:pt x="146" y="806"/>
                      <a:pt x="139" y="805"/>
                    </a:cubicBezTo>
                    <a:cubicBezTo>
                      <a:pt x="118" y="809"/>
                      <a:pt x="93" y="808"/>
                      <a:pt x="76" y="797"/>
                    </a:cubicBezTo>
                    <a:cubicBezTo>
                      <a:pt x="70" y="796"/>
                      <a:pt x="64" y="796"/>
                      <a:pt x="59" y="797"/>
                    </a:cubicBezTo>
                    <a:cubicBezTo>
                      <a:pt x="56" y="799"/>
                      <a:pt x="53" y="802"/>
                      <a:pt x="54" y="805"/>
                    </a:cubicBezTo>
                    <a:cubicBezTo>
                      <a:pt x="57" y="807"/>
                      <a:pt x="58" y="802"/>
                      <a:pt x="61" y="802"/>
                    </a:cubicBezTo>
                    <a:cubicBezTo>
                      <a:pt x="83" y="801"/>
                      <a:pt x="98" y="816"/>
                      <a:pt x="119" y="813"/>
                    </a:cubicBezTo>
                    <a:cubicBezTo>
                      <a:pt x="131" y="812"/>
                      <a:pt x="142" y="809"/>
                      <a:pt x="154" y="808"/>
                    </a:cubicBezTo>
                    <a:cubicBezTo>
                      <a:pt x="131" y="824"/>
                      <a:pt x="99" y="818"/>
                      <a:pt x="72" y="808"/>
                    </a:cubicBezTo>
                    <a:cubicBezTo>
                      <a:pt x="63" y="803"/>
                      <a:pt x="65" y="819"/>
                      <a:pt x="56" y="817"/>
                    </a:cubicBezTo>
                    <a:cubicBezTo>
                      <a:pt x="51" y="817"/>
                      <a:pt x="44" y="815"/>
                      <a:pt x="43" y="809"/>
                    </a:cubicBezTo>
                    <a:cubicBezTo>
                      <a:pt x="41" y="805"/>
                      <a:pt x="40" y="800"/>
                      <a:pt x="43" y="798"/>
                    </a:cubicBezTo>
                    <a:cubicBezTo>
                      <a:pt x="48" y="793"/>
                      <a:pt x="55" y="785"/>
                      <a:pt x="64" y="786"/>
                    </a:cubicBezTo>
                    <a:cubicBezTo>
                      <a:pt x="80" y="789"/>
                      <a:pt x="95" y="792"/>
                      <a:pt x="110" y="798"/>
                    </a:cubicBezTo>
                    <a:cubicBezTo>
                      <a:pt x="125" y="801"/>
                      <a:pt x="143" y="803"/>
                      <a:pt x="156" y="795"/>
                    </a:cubicBezTo>
                    <a:cubicBezTo>
                      <a:pt x="157" y="794"/>
                      <a:pt x="159" y="792"/>
                      <a:pt x="158" y="791"/>
                    </a:cubicBezTo>
                    <a:cubicBezTo>
                      <a:pt x="157" y="789"/>
                      <a:pt x="157" y="789"/>
                      <a:pt x="157" y="789"/>
                    </a:cubicBezTo>
                    <a:cubicBezTo>
                      <a:pt x="142" y="797"/>
                      <a:pt x="123" y="797"/>
                      <a:pt x="107" y="792"/>
                    </a:cubicBezTo>
                    <a:cubicBezTo>
                      <a:pt x="99" y="791"/>
                      <a:pt x="94" y="784"/>
                      <a:pt x="92" y="777"/>
                    </a:cubicBezTo>
                    <a:cubicBezTo>
                      <a:pt x="88" y="771"/>
                      <a:pt x="93" y="765"/>
                      <a:pt x="94" y="759"/>
                    </a:cubicBezTo>
                    <a:cubicBezTo>
                      <a:pt x="98" y="755"/>
                      <a:pt x="104" y="752"/>
                      <a:pt x="109" y="752"/>
                    </a:cubicBezTo>
                    <a:cubicBezTo>
                      <a:pt x="113" y="753"/>
                      <a:pt x="116" y="756"/>
                      <a:pt x="117" y="759"/>
                    </a:cubicBezTo>
                    <a:cubicBezTo>
                      <a:pt x="117" y="762"/>
                      <a:pt x="115" y="764"/>
                      <a:pt x="112" y="765"/>
                    </a:cubicBezTo>
                    <a:cubicBezTo>
                      <a:pt x="110" y="766"/>
                      <a:pt x="107" y="765"/>
                      <a:pt x="106" y="767"/>
                    </a:cubicBezTo>
                    <a:cubicBezTo>
                      <a:pt x="108" y="771"/>
                      <a:pt x="113" y="771"/>
                      <a:pt x="117" y="771"/>
                    </a:cubicBezTo>
                    <a:cubicBezTo>
                      <a:pt x="120" y="770"/>
                      <a:pt x="119" y="764"/>
                      <a:pt x="123" y="764"/>
                    </a:cubicBezTo>
                    <a:cubicBezTo>
                      <a:pt x="130" y="768"/>
                      <a:pt x="137" y="763"/>
                      <a:pt x="143" y="759"/>
                    </a:cubicBezTo>
                    <a:cubicBezTo>
                      <a:pt x="156" y="744"/>
                      <a:pt x="150" y="722"/>
                      <a:pt x="142" y="707"/>
                    </a:cubicBezTo>
                    <a:cubicBezTo>
                      <a:pt x="137" y="690"/>
                      <a:pt x="117" y="689"/>
                      <a:pt x="107" y="678"/>
                    </a:cubicBezTo>
                    <a:cubicBezTo>
                      <a:pt x="120" y="657"/>
                      <a:pt x="147" y="667"/>
                      <a:pt x="166" y="659"/>
                    </a:cubicBezTo>
                    <a:cubicBezTo>
                      <a:pt x="193" y="646"/>
                      <a:pt x="208" y="619"/>
                      <a:pt x="209" y="589"/>
                    </a:cubicBezTo>
                    <a:cubicBezTo>
                      <a:pt x="211" y="588"/>
                      <a:pt x="213" y="588"/>
                      <a:pt x="213" y="586"/>
                    </a:cubicBezTo>
                    <a:cubicBezTo>
                      <a:pt x="213" y="582"/>
                      <a:pt x="207" y="587"/>
                      <a:pt x="208" y="582"/>
                    </a:cubicBezTo>
                    <a:cubicBezTo>
                      <a:pt x="209" y="578"/>
                      <a:pt x="202" y="567"/>
                      <a:pt x="212" y="568"/>
                    </a:cubicBezTo>
                    <a:cubicBezTo>
                      <a:pt x="226" y="572"/>
                      <a:pt x="242" y="569"/>
                      <a:pt x="253" y="559"/>
                    </a:cubicBezTo>
                    <a:cubicBezTo>
                      <a:pt x="266" y="562"/>
                      <a:pt x="279" y="561"/>
                      <a:pt x="288" y="550"/>
                    </a:cubicBezTo>
                    <a:cubicBezTo>
                      <a:pt x="295" y="540"/>
                      <a:pt x="299" y="530"/>
                      <a:pt x="300" y="517"/>
                    </a:cubicBezTo>
                    <a:cubicBezTo>
                      <a:pt x="311" y="515"/>
                      <a:pt x="325" y="518"/>
                      <a:pt x="332" y="505"/>
                    </a:cubicBezTo>
                    <a:cubicBezTo>
                      <a:pt x="338" y="497"/>
                      <a:pt x="337" y="485"/>
                      <a:pt x="334" y="476"/>
                    </a:cubicBezTo>
                    <a:cubicBezTo>
                      <a:pt x="327" y="467"/>
                      <a:pt x="314" y="472"/>
                      <a:pt x="305" y="474"/>
                    </a:cubicBezTo>
                    <a:cubicBezTo>
                      <a:pt x="295" y="459"/>
                      <a:pt x="283" y="444"/>
                      <a:pt x="266" y="435"/>
                    </a:cubicBezTo>
                    <a:cubicBezTo>
                      <a:pt x="268" y="432"/>
                      <a:pt x="270" y="426"/>
                      <a:pt x="275" y="425"/>
                    </a:cubicBezTo>
                    <a:cubicBezTo>
                      <a:pt x="272" y="425"/>
                      <a:pt x="274" y="422"/>
                      <a:pt x="274" y="421"/>
                    </a:cubicBezTo>
                    <a:cubicBezTo>
                      <a:pt x="281" y="411"/>
                      <a:pt x="282" y="396"/>
                      <a:pt x="289" y="385"/>
                    </a:cubicBezTo>
                    <a:cubicBezTo>
                      <a:pt x="288" y="381"/>
                      <a:pt x="290" y="376"/>
                      <a:pt x="284" y="376"/>
                    </a:cubicBezTo>
                    <a:cubicBezTo>
                      <a:pt x="275" y="371"/>
                      <a:pt x="269" y="381"/>
                      <a:pt x="261" y="384"/>
                    </a:cubicBezTo>
                    <a:cubicBezTo>
                      <a:pt x="254" y="382"/>
                      <a:pt x="249" y="388"/>
                      <a:pt x="244" y="390"/>
                    </a:cubicBezTo>
                    <a:cubicBezTo>
                      <a:pt x="241" y="379"/>
                      <a:pt x="231" y="371"/>
                      <a:pt x="220" y="369"/>
                    </a:cubicBezTo>
                    <a:cubicBezTo>
                      <a:pt x="215" y="372"/>
                      <a:pt x="210" y="373"/>
                      <a:pt x="204" y="374"/>
                    </a:cubicBezTo>
                    <a:cubicBezTo>
                      <a:pt x="202" y="371"/>
                      <a:pt x="198" y="368"/>
                      <a:pt x="198" y="364"/>
                    </a:cubicBezTo>
                    <a:cubicBezTo>
                      <a:pt x="203" y="360"/>
                      <a:pt x="195" y="355"/>
                      <a:pt x="202" y="352"/>
                    </a:cubicBezTo>
                    <a:cubicBezTo>
                      <a:pt x="201" y="351"/>
                      <a:pt x="199" y="353"/>
                      <a:pt x="199" y="351"/>
                    </a:cubicBezTo>
                    <a:cubicBezTo>
                      <a:pt x="199" y="343"/>
                      <a:pt x="206" y="339"/>
                      <a:pt x="210" y="334"/>
                    </a:cubicBezTo>
                    <a:cubicBezTo>
                      <a:pt x="215" y="332"/>
                      <a:pt x="221" y="328"/>
                      <a:pt x="227" y="332"/>
                    </a:cubicBezTo>
                    <a:cubicBezTo>
                      <a:pt x="230" y="335"/>
                      <a:pt x="234" y="340"/>
                      <a:pt x="234" y="345"/>
                    </a:cubicBezTo>
                    <a:cubicBezTo>
                      <a:pt x="234" y="349"/>
                      <a:pt x="232" y="353"/>
                      <a:pt x="229" y="355"/>
                    </a:cubicBezTo>
                    <a:cubicBezTo>
                      <a:pt x="224" y="356"/>
                      <a:pt x="220" y="354"/>
                      <a:pt x="217" y="350"/>
                    </a:cubicBezTo>
                    <a:cubicBezTo>
                      <a:pt x="216" y="349"/>
                      <a:pt x="217" y="346"/>
                      <a:pt x="215" y="345"/>
                    </a:cubicBezTo>
                    <a:cubicBezTo>
                      <a:pt x="213" y="346"/>
                      <a:pt x="211" y="346"/>
                      <a:pt x="211" y="348"/>
                    </a:cubicBezTo>
                    <a:cubicBezTo>
                      <a:pt x="212" y="353"/>
                      <a:pt x="217" y="358"/>
                      <a:pt x="222" y="361"/>
                    </a:cubicBezTo>
                    <a:cubicBezTo>
                      <a:pt x="228" y="364"/>
                      <a:pt x="234" y="359"/>
                      <a:pt x="237" y="353"/>
                    </a:cubicBezTo>
                    <a:cubicBezTo>
                      <a:pt x="240" y="345"/>
                      <a:pt x="238" y="336"/>
                      <a:pt x="232" y="329"/>
                    </a:cubicBezTo>
                    <a:cubicBezTo>
                      <a:pt x="230" y="326"/>
                      <a:pt x="226" y="325"/>
                      <a:pt x="221" y="325"/>
                    </a:cubicBezTo>
                    <a:cubicBezTo>
                      <a:pt x="211" y="327"/>
                      <a:pt x="202" y="332"/>
                      <a:pt x="198" y="342"/>
                    </a:cubicBezTo>
                    <a:cubicBezTo>
                      <a:pt x="191" y="351"/>
                      <a:pt x="198" y="369"/>
                      <a:pt x="182" y="371"/>
                    </a:cubicBezTo>
                    <a:cubicBezTo>
                      <a:pt x="180" y="372"/>
                      <a:pt x="181" y="373"/>
                      <a:pt x="182" y="375"/>
                    </a:cubicBezTo>
                    <a:cubicBezTo>
                      <a:pt x="195" y="389"/>
                      <a:pt x="195" y="389"/>
                      <a:pt x="195" y="389"/>
                    </a:cubicBezTo>
                    <a:cubicBezTo>
                      <a:pt x="195" y="401"/>
                      <a:pt x="195" y="401"/>
                      <a:pt x="195" y="401"/>
                    </a:cubicBezTo>
                    <a:cubicBezTo>
                      <a:pt x="195" y="409"/>
                      <a:pt x="203" y="413"/>
                      <a:pt x="207" y="419"/>
                    </a:cubicBezTo>
                    <a:cubicBezTo>
                      <a:pt x="209" y="421"/>
                      <a:pt x="215" y="420"/>
                      <a:pt x="215" y="425"/>
                    </a:cubicBezTo>
                    <a:cubicBezTo>
                      <a:pt x="212" y="431"/>
                      <a:pt x="212" y="440"/>
                      <a:pt x="205" y="443"/>
                    </a:cubicBezTo>
                    <a:cubicBezTo>
                      <a:pt x="199" y="440"/>
                      <a:pt x="196" y="431"/>
                      <a:pt x="191" y="427"/>
                    </a:cubicBezTo>
                    <a:cubicBezTo>
                      <a:pt x="185" y="430"/>
                      <a:pt x="193" y="435"/>
                      <a:pt x="193" y="440"/>
                    </a:cubicBezTo>
                    <a:cubicBezTo>
                      <a:pt x="194" y="448"/>
                      <a:pt x="185" y="452"/>
                      <a:pt x="183" y="459"/>
                    </a:cubicBezTo>
                    <a:cubicBezTo>
                      <a:pt x="178" y="465"/>
                      <a:pt x="176" y="473"/>
                      <a:pt x="174" y="480"/>
                    </a:cubicBezTo>
                    <a:cubicBezTo>
                      <a:pt x="170" y="485"/>
                      <a:pt x="163" y="477"/>
                      <a:pt x="159" y="482"/>
                    </a:cubicBezTo>
                    <a:cubicBezTo>
                      <a:pt x="159" y="486"/>
                      <a:pt x="158" y="489"/>
                      <a:pt x="155" y="491"/>
                    </a:cubicBezTo>
                    <a:cubicBezTo>
                      <a:pt x="148" y="488"/>
                      <a:pt x="151" y="478"/>
                      <a:pt x="144" y="477"/>
                    </a:cubicBezTo>
                    <a:cubicBezTo>
                      <a:pt x="138" y="482"/>
                      <a:pt x="142" y="492"/>
                      <a:pt x="139" y="496"/>
                    </a:cubicBezTo>
                    <a:cubicBezTo>
                      <a:pt x="127" y="490"/>
                      <a:pt x="120" y="479"/>
                      <a:pt x="111" y="470"/>
                    </a:cubicBezTo>
                    <a:cubicBezTo>
                      <a:pt x="113" y="467"/>
                      <a:pt x="118" y="467"/>
                      <a:pt x="121" y="465"/>
                    </a:cubicBezTo>
                    <a:cubicBezTo>
                      <a:pt x="128" y="460"/>
                      <a:pt x="135" y="453"/>
                      <a:pt x="137" y="443"/>
                    </a:cubicBezTo>
                    <a:cubicBezTo>
                      <a:pt x="152" y="438"/>
                      <a:pt x="166" y="423"/>
                      <a:pt x="170" y="407"/>
                    </a:cubicBezTo>
                    <a:cubicBezTo>
                      <a:pt x="175" y="391"/>
                      <a:pt x="166" y="377"/>
                      <a:pt x="155" y="366"/>
                    </a:cubicBezTo>
                    <a:cubicBezTo>
                      <a:pt x="159" y="359"/>
                      <a:pt x="174" y="356"/>
                      <a:pt x="167" y="345"/>
                    </a:cubicBezTo>
                    <a:cubicBezTo>
                      <a:pt x="162" y="343"/>
                      <a:pt x="156" y="343"/>
                      <a:pt x="152" y="339"/>
                    </a:cubicBezTo>
                    <a:cubicBezTo>
                      <a:pt x="164" y="320"/>
                      <a:pt x="161" y="297"/>
                      <a:pt x="165" y="275"/>
                    </a:cubicBezTo>
                    <a:cubicBezTo>
                      <a:pt x="165" y="270"/>
                      <a:pt x="174" y="265"/>
                      <a:pt x="169" y="261"/>
                    </a:cubicBezTo>
                    <a:cubicBezTo>
                      <a:pt x="162" y="259"/>
                      <a:pt x="156" y="264"/>
                      <a:pt x="149" y="264"/>
                    </a:cubicBezTo>
                    <a:cubicBezTo>
                      <a:pt x="146" y="260"/>
                      <a:pt x="147" y="254"/>
                      <a:pt x="143" y="249"/>
                    </a:cubicBezTo>
                    <a:cubicBezTo>
                      <a:pt x="138" y="239"/>
                      <a:pt x="129" y="233"/>
                      <a:pt x="119" y="229"/>
                    </a:cubicBezTo>
                    <a:cubicBezTo>
                      <a:pt x="125" y="229"/>
                      <a:pt x="129" y="220"/>
                      <a:pt x="136" y="222"/>
                    </a:cubicBezTo>
                    <a:cubicBezTo>
                      <a:pt x="138" y="223"/>
                      <a:pt x="142" y="223"/>
                      <a:pt x="144" y="222"/>
                    </a:cubicBezTo>
                    <a:cubicBezTo>
                      <a:pt x="156" y="216"/>
                      <a:pt x="159" y="202"/>
                      <a:pt x="161" y="190"/>
                    </a:cubicBezTo>
                    <a:cubicBezTo>
                      <a:pt x="162" y="175"/>
                      <a:pt x="155" y="161"/>
                      <a:pt x="144" y="149"/>
                    </a:cubicBezTo>
                    <a:cubicBezTo>
                      <a:pt x="145" y="143"/>
                      <a:pt x="156" y="144"/>
                      <a:pt x="153" y="136"/>
                    </a:cubicBezTo>
                    <a:cubicBezTo>
                      <a:pt x="150" y="132"/>
                      <a:pt x="145" y="129"/>
                      <a:pt x="140" y="129"/>
                    </a:cubicBezTo>
                    <a:cubicBezTo>
                      <a:pt x="139" y="125"/>
                      <a:pt x="143" y="120"/>
                      <a:pt x="142" y="115"/>
                    </a:cubicBezTo>
                    <a:cubicBezTo>
                      <a:pt x="146" y="102"/>
                      <a:pt x="137" y="87"/>
                      <a:pt x="144" y="74"/>
                    </a:cubicBezTo>
                    <a:cubicBezTo>
                      <a:pt x="145" y="72"/>
                      <a:pt x="144" y="69"/>
                      <a:pt x="143" y="67"/>
                    </a:cubicBezTo>
                    <a:cubicBezTo>
                      <a:pt x="138" y="64"/>
                      <a:pt x="134" y="73"/>
                      <a:pt x="130" y="68"/>
                    </a:cubicBezTo>
                    <a:cubicBezTo>
                      <a:pt x="125" y="57"/>
                      <a:pt x="112" y="49"/>
                      <a:pt x="104" y="40"/>
                    </a:cubicBezTo>
                    <a:cubicBezTo>
                      <a:pt x="110" y="37"/>
                      <a:pt x="113" y="29"/>
                      <a:pt x="115" y="23"/>
                    </a:cubicBezTo>
                    <a:cubicBezTo>
                      <a:pt x="112" y="15"/>
                      <a:pt x="109" y="7"/>
                      <a:pt x="102" y="4"/>
                    </a:cubicBezTo>
                    <a:cubicBezTo>
                      <a:pt x="96" y="3"/>
                      <a:pt x="89" y="0"/>
                      <a:pt x="82" y="2"/>
                    </a:cubicBezTo>
                    <a:cubicBezTo>
                      <a:pt x="72" y="7"/>
                      <a:pt x="64" y="18"/>
                      <a:pt x="65" y="30"/>
                    </a:cubicBezTo>
                    <a:cubicBezTo>
                      <a:pt x="63" y="34"/>
                      <a:pt x="68" y="38"/>
                      <a:pt x="68" y="43"/>
                    </a:cubicBezTo>
                    <a:cubicBezTo>
                      <a:pt x="66" y="47"/>
                      <a:pt x="60" y="46"/>
                      <a:pt x="57" y="48"/>
                    </a:cubicBezTo>
                    <a:cubicBezTo>
                      <a:pt x="52" y="49"/>
                      <a:pt x="55" y="52"/>
                      <a:pt x="57" y="54"/>
                    </a:cubicBezTo>
                    <a:cubicBezTo>
                      <a:pt x="61" y="60"/>
                      <a:pt x="61" y="60"/>
                      <a:pt x="61" y="60"/>
                    </a:cubicBezTo>
                    <a:cubicBezTo>
                      <a:pt x="54" y="68"/>
                      <a:pt x="47" y="76"/>
                      <a:pt x="47" y="87"/>
                    </a:cubicBezTo>
                    <a:cubicBezTo>
                      <a:pt x="47" y="92"/>
                      <a:pt x="52" y="94"/>
                      <a:pt x="52" y="99"/>
                    </a:cubicBezTo>
                    <a:cubicBezTo>
                      <a:pt x="56" y="106"/>
                      <a:pt x="62" y="113"/>
                      <a:pt x="69" y="115"/>
                    </a:cubicBezTo>
                    <a:cubicBezTo>
                      <a:pt x="78" y="116"/>
                      <a:pt x="86" y="113"/>
                      <a:pt x="91" y="106"/>
                    </a:cubicBezTo>
                    <a:cubicBezTo>
                      <a:pt x="93" y="102"/>
                      <a:pt x="92" y="96"/>
                      <a:pt x="91" y="92"/>
                    </a:cubicBezTo>
                    <a:cubicBezTo>
                      <a:pt x="87" y="88"/>
                      <a:pt x="82" y="86"/>
                      <a:pt x="77" y="87"/>
                    </a:cubicBezTo>
                    <a:cubicBezTo>
                      <a:pt x="76" y="86"/>
                      <a:pt x="77" y="84"/>
                      <a:pt x="78" y="84"/>
                    </a:cubicBezTo>
                    <a:cubicBezTo>
                      <a:pt x="83" y="84"/>
                      <a:pt x="88" y="82"/>
                      <a:pt x="92" y="86"/>
                    </a:cubicBezTo>
                    <a:cubicBezTo>
                      <a:pt x="97" y="92"/>
                      <a:pt x="97" y="103"/>
                      <a:pt x="95" y="110"/>
                    </a:cubicBezTo>
                    <a:cubicBezTo>
                      <a:pt x="91" y="120"/>
                      <a:pt x="86" y="130"/>
                      <a:pt x="74" y="134"/>
                    </a:cubicBezTo>
                    <a:cubicBezTo>
                      <a:pt x="65" y="138"/>
                      <a:pt x="58" y="118"/>
                      <a:pt x="50" y="130"/>
                    </a:cubicBezTo>
                    <a:cubicBezTo>
                      <a:pt x="48" y="144"/>
                      <a:pt x="42" y="154"/>
                      <a:pt x="38" y="166"/>
                    </a:cubicBezTo>
                    <a:cubicBezTo>
                      <a:pt x="36" y="184"/>
                      <a:pt x="36" y="205"/>
                      <a:pt x="46" y="220"/>
                    </a:cubicBezTo>
                    <a:cubicBezTo>
                      <a:pt x="39" y="229"/>
                      <a:pt x="45" y="241"/>
                      <a:pt x="49" y="250"/>
                    </a:cubicBezTo>
                    <a:cubicBezTo>
                      <a:pt x="40" y="256"/>
                      <a:pt x="35" y="266"/>
                      <a:pt x="33" y="277"/>
                    </a:cubicBezTo>
                    <a:cubicBezTo>
                      <a:pt x="32" y="288"/>
                      <a:pt x="35" y="301"/>
                      <a:pt x="47" y="306"/>
                    </a:cubicBezTo>
                    <a:cubicBezTo>
                      <a:pt x="50" y="308"/>
                      <a:pt x="57" y="306"/>
                      <a:pt x="58" y="312"/>
                    </a:cubicBezTo>
                    <a:cubicBezTo>
                      <a:pt x="58" y="322"/>
                      <a:pt x="65" y="330"/>
                      <a:pt x="71" y="337"/>
                    </a:cubicBezTo>
                    <a:cubicBezTo>
                      <a:pt x="65" y="344"/>
                      <a:pt x="58" y="350"/>
                      <a:pt x="54" y="358"/>
                    </a:cubicBezTo>
                    <a:cubicBezTo>
                      <a:pt x="51" y="355"/>
                      <a:pt x="51" y="351"/>
                      <a:pt x="48" y="348"/>
                    </a:cubicBezTo>
                    <a:cubicBezTo>
                      <a:pt x="47" y="344"/>
                      <a:pt x="44" y="341"/>
                      <a:pt x="41" y="339"/>
                    </a:cubicBezTo>
                    <a:cubicBezTo>
                      <a:pt x="36" y="337"/>
                      <a:pt x="37" y="343"/>
                      <a:pt x="35" y="345"/>
                    </a:cubicBezTo>
                    <a:cubicBezTo>
                      <a:pt x="38" y="351"/>
                      <a:pt x="34" y="357"/>
                      <a:pt x="34" y="362"/>
                    </a:cubicBezTo>
                    <a:cubicBezTo>
                      <a:pt x="25" y="376"/>
                      <a:pt x="15" y="389"/>
                      <a:pt x="16" y="408"/>
                    </a:cubicBezTo>
                    <a:cubicBezTo>
                      <a:pt x="16" y="419"/>
                      <a:pt x="22" y="428"/>
                      <a:pt x="27" y="437"/>
                    </a:cubicBezTo>
                    <a:cubicBezTo>
                      <a:pt x="21" y="454"/>
                      <a:pt x="27" y="474"/>
                      <a:pt x="39" y="487"/>
                    </a:cubicBezTo>
                    <a:cubicBezTo>
                      <a:pt x="50" y="499"/>
                      <a:pt x="65" y="508"/>
                      <a:pt x="79" y="515"/>
                    </a:cubicBezTo>
                    <a:cubicBezTo>
                      <a:pt x="102" y="523"/>
                      <a:pt x="127" y="528"/>
                      <a:pt x="143" y="547"/>
                    </a:cubicBezTo>
                    <a:cubicBezTo>
                      <a:pt x="141" y="551"/>
                      <a:pt x="135" y="548"/>
                      <a:pt x="133" y="551"/>
                    </a:cubicBezTo>
                    <a:cubicBezTo>
                      <a:pt x="126" y="551"/>
                      <a:pt x="121" y="563"/>
                      <a:pt x="113" y="556"/>
                    </a:cubicBezTo>
                    <a:cubicBezTo>
                      <a:pt x="104" y="553"/>
                      <a:pt x="95" y="559"/>
                      <a:pt x="89" y="566"/>
                    </a:cubicBezTo>
                    <a:cubicBezTo>
                      <a:pt x="89" y="569"/>
                      <a:pt x="85" y="570"/>
                      <a:pt x="83" y="571"/>
                    </a:cubicBezTo>
                    <a:cubicBezTo>
                      <a:pt x="80" y="567"/>
                      <a:pt x="81" y="558"/>
                      <a:pt x="74" y="559"/>
                    </a:cubicBezTo>
                    <a:cubicBezTo>
                      <a:pt x="73" y="561"/>
                      <a:pt x="72" y="562"/>
                      <a:pt x="70" y="563"/>
                    </a:cubicBezTo>
                    <a:cubicBezTo>
                      <a:pt x="64" y="554"/>
                      <a:pt x="55" y="545"/>
                      <a:pt x="43" y="548"/>
                    </a:cubicBezTo>
                    <a:cubicBezTo>
                      <a:pt x="34" y="548"/>
                      <a:pt x="31" y="556"/>
                      <a:pt x="26" y="562"/>
                    </a:cubicBezTo>
                    <a:cubicBezTo>
                      <a:pt x="25" y="570"/>
                      <a:pt x="22" y="579"/>
                      <a:pt x="27" y="585"/>
                    </a:cubicBezTo>
                    <a:cubicBezTo>
                      <a:pt x="30" y="588"/>
                      <a:pt x="33" y="591"/>
                      <a:pt x="37" y="592"/>
                    </a:cubicBezTo>
                    <a:cubicBezTo>
                      <a:pt x="42" y="592"/>
                      <a:pt x="48" y="592"/>
                      <a:pt x="49" y="586"/>
                    </a:cubicBezTo>
                    <a:cubicBezTo>
                      <a:pt x="50" y="584"/>
                      <a:pt x="50" y="579"/>
                      <a:pt x="53" y="581"/>
                    </a:cubicBezTo>
                    <a:cubicBezTo>
                      <a:pt x="55" y="587"/>
                      <a:pt x="58" y="593"/>
                      <a:pt x="58" y="599"/>
                    </a:cubicBezTo>
                    <a:cubicBezTo>
                      <a:pt x="51" y="601"/>
                      <a:pt x="46" y="607"/>
                      <a:pt x="42" y="611"/>
                    </a:cubicBezTo>
                    <a:cubicBezTo>
                      <a:pt x="43" y="615"/>
                      <a:pt x="46" y="619"/>
                      <a:pt x="48" y="623"/>
                    </a:cubicBezTo>
                    <a:cubicBezTo>
                      <a:pt x="38" y="635"/>
                      <a:pt x="23" y="644"/>
                      <a:pt x="7" y="641"/>
                    </a:cubicBezTo>
                    <a:cubicBezTo>
                      <a:pt x="0" y="642"/>
                      <a:pt x="6" y="648"/>
                      <a:pt x="6" y="651"/>
                    </a:cubicBezTo>
                    <a:cubicBezTo>
                      <a:pt x="8" y="653"/>
                      <a:pt x="12" y="655"/>
                      <a:pt x="13" y="659"/>
                    </a:cubicBezTo>
                    <a:cubicBezTo>
                      <a:pt x="7" y="675"/>
                      <a:pt x="4" y="693"/>
                      <a:pt x="1" y="709"/>
                    </a:cubicBezTo>
                    <a:cubicBezTo>
                      <a:pt x="4" y="727"/>
                      <a:pt x="3" y="744"/>
                      <a:pt x="8" y="761"/>
                    </a:cubicBezTo>
                    <a:cubicBezTo>
                      <a:pt x="5" y="767"/>
                      <a:pt x="6" y="775"/>
                      <a:pt x="8" y="781"/>
                    </a:cubicBezTo>
                    <a:cubicBezTo>
                      <a:pt x="14" y="789"/>
                      <a:pt x="21" y="797"/>
                      <a:pt x="31" y="794"/>
                    </a:cubicBezTo>
                    <a:cubicBezTo>
                      <a:pt x="35" y="792"/>
                      <a:pt x="40" y="789"/>
                      <a:pt x="42" y="786"/>
                    </a:cubicBezTo>
                    <a:cubicBezTo>
                      <a:pt x="50" y="768"/>
                      <a:pt x="37" y="752"/>
                      <a:pt x="35" y="736"/>
                    </a:cubicBezTo>
                    <a:cubicBezTo>
                      <a:pt x="39" y="737"/>
                      <a:pt x="42" y="742"/>
                      <a:pt x="47" y="743"/>
                    </a:cubicBezTo>
                    <a:cubicBezTo>
                      <a:pt x="53" y="746"/>
                      <a:pt x="64" y="748"/>
                      <a:pt x="70" y="743"/>
                    </a:cubicBezTo>
                    <a:cubicBezTo>
                      <a:pt x="74" y="742"/>
                      <a:pt x="74" y="736"/>
                      <a:pt x="78" y="737"/>
                    </a:cubicBezTo>
                    <a:cubicBezTo>
                      <a:pt x="82" y="743"/>
                      <a:pt x="89" y="745"/>
                      <a:pt x="94" y="752"/>
                    </a:cubicBezTo>
                    <a:cubicBezTo>
                      <a:pt x="93" y="756"/>
                      <a:pt x="90" y="759"/>
                      <a:pt x="87" y="763"/>
                    </a:cubicBezTo>
                    <a:cubicBezTo>
                      <a:pt x="85" y="771"/>
                      <a:pt x="88" y="777"/>
                      <a:pt x="90" y="784"/>
                    </a:cubicBezTo>
                    <a:cubicBezTo>
                      <a:pt x="85" y="788"/>
                      <a:pt x="80" y="781"/>
                      <a:pt x="74" y="782"/>
                    </a:cubicBezTo>
                    <a:cubicBezTo>
                      <a:pt x="65" y="782"/>
                      <a:pt x="54" y="779"/>
                      <a:pt x="47" y="787"/>
                    </a:cubicBezTo>
                    <a:cubicBezTo>
                      <a:pt x="38" y="798"/>
                      <a:pt x="38" y="798"/>
                      <a:pt x="38" y="798"/>
                    </a:cubicBezTo>
                    <a:cubicBezTo>
                      <a:pt x="36" y="805"/>
                      <a:pt x="38" y="812"/>
                      <a:pt x="43" y="817"/>
                    </a:cubicBezTo>
                    <a:cubicBezTo>
                      <a:pt x="48" y="823"/>
                      <a:pt x="57" y="822"/>
                      <a:pt x="63" y="821"/>
                    </a:cubicBezTo>
                    <a:cubicBezTo>
                      <a:pt x="66" y="817"/>
                      <a:pt x="66" y="817"/>
                      <a:pt x="66" y="817"/>
                    </a:cubicBezTo>
                    <a:close/>
                    <a:moveTo>
                      <a:pt x="180" y="817"/>
                    </a:moveTo>
                    <a:cubicBezTo>
                      <a:pt x="184" y="808"/>
                      <a:pt x="191" y="800"/>
                      <a:pt x="198" y="793"/>
                    </a:cubicBezTo>
                    <a:cubicBezTo>
                      <a:pt x="201" y="787"/>
                      <a:pt x="204" y="783"/>
                      <a:pt x="207" y="777"/>
                    </a:cubicBezTo>
                    <a:cubicBezTo>
                      <a:pt x="208" y="768"/>
                      <a:pt x="213" y="759"/>
                      <a:pt x="207" y="751"/>
                    </a:cubicBezTo>
                    <a:cubicBezTo>
                      <a:pt x="210" y="748"/>
                      <a:pt x="209" y="744"/>
                      <a:pt x="206" y="742"/>
                    </a:cubicBezTo>
                    <a:cubicBezTo>
                      <a:pt x="204" y="741"/>
                      <a:pt x="202" y="739"/>
                      <a:pt x="199" y="738"/>
                    </a:cubicBezTo>
                    <a:cubicBezTo>
                      <a:pt x="197" y="749"/>
                      <a:pt x="191" y="759"/>
                      <a:pt x="185" y="768"/>
                    </a:cubicBezTo>
                    <a:cubicBezTo>
                      <a:pt x="186" y="773"/>
                      <a:pt x="189" y="778"/>
                      <a:pt x="188" y="783"/>
                    </a:cubicBezTo>
                    <a:cubicBezTo>
                      <a:pt x="187" y="787"/>
                      <a:pt x="184" y="789"/>
                      <a:pt x="181" y="792"/>
                    </a:cubicBezTo>
                    <a:cubicBezTo>
                      <a:pt x="177" y="792"/>
                      <a:pt x="172" y="794"/>
                      <a:pt x="170" y="790"/>
                    </a:cubicBezTo>
                    <a:cubicBezTo>
                      <a:pt x="173" y="785"/>
                      <a:pt x="185" y="787"/>
                      <a:pt x="183" y="778"/>
                    </a:cubicBezTo>
                    <a:cubicBezTo>
                      <a:pt x="181" y="774"/>
                      <a:pt x="178" y="771"/>
                      <a:pt x="175" y="771"/>
                    </a:cubicBezTo>
                    <a:cubicBezTo>
                      <a:pt x="170" y="771"/>
                      <a:pt x="167" y="775"/>
                      <a:pt x="164" y="779"/>
                    </a:cubicBezTo>
                    <a:cubicBezTo>
                      <a:pt x="162" y="785"/>
                      <a:pt x="165" y="791"/>
                      <a:pt x="170" y="795"/>
                    </a:cubicBezTo>
                    <a:cubicBezTo>
                      <a:pt x="173" y="795"/>
                      <a:pt x="175" y="798"/>
                      <a:pt x="175" y="800"/>
                    </a:cubicBezTo>
                    <a:cubicBezTo>
                      <a:pt x="176" y="804"/>
                      <a:pt x="171" y="807"/>
                      <a:pt x="174" y="810"/>
                    </a:cubicBezTo>
                    <a:cubicBezTo>
                      <a:pt x="175" y="813"/>
                      <a:pt x="176" y="818"/>
                      <a:pt x="180" y="817"/>
                    </a:cubicBezTo>
                    <a:close/>
                    <a:moveTo>
                      <a:pt x="451" y="814"/>
                    </a:moveTo>
                    <a:cubicBezTo>
                      <a:pt x="458" y="810"/>
                      <a:pt x="465" y="808"/>
                      <a:pt x="473" y="807"/>
                    </a:cubicBezTo>
                    <a:cubicBezTo>
                      <a:pt x="472" y="801"/>
                      <a:pt x="464" y="801"/>
                      <a:pt x="459" y="799"/>
                    </a:cubicBezTo>
                    <a:cubicBezTo>
                      <a:pt x="456" y="798"/>
                      <a:pt x="454" y="802"/>
                      <a:pt x="452" y="798"/>
                    </a:cubicBezTo>
                    <a:cubicBezTo>
                      <a:pt x="451" y="794"/>
                      <a:pt x="446" y="794"/>
                      <a:pt x="444" y="792"/>
                    </a:cubicBezTo>
                    <a:cubicBezTo>
                      <a:pt x="438" y="791"/>
                      <a:pt x="436" y="796"/>
                      <a:pt x="432" y="798"/>
                    </a:cubicBezTo>
                    <a:cubicBezTo>
                      <a:pt x="428" y="803"/>
                      <a:pt x="440" y="807"/>
                      <a:pt x="432" y="808"/>
                    </a:cubicBezTo>
                    <a:cubicBezTo>
                      <a:pt x="428" y="808"/>
                      <a:pt x="424" y="811"/>
                      <a:pt x="420" y="812"/>
                    </a:cubicBezTo>
                    <a:cubicBezTo>
                      <a:pt x="404" y="812"/>
                      <a:pt x="389" y="811"/>
                      <a:pt x="377" y="801"/>
                    </a:cubicBezTo>
                    <a:cubicBezTo>
                      <a:pt x="375" y="801"/>
                      <a:pt x="372" y="798"/>
                      <a:pt x="369" y="801"/>
                    </a:cubicBezTo>
                    <a:cubicBezTo>
                      <a:pt x="347" y="801"/>
                      <a:pt x="336" y="780"/>
                      <a:pt x="322" y="765"/>
                    </a:cubicBezTo>
                    <a:cubicBezTo>
                      <a:pt x="310" y="745"/>
                      <a:pt x="302" y="724"/>
                      <a:pt x="296" y="702"/>
                    </a:cubicBezTo>
                    <a:cubicBezTo>
                      <a:pt x="290" y="690"/>
                      <a:pt x="282" y="674"/>
                      <a:pt x="268" y="670"/>
                    </a:cubicBezTo>
                    <a:cubicBezTo>
                      <a:pt x="272" y="673"/>
                      <a:pt x="270" y="679"/>
                      <a:pt x="276" y="679"/>
                    </a:cubicBezTo>
                    <a:cubicBezTo>
                      <a:pt x="292" y="695"/>
                      <a:pt x="296" y="719"/>
                      <a:pt x="305" y="740"/>
                    </a:cubicBezTo>
                    <a:cubicBezTo>
                      <a:pt x="310" y="757"/>
                      <a:pt x="319" y="772"/>
                      <a:pt x="330" y="786"/>
                    </a:cubicBezTo>
                    <a:cubicBezTo>
                      <a:pt x="339" y="792"/>
                      <a:pt x="344" y="800"/>
                      <a:pt x="353" y="803"/>
                    </a:cubicBezTo>
                    <a:cubicBezTo>
                      <a:pt x="362" y="807"/>
                      <a:pt x="374" y="807"/>
                      <a:pt x="385" y="808"/>
                    </a:cubicBezTo>
                    <a:cubicBezTo>
                      <a:pt x="399" y="818"/>
                      <a:pt x="416" y="823"/>
                      <a:pt x="433" y="821"/>
                    </a:cubicBezTo>
                    <a:cubicBezTo>
                      <a:pt x="451" y="814"/>
                      <a:pt x="451" y="814"/>
                      <a:pt x="451" y="814"/>
                    </a:cubicBezTo>
                    <a:close/>
                    <a:moveTo>
                      <a:pt x="156" y="806"/>
                    </a:moveTo>
                    <a:cubicBezTo>
                      <a:pt x="158" y="806"/>
                      <a:pt x="158" y="806"/>
                      <a:pt x="158" y="806"/>
                    </a:cubicBezTo>
                    <a:cubicBezTo>
                      <a:pt x="156" y="806"/>
                      <a:pt x="156" y="806"/>
                      <a:pt x="156" y="806"/>
                    </a:cubicBezTo>
                    <a:close/>
                    <a:moveTo>
                      <a:pt x="264" y="808"/>
                    </a:moveTo>
                    <a:cubicBezTo>
                      <a:pt x="269" y="802"/>
                      <a:pt x="275" y="797"/>
                      <a:pt x="273" y="789"/>
                    </a:cubicBezTo>
                    <a:cubicBezTo>
                      <a:pt x="273" y="783"/>
                      <a:pt x="271" y="777"/>
                      <a:pt x="266" y="773"/>
                    </a:cubicBezTo>
                    <a:cubicBezTo>
                      <a:pt x="259" y="766"/>
                      <a:pt x="246" y="773"/>
                      <a:pt x="240" y="762"/>
                    </a:cubicBezTo>
                    <a:cubicBezTo>
                      <a:pt x="238" y="762"/>
                      <a:pt x="236" y="759"/>
                      <a:pt x="235" y="757"/>
                    </a:cubicBezTo>
                    <a:cubicBezTo>
                      <a:pt x="227" y="756"/>
                      <a:pt x="222" y="750"/>
                      <a:pt x="215" y="750"/>
                    </a:cubicBezTo>
                    <a:cubicBezTo>
                      <a:pt x="213" y="755"/>
                      <a:pt x="217" y="760"/>
                      <a:pt x="219" y="765"/>
                    </a:cubicBezTo>
                    <a:cubicBezTo>
                      <a:pt x="225" y="766"/>
                      <a:pt x="230" y="764"/>
                      <a:pt x="235" y="767"/>
                    </a:cubicBezTo>
                    <a:cubicBezTo>
                      <a:pt x="232" y="769"/>
                      <a:pt x="229" y="767"/>
                      <a:pt x="226" y="768"/>
                    </a:cubicBezTo>
                    <a:cubicBezTo>
                      <a:pt x="233" y="779"/>
                      <a:pt x="247" y="776"/>
                      <a:pt x="257" y="780"/>
                    </a:cubicBezTo>
                    <a:cubicBezTo>
                      <a:pt x="258" y="783"/>
                      <a:pt x="263" y="787"/>
                      <a:pt x="261" y="791"/>
                    </a:cubicBezTo>
                    <a:cubicBezTo>
                      <a:pt x="255" y="796"/>
                      <a:pt x="248" y="786"/>
                      <a:pt x="242" y="792"/>
                    </a:cubicBezTo>
                    <a:cubicBezTo>
                      <a:pt x="236" y="797"/>
                      <a:pt x="243" y="803"/>
                      <a:pt x="244" y="808"/>
                    </a:cubicBezTo>
                    <a:cubicBezTo>
                      <a:pt x="250" y="812"/>
                      <a:pt x="259" y="811"/>
                      <a:pt x="264" y="808"/>
                    </a:cubicBezTo>
                    <a:close/>
                    <a:moveTo>
                      <a:pt x="571" y="809"/>
                    </a:moveTo>
                    <a:cubicBezTo>
                      <a:pt x="574" y="804"/>
                      <a:pt x="579" y="799"/>
                      <a:pt x="577" y="793"/>
                    </a:cubicBezTo>
                    <a:cubicBezTo>
                      <a:pt x="572" y="781"/>
                      <a:pt x="573" y="766"/>
                      <a:pt x="563" y="756"/>
                    </a:cubicBezTo>
                    <a:cubicBezTo>
                      <a:pt x="567" y="768"/>
                      <a:pt x="565" y="783"/>
                      <a:pt x="556" y="792"/>
                    </a:cubicBezTo>
                    <a:cubicBezTo>
                      <a:pt x="547" y="800"/>
                      <a:pt x="547" y="800"/>
                      <a:pt x="547" y="800"/>
                    </a:cubicBezTo>
                    <a:cubicBezTo>
                      <a:pt x="542" y="800"/>
                      <a:pt x="535" y="799"/>
                      <a:pt x="534" y="794"/>
                    </a:cubicBezTo>
                    <a:cubicBezTo>
                      <a:pt x="534" y="790"/>
                      <a:pt x="541" y="793"/>
                      <a:pt x="542" y="787"/>
                    </a:cubicBezTo>
                    <a:cubicBezTo>
                      <a:pt x="543" y="783"/>
                      <a:pt x="540" y="779"/>
                      <a:pt x="536" y="780"/>
                    </a:cubicBezTo>
                    <a:cubicBezTo>
                      <a:pt x="530" y="780"/>
                      <a:pt x="525" y="783"/>
                      <a:pt x="521" y="789"/>
                    </a:cubicBezTo>
                    <a:cubicBezTo>
                      <a:pt x="524" y="795"/>
                      <a:pt x="520" y="801"/>
                      <a:pt x="524" y="807"/>
                    </a:cubicBezTo>
                    <a:cubicBezTo>
                      <a:pt x="534" y="821"/>
                      <a:pt x="559" y="822"/>
                      <a:pt x="571" y="809"/>
                    </a:cubicBezTo>
                    <a:close/>
                    <a:moveTo>
                      <a:pt x="37" y="783"/>
                    </a:moveTo>
                    <a:cubicBezTo>
                      <a:pt x="43" y="770"/>
                      <a:pt x="35" y="756"/>
                      <a:pt x="30" y="744"/>
                    </a:cubicBezTo>
                    <a:cubicBezTo>
                      <a:pt x="29" y="735"/>
                      <a:pt x="27" y="727"/>
                      <a:pt x="27" y="718"/>
                    </a:cubicBezTo>
                    <a:cubicBezTo>
                      <a:pt x="25" y="702"/>
                      <a:pt x="26" y="686"/>
                      <a:pt x="33" y="671"/>
                    </a:cubicBezTo>
                    <a:cubicBezTo>
                      <a:pt x="34" y="668"/>
                      <a:pt x="38" y="665"/>
                      <a:pt x="36" y="662"/>
                    </a:cubicBezTo>
                    <a:cubicBezTo>
                      <a:pt x="19" y="663"/>
                      <a:pt x="21" y="684"/>
                      <a:pt x="17" y="698"/>
                    </a:cubicBezTo>
                    <a:cubicBezTo>
                      <a:pt x="16" y="720"/>
                      <a:pt x="17" y="741"/>
                      <a:pt x="23" y="762"/>
                    </a:cubicBezTo>
                    <a:cubicBezTo>
                      <a:pt x="26" y="764"/>
                      <a:pt x="28" y="767"/>
                      <a:pt x="27" y="771"/>
                    </a:cubicBezTo>
                    <a:cubicBezTo>
                      <a:pt x="27" y="772"/>
                      <a:pt x="26" y="773"/>
                      <a:pt x="25" y="773"/>
                    </a:cubicBezTo>
                    <a:cubicBezTo>
                      <a:pt x="23" y="772"/>
                      <a:pt x="22" y="768"/>
                      <a:pt x="19" y="766"/>
                    </a:cubicBezTo>
                    <a:cubicBezTo>
                      <a:pt x="15" y="765"/>
                      <a:pt x="14" y="768"/>
                      <a:pt x="11" y="770"/>
                    </a:cubicBezTo>
                    <a:cubicBezTo>
                      <a:pt x="10" y="778"/>
                      <a:pt x="17" y="785"/>
                      <a:pt x="22" y="788"/>
                    </a:cubicBezTo>
                    <a:cubicBezTo>
                      <a:pt x="28" y="789"/>
                      <a:pt x="33" y="788"/>
                      <a:pt x="37" y="783"/>
                    </a:cubicBezTo>
                    <a:close/>
                    <a:moveTo>
                      <a:pt x="428" y="803"/>
                    </a:moveTo>
                    <a:cubicBezTo>
                      <a:pt x="427" y="798"/>
                      <a:pt x="427" y="798"/>
                      <a:pt x="427" y="798"/>
                    </a:cubicBezTo>
                    <a:cubicBezTo>
                      <a:pt x="401" y="796"/>
                      <a:pt x="373" y="790"/>
                      <a:pt x="354" y="770"/>
                    </a:cubicBezTo>
                    <a:cubicBezTo>
                      <a:pt x="339" y="759"/>
                      <a:pt x="328" y="744"/>
                      <a:pt x="323" y="726"/>
                    </a:cubicBezTo>
                    <a:cubicBezTo>
                      <a:pt x="315" y="718"/>
                      <a:pt x="318" y="708"/>
                      <a:pt x="312" y="699"/>
                    </a:cubicBezTo>
                    <a:cubicBezTo>
                      <a:pt x="314" y="693"/>
                      <a:pt x="308" y="692"/>
                      <a:pt x="307" y="686"/>
                    </a:cubicBezTo>
                    <a:cubicBezTo>
                      <a:pt x="303" y="673"/>
                      <a:pt x="291" y="660"/>
                      <a:pt x="277" y="659"/>
                    </a:cubicBezTo>
                    <a:cubicBezTo>
                      <a:pt x="276" y="657"/>
                      <a:pt x="274" y="658"/>
                      <a:pt x="274" y="656"/>
                    </a:cubicBezTo>
                    <a:cubicBezTo>
                      <a:pt x="278" y="651"/>
                      <a:pt x="284" y="655"/>
                      <a:pt x="289" y="656"/>
                    </a:cubicBezTo>
                    <a:cubicBezTo>
                      <a:pt x="296" y="662"/>
                      <a:pt x="306" y="668"/>
                      <a:pt x="309" y="678"/>
                    </a:cubicBezTo>
                    <a:cubicBezTo>
                      <a:pt x="312" y="677"/>
                      <a:pt x="316" y="675"/>
                      <a:pt x="321" y="676"/>
                    </a:cubicBezTo>
                    <a:cubicBezTo>
                      <a:pt x="322" y="677"/>
                      <a:pt x="326" y="681"/>
                      <a:pt x="322" y="683"/>
                    </a:cubicBezTo>
                    <a:cubicBezTo>
                      <a:pt x="319" y="686"/>
                      <a:pt x="317" y="677"/>
                      <a:pt x="315" y="683"/>
                    </a:cubicBezTo>
                    <a:cubicBezTo>
                      <a:pt x="313" y="687"/>
                      <a:pt x="318" y="689"/>
                      <a:pt x="320" y="691"/>
                    </a:cubicBezTo>
                    <a:cubicBezTo>
                      <a:pt x="325" y="691"/>
                      <a:pt x="332" y="691"/>
                      <a:pt x="334" y="698"/>
                    </a:cubicBezTo>
                    <a:cubicBezTo>
                      <a:pt x="336" y="701"/>
                      <a:pt x="340" y="704"/>
                      <a:pt x="344" y="703"/>
                    </a:cubicBezTo>
                    <a:cubicBezTo>
                      <a:pt x="343" y="698"/>
                      <a:pt x="336" y="695"/>
                      <a:pt x="337" y="689"/>
                    </a:cubicBezTo>
                    <a:cubicBezTo>
                      <a:pt x="335" y="683"/>
                      <a:pt x="331" y="679"/>
                      <a:pt x="330" y="674"/>
                    </a:cubicBezTo>
                    <a:cubicBezTo>
                      <a:pt x="318" y="662"/>
                      <a:pt x="318" y="662"/>
                      <a:pt x="318" y="662"/>
                    </a:cubicBezTo>
                    <a:cubicBezTo>
                      <a:pt x="311" y="660"/>
                      <a:pt x="303" y="662"/>
                      <a:pt x="298" y="658"/>
                    </a:cubicBezTo>
                    <a:cubicBezTo>
                      <a:pt x="298" y="655"/>
                      <a:pt x="301" y="655"/>
                      <a:pt x="304" y="654"/>
                    </a:cubicBezTo>
                    <a:cubicBezTo>
                      <a:pt x="319" y="655"/>
                      <a:pt x="332" y="648"/>
                      <a:pt x="345" y="641"/>
                    </a:cubicBezTo>
                    <a:cubicBezTo>
                      <a:pt x="357" y="635"/>
                      <a:pt x="361" y="623"/>
                      <a:pt x="367" y="613"/>
                    </a:cubicBezTo>
                    <a:cubicBezTo>
                      <a:pt x="370" y="600"/>
                      <a:pt x="371" y="589"/>
                      <a:pt x="366" y="577"/>
                    </a:cubicBezTo>
                    <a:cubicBezTo>
                      <a:pt x="358" y="566"/>
                      <a:pt x="353" y="553"/>
                      <a:pt x="340" y="547"/>
                    </a:cubicBezTo>
                    <a:cubicBezTo>
                      <a:pt x="326" y="543"/>
                      <a:pt x="312" y="546"/>
                      <a:pt x="302" y="555"/>
                    </a:cubicBezTo>
                    <a:cubicBezTo>
                      <a:pt x="296" y="564"/>
                      <a:pt x="286" y="576"/>
                      <a:pt x="293" y="587"/>
                    </a:cubicBezTo>
                    <a:cubicBezTo>
                      <a:pt x="295" y="590"/>
                      <a:pt x="297" y="593"/>
                      <a:pt x="300" y="594"/>
                    </a:cubicBezTo>
                    <a:cubicBezTo>
                      <a:pt x="308" y="595"/>
                      <a:pt x="315" y="592"/>
                      <a:pt x="320" y="586"/>
                    </a:cubicBezTo>
                    <a:cubicBezTo>
                      <a:pt x="321" y="581"/>
                      <a:pt x="322" y="578"/>
                      <a:pt x="317" y="574"/>
                    </a:cubicBezTo>
                    <a:cubicBezTo>
                      <a:pt x="314" y="573"/>
                      <a:pt x="311" y="574"/>
                      <a:pt x="308" y="574"/>
                    </a:cubicBezTo>
                    <a:cubicBezTo>
                      <a:pt x="305" y="575"/>
                      <a:pt x="306" y="580"/>
                      <a:pt x="302" y="578"/>
                    </a:cubicBezTo>
                    <a:cubicBezTo>
                      <a:pt x="301" y="577"/>
                      <a:pt x="301" y="574"/>
                      <a:pt x="302" y="573"/>
                    </a:cubicBezTo>
                    <a:cubicBezTo>
                      <a:pt x="305" y="568"/>
                      <a:pt x="312" y="567"/>
                      <a:pt x="317" y="568"/>
                    </a:cubicBezTo>
                    <a:cubicBezTo>
                      <a:pt x="324" y="570"/>
                      <a:pt x="323" y="579"/>
                      <a:pt x="330" y="580"/>
                    </a:cubicBezTo>
                    <a:cubicBezTo>
                      <a:pt x="336" y="584"/>
                      <a:pt x="335" y="592"/>
                      <a:pt x="336" y="597"/>
                    </a:cubicBezTo>
                    <a:cubicBezTo>
                      <a:pt x="333" y="612"/>
                      <a:pt x="321" y="627"/>
                      <a:pt x="307" y="632"/>
                    </a:cubicBezTo>
                    <a:cubicBezTo>
                      <a:pt x="301" y="634"/>
                      <a:pt x="290" y="635"/>
                      <a:pt x="285" y="630"/>
                    </a:cubicBezTo>
                    <a:cubicBezTo>
                      <a:pt x="283" y="628"/>
                      <a:pt x="283" y="626"/>
                      <a:pt x="283" y="624"/>
                    </a:cubicBezTo>
                    <a:cubicBezTo>
                      <a:pt x="278" y="618"/>
                      <a:pt x="273" y="612"/>
                      <a:pt x="275" y="603"/>
                    </a:cubicBezTo>
                    <a:cubicBezTo>
                      <a:pt x="279" y="592"/>
                      <a:pt x="279" y="592"/>
                      <a:pt x="279" y="592"/>
                    </a:cubicBezTo>
                    <a:cubicBezTo>
                      <a:pt x="272" y="600"/>
                      <a:pt x="270" y="611"/>
                      <a:pt x="271" y="622"/>
                    </a:cubicBezTo>
                    <a:cubicBezTo>
                      <a:pt x="272" y="627"/>
                      <a:pt x="281" y="630"/>
                      <a:pt x="276" y="635"/>
                    </a:cubicBezTo>
                    <a:cubicBezTo>
                      <a:pt x="277" y="639"/>
                      <a:pt x="279" y="644"/>
                      <a:pt x="277" y="649"/>
                    </a:cubicBezTo>
                    <a:cubicBezTo>
                      <a:pt x="275" y="653"/>
                      <a:pt x="271" y="656"/>
                      <a:pt x="267" y="657"/>
                    </a:cubicBezTo>
                    <a:cubicBezTo>
                      <a:pt x="262" y="659"/>
                      <a:pt x="259" y="653"/>
                      <a:pt x="255" y="651"/>
                    </a:cubicBezTo>
                    <a:cubicBezTo>
                      <a:pt x="255" y="643"/>
                      <a:pt x="246" y="645"/>
                      <a:pt x="242" y="644"/>
                    </a:cubicBezTo>
                    <a:cubicBezTo>
                      <a:pt x="228" y="645"/>
                      <a:pt x="216" y="652"/>
                      <a:pt x="208" y="663"/>
                    </a:cubicBezTo>
                    <a:cubicBezTo>
                      <a:pt x="210" y="666"/>
                      <a:pt x="207" y="668"/>
                      <a:pt x="206" y="670"/>
                    </a:cubicBezTo>
                    <a:cubicBezTo>
                      <a:pt x="203" y="667"/>
                      <a:pt x="203" y="667"/>
                      <a:pt x="203" y="667"/>
                    </a:cubicBezTo>
                    <a:cubicBezTo>
                      <a:pt x="196" y="674"/>
                      <a:pt x="192" y="684"/>
                      <a:pt x="191" y="694"/>
                    </a:cubicBezTo>
                    <a:cubicBezTo>
                      <a:pt x="195" y="698"/>
                      <a:pt x="198" y="705"/>
                      <a:pt x="195" y="711"/>
                    </a:cubicBezTo>
                    <a:cubicBezTo>
                      <a:pt x="191" y="714"/>
                      <a:pt x="193" y="719"/>
                      <a:pt x="196" y="723"/>
                    </a:cubicBezTo>
                    <a:cubicBezTo>
                      <a:pt x="204" y="736"/>
                      <a:pt x="218" y="746"/>
                      <a:pt x="232" y="750"/>
                    </a:cubicBezTo>
                    <a:cubicBezTo>
                      <a:pt x="246" y="754"/>
                      <a:pt x="258" y="746"/>
                      <a:pt x="266" y="737"/>
                    </a:cubicBezTo>
                    <a:cubicBezTo>
                      <a:pt x="269" y="731"/>
                      <a:pt x="271" y="723"/>
                      <a:pt x="269" y="716"/>
                    </a:cubicBezTo>
                    <a:cubicBezTo>
                      <a:pt x="265" y="707"/>
                      <a:pt x="256" y="708"/>
                      <a:pt x="249" y="708"/>
                    </a:cubicBezTo>
                    <a:cubicBezTo>
                      <a:pt x="244" y="710"/>
                      <a:pt x="242" y="716"/>
                      <a:pt x="244" y="721"/>
                    </a:cubicBezTo>
                    <a:cubicBezTo>
                      <a:pt x="248" y="722"/>
                      <a:pt x="254" y="720"/>
                      <a:pt x="257" y="724"/>
                    </a:cubicBezTo>
                    <a:cubicBezTo>
                      <a:pt x="255" y="731"/>
                      <a:pt x="248" y="727"/>
                      <a:pt x="243" y="729"/>
                    </a:cubicBezTo>
                    <a:cubicBezTo>
                      <a:pt x="235" y="733"/>
                      <a:pt x="224" y="731"/>
                      <a:pt x="216" y="728"/>
                    </a:cubicBezTo>
                    <a:cubicBezTo>
                      <a:pt x="203" y="719"/>
                      <a:pt x="198" y="703"/>
                      <a:pt x="201" y="689"/>
                    </a:cubicBezTo>
                    <a:cubicBezTo>
                      <a:pt x="205" y="685"/>
                      <a:pt x="207" y="680"/>
                      <a:pt x="210" y="676"/>
                    </a:cubicBezTo>
                    <a:cubicBezTo>
                      <a:pt x="220" y="664"/>
                      <a:pt x="234" y="659"/>
                      <a:pt x="248" y="660"/>
                    </a:cubicBezTo>
                    <a:cubicBezTo>
                      <a:pt x="254" y="662"/>
                      <a:pt x="262" y="659"/>
                      <a:pt x="269" y="663"/>
                    </a:cubicBezTo>
                    <a:cubicBezTo>
                      <a:pt x="301" y="678"/>
                      <a:pt x="305" y="718"/>
                      <a:pt x="318" y="747"/>
                    </a:cubicBezTo>
                    <a:cubicBezTo>
                      <a:pt x="328" y="764"/>
                      <a:pt x="340" y="778"/>
                      <a:pt x="354" y="791"/>
                    </a:cubicBezTo>
                    <a:cubicBezTo>
                      <a:pt x="362" y="796"/>
                      <a:pt x="372" y="793"/>
                      <a:pt x="379" y="797"/>
                    </a:cubicBezTo>
                    <a:cubicBezTo>
                      <a:pt x="391" y="806"/>
                      <a:pt x="407" y="806"/>
                      <a:pt x="422" y="806"/>
                    </a:cubicBezTo>
                    <a:cubicBezTo>
                      <a:pt x="424" y="805"/>
                      <a:pt x="427" y="804"/>
                      <a:pt x="428" y="803"/>
                    </a:cubicBezTo>
                    <a:close/>
                    <a:moveTo>
                      <a:pt x="688" y="803"/>
                    </a:moveTo>
                    <a:cubicBezTo>
                      <a:pt x="690" y="801"/>
                      <a:pt x="689" y="798"/>
                      <a:pt x="689" y="797"/>
                    </a:cubicBezTo>
                    <a:cubicBezTo>
                      <a:pt x="686" y="792"/>
                      <a:pt x="681" y="789"/>
                      <a:pt x="676" y="789"/>
                    </a:cubicBezTo>
                    <a:cubicBezTo>
                      <a:pt x="674" y="790"/>
                      <a:pt x="671" y="794"/>
                      <a:pt x="669" y="791"/>
                    </a:cubicBezTo>
                    <a:cubicBezTo>
                      <a:pt x="669" y="787"/>
                      <a:pt x="669" y="782"/>
                      <a:pt x="667" y="778"/>
                    </a:cubicBezTo>
                    <a:cubicBezTo>
                      <a:pt x="664" y="778"/>
                      <a:pt x="661" y="776"/>
                      <a:pt x="658" y="778"/>
                    </a:cubicBezTo>
                    <a:cubicBezTo>
                      <a:pt x="654" y="780"/>
                      <a:pt x="651" y="785"/>
                      <a:pt x="650" y="789"/>
                    </a:cubicBezTo>
                    <a:cubicBezTo>
                      <a:pt x="649" y="792"/>
                      <a:pt x="652" y="793"/>
                      <a:pt x="654" y="794"/>
                    </a:cubicBezTo>
                    <a:cubicBezTo>
                      <a:pt x="656" y="794"/>
                      <a:pt x="659" y="793"/>
                      <a:pt x="660" y="795"/>
                    </a:cubicBezTo>
                    <a:cubicBezTo>
                      <a:pt x="661" y="796"/>
                      <a:pt x="661" y="799"/>
                      <a:pt x="659" y="800"/>
                    </a:cubicBezTo>
                    <a:cubicBezTo>
                      <a:pt x="655" y="803"/>
                      <a:pt x="651" y="799"/>
                      <a:pt x="647" y="797"/>
                    </a:cubicBezTo>
                    <a:cubicBezTo>
                      <a:pt x="635" y="799"/>
                      <a:pt x="626" y="794"/>
                      <a:pt x="615" y="792"/>
                    </a:cubicBezTo>
                    <a:cubicBezTo>
                      <a:pt x="614" y="795"/>
                      <a:pt x="612" y="800"/>
                      <a:pt x="614" y="804"/>
                    </a:cubicBezTo>
                    <a:cubicBezTo>
                      <a:pt x="635" y="824"/>
                      <a:pt x="665" y="810"/>
                      <a:pt x="688" y="803"/>
                    </a:cubicBezTo>
                    <a:close/>
                    <a:moveTo>
                      <a:pt x="607" y="802"/>
                    </a:moveTo>
                    <a:cubicBezTo>
                      <a:pt x="611" y="796"/>
                      <a:pt x="612" y="786"/>
                      <a:pt x="609" y="779"/>
                    </a:cubicBezTo>
                    <a:cubicBezTo>
                      <a:pt x="606" y="775"/>
                      <a:pt x="601" y="777"/>
                      <a:pt x="596" y="778"/>
                    </a:cubicBezTo>
                    <a:cubicBezTo>
                      <a:pt x="595" y="780"/>
                      <a:pt x="593" y="782"/>
                      <a:pt x="594" y="785"/>
                    </a:cubicBezTo>
                    <a:cubicBezTo>
                      <a:pt x="596" y="787"/>
                      <a:pt x="599" y="790"/>
                      <a:pt x="597" y="792"/>
                    </a:cubicBezTo>
                    <a:cubicBezTo>
                      <a:pt x="595" y="794"/>
                      <a:pt x="593" y="792"/>
                      <a:pt x="592" y="791"/>
                    </a:cubicBezTo>
                    <a:cubicBezTo>
                      <a:pt x="588" y="788"/>
                      <a:pt x="587" y="783"/>
                      <a:pt x="590" y="780"/>
                    </a:cubicBezTo>
                    <a:cubicBezTo>
                      <a:pt x="592" y="772"/>
                      <a:pt x="584" y="765"/>
                      <a:pt x="584" y="758"/>
                    </a:cubicBezTo>
                    <a:cubicBezTo>
                      <a:pt x="579" y="742"/>
                      <a:pt x="567" y="724"/>
                      <a:pt x="549" y="722"/>
                    </a:cubicBezTo>
                    <a:cubicBezTo>
                      <a:pt x="544" y="726"/>
                      <a:pt x="537" y="729"/>
                      <a:pt x="531" y="725"/>
                    </a:cubicBezTo>
                    <a:cubicBezTo>
                      <a:pt x="520" y="712"/>
                      <a:pt x="507" y="726"/>
                      <a:pt x="496" y="729"/>
                    </a:cubicBezTo>
                    <a:cubicBezTo>
                      <a:pt x="482" y="740"/>
                      <a:pt x="482" y="740"/>
                      <a:pt x="482" y="740"/>
                    </a:cubicBezTo>
                    <a:cubicBezTo>
                      <a:pt x="476" y="758"/>
                      <a:pt x="473" y="780"/>
                      <a:pt x="455" y="789"/>
                    </a:cubicBezTo>
                    <a:cubicBezTo>
                      <a:pt x="453" y="791"/>
                      <a:pt x="455" y="792"/>
                      <a:pt x="457" y="792"/>
                    </a:cubicBezTo>
                    <a:cubicBezTo>
                      <a:pt x="467" y="795"/>
                      <a:pt x="469" y="784"/>
                      <a:pt x="474" y="778"/>
                    </a:cubicBezTo>
                    <a:cubicBezTo>
                      <a:pt x="482" y="760"/>
                      <a:pt x="499" y="749"/>
                      <a:pt x="515" y="741"/>
                    </a:cubicBezTo>
                    <a:cubicBezTo>
                      <a:pt x="524" y="739"/>
                      <a:pt x="535" y="739"/>
                      <a:pt x="542" y="745"/>
                    </a:cubicBezTo>
                    <a:cubicBezTo>
                      <a:pt x="550" y="750"/>
                      <a:pt x="550" y="758"/>
                      <a:pt x="550" y="767"/>
                    </a:cubicBezTo>
                    <a:cubicBezTo>
                      <a:pt x="548" y="771"/>
                      <a:pt x="545" y="778"/>
                      <a:pt x="547" y="783"/>
                    </a:cubicBezTo>
                    <a:cubicBezTo>
                      <a:pt x="546" y="792"/>
                      <a:pt x="546" y="792"/>
                      <a:pt x="546" y="792"/>
                    </a:cubicBezTo>
                    <a:cubicBezTo>
                      <a:pt x="551" y="791"/>
                      <a:pt x="553" y="785"/>
                      <a:pt x="556" y="781"/>
                    </a:cubicBezTo>
                    <a:cubicBezTo>
                      <a:pt x="561" y="775"/>
                      <a:pt x="559" y="765"/>
                      <a:pt x="557" y="758"/>
                    </a:cubicBezTo>
                    <a:cubicBezTo>
                      <a:pt x="546" y="741"/>
                      <a:pt x="546" y="741"/>
                      <a:pt x="546" y="741"/>
                    </a:cubicBezTo>
                    <a:cubicBezTo>
                      <a:pt x="541" y="736"/>
                      <a:pt x="532" y="734"/>
                      <a:pt x="526" y="736"/>
                    </a:cubicBezTo>
                    <a:cubicBezTo>
                      <a:pt x="524" y="734"/>
                      <a:pt x="524" y="734"/>
                      <a:pt x="524" y="734"/>
                    </a:cubicBezTo>
                    <a:cubicBezTo>
                      <a:pt x="532" y="727"/>
                      <a:pt x="541" y="730"/>
                      <a:pt x="550" y="734"/>
                    </a:cubicBezTo>
                    <a:cubicBezTo>
                      <a:pt x="557" y="737"/>
                      <a:pt x="563" y="744"/>
                      <a:pt x="568" y="751"/>
                    </a:cubicBezTo>
                    <a:cubicBezTo>
                      <a:pt x="571" y="754"/>
                      <a:pt x="573" y="759"/>
                      <a:pt x="574" y="764"/>
                    </a:cubicBezTo>
                    <a:cubicBezTo>
                      <a:pt x="582" y="793"/>
                      <a:pt x="582" y="793"/>
                      <a:pt x="582" y="793"/>
                    </a:cubicBezTo>
                    <a:cubicBezTo>
                      <a:pt x="583" y="798"/>
                      <a:pt x="586" y="802"/>
                      <a:pt x="591" y="805"/>
                    </a:cubicBezTo>
                    <a:cubicBezTo>
                      <a:pt x="597" y="805"/>
                      <a:pt x="604" y="807"/>
                      <a:pt x="607" y="802"/>
                    </a:cubicBezTo>
                    <a:close/>
                    <a:moveTo>
                      <a:pt x="757" y="800"/>
                    </a:moveTo>
                    <a:cubicBezTo>
                      <a:pt x="765" y="791"/>
                      <a:pt x="766" y="780"/>
                      <a:pt x="765" y="769"/>
                    </a:cubicBezTo>
                    <a:cubicBezTo>
                      <a:pt x="758" y="762"/>
                      <a:pt x="755" y="752"/>
                      <a:pt x="745" y="750"/>
                    </a:cubicBezTo>
                    <a:cubicBezTo>
                      <a:pt x="739" y="744"/>
                      <a:pt x="735" y="755"/>
                      <a:pt x="728" y="753"/>
                    </a:cubicBezTo>
                    <a:cubicBezTo>
                      <a:pt x="722" y="753"/>
                      <a:pt x="718" y="747"/>
                      <a:pt x="714" y="743"/>
                    </a:cubicBezTo>
                    <a:cubicBezTo>
                      <a:pt x="714" y="738"/>
                      <a:pt x="714" y="738"/>
                      <a:pt x="714" y="738"/>
                    </a:cubicBezTo>
                    <a:cubicBezTo>
                      <a:pt x="707" y="735"/>
                      <a:pt x="700" y="738"/>
                      <a:pt x="694" y="740"/>
                    </a:cubicBezTo>
                    <a:cubicBezTo>
                      <a:pt x="685" y="745"/>
                      <a:pt x="688" y="755"/>
                      <a:pt x="684" y="763"/>
                    </a:cubicBezTo>
                    <a:cubicBezTo>
                      <a:pt x="684" y="766"/>
                      <a:pt x="686" y="765"/>
                      <a:pt x="688" y="765"/>
                    </a:cubicBezTo>
                    <a:cubicBezTo>
                      <a:pt x="693" y="767"/>
                      <a:pt x="697" y="755"/>
                      <a:pt x="702" y="762"/>
                    </a:cubicBezTo>
                    <a:cubicBezTo>
                      <a:pt x="699" y="771"/>
                      <a:pt x="706" y="778"/>
                      <a:pt x="710" y="784"/>
                    </a:cubicBezTo>
                    <a:cubicBezTo>
                      <a:pt x="714" y="788"/>
                      <a:pt x="719" y="792"/>
                      <a:pt x="725" y="790"/>
                    </a:cubicBezTo>
                    <a:cubicBezTo>
                      <a:pt x="720" y="787"/>
                      <a:pt x="716" y="785"/>
                      <a:pt x="711" y="782"/>
                    </a:cubicBezTo>
                    <a:cubicBezTo>
                      <a:pt x="708" y="775"/>
                      <a:pt x="704" y="769"/>
                      <a:pt x="707" y="762"/>
                    </a:cubicBezTo>
                    <a:cubicBezTo>
                      <a:pt x="713" y="757"/>
                      <a:pt x="719" y="754"/>
                      <a:pt x="727" y="754"/>
                    </a:cubicBezTo>
                    <a:cubicBezTo>
                      <a:pt x="733" y="754"/>
                      <a:pt x="737" y="758"/>
                      <a:pt x="741" y="762"/>
                    </a:cubicBezTo>
                    <a:cubicBezTo>
                      <a:pt x="745" y="769"/>
                      <a:pt x="746" y="777"/>
                      <a:pt x="744" y="785"/>
                    </a:cubicBezTo>
                    <a:cubicBezTo>
                      <a:pt x="741" y="793"/>
                      <a:pt x="723" y="788"/>
                      <a:pt x="730" y="800"/>
                    </a:cubicBezTo>
                    <a:cubicBezTo>
                      <a:pt x="730" y="805"/>
                      <a:pt x="736" y="806"/>
                      <a:pt x="740" y="807"/>
                    </a:cubicBezTo>
                    <a:cubicBezTo>
                      <a:pt x="747" y="809"/>
                      <a:pt x="752" y="804"/>
                      <a:pt x="757" y="800"/>
                    </a:cubicBezTo>
                    <a:close/>
                    <a:moveTo>
                      <a:pt x="219" y="774"/>
                    </a:moveTo>
                    <a:cubicBezTo>
                      <a:pt x="220" y="771"/>
                      <a:pt x="217" y="771"/>
                      <a:pt x="216" y="769"/>
                    </a:cubicBezTo>
                    <a:cubicBezTo>
                      <a:pt x="214" y="768"/>
                      <a:pt x="212" y="771"/>
                      <a:pt x="213" y="773"/>
                    </a:cubicBezTo>
                    <a:cubicBezTo>
                      <a:pt x="213" y="775"/>
                      <a:pt x="213" y="776"/>
                      <a:pt x="215" y="777"/>
                    </a:cubicBezTo>
                    <a:cubicBezTo>
                      <a:pt x="217" y="778"/>
                      <a:pt x="219" y="776"/>
                      <a:pt x="219" y="774"/>
                    </a:cubicBezTo>
                    <a:close/>
                    <a:moveTo>
                      <a:pt x="781" y="793"/>
                    </a:moveTo>
                    <a:cubicBezTo>
                      <a:pt x="780" y="787"/>
                      <a:pt x="774" y="785"/>
                      <a:pt x="772" y="781"/>
                    </a:cubicBezTo>
                    <a:cubicBezTo>
                      <a:pt x="771" y="781"/>
                      <a:pt x="771" y="781"/>
                      <a:pt x="771" y="781"/>
                    </a:cubicBezTo>
                    <a:cubicBezTo>
                      <a:pt x="769" y="787"/>
                      <a:pt x="763" y="794"/>
                      <a:pt x="770" y="799"/>
                    </a:cubicBezTo>
                    <a:cubicBezTo>
                      <a:pt x="771" y="802"/>
                      <a:pt x="773" y="802"/>
                      <a:pt x="775" y="803"/>
                    </a:cubicBezTo>
                    <a:cubicBezTo>
                      <a:pt x="779" y="802"/>
                      <a:pt x="779" y="797"/>
                      <a:pt x="781" y="793"/>
                    </a:cubicBezTo>
                    <a:close/>
                    <a:moveTo>
                      <a:pt x="16" y="757"/>
                    </a:moveTo>
                    <a:cubicBezTo>
                      <a:pt x="14" y="748"/>
                      <a:pt x="11" y="738"/>
                      <a:pt x="12" y="729"/>
                    </a:cubicBezTo>
                    <a:cubicBezTo>
                      <a:pt x="9" y="716"/>
                      <a:pt x="12" y="703"/>
                      <a:pt x="12" y="691"/>
                    </a:cubicBezTo>
                    <a:cubicBezTo>
                      <a:pt x="13" y="683"/>
                      <a:pt x="17" y="675"/>
                      <a:pt x="18" y="668"/>
                    </a:cubicBezTo>
                    <a:cubicBezTo>
                      <a:pt x="18" y="666"/>
                      <a:pt x="20" y="665"/>
                      <a:pt x="20" y="664"/>
                    </a:cubicBezTo>
                    <a:cubicBezTo>
                      <a:pt x="19" y="662"/>
                      <a:pt x="17" y="663"/>
                      <a:pt x="16" y="664"/>
                    </a:cubicBezTo>
                    <a:cubicBezTo>
                      <a:pt x="12" y="675"/>
                      <a:pt x="10" y="689"/>
                      <a:pt x="8" y="701"/>
                    </a:cubicBezTo>
                    <a:cubicBezTo>
                      <a:pt x="7" y="713"/>
                      <a:pt x="4" y="728"/>
                      <a:pt x="9" y="741"/>
                    </a:cubicBezTo>
                    <a:cubicBezTo>
                      <a:pt x="9" y="747"/>
                      <a:pt x="11" y="753"/>
                      <a:pt x="13" y="758"/>
                    </a:cubicBezTo>
                    <a:cubicBezTo>
                      <a:pt x="14" y="758"/>
                      <a:pt x="16" y="759"/>
                      <a:pt x="16" y="757"/>
                    </a:cubicBezTo>
                    <a:close/>
                    <a:moveTo>
                      <a:pt x="644" y="791"/>
                    </a:moveTo>
                    <a:cubicBezTo>
                      <a:pt x="645" y="784"/>
                      <a:pt x="649" y="778"/>
                      <a:pt x="655" y="773"/>
                    </a:cubicBezTo>
                    <a:cubicBezTo>
                      <a:pt x="661" y="767"/>
                      <a:pt x="669" y="775"/>
                      <a:pt x="675" y="771"/>
                    </a:cubicBezTo>
                    <a:cubicBezTo>
                      <a:pt x="682" y="763"/>
                      <a:pt x="682" y="752"/>
                      <a:pt x="684" y="742"/>
                    </a:cubicBezTo>
                    <a:cubicBezTo>
                      <a:pt x="683" y="729"/>
                      <a:pt x="675" y="716"/>
                      <a:pt x="664" y="708"/>
                    </a:cubicBezTo>
                    <a:cubicBezTo>
                      <a:pt x="653" y="703"/>
                      <a:pt x="640" y="698"/>
                      <a:pt x="628" y="703"/>
                    </a:cubicBezTo>
                    <a:cubicBezTo>
                      <a:pt x="623" y="706"/>
                      <a:pt x="615" y="709"/>
                      <a:pt x="613" y="717"/>
                    </a:cubicBezTo>
                    <a:cubicBezTo>
                      <a:pt x="610" y="724"/>
                      <a:pt x="612" y="732"/>
                      <a:pt x="618" y="739"/>
                    </a:cubicBezTo>
                    <a:cubicBezTo>
                      <a:pt x="624" y="746"/>
                      <a:pt x="635" y="750"/>
                      <a:pt x="645" y="748"/>
                    </a:cubicBezTo>
                    <a:cubicBezTo>
                      <a:pt x="649" y="745"/>
                      <a:pt x="649" y="740"/>
                      <a:pt x="651" y="736"/>
                    </a:cubicBezTo>
                    <a:cubicBezTo>
                      <a:pt x="649" y="731"/>
                      <a:pt x="646" y="725"/>
                      <a:pt x="640" y="723"/>
                    </a:cubicBezTo>
                    <a:cubicBezTo>
                      <a:pt x="637" y="723"/>
                      <a:pt x="634" y="724"/>
                      <a:pt x="632" y="725"/>
                    </a:cubicBezTo>
                    <a:cubicBezTo>
                      <a:pt x="629" y="724"/>
                      <a:pt x="630" y="722"/>
                      <a:pt x="631" y="720"/>
                    </a:cubicBezTo>
                    <a:cubicBezTo>
                      <a:pt x="633" y="716"/>
                      <a:pt x="637" y="717"/>
                      <a:pt x="641" y="718"/>
                    </a:cubicBezTo>
                    <a:cubicBezTo>
                      <a:pt x="646" y="722"/>
                      <a:pt x="655" y="726"/>
                      <a:pt x="655" y="734"/>
                    </a:cubicBezTo>
                    <a:cubicBezTo>
                      <a:pt x="652" y="741"/>
                      <a:pt x="659" y="744"/>
                      <a:pt x="659" y="750"/>
                    </a:cubicBezTo>
                    <a:cubicBezTo>
                      <a:pt x="658" y="763"/>
                      <a:pt x="658" y="763"/>
                      <a:pt x="658" y="763"/>
                    </a:cubicBezTo>
                    <a:cubicBezTo>
                      <a:pt x="649" y="772"/>
                      <a:pt x="640" y="783"/>
                      <a:pt x="626" y="780"/>
                    </a:cubicBezTo>
                    <a:cubicBezTo>
                      <a:pt x="615" y="777"/>
                      <a:pt x="615" y="777"/>
                      <a:pt x="615" y="777"/>
                    </a:cubicBezTo>
                    <a:cubicBezTo>
                      <a:pt x="613" y="784"/>
                      <a:pt x="620" y="785"/>
                      <a:pt x="624" y="788"/>
                    </a:cubicBezTo>
                    <a:cubicBezTo>
                      <a:pt x="630" y="791"/>
                      <a:pt x="636" y="792"/>
                      <a:pt x="644" y="791"/>
                    </a:cubicBezTo>
                    <a:close/>
                    <a:moveTo>
                      <a:pt x="143" y="751"/>
                    </a:moveTo>
                    <a:cubicBezTo>
                      <a:pt x="150" y="733"/>
                      <a:pt x="143" y="714"/>
                      <a:pt x="131" y="700"/>
                    </a:cubicBezTo>
                    <a:cubicBezTo>
                      <a:pt x="116" y="692"/>
                      <a:pt x="101" y="674"/>
                      <a:pt x="83" y="685"/>
                    </a:cubicBezTo>
                    <a:cubicBezTo>
                      <a:pt x="76" y="687"/>
                      <a:pt x="77" y="695"/>
                      <a:pt x="74" y="700"/>
                    </a:cubicBezTo>
                    <a:cubicBezTo>
                      <a:pt x="75" y="703"/>
                      <a:pt x="74" y="708"/>
                      <a:pt x="77" y="709"/>
                    </a:cubicBezTo>
                    <a:cubicBezTo>
                      <a:pt x="79" y="705"/>
                      <a:pt x="79" y="698"/>
                      <a:pt x="84" y="695"/>
                    </a:cubicBezTo>
                    <a:cubicBezTo>
                      <a:pt x="91" y="686"/>
                      <a:pt x="103" y="690"/>
                      <a:pt x="112" y="692"/>
                    </a:cubicBezTo>
                    <a:cubicBezTo>
                      <a:pt x="126" y="698"/>
                      <a:pt x="138" y="713"/>
                      <a:pt x="140" y="728"/>
                    </a:cubicBezTo>
                    <a:cubicBezTo>
                      <a:pt x="140" y="737"/>
                      <a:pt x="136" y="743"/>
                      <a:pt x="131" y="749"/>
                    </a:cubicBezTo>
                    <a:cubicBezTo>
                      <a:pt x="128" y="751"/>
                      <a:pt x="123" y="753"/>
                      <a:pt x="120" y="754"/>
                    </a:cubicBezTo>
                    <a:cubicBezTo>
                      <a:pt x="119" y="756"/>
                      <a:pt x="122" y="759"/>
                      <a:pt x="124" y="759"/>
                    </a:cubicBezTo>
                    <a:cubicBezTo>
                      <a:pt x="130" y="760"/>
                      <a:pt x="139" y="757"/>
                      <a:pt x="143" y="751"/>
                    </a:cubicBezTo>
                    <a:close/>
                    <a:moveTo>
                      <a:pt x="263" y="764"/>
                    </a:moveTo>
                    <a:cubicBezTo>
                      <a:pt x="265" y="759"/>
                      <a:pt x="261" y="756"/>
                      <a:pt x="260" y="753"/>
                    </a:cubicBezTo>
                    <a:cubicBezTo>
                      <a:pt x="253" y="752"/>
                      <a:pt x="248" y="757"/>
                      <a:pt x="242" y="757"/>
                    </a:cubicBezTo>
                    <a:cubicBezTo>
                      <a:pt x="247" y="763"/>
                      <a:pt x="255" y="763"/>
                      <a:pt x="263" y="764"/>
                    </a:cubicBezTo>
                    <a:close/>
                    <a:moveTo>
                      <a:pt x="814" y="787"/>
                    </a:moveTo>
                    <a:cubicBezTo>
                      <a:pt x="819" y="783"/>
                      <a:pt x="819" y="776"/>
                      <a:pt x="817" y="770"/>
                    </a:cubicBezTo>
                    <a:cubicBezTo>
                      <a:pt x="815" y="766"/>
                      <a:pt x="812" y="764"/>
                      <a:pt x="809" y="763"/>
                    </a:cubicBezTo>
                    <a:cubicBezTo>
                      <a:pt x="803" y="761"/>
                      <a:pt x="800" y="766"/>
                      <a:pt x="799" y="769"/>
                    </a:cubicBezTo>
                    <a:cubicBezTo>
                      <a:pt x="799" y="773"/>
                      <a:pt x="800" y="779"/>
                      <a:pt x="795" y="778"/>
                    </a:cubicBezTo>
                    <a:cubicBezTo>
                      <a:pt x="786" y="777"/>
                      <a:pt x="783" y="767"/>
                      <a:pt x="778" y="760"/>
                    </a:cubicBezTo>
                    <a:cubicBezTo>
                      <a:pt x="774" y="750"/>
                      <a:pt x="764" y="743"/>
                      <a:pt x="755" y="738"/>
                    </a:cubicBezTo>
                    <a:cubicBezTo>
                      <a:pt x="751" y="738"/>
                      <a:pt x="745" y="737"/>
                      <a:pt x="744" y="742"/>
                    </a:cubicBezTo>
                    <a:cubicBezTo>
                      <a:pt x="745" y="745"/>
                      <a:pt x="749" y="744"/>
                      <a:pt x="751" y="747"/>
                    </a:cubicBezTo>
                    <a:cubicBezTo>
                      <a:pt x="773" y="760"/>
                      <a:pt x="780" y="807"/>
                      <a:pt x="814" y="787"/>
                    </a:cubicBezTo>
                    <a:close/>
                    <a:moveTo>
                      <a:pt x="741" y="779"/>
                    </a:moveTo>
                    <a:cubicBezTo>
                      <a:pt x="740" y="774"/>
                      <a:pt x="740" y="769"/>
                      <a:pt x="737" y="765"/>
                    </a:cubicBezTo>
                    <a:cubicBezTo>
                      <a:pt x="733" y="761"/>
                      <a:pt x="727" y="759"/>
                      <a:pt x="722" y="760"/>
                    </a:cubicBezTo>
                    <a:cubicBezTo>
                      <a:pt x="718" y="761"/>
                      <a:pt x="714" y="761"/>
                      <a:pt x="712" y="766"/>
                    </a:cubicBezTo>
                    <a:cubicBezTo>
                      <a:pt x="712" y="771"/>
                      <a:pt x="714" y="779"/>
                      <a:pt x="720" y="781"/>
                    </a:cubicBezTo>
                    <a:cubicBezTo>
                      <a:pt x="726" y="784"/>
                      <a:pt x="737" y="788"/>
                      <a:pt x="741" y="779"/>
                    </a:cubicBezTo>
                    <a:close/>
                    <a:moveTo>
                      <a:pt x="100" y="747"/>
                    </a:moveTo>
                    <a:cubicBezTo>
                      <a:pt x="95" y="740"/>
                      <a:pt x="88" y="732"/>
                      <a:pt x="82" y="727"/>
                    </a:cubicBezTo>
                    <a:cubicBezTo>
                      <a:pt x="80" y="727"/>
                      <a:pt x="80" y="729"/>
                      <a:pt x="80" y="730"/>
                    </a:cubicBezTo>
                    <a:cubicBezTo>
                      <a:pt x="84" y="738"/>
                      <a:pt x="92" y="743"/>
                      <a:pt x="98" y="748"/>
                    </a:cubicBezTo>
                    <a:cubicBezTo>
                      <a:pt x="99" y="749"/>
                      <a:pt x="100" y="748"/>
                      <a:pt x="100" y="747"/>
                    </a:cubicBezTo>
                    <a:close/>
                    <a:moveTo>
                      <a:pt x="130" y="741"/>
                    </a:moveTo>
                    <a:cubicBezTo>
                      <a:pt x="137" y="734"/>
                      <a:pt x="134" y="725"/>
                      <a:pt x="132" y="717"/>
                    </a:cubicBezTo>
                    <a:cubicBezTo>
                      <a:pt x="122" y="705"/>
                      <a:pt x="109" y="692"/>
                      <a:pt x="91" y="696"/>
                    </a:cubicBezTo>
                    <a:cubicBezTo>
                      <a:pt x="83" y="701"/>
                      <a:pt x="84" y="711"/>
                      <a:pt x="85" y="719"/>
                    </a:cubicBezTo>
                    <a:cubicBezTo>
                      <a:pt x="87" y="725"/>
                      <a:pt x="87" y="725"/>
                      <a:pt x="87" y="725"/>
                    </a:cubicBezTo>
                    <a:cubicBezTo>
                      <a:pt x="96" y="731"/>
                      <a:pt x="101" y="745"/>
                      <a:pt x="112" y="745"/>
                    </a:cubicBezTo>
                    <a:cubicBezTo>
                      <a:pt x="118" y="749"/>
                      <a:pt x="125" y="747"/>
                      <a:pt x="130" y="741"/>
                    </a:cubicBezTo>
                    <a:close/>
                    <a:moveTo>
                      <a:pt x="653" y="757"/>
                    </a:moveTo>
                    <a:cubicBezTo>
                      <a:pt x="654" y="755"/>
                      <a:pt x="655" y="750"/>
                      <a:pt x="652" y="750"/>
                    </a:cubicBezTo>
                    <a:cubicBezTo>
                      <a:pt x="645" y="752"/>
                      <a:pt x="652" y="762"/>
                      <a:pt x="644" y="765"/>
                    </a:cubicBezTo>
                    <a:cubicBezTo>
                      <a:pt x="640" y="769"/>
                      <a:pt x="635" y="769"/>
                      <a:pt x="630" y="768"/>
                    </a:cubicBezTo>
                    <a:cubicBezTo>
                      <a:pt x="622" y="767"/>
                      <a:pt x="614" y="762"/>
                      <a:pt x="610" y="755"/>
                    </a:cubicBezTo>
                    <a:cubicBezTo>
                      <a:pt x="608" y="750"/>
                      <a:pt x="605" y="744"/>
                      <a:pt x="609" y="739"/>
                    </a:cubicBezTo>
                    <a:cubicBezTo>
                      <a:pt x="610" y="737"/>
                      <a:pt x="608" y="734"/>
                      <a:pt x="606" y="734"/>
                    </a:cubicBezTo>
                    <a:cubicBezTo>
                      <a:pt x="600" y="740"/>
                      <a:pt x="605" y="749"/>
                      <a:pt x="605" y="755"/>
                    </a:cubicBezTo>
                    <a:cubicBezTo>
                      <a:pt x="609" y="766"/>
                      <a:pt x="619" y="773"/>
                      <a:pt x="631" y="775"/>
                    </a:cubicBezTo>
                    <a:cubicBezTo>
                      <a:pt x="640" y="774"/>
                      <a:pt x="650" y="768"/>
                      <a:pt x="653" y="757"/>
                    </a:cubicBezTo>
                    <a:close/>
                    <a:moveTo>
                      <a:pt x="608" y="772"/>
                    </a:moveTo>
                    <a:cubicBezTo>
                      <a:pt x="604" y="765"/>
                      <a:pt x="600" y="758"/>
                      <a:pt x="598" y="750"/>
                    </a:cubicBezTo>
                    <a:cubicBezTo>
                      <a:pt x="599" y="738"/>
                      <a:pt x="591" y="728"/>
                      <a:pt x="584" y="719"/>
                    </a:cubicBezTo>
                    <a:cubicBezTo>
                      <a:pt x="578" y="713"/>
                      <a:pt x="573" y="706"/>
                      <a:pt x="563" y="706"/>
                    </a:cubicBezTo>
                    <a:cubicBezTo>
                      <a:pt x="560" y="708"/>
                      <a:pt x="553" y="710"/>
                      <a:pt x="554" y="716"/>
                    </a:cubicBezTo>
                    <a:cubicBezTo>
                      <a:pt x="556" y="719"/>
                      <a:pt x="560" y="717"/>
                      <a:pt x="562" y="720"/>
                    </a:cubicBezTo>
                    <a:cubicBezTo>
                      <a:pt x="572" y="727"/>
                      <a:pt x="584" y="739"/>
                      <a:pt x="588" y="751"/>
                    </a:cubicBezTo>
                    <a:cubicBezTo>
                      <a:pt x="590" y="758"/>
                      <a:pt x="592" y="765"/>
                      <a:pt x="596" y="771"/>
                    </a:cubicBezTo>
                    <a:cubicBezTo>
                      <a:pt x="600" y="770"/>
                      <a:pt x="604" y="771"/>
                      <a:pt x="608" y="772"/>
                    </a:cubicBezTo>
                    <a:close/>
                    <a:moveTo>
                      <a:pt x="75" y="728"/>
                    </a:moveTo>
                    <a:cubicBezTo>
                      <a:pt x="77" y="724"/>
                      <a:pt x="76" y="718"/>
                      <a:pt x="74" y="715"/>
                    </a:cubicBezTo>
                    <a:cubicBezTo>
                      <a:pt x="71" y="713"/>
                      <a:pt x="66" y="711"/>
                      <a:pt x="63" y="713"/>
                    </a:cubicBezTo>
                    <a:cubicBezTo>
                      <a:pt x="59" y="713"/>
                      <a:pt x="59" y="722"/>
                      <a:pt x="55" y="719"/>
                    </a:cubicBezTo>
                    <a:cubicBezTo>
                      <a:pt x="53" y="717"/>
                      <a:pt x="54" y="714"/>
                      <a:pt x="56" y="712"/>
                    </a:cubicBezTo>
                    <a:cubicBezTo>
                      <a:pt x="59" y="708"/>
                      <a:pt x="64" y="705"/>
                      <a:pt x="69" y="705"/>
                    </a:cubicBezTo>
                    <a:cubicBezTo>
                      <a:pt x="71" y="699"/>
                      <a:pt x="70" y="694"/>
                      <a:pt x="73" y="688"/>
                    </a:cubicBezTo>
                    <a:cubicBezTo>
                      <a:pt x="76" y="680"/>
                      <a:pt x="85" y="675"/>
                      <a:pt x="93" y="675"/>
                    </a:cubicBezTo>
                    <a:cubicBezTo>
                      <a:pt x="96" y="677"/>
                      <a:pt x="99" y="676"/>
                      <a:pt x="102" y="676"/>
                    </a:cubicBezTo>
                    <a:cubicBezTo>
                      <a:pt x="105" y="671"/>
                      <a:pt x="102" y="665"/>
                      <a:pt x="104" y="660"/>
                    </a:cubicBezTo>
                    <a:cubicBezTo>
                      <a:pt x="109" y="642"/>
                      <a:pt x="109" y="642"/>
                      <a:pt x="109" y="642"/>
                    </a:cubicBezTo>
                    <a:cubicBezTo>
                      <a:pt x="108" y="639"/>
                      <a:pt x="104" y="639"/>
                      <a:pt x="102" y="638"/>
                    </a:cubicBezTo>
                    <a:cubicBezTo>
                      <a:pt x="90" y="643"/>
                      <a:pt x="74" y="636"/>
                      <a:pt x="65" y="646"/>
                    </a:cubicBezTo>
                    <a:cubicBezTo>
                      <a:pt x="67" y="651"/>
                      <a:pt x="68" y="656"/>
                      <a:pt x="66" y="662"/>
                    </a:cubicBezTo>
                    <a:cubicBezTo>
                      <a:pt x="63" y="668"/>
                      <a:pt x="56" y="671"/>
                      <a:pt x="49" y="670"/>
                    </a:cubicBezTo>
                    <a:cubicBezTo>
                      <a:pt x="44" y="668"/>
                      <a:pt x="39" y="670"/>
                      <a:pt x="37" y="675"/>
                    </a:cubicBezTo>
                    <a:cubicBezTo>
                      <a:pt x="33" y="692"/>
                      <a:pt x="25" y="712"/>
                      <a:pt x="37" y="727"/>
                    </a:cubicBezTo>
                    <a:cubicBezTo>
                      <a:pt x="43" y="735"/>
                      <a:pt x="54" y="742"/>
                      <a:pt x="66" y="739"/>
                    </a:cubicBezTo>
                    <a:cubicBezTo>
                      <a:pt x="71" y="738"/>
                      <a:pt x="73" y="732"/>
                      <a:pt x="75" y="728"/>
                    </a:cubicBezTo>
                    <a:close/>
                    <a:moveTo>
                      <a:pt x="427" y="753"/>
                    </a:moveTo>
                    <a:cubicBezTo>
                      <a:pt x="430" y="749"/>
                      <a:pt x="433" y="745"/>
                      <a:pt x="431" y="740"/>
                    </a:cubicBezTo>
                    <a:cubicBezTo>
                      <a:pt x="421" y="748"/>
                      <a:pt x="409" y="747"/>
                      <a:pt x="399" y="743"/>
                    </a:cubicBezTo>
                    <a:cubicBezTo>
                      <a:pt x="394" y="739"/>
                      <a:pt x="389" y="734"/>
                      <a:pt x="386" y="728"/>
                    </a:cubicBezTo>
                    <a:cubicBezTo>
                      <a:pt x="382" y="728"/>
                      <a:pt x="382" y="732"/>
                      <a:pt x="381" y="733"/>
                    </a:cubicBezTo>
                    <a:cubicBezTo>
                      <a:pt x="381" y="742"/>
                      <a:pt x="385" y="750"/>
                      <a:pt x="392" y="753"/>
                    </a:cubicBezTo>
                    <a:cubicBezTo>
                      <a:pt x="403" y="759"/>
                      <a:pt x="417" y="762"/>
                      <a:pt x="427" y="753"/>
                    </a:cubicBezTo>
                    <a:close/>
                    <a:moveTo>
                      <a:pt x="662" y="765"/>
                    </a:moveTo>
                    <a:cubicBezTo>
                      <a:pt x="662" y="763"/>
                      <a:pt x="660" y="762"/>
                      <a:pt x="659" y="763"/>
                    </a:cubicBezTo>
                    <a:cubicBezTo>
                      <a:pt x="658" y="763"/>
                      <a:pt x="660" y="765"/>
                      <a:pt x="660" y="765"/>
                    </a:cubicBezTo>
                    <a:cubicBezTo>
                      <a:pt x="661" y="766"/>
                      <a:pt x="661" y="765"/>
                      <a:pt x="662" y="765"/>
                    </a:cubicBezTo>
                    <a:close/>
                    <a:moveTo>
                      <a:pt x="643" y="759"/>
                    </a:moveTo>
                    <a:cubicBezTo>
                      <a:pt x="644" y="757"/>
                      <a:pt x="645" y="755"/>
                      <a:pt x="643" y="755"/>
                    </a:cubicBezTo>
                    <a:cubicBezTo>
                      <a:pt x="631" y="756"/>
                      <a:pt x="622" y="749"/>
                      <a:pt x="613" y="745"/>
                    </a:cubicBezTo>
                    <a:cubicBezTo>
                      <a:pt x="612" y="748"/>
                      <a:pt x="614" y="752"/>
                      <a:pt x="616" y="755"/>
                    </a:cubicBezTo>
                    <a:cubicBezTo>
                      <a:pt x="623" y="761"/>
                      <a:pt x="637" y="769"/>
                      <a:pt x="643" y="759"/>
                    </a:cubicBezTo>
                    <a:close/>
                    <a:moveTo>
                      <a:pt x="794" y="769"/>
                    </a:moveTo>
                    <a:cubicBezTo>
                      <a:pt x="787" y="756"/>
                      <a:pt x="781" y="739"/>
                      <a:pt x="766" y="733"/>
                    </a:cubicBezTo>
                    <a:cubicBezTo>
                      <a:pt x="763" y="733"/>
                      <a:pt x="760" y="730"/>
                      <a:pt x="756" y="731"/>
                    </a:cubicBezTo>
                    <a:cubicBezTo>
                      <a:pt x="758" y="734"/>
                      <a:pt x="763" y="735"/>
                      <a:pt x="766" y="739"/>
                    </a:cubicBezTo>
                    <a:cubicBezTo>
                      <a:pt x="780" y="745"/>
                      <a:pt x="780" y="763"/>
                      <a:pt x="793" y="770"/>
                    </a:cubicBezTo>
                    <a:cubicBezTo>
                      <a:pt x="794" y="769"/>
                      <a:pt x="794" y="769"/>
                      <a:pt x="794" y="769"/>
                    </a:cubicBezTo>
                    <a:close/>
                    <a:moveTo>
                      <a:pt x="191" y="707"/>
                    </a:moveTo>
                    <a:cubicBezTo>
                      <a:pt x="190" y="705"/>
                      <a:pt x="191" y="703"/>
                      <a:pt x="189" y="702"/>
                    </a:cubicBezTo>
                    <a:cubicBezTo>
                      <a:pt x="187" y="703"/>
                      <a:pt x="185" y="704"/>
                      <a:pt x="183" y="703"/>
                    </a:cubicBezTo>
                    <a:cubicBezTo>
                      <a:pt x="181" y="698"/>
                      <a:pt x="188" y="697"/>
                      <a:pt x="185" y="691"/>
                    </a:cubicBezTo>
                    <a:cubicBezTo>
                      <a:pt x="187" y="675"/>
                      <a:pt x="198" y="663"/>
                      <a:pt x="208" y="652"/>
                    </a:cubicBezTo>
                    <a:cubicBezTo>
                      <a:pt x="221" y="643"/>
                      <a:pt x="238" y="634"/>
                      <a:pt x="255" y="641"/>
                    </a:cubicBezTo>
                    <a:cubicBezTo>
                      <a:pt x="258" y="644"/>
                      <a:pt x="258" y="649"/>
                      <a:pt x="264" y="651"/>
                    </a:cubicBezTo>
                    <a:cubicBezTo>
                      <a:pt x="268" y="652"/>
                      <a:pt x="270" y="648"/>
                      <a:pt x="272" y="645"/>
                    </a:cubicBezTo>
                    <a:cubicBezTo>
                      <a:pt x="275" y="631"/>
                      <a:pt x="259" y="634"/>
                      <a:pt x="252" y="629"/>
                    </a:cubicBezTo>
                    <a:cubicBezTo>
                      <a:pt x="242" y="628"/>
                      <a:pt x="234" y="630"/>
                      <a:pt x="225" y="631"/>
                    </a:cubicBezTo>
                    <a:cubicBezTo>
                      <a:pt x="223" y="637"/>
                      <a:pt x="216" y="632"/>
                      <a:pt x="213" y="637"/>
                    </a:cubicBezTo>
                    <a:cubicBezTo>
                      <a:pt x="211" y="639"/>
                      <a:pt x="211" y="639"/>
                      <a:pt x="211" y="639"/>
                    </a:cubicBezTo>
                    <a:cubicBezTo>
                      <a:pt x="213" y="641"/>
                      <a:pt x="213" y="641"/>
                      <a:pt x="213" y="641"/>
                    </a:cubicBezTo>
                    <a:cubicBezTo>
                      <a:pt x="212" y="644"/>
                      <a:pt x="208" y="643"/>
                      <a:pt x="205" y="643"/>
                    </a:cubicBezTo>
                    <a:cubicBezTo>
                      <a:pt x="190" y="651"/>
                      <a:pt x="182" y="669"/>
                      <a:pt x="175" y="683"/>
                    </a:cubicBezTo>
                    <a:cubicBezTo>
                      <a:pt x="169" y="695"/>
                      <a:pt x="170" y="711"/>
                      <a:pt x="161" y="722"/>
                    </a:cubicBezTo>
                    <a:cubicBezTo>
                      <a:pt x="172" y="723"/>
                      <a:pt x="186" y="717"/>
                      <a:pt x="191" y="707"/>
                    </a:cubicBezTo>
                    <a:close/>
                    <a:moveTo>
                      <a:pt x="737" y="744"/>
                    </a:moveTo>
                    <a:cubicBezTo>
                      <a:pt x="741" y="741"/>
                      <a:pt x="739" y="735"/>
                      <a:pt x="743" y="734"/>
                    </a:cubicBezTo>
                    <a:cubicBezTo>
                      <a:pt x="747" y="733"/>
                      <a:pt x="753" y="731"/>
                      <a:pt x="755" y="726"/>
                    </a:cubicBezTo>
                    <a:cubicBezTo>
                      <a:pt x="755" y="724"/>
                      <a:pt x="758" y="720"/>
                      <a:pt x="756" y="717"/>
                    </a:cubicBezTo>
                    <a:cubicBezTo>
                      <a:pt x="735" y="732"/>
                      <a:pt x="709" y="709"/>
                      <a:pt x="688" y="724"/>
                    </a:cubicBezTo>
                    <a:cubicBezTo>
                      <a:pt x="683" y="728"/>
                      <a:pt x="689" y="731"/>
                      <a:pt x="689" y="735"/>
                    </a:cubicBezTo>
                    <a:cubicBezTo>
                      <a:pt x="693" y="736"/>
                      <a:pt x="696" y="731"/>
                      <a:pt x="701" y="732"/>
                    </a:cubicBezTo>
                    <a:cubicBezTo>
                      <a:pt x="707" y="730"/>
                      <a:pt x="712" y="733"/>
                      <a:pt x="718" y="733"/>
                    </a:cubicBezTo>
                    <a:cubicBezTo>
                      <a:pt x="722" y="733"/>
                      <a:pt x="727" y="733"/>
                      <a:pt x="730" y="734"/>
                    </a:cubicBezTo>
                    <a:cubicBezTo>
                      <a:pt x="731" y="737"/>
                      <a:pt x="728" y="739"/>
                      <a:pt x="726" y="739"/>
                    </a:cubicBezTo>
                    <a:cubicBezTo>
                      <a:pt x="723" y="738"/>
                      <a:pt x="721" y="739"/>
                      <a:pt x="721" y="742"/>
                    </a:cubicBezTo>
                    <a:cubicBezTo>
                      <a:pt x="720" y="744"/>
                      <a:pt x="722" y="746"/>
                      <a:pt x="724" y="746"/>
                    </a:cubicBezTo>
                    <a:cubicBezTo>
                      <a:pt x="729" y="747"/>
                      <a:pt x="734" y="748"/>
                      <a:pt x="737" y="744"/>
                    </a:cubicBezTo>
                    <a:close/>
                    <a:moveTo>
                      <a:pt x="519" y="714"/>
                    </a:moveTo>
                    <a:cubicBezTo>
                      <a:pt x="520" y="713"/>
                      <a:pt x="520" y="711"/>
                      <a:pt x="519" y="710"/>
                    </a:cubicBezTo>
                    <a:cubicBezTo>
                      <a:pt x="506" y="712"/>
                      <a:pt x="493" y="716"/>
                      <a:pt x="482" y="724"/>
                    </a:cubicBezTo>
                    <a:cubicBezTo>
                      <a:pt x="481" y="726"/>
                      <a:pt x="481" y="729"/>
                      <a:pt x="482" y="731"/>
                    </a:cubicBezTo>
                    <a:cubicBezTo>
                      <a:pt x="486" y="732"/>
                      <a:pt x="488" y="726"/>
                      <a:pt x="493" y="725"/>
                    </a:cubicBezTo>
                    <a:cubicBezTo>
                      <a:pt x="502" y="720"/>
                      <a:pt x="510" y="716"/>
                      <a:pt x="519" y="714"/>
                    </a:cubicBezTo>
                    <a:close/>
                    <a:moveTo>
                      <a:pt x="239" y="713"/>
                    </a:moveTo>
                    <a:cubicBezTo>
                      <a:pt x="238" y="708"/>
                      <a:pt x="243" y="706"/>
                      <a:pt x="246" y="703"/>
                    </a:cubicBezTo>
                    <a:cubicBezTo>
                      <a:pt x="250" y="702"/>
                      <a:pt x="255" y="701"/>
                      <a:pt x="259" y="703"/>
                    </a:cubicBezTo>
                    <a:cubicBezTo>
                      <a:pt x="266" y="699"/>
                      <a:pt x="260" y="692"/>
                      <a:pt x="260" y="686"/>
                    </a:cubicBezTo>
                    <a:cubicBezTo>
                      <a:pt x="258" y="680"/>
                      <a:pt x="252" y="676"/>
                      <a:pt x="245" y="676"/>
                    </a:cubicBezTo>
                    <a:cubicBezTo>
                      <a:pt x="233" y="677"/>
                      <a:pt x="221" y="688"/>
                      <a:pt x="217" y="700"/>
                    </a:cubicBezTo>
                    <a:cubicBezTo>
                      <a:pt x="218" y="705"/>
                      <a:pt x="217" y="710"/>
                      <a:pt x="221" y="714"/>
                    </a:cubicBezTo>
                    <a:cubicBezTo>
                      <a:pt x="226" y="716"/>
                      <a:pt x="235" y="719"/>
                      <a:pt x="239" y="713"/>
                    </a:cubicBezTo>
                    <a:close/>
                    <a:moveTo>
                      <a:pt x="510" y="705"/>
                    </a:moveTo>
                    <a:cubicBezTo>
                      <a:pt x="517" y="706"/>
                      <a:pt x="524" y="699"/>
                      <a:pt x="529" y="706"/>
                    </a:cubicBezTo>
                    <a:cubicBezTo>
                      <a:pt x="530" y="711"/>
                      <a:pt x="523" y="711"/>
                      <a:pt x="527" y="716"/>
                    </a:cubicBezTo>
                    <a:cubicBezTo>
                      <a:pt x="529" y="719"/>
                      <a:pt x="534" y="720"/>
                      <a:pt x="538" y="721"/>
                    </a:cubicBezTo>
                    <a:cubicBezTo>
                      <a:pt x="542" y="720"/>
                      <a:pt x="546" y="719"/>
                      <a:pt x="549" y="715"/>
                    </a:cubicBezTo>
                    <a:cubicBezTo>
                      <a:pt x="551" y="712"/>
                      <a:pt x="544" y="710"/>
                      <a:pt x="548" y="707"/>
                    </a:cubicBezTo>
                    <a:cubicBezTo>
                      <a:pt x="555" y="708"/>
                      <a:pt x="559" y="702"/>
                      <a:pt x="563" y="697"/>
                    </a:cubicBezTo>
                    <a:cubicBezTo>
                      <a:pt x="563" y="695"/>
                      <a:pt x="566" y="692"/>
                      <a:pt x="563" y="690"/>
                    </a:cubicBezTo>
                    <a:cubicBezTo>
                      <a:pt x="550" y="693"/>
                      <a:pt x="537" y="688"/>
                      <a:pt x="524" y="688"/>
                    </a:cubicBezTo>
                    <a:cubicBezTo>
                      <a:pt x="507" y="691"/>
                      <a:pt x="487" y="697"/>
                      <a:pt x="479" y="715"/>
                    </a:cubicBezTo>
                    <a:cubicBezTo>
                      <a:pt x="479" y="716"/>
                      <a:pt x="479" y="717"/>
                      <a:pt x="480" y="718"/>
                    </a:cubicBezTo>
                    <a:cubicBezTo>
                      <a:pt x="489" y="713"/>
                      <a:pt x="499" y="708"/>
                      <a:pt x="510" y="705"/>
                    </a:cubicBezTo>
                    <a:close/>
                    <a:moveTo>
                      <a:pt x="690" y="716"/>
                    </a:moveTo>
                    <a:cubicBezTo>
                      <a:pt x="688" y="714"/>
                      <a:pt x="692" y="709"/>
                      <a:pt x="687" y="711"/>
                    </a:cubicBezTo>
                    <a:cubicBezTo>
                      <a:pt x="685" y="714"/>
                      <a:pt x="679" y="717"/>
                      <a:pt x="683" y="721"/>
                    </a:cubicBezTo>
                    <a:cubicBezTo>
                      <a:pt x="686" y="721"/>
                      <a:pt x="688" y="717"/>
                      <a:pt x="690" y="716"/>
                    </a:cubicBezTo>
                    <a:close/>
                    <a:moveTo>
                      <a:pt x="350" y="685"/>
                    </a:moveTo>
                    <a:cubicBezTo>
                      <a:pt x="352" y="681"/>
                      <a:pt x="347" y="679"/>
                      <a:pt x="345" y="677"/>
                    </a:cubicBezTo>
                    <a:cubicBezTo>
                      <a:pt x="343" y="676"/>
                      <a:pt x="340" y="675"/>
                      <a:pt x="338" y="675"/>
                    </a:cubicBezTo>
                    <a:cubicBezTo>
                      <a:pt x="336" y="676"/>
                      <a:pt x="337" y="679"/>
                      <a:pt x="337" y="681"/>
                    </a:cubicBezTo>
                    <a:cubicBezTo>
                      <a:pt x="340" y="685"/>
                      <a:pt x="345" y="687"/>
                      <a:pt x="350" y="685"/>
                    </a:cubicBezTo>
                    <a:close/>
                    <a:moveTo>
                      <a:pt x="56" y="663"/>
                    </a:moveTo>
                    <a:cubicBezTo>
                      <a:pt x="59" y="660"/>
                      <a:pt x="65" y="657"/>
                      <a:pt x="61" y="652"/>
                    </a:cubicBezTo>
                    <a:cubicBezTo>
                      <a:pt x="59" y="650"/>
                      <a:pt x="58" y="647"/>
                      <a:pt x="55" y="647"/>
                    </a:cubicBezTo>
                    <a:cubicBezTo>
                      <a:pt x="52" y="646"/>
                      <a:pt x="50" y="656"/>
                      <a:pt x="47" y="649"/>
                    </a:cubicBezTo>
                    <a:cubicBezTo>
                      <a:pt x="45" y="645"/>
                      <a:pt x="50" y="643"/>
                      <a:pt x="51" y="640"/>
                    </a:cubicBezTo>
                    <a:cubicBezTo>
                      <a:pt x="58" y="641"/>
                      <a:pt x="65" y="639"/>
                      <a:pt x="70" y="635"/>
                    </a:cubicBezTo>
                    <a:cubicBezTo>
                      <a:pt x="77" y="631"/>
                      <a:pt x="86" y="636"/>
                      <a:pt x="92" y="632"/>
                    </a:cubicBezTo>
                    <a:cubicBezTo>
                      <a:pt x="88" y="627"/>
                      <a:pt x="84" y="620"/>
                      <a:pt x="77" y="621"/>
                    </a:cubicBezTo>
                    <a:cubicBezTo>
                      <a:pt x="55" y="616"/>
                      <a:pt x="43" y="643"/>
                      <a:pt x="22" y="646"/>
                    </a:cubicBezTo>
                    <a:cubicBezTo>
                      <a:pt x="18" y="646"/>
                      <a:pt x="14" y="646"/>
                      <a:pt x="11" y="647"/>
                    </a:cubicBezTo>
                    <a:cubicBezTo>
                      <a:pt x="12" y="652"/>
                      <a:pt x="19" y="655"/>
                      <a:pt x="24" y="657"/>
                    </a:cubicBezTo>
                    <a:cubicBezTo>
                      <a:pt x="30" y="658"/>
                      <a:pt x="34" y="653"/>
                      <a:pt x="39" y="655"/>
                    </a:cubicBezTo>
                    <a:cubicBezTo>
                      <a:pt x="43" y="660"/>
                      <a:pt x="48" y="666"/>
                      <a:pt x="56" y="663"/>
                    </a:cubicBezTo>
                    <a:close/>
                    <a:moveTo>
                      <a:pt x="167" y="651"/>
                    </a:moveTo>
                    <a:cubicBezTo>
                      <a:pt x="191" y="642"/>
                      <a:pt x="203" y="614"/>
                      <a:pt x="203" y="591"/>
                    </a:cubicBezTo>
                    <a:cubicBezTo>
                      <a:pt x="201" y="584"/>
                      <a:pt x="205" y="575"/>
                      <a:pt x="201" y="569"/>
                    </a:cubicBezTo>
                    <a:cubicBezTo>
                      <a:pt x="194" y="567"/>
                      <a:pt x="190" y="556"/>
                      <a:pt x="182" y="560"/>
                    </a:cubicBezTo>
                    <a:cubicBezTo>
                      <a:pt x="179" y="561"/>
                      <a:pt x="178" y="565"/>
                      <a:pt x="178" y="567"/>
                    </a:cubicBezTo>
                    <a:cubicBezTo>
                      <a:pt x="178" y="570"/>
                      <a:pt x="178" y="573"/>
                      <a:pt x="181" y="573"/>
                    </a:cubicBezTo>
                    <a:cubicBezTo>
                      <a:pt x="182" y="572"/>
                      <a:pt x="185" y="572"/>
                      <a:pt x="187" y="572"/>
                    </a:cubicBezTo>
                    <a:cubicBezTo>
                      <a:pt x="196" y="582"/>
                      <a:pt x="193" y="594"/>
                      <a:pt x="190" y="605"/>
                    </a:cubicBezTo>
                    <a:cubicBezTo>
                      <a:pt x="185" y="613"/>
                      <a:pt x="181" y="623"/>
                      <a:pt x="173" y="630"/>
                    </a:cubicBezTo>
                    <a:cubicBezTo>
                      <a:pt x="175" y="635"/>
                      <a:pt x="167" y="632"/>
                      <a:pt x="165" y="636"/>
                    </a:cubicBezTo>
                    <a:cubicBezTo>
                      <a:pt x="156" y="641"/>
                      <a:pt x="145" y="644"/>
                      <a:pt x="136" y="648"/>
                    </a:cubicBezTo>
                    <a:cubicBezTo>
                      <a:pt x="134" y="648"/>
                      <a:pt x="132" y="648"/>
                      <a:pt x="132" y="646"/>
                    </a:cubicBezTo>
                    <a:cubicBezTo>
                      <a:pt x="145" y="633"/>
                      <a:pt x="167" y="636"/>
                      <a:pt x="177" y="617"/>
                    </a:cubicBezTo>
                    <a:cubicBezTo>
                      <a:pt x="183" y="607"/>
                      <a:pt x="190" y="595"/>
                      <a:pt x="187" y="582"/>
                    </a:cubicBezTo>
                    <a:cubicBezTo>
                      <a:pt x="183" y="579"/>
                      <a:pt x="175" y="582"/>
                      <a:pt x="174" y="575"/>
                    </a:cubicBezTo>
                    <a:cubicBezTo>
                      <a:pt x="174" y="582"/>
                      <a:pt x="174" y="593"/>
                      <a:pt x="171" y="600"/>
                    </a:cubicBezTo>
                    <a:cubicBezTo>
                      <a:pt x="169" y="605"/>
                      <a:pt x="169" y="605"/>
                      <a:pt x="169" y="605"/>
                    </a:cubicBezTo>
                    <a:cubicBezTo>
                      <a:pt x="158" y="617"/>
                      <a:pt x="147" y="633"/>
                      <a:pt x="129" y="631"/>
                    </a:cubicBezTo>
                    <a:cubicBezTo>
                      <a:pt x="117" y="628"/>
                      <a:pt x="106" y="623"/>
                      <a:pt x="101" y="611"/>
                    </a:cubicBezTo>
                    <a:cubicBezTo>
                      <a:pt x="99" y="608"/>
                      <a:pt x="100" y="604"/>
                      <a:pt x="97" y="602"/>
                    </a:cubicBezTo>
                    <a:cubicBezTo>
                      <a:pt x="96" y="594"/>
                      <a:pt x="101" y="588"/>
                      <a:pt x="101" y="581"/>
                    </a:cubicBezTo>
                    <a:cubicBezTo>
                      <a:pt x="102" y="580"/>
                      <a:pt x="104" y="579"/>
                      <a:pt x="105" y="580"/>
                    </a:cubicBezTo>
                    <a:cubicBezTo>
                      <a:pt x="108" y="583"/>
                      <a:pt x="110" y="588"/>
                      <a:pt x="113" y="587"/>
                    </a:cubicBezTo>
                    <a:cubicBezTo>
                      <a:pt x="117" y="587"/>
                      <a:pt x="121" y="585"/>
                      <a:pt x="123" y="581"/>
                    </a:cubicBezTo>
                    <a:cubicBezTo>
                      <a:pt x="123" y="576"/>
                      <a:pt x="122" y="571"/>
                      <a:pt x="119" y="567"/>
                    </a:cubicBezTo>
                    <a:cubicBezTo>
                      <a:pt x="116" y="564"/>
                      <a:pt x="112" y="562"/>
                      <a:pt x="107" y="561"/>
                    </a:cubicBezTo>
                    <a:cubicBezTo>
                      <a:pt x="95" y="563"/>
                      <a:pt x="89" y="576"/>
                      <a:pt x="85" y="585"/>
                    </a:cubicBezTo>
                    <a:cubicBezTo>
                      <a:pt x="81" y="599"/>
                      <a:pt x="85" y="613"/>
                      <a:pt x="92" y="625"/>
                    </a:cubicBezTo>
                    <a:cubicBezTo>
                      <a:pt x="99" y="630"/>
                      <a:pt x="107" y="634"/>
                      <a:pt x="115" y="635"/>
                    </a:cubicBezTo>
                    <a:cubicBezTo>
                      <a:pt x="118" y="631"/>
                      <a:pt x="124" y="632"/>
                      <a:pt x="128" y="633"/>
                    </a:cubicBezTo>
                    <a:cubicBezTo>
                      <a:pt x="132" y="635"/>
                      <a:pt x="134" y="639"/>
                      <a:pt x="131" y="643"/>
                    </a:cubicBezTo>
                    <a:cubicBezTo>
                      <a:pt x="129" y="644"/>
                      <a:pt x="129" y="644"/>
                      <a:pt x="129" y="644"/>
                    </a:cubicBezTo>
                    <a:cubicBezTo>
                      <a:pt x="127" y="642"/>
                      <a:pt x="126" y="637"/>
                      <a:pt x="122" y="638"/>
                    </a:cubicBezTo>
                    <a:cubicBezTo>
                      <a:pt x="112" y="641"/>
                      <a:pt x="110" y="652"/>
                      <a:pt x="108" y="661"/>
                    </a:cubicBezTo>
                    <a:cubicBezTo>
                      <a:pt x="108" y="666"/>
                      <a:pt x="108" y="666"/>
                      <a:pt x="108" y="666"/>
                    </a:cubicBezTo>
                    <a:cubicBezTo>
                      <a:pt x="125" y="654"/>
                      <a:pt x="148" y="660"/>
                      <a:pt x="167" y="651"/>
                    </a:cubicBezTo>
                    <a:close/>
                    <a:moveTo>
                      <a:pt x="382" y="645"/>
                    </a:moveTo>
                    <a:cubicBezTo>
                      <a:pt x="385" y="644"/>
                      <a:pt x="388" y="643"/>
                      <a:pt x="389" y="641"/>
                    </a:cubicBezTo>
                    <a:cubicBezTo>
                      <a:pt x="387" y="637"/>
                      <a:pt x="382" y="639"/>
                      <a:pt x="378" y="639"/>
                    </a:cubicBezTo>
                    <a:cubicBezTo>
                      <a:pt x="374" y="645"/>
                      <a:pt x="373" y="636"/>
                      <a:pt x="369" y="635"/>
                    </a:cubicBezTo>
                    <a:cubicBezTo>
                      <a:pt x="364" y="634"/>
                      <a:pt x="360" y="636"/>
                      <a:pt x="357" y="638"/>
                    </a:cubicBezTo>
                    <a:cubicBezTo>
                      <a:pt x="356" y="639"/>
                      <a:pt x="354" y="642"/>
                      <a:pt x="355" y="644"/>
                    </a:cubicBezTo>
                    <a:cubicBezTo>
                      <a:pt x="356" y="643"/>
                      <a:pt x="359" y="645"/>
                      <a:pt x="360" y="646"/>
                    </a:cubicBezTo>
                    <a:cubicBezTo>
                      <a:pt x="360" y="650"/>
                      <a:pt x="358" y="652"/>
                      <a:pt x="356" y="654"/>
                    </a:cubicBezTo>
                    <a:cubicBezTo>
                      <a:pt x="349" y="656"/>
                      <a:pt x="351" y="646"/>
                      <a:pt x="344" y="648"/>
                    </a:cubicBezTo>
                    <a:cubicBezTo>
                      <a:pt x="338" y="652"/>
                      <a:pt x="330" y="655"/>
                      <a:pt x="323" y="659"/>
                    </a:cubicBezTo>
                    <a:cubicBezTo>
                      <a:pt x="326" y="669"/>
                      <a:pt x="338" y="667"/>
                      <a:pt x="345" y="670"/>
                    </a:cubicBezTo>
                    <a:cubicBezTo>
                      <a:pt x="361" y="668"/>
                      <a:pt x="372" y="654"/>
                      <a:pt x="382" y="645"/>
                    </a:cubicBezTo>
                    <a:close/>
                    <a:moveTo>
                      <a:pt x="462" y="652"/>
                    </a:moveTo>
                    <a:cubicBezTo>
                      <a:pt x="460" y="650"/>
                      <a:pt x="458" y="647"/>
                      <a:pt x="455" y="647"/>
                    </a:cubicBezTo>
                    <a:cubicBezTo>
                      <a:pt x="451" y="650"/>
                      <a:pt x="454" y="654"/>
                      <a:pt x="454" y="658"/>
                    </a:cubicBezTo>
                    <a:cubicBezTo>
                      <a:pt x="456" y="659"/>
                      <a:pt x="456" y="659"/>
                      <a:pt x="456" y="659"/>
                    </a:cubicBezTo>
                    <a:cubicBezTo>
                      <a:pt x="462" y="652"/>
                      <a:pt x="462" y="652"/>
                      <a:pt x="462" y="652"/>
                    </a:cubicBezTo>
                    <a:close/>
                    <a:moveTo>
                      <a:pt x="458" y="632"/>
                    </a:moveTo>
                    <a:cubicBezTo>
                      <a:pt x="457" y="627"/>
                      <a:pt x="456" y="619"/>
                      <a:pt x="455" y="613"/>
                    </a:cubicBezTo>
                    <a:cubicBezTo>
                      <a:pt x="451" y="606"/>
                      <a:pt x="449" y="597"/>
                      <a:pt x="440" y="594"/>
                    </a:cubicBezTo>
                    <a:cubicBezTo>
                      <a:pt x="419" y="592"/>
                      <a:pt x="397" y="596"/>
                      <a:pt x="383" y="615"/>
                    </a:cubicBezTo>
                    <a:cubicBezTo>
                      <a:pt x="376" y="630"/>
                      <a:pt x="376" y="630"/>
                      <a:pt x="376" y="630"/>
                    </a:cubicBezTo>
                    <a:cubicBezTo>
                      <a:pt x="376" y="632"/>
                      <a:pt x="376" y="632"/>
                      <a:pt x="376" y="632"/>
                    </a:cubicBezTo>
                    <a:cubicBezTo>
                      <a:pt x="387" y="632"/>
                      <a:pt x="387" y="632"/>
                      <a:pt x="387" y="632"/>
                    </a:cubicBezTo>
                    <a:cubicBezTo>
                      <a:pt x="390" y="621"/>
                      <a:pt x="401" y="612"/>
                      <a:pt x="411" y="608"/>
                    </a:cubicBezTo>
                    <a:cubicBezTo>
                      <a:pt x="419" y="604"/>
                      <a:pt x="428" y="601"/>
                      <a:pt x="437" y="604"/>
                    </a:cubicBezTo>
                    <a:cubicBezTo>
                      <a:pt x="443" y="609"/>
                      <a:pt x="444" y="616"/>
                      <a:pt x="443" y="623"/>
                    </a:cubicBezTo>
                    <a:cubicBezTo>
                      <a:pt x="442" y="637"/>
                      <a:pt x="420" y="625"/>
                      <a:pt x="424" y="641"/>
                    </a:cubicBezTo>
                    <a:cubicBezTo>
                      <a:pt x="427" y="648"/>
                      <a:pt x="433" y="649"/>
                      <a:pt x="440" y="650"/>
                    </a:cubicBezTo>
                    <a:cubicBezTo>
                      <a:pt x="451" y="651"/>
                      <a:pt x="452" y="639"/>
                      <a:pt x="458" y="632"/>
                    </a:cubicBezTo>
                    <a:close/>
                    <a:moveTo>
                      <a:pt x="499" y="637"/>
                    </a:moveTo>
                    <a:cubicBezTo>
                      <a:pt x="502" y="630"/>
                      <a:pt x="504" y="622"/>
                      <a:pt x="499" y="615"/>
                    </a:cubicBezTo>
                    <a:cubicBezTo>
                      <a:pt x="494" y="611"/>
                      <a:pt x="489" y="608"/>
                      <a:pt x="483" y="610"/>
                    </a:cubicBezTo>
                    <a:cubicBezTo>
                      <a:pt x="479" y="611"/>
                      <a:pt x="478" y="615"/>
                      <a:pt x="475" y="618"/>
                    </a:cubicBezTo>
                    <a:cubicBezTo>
                      <a:pt x="476" y="621"/>
                      <a:pt x="474" y="626"/>
                      <a:pt x="478" y="628"/>
                    </a:cubicBezTo>
                    <a:cubicBezTo>
                      <a:pt x="486" y="631"/>
                      <a:pt x="481" y="618"/>
                      <a:pt x="488" y="623"/>
                    </a:cubicBezTo>
                    <a:cubicBezTo>
                      <a:pt x="491" y="626"/>
                      <a:pt x="489" y="629"/>
                      <a:pt x="487" y="632"/>
                    </a:cubicBezTo>
                    <a:cubicBezTo>
                      <a:pt x="485" y="636"/>
                      <a:pt x="480" y="636"/>
                      <a:pt x="476" y="636"/>
                    </a:cubicBezTo>
                    <a:cubicBezTo>
                      <a:pt x="471" y="635"/>
                      <a:pt x="467" y="632"/>
                      <a:pt x="463" y="630"/>
                    </a:cubicBezTo>
                    <a:cubicBezTo>
                      <a:pt x="462" y="635"/>
                      <a:pt x="455" y="640"/>
                      <a:pt x="462" y="645"/>
                    </a:cubicBezTo>
                    <a:cubicBezTo>
                      <a:pt x="468" y="651"/>
                      <a:pt x="477" y="650"/>
                      <a:pt x="485" y="649"/>
                    </a:cubicBezTo>
                    <a:cubicBezTo>
                      <a:pt x="490" y="646"/>
                      <a:pt x="495" y="643"/>
                      <a:pt x="499" y="637"/>
                    </a:cubicBezTo>
                    <a:close/>
                    <a:moveTo>
                      <a:pt x="166" y="599"/>
                    </a:moveTo>
                    <a:cubicBezTo>
                      <a:pt x="169" y="583"/>
                      <a:pt x="169" y="583"/>
                      <a:pt x="169" y="583"/>
                    </a:cubicBezTo>
                    <a:cubicBezTo>
                      <a:pt x="168" y="568"/>
                      <a:pt x="160" y="556"/>
                      <a:pt x="151" y="545"/>
                    </a:cubicBezTo>
                    <a:cubicBezTo>
                      <a:pt x="146" y="537"/>
                      <a:pt x="138" y="535"/>
                      <a:pt x="133" y="529"/>
                    </a:cubicBezTo>
                    <a:cubicBezTo>
                      <a:pt x="119" y="516"/>
                      <a:pt x="102" y="512"/>
                      <a:pt x="86" y="507"/>
                    </a:cubicBezTo>
                    <a:cubicBezTo>
                      <a:pt x="71" y="499"/>
                      <a:pt x="59" y="486"/>
                      <a:pt x="45" y="474"/>
                    </a:cubicBezTo>
                    <a:cubicBezTo>
                      <a:pt x="39" y="465"/>
                      <a:pt x="38" y="455"/>
                      <a:pt x="37" y="445"/>
                    </a:cubicBezTo>
                    <a:cubicBezTo>
                      <a:pt x="34" y="440"/>
                      <a:pt x="34" y="440"/>
                      <a:pt x="34" y="440"/>
                    </a:cubicBezTo>
                    <a:cubicBezTo>
                      <a:pt x="29" y="443"/>
                      <a:pt x="29" y="451"/>
                      <a:pt x="29" y="457"/>
                    </a:cubicBezTo>
                    <a:cubicBezTo>
                      <a:pt x="32" y="472"/>
                      <a:pt x="43" y="486"/>
                      <a:pt x="55" y="495"/>
                    </a:cubicBezTo>
                    <a:cubicBezTo>
                      <a:pt x="73" y="511"/>
                      <a:pt x="96" y="514"/>
                      <a:pt x="117" y="524"/>
                    </a:cubicBezTo>
                    <a:cubicBezTo>
                      <a:pt x="128" y="530"/>
                      <a:pt x="142" y="535"/>
                      <a:pt x="147" y="549"/>
                    </a:cubicBezTo>
                    <a:cubicBezTo>
                      <a:pt x="151" y="550"/>
                      <a:pt x="155" y="552"/>
                      <a:pt x="156" y="555"/>
                    </a:cubicBezTo>
                    <a:cubicBezTo>
                      <a:pt x="153" y="561"/>
                      <a:pt x="148" y="554"/>
                      <a:pt x="144" y="555"/>
                    </a:cubicBezTo>
                    <a:cubicBezTo>
                      <a:pt x="137" y="555"/>
                      <a:pt x="128" y="556"/>
                      <a:pt x="124" y="563"/>
                    </a:cubicBezTo>
                    <a:cubicBezTo>
                      <a:pt x="130" y="564"/>
                      <a:pt x="136" y="558"/>
                      <a:pt x="144" y="560"/>
                    </a:cubicBezTo>
                    <a:cubicBezTo>
                      <a:pt x="154" y="563"/>
                      <a:pt x="154" y="563"/>
                      <a:pt x="154" y="563"/>
                    </a:cubicBezTo>
                    <a:cubicBezTo>
                      <a:pt x="162" y="570"/>
                      <a:pt x="160" y="583"/>
                      <a:pt x="159" y="591"/>
                    </a:cubicBezTo>
                    <a:cubicBezTo>
                      <a:pt x="154" y="598"/>
                      <a:pt x="154" y="608"/>
                      <a:pt x="144" y="610"/>
                    </a:cubicBezTo>
                    <a:cubicBezTo>
                      <a:pt x="137" y="614"/>
                      <a:pt x="128" y="613"/>
                      <a:pt x="121" y="609"/>
                    </a:cubicBezTo>
                    <a:cubicBezTo>
                      <a:pt x="116" y="606"/>
                      <a:pt x="111" y="601"/>
                      <a:pt x="110" y="594"/>
                    </a:cubicBezTo>
                    <a:cubicBezTo>
                      <a:pt x="109" y="592"/>
                      <a:pt x="107" y="592"/>
                      <a:pt x="105" y="591"/>
                    </a:cubicBezTo>
                    <a:cubicBezTo>
                      <a:pt x="102" y="596"/>
                      <a:pt x="103" y="603"/>
                      <a:pt x="105" y="608"/>
                    </a:cubicBezTo>
                    <a:cubicBezTo>
                      <a:pt x="111" y="618"/>
                      <a:pt x="123" y="626"/>
                      <a:pt x="137" y="624"/>
                    </a:cubicBezTo>
                    <a:cubicBezTo>
                      <a:pt x="148" y="623"/>
                      <a:pt x="158" y="612"/>
                      <a:pt x="163" y="602"/>
                    </a:cubicBezTo>
                    <a:cubicBezTo>
                      <a:pt x="166" y="599"/>
                      <a:pt x="166" y="599"/>
                      <a:pt x="166" y="599"/>
                    </a:cubicBezTo>
                    <a:close/>
                    <a:moveTo>
                      <a:pt x="67" y="613"/>
                    </a:moveTo>
                    <a:cubicBezTo>
                      <a:pt x="66" y="609"/>
                      <a:pt x="63" y="607"/>
                      <a:pt x="60" y="605"/>
                    </a:cubicBezTo>
                    <a:cubicBezTo>
                      <a:pt x="56" y="605"/>
                      <a:pt x="50" y="607"/>
                      <a:pt x="48" y="612"/>
                    </a:cubicBezTo>
                    <a:cubicBezTo>
                      <a:pt x="48" y="614"/>
                      <a:pt x="50" y="617"/>
                      <a:pt x="52" y="620"/>
                    </a:cubicBezTo>
                    <a:cubicBezTo>
                      <a:pt x="57" y="618"/>
                      <a:pt x="62" y="615"/>
                      <a:pt x="67" y="613"/>
                    </a:cubicBezTo>
                    <a:close/>
                    <a:moveTo>
                      <a:pt x="405" y="627"/>
                    </a:moveTo>
                    <a:cubicBezTo>
                      <a:pt x="412" y="622"/>
                      <a:pt x="419" y="620"/>
                      <a:pt x="427" y="621"/>
                    </a:cubicBezTo>
                    <a:cubicBezTo>
                      <a:pt x="430" y="621"/>
                      <a:pt x="432" y="625"/>
                      <a:pt x="435" y="624"/>
                    </a:cubicBezTo>
                    <a:cubicBezTo>
                      <a:pt x="439" y="623"/>
                      <a:pt x="439" y="618"/>
                      <a:pt x="438" y="614"/>
                    </a:cubicBezTo>
                    <a:cubicBezTo>
                      <a:pt x="436" y="611"/>
                      <a:pt x="432" y="609"/>
                      <a:pt x="428" y="609"/>
                    </a:cubicBezTo>
                    <a:cubicBezTo>
                      <a:pt x="415" y="612"/>
                      <a:pt x="401" y="617"/>
                      <a:pt x="394" y="629"/>
                    </a:cubicBezTo>
                    <a:cubicBezTo>
                      <a:pt x="393" y="631"/>
                      <a:pt x="393" y="634"/>
                      <a:pt x="394" y="637"/>
                    </a:cubicBezTo>
                    <a:cubicBezTo>
                      <a:pt x="400" y="636"/>
                      <a:pt x="401" y="629"/>
                      <a:pt x="405" y="627"/>
                    </a:cubicBezTo>
                    <a:close/>
                    <a:moveTo>
                      <a:pt x="79" y="604"/>
                    </a:moveTo>
                    <a:cubicBezTo>
                      <a:pt x="71" y="600"/>
                      <a:pt x="72" y="590"/>
                      <a:pt x="69" y="584"/>
                    </a:cubicBezTo>
                    <a:cubicBezTo>
                      <a:pt x="68" y="572"/>
                      <a:pt x="66" y="558"/>
                      <a:pt x="52" y="553"/>
                    </a:cubicBezTo>
                    <a:cubicBezTo>
                      <a:pt x="48" y="552"/>
                      <a:pt x="42" y="553"/>
                      <a:pt x="39" y="554"/>
                    </a:cubicBezTo>
                    <a:cubicBezTo>
                      <a:pt x="31" y="559"/>
                      <a:pt x="29" y="566"/>
                      <a:pt x="28" y="573"/>
                    </a:cubicBezTo>
                    <a:cubicBezTo>
                      <a:pt x="29" y="578"/>
                      <a:pt x="29" y="584"/>
                      <a:pt x="35" y="586"/>
                    </a:cubicBezTo>
                    <a:cubicBezTo>
                      <a:pt x="38" y="587"/>
                      <a:pt x="41" y="586"/>
                      <a:pt x="44" y="585"/>
                    </a:cubicBezTo>
                    <a:cubicBezTo>
                      <a:pt x="44" y="582"/>
                      <a:pt x="46" y="580"/>
                      <a:pt x="46" y="578"/>
                    </a:cubicBezTo>
                    <a:cubicBezTo>
                      <a:pt x="45" y="576"/>
                      <a:pt x="42" y="575"/>
                      <a:pt x="42" y="573"/>
                    </a:cubicBezTo>
                    <a:cubicBezTo>
                      <a:pt x="43" y="570"/>
                      <a:pt x="47" y="570"/>
                      <a:pt x="49" y="569"/>
                    </a:cubicBezTo>
                    <a:cubicBezTo>
                      <a:pt x="57" y="570"/>
                      <a:pt x="57" y="579"/>
                      <a:pt x="60" y="584"/>
                    </a:cubicBezTo>
                    <a:cubicBezTo>
                      <a:pt x="62" y="593"/>
                      <a:pt x="63" y="604"/>
                      <a:pt x="72" y="609"/>
                    </a:cubicBezTo>
                    <a:cubicBezTo>
                      <a:pt x="72" y="613"/>
                      <a:pt x="76" y="613"/>
                      <a:pt x="79" y="614"/>
                    </a:cubicBezTo>
                    <a:cubicBezTo>
                      <a:pt x="81" y="611"/>
                      <a:pt x="80" y="607"/>
                      <a:pt x="79" y="604"/>
                    </a:cubicBezTo>
                    <a:close/>
                    <a:moveTo>
                      <a:pt x="374" y="621"/>
                    </a:moveTo>
                    <a:cubicBezTo>
                      <a:pt x="381" y="616"/>
                      <a:pt x="374" y="610"/>
                      <a:pt x="378" y="605"/>
                    </a:cubicBezTo>
                    <a:cubicBezTo>
                      <a:pt x="375" y="590"/>
                      <a:pt x="379" y="575"/>
                      <a:pt x="369" y="563"/>
                    </a:cubicBezTo>
                    <a:cubicBezTo>
                      <a:pt x="366" y="555"/>
                      <a:pt x="361" y="546"/>
                      <a:pt x="352" y="543"/>
                    </a:cubicBezTo>
                    <a:cubicBezTo>
                      <a:pt x="350" y="539"/>
                      <a:pt x="342" y="541"/>
                      <a:pt x="345" y="536"/>
                    </a:cubicBezTo>
                    <a:cubicBezTo>
                      <a:pt x="353" y="532"/>
                      <a:pt x="358" y="542"/>
                      <a:pt x="365" y="544"/>
                    </a:cubicBezTo>
                    <a:cubicBezTo>
                      <a:pt x="372" y="555"/>
                      <a:pt x="372" y="555"/>
                      <a:pt x="372" y="555"/>
                    </a:cubicBezTo>
                    <a:cubicBezTo>
                      <a:pt x="381" y="575"/>
                      <a:pt x="381" y="575"/>
                      <a:pt x="381" y="575"/>
                    </a:cubicBezTo>
                    <a:cubicBezTo>
                      <a:pt x="381" y="585"/>
                      <a:pt x="382" y="594"/>
                      <a:pt x="384" y="604"/>
                    </a:cubicBezTo>
                    <a:cubicBezTo>
                      <a:pt x="389" y="592"/>
                      <a:pt x="385" y="577"/>
                      <a:pt x="382" y="565"/>
                    </a:cubicBezTo>
                    <a:cubicBezTo>
                      <a:pt x="377" y="552"/>
                      <a:pt x="367" y="536"/>
                      <a:pt x="351" y="533"/>
                    </a:cubicBezTo>
                    <a:cubicBezTo>
                      <a:pt x="349" y="532"/>
                      <a:pt x="351" y="529"/>
                      <a:pt x="350" y="527"/>
                    </a:cubicBezTo>
                    <a:cubicBezTo>
                      <a:pt x="354" y="526"/>
                      <a:pt x="357" y="524"/>
                      <a:pt x="359" y="521"/>
                    </a:cubicBezTo>
                    <a:cubicBezTo>
                      <a:pt x="362" y="515"/>
                      <a:pt x="358" y="510"/>
                      <a:pt x="354" y="507"/>
                    </a:cubicBezTo>
                    <a:cubicBezTo>
                      <a:pt x="349" y="504"/>
                      <a:pt x="345" y="507"/>
                      <a:pt x="341" y="508"/>
                    </a:cubicBezTo>
                    <a:cubicBezTo>
                      <a:pt x="336" y="513"/>
                      <a:pt x="330" y="518"/>
                      <a:pt x="328" y="525"/>
                    </a:cubicBezTo>
                    <a:cubicBezTo>
                      <a:pt x="329" y="529"/>
                      <a:pt x="329" y="534"/>
                      <a:pt x="332" y="537"/>
                    </a:cubicBezTo>
                    <a:cubicBezTo>
                      <a:pt x="339" y="540"/>
                      <a:pt x="346" y="543"/>
                      <a:pt x="352" y="549"/>
                    </a:cubicBezTo>
                    <a:cubicBezTo>
                      <a:pt x="362" y="557"/>
                      <a:pt x="368" y="571"/>
                      <a:pt x="373" y="584"/>
                    </a:cubicBezTo>
                    <a:cubicBezTo>
                      <a:pt x="376" y="598"/>
                      <a:pt x="373" y="615"/>
                      <a:pt x="364" y="628"/>
                    </a:cubicBezTo>
                    <a:cubicBezTo>
                      <a:pt x="366" y="628"/>
                      <a:pt x="370" y="630"/>
                      <a:pt x="372" y="629"/>
                    </a:cubicBezTo>
                    <a:cubicBezTo>
                      <a:pt x="374" y="621"/>
                      <a:pt x="374" y="621"/>
                      <a:pt x="374" y="621"/>
                    </a:cubicBezTo>
                    <a:close/>
                    <a:moveTo>
                      <a:pt x="311" y="614"/>
                    </a:moveTo>
                    <a:cubicBezTo>
                      <a:pt x="315" y="608"/>
                      <a:pt x="322" y="603"/>
                      <a:pt x="321" y="596"/>
                    </a:cubicBezTo>
                    <a:cubicBezTo>
                      <a:pt x="314" y="598"/>
                      <a:pt x="306" y="603"/>
                      <a:pt x="297" y="598"/>
                    </a:cubicBezTo>
                    <a:cubicBezTo>
                      <a:pt x="293" y="598"/>
                      <a:pt x="291" y="589"/>
                      <a:pt x="286" y="593"/>
                    </a:cubicBezTo>
                    <a:cubicBezTo>
                      <a:pt x="279" y="598"/>
                      <a:pt x="281" y="608"/>
                      <a:pt x="283" y="615"/>
                    </a:cubicBezTo>
                    <a:cubicBezTo>
                      <a:pt x="289" y="623"/>
                      <a:pt x="304" y="622"/>
                      <a:pt x="311" y="614"/>
                    </a:cubicBezTo>
                    <a:close/>
                    <a:moveTo>
                      <a:pt x="150" y="600"/>
                    </a:moveTo>
                    <a:cubicBezTo>
                      <a:pt x="155" y="593"/>
                      <a:pt x="158" y="582"/>
                      <a:pt x="154" y="573"/>
                    </a:cubicBezTo>
                    <a:cubicBezTo>
                      <a:pt x="152" y="568"/>
                      <a:pt x="146" y="567"/>
                      <a:pt x="142" y="566"/>
                    </a:cubicBezTo>
                    <a:cubicBezTo>
                      <a:pt x="135" y="567"/>
                      <a:pt x="128" y="566"/>
                      <a:pt x="126" y="572"/>
                    </a:cubicBezTo>
                    <a:cubicBezTo>
                      <a:pt x="127" y="578"/>
                      <a:pt x="130" y="584"/>
                      <a:pt x="126" y="587"/>
                    </a:cubicBezTo>
                    <a:cubicBezTo>
                      <a:pt x="123" y="591"/>
                      <a:pt x="113" y="592"/>
                      <a:pt x="117" y="599"/>
                    </a:cubicBezTo>
                    <a:cubicBezTo>
                      <a:pt x="125" y="608"/>
                      <a:pt x="141" y="610"/>
                      <a:pt x="150" y="600"/>
                    </a:cubicBezTo>
                    <a:close/>
                    <a:moveTo>
                      <a:pt x="80" y="579"/>
                    </a:moveTo>
                    <a:cubicBezTo>
                      <a:pt x="77" y="576"/>
                      <a:pt x="78" y="570"/>
                      <a:pt x="74" y="570"/>
                    </a:cubicBezTo>
                    <a:cubicBezTo>
                      <a:pt x="71" y="577"/>
                      <a:pt x="74" y="581"/>
                      <a:pt x="77" y="588"/>
                    </a:cubicBezTo>
                    <a:cubicBezTo>
                      <a:pt x="79" y="586"/>
                      <a:pt x="80" y="582"/>
                      <a:pt x="80" y="579"/>
                    </a:cubicBezTo>
                    <a:close/>
                    <a:moveTo>
                      <a:pt x="415" y="589"/>
                    </a:moveTo>
                    <a:cubicBezTo>
                      <a:pt x="422" y="586"/>
                      <a:pt x="430" y="588"/>
                      <a:pt x="438" y="588"/>
                    </a:cubicBezTo>
                    <a:cubicBezTo>
                      <a:pt x="439" y="583"/>
                      <a:pt x="437" y="577"/>
                      <a:pt x="443" y="574"/>
                    </a:cubicBezTo>
                    <a:cubicBezTo>
                      <a:pt x="445" y="573"/>
                      <a:pt x="448" y="574"/>
                      <a:pt x="447" y="577"/>
                    </a:cubicBezTo>
                    <a:cubicBezTo>
                      <a:pt x="445" y="580"/>
                      <a:pt x="440" y="582"/>
                      <a:pt x="443" y="587"/>
                    </a:cubicBezTo>
                    <a:cubicBezTo>
                      <a:pt x="445" y="590"/>
                      <a:pt x="448" y="589"/>
                      <a:pt x="451" y="588"/>
                    </a:cubicBezTo>
                    <a:cubicBezTo>
                      <a:pt x="454" y="586"/>
                      <a:pt x="456" y="584"/>
                      <a:pt x="457" y="580"/>
                    </a:cubicBezTo>
                    <a:cubicBezTo>
                      <a:pt x="456" y="575"/>
                      <a:pt x="453" y="570"/>
                      <a:pt x="456" y="566"/>
                    </a:cubicBezTo>
                    <a:cubicBezTo>
                      <a:pt x="454" y="564"/>
                      <a:pt x="448" y="568"/>
                      <a:pt x="444" y="568"/>
                    </a:cubicBezTo>
                    <a:cubicBezTo>
                      <a:pt x="429" y="569"/>
                      <a:pt x="410" y="564"/>
                      <a:pt x="399" y="577"/>
                    </a:cubicBezTo>
                    <a:cubicBezTo>
                      <a:pt x="391" y="581"/>
                      <a:pt x="392" y="590"/>
                      <a:pt x="392" y="596"/>
                    </a:cubicBezTo>
                    <a:cubicBezTo>
                      <a:pt x="400" y="595"/>
                      <a:pt x="407" y="588"/>
                      <a:pt x="415" y="589"/>
                    </a:cubicBezTo>
                    <a:close/>
                    <a:moveTo>
                      <a:pt x="178" y="555"/>
                    </a:moveTo>
                    <a:cubicBezTo>
                      <a:pt x="180" y="551"/>
                      <a:pt x="174" y="550"/>
                      <a:pt x="174" y="546"/>
                    </a:cubicBezTo>
                    <a:cubicBezTo>
                      <a:pt x="167" y="539"/>
                      <a:pt x="163" y="525"/>
                      <a:pt x="151" y="527"/>
                    </a:cubicBezTo>
                    <a:cubicBezTo>
                      <a:pt x="144" y="526"/>
                      <a:pt x="143" y="519"/>
                      <a:pt x="142" y="514"/>
                    </a:cubicBezTo>
                    <a:cubicBezTo>
                      <a:pt x="151" y="505"/>
                      <a:pt x="137" y="506"/>
                      <a:pt x="134" y="499"/>
                    </a:cubicBezTo>
                    <a:cubicBezTo>
                      <a:pt x="123" y="490"/>
                      <a:pt x="112" y="478"/>
                      <a:pt x="102" y="467"/>
                    </a:cubicBezTo>
                    <a:cubicBezTo>
                      <a:pt x="85" y="458"/>
                      <a:pt x="75" y="439"/>
                      <a:pt x="75" y="422"/>
                    </a:cubicBezTo>
                    <a:cubicBezTo>
                      <a:pt x="73" y="409"/>
                      <a:pt x="75" y="396"/>
                      <a:pt x="86" y="389"/>
                    </a:cubicBezTo>
                    <a:cubicBezTo>
                      <a:pt x="95" y="382"/>
                      <a:pt x="108" y="382"/>
                      <a:pt x="118" y="385"/>
                    </a:cubicBezTo>
                    <a:cubicBezTo>
                      <a:pt x="124" y="389"/>
                      <a:pt x="133" y="391"/>
                      <a:pt x="134" y="399"/>
                    </a:cubicBezTo>
                    <a:cubicBezTo>
                      <a:pt x="134" y="401"/>
                      <a:pt x="135" y="406"/>
                      <a:pt x="131" y="406"/>
                    </a:cubicBezTo>
                    <a:cubicBezTo>
                      <a:pt x="129" y="406"/>
                      <a:pt x="128" y="403"/>
                      <a:pt x="128" y="402"/>
                    </a:cubicBezTo>
                    <a:cubicBezTo>
                      <a:pt x="123" y="400"/>
                      <a:pt x="118" y="398"/>
                      <a:pt x="114" y="402"/>
                    </a:cubicBezTo>
                    <a:cubicBezTo>
                      <a:pt x="108" y="405"/>
                      <a:pt x="105" y="412"/>
                      <a:pt x="108" y="417"/>
                    </a:cubicBezTo>
                    <a:cubicBezTo>
                      <a:pt x="111" y="427"/>
                      <a:pt x="120" y="434"/>
                      <a:pt x="129" y="436"/>
                    </a:cubicBezTo>
                    <a:cubicBezTo>
                      <a:pt x="142" y="437"/>
                      <a:pt x="153" y="429"/>
                      <a:pt x="159" y="419"/>
                    </a:cubicBezTo>
                    <a:cubicBezTo>
                      <a:pt x="163" y="411"/>
                      <a:pt x="168" y="404"/>
                      <a:pt x="166" y="394"/>
                    </a:cubicBezTo>
                    <a:cubicBezTo>
                      <a:pt x="164" y="378"/>
                      <a:pt x="151" y="365"/>
                      <a:pt x="137" y="359"/>
                    </a:cubicBezTo>
                    <a:cubicBezTo>
                      <a:pt x="119" y="357"/>
                      <a:pt x="100" y="357"/>
                      <a:pt x="86" y="366"/>
                    </a:cubicBezTo>
                    <a:cubicBezTo>
                      <a:pt x="77" y="372"/>
                      <a:pt x="67" y="378"/>
                      <a:pt x="62" y="388"/>
                    </a:cubicBezTo>
                    <a:cubicBezTo>
                      <a:pt x="47" y="417"/>
                      <a:pt x="58" y="454"/>
                      <a:pt x="79" y="479"/>
                    </a:cubicBezTo>
                    <a:cubicBezTo>
                      <a:pt x="93" y="492"/>
                      <a:pt x="107" y="507"/>
                      <a:pt x="124" y="516"/>
                    </a:cubicBezTo>
                    <a:cubicBezTo>
                      <a:pt x="143" y="529"/>
                      <a:pt x="162" y="545"/>
                      <a:pt x="171" y="567"/>
                    </a:cubicBezTo>
                    <a:cubicBezTo>
                      <a:pt x="173" y="563"/>
                      <a:pt x="174" y="558"/>
                      <a:pt x="178" y="555"/>
                    </a:cubicBezTo>
                    <a:close/>
                    <a:moveTo>
                      <a:pt x="247" y="557"/>
                    </a:moveTo>
                    <a:cubicBezTo>
                      <a:pt x="244" y="550"/>
                      <a:pt x="239" y="559"/>
                      <a:pt x="235" y="559"/>
                    </a:cubicBezTo>
                    <a:cubicBezTo>
                      <a:pt x="228" y="558"/>
                      <a:pt x="216" y="561"/>
                      <a:pt x="213" y="551"/>
                    </a:cubicBezTo>
                    <a:cubicBezTo>
                      <a:pt x="212" y="549"/>
                      <a:pt x="211" y="547"/>
                      <a:pt x="210" y="545"/>
                    </a:cubicBezTo>
                    <a:cubicBezTo>
                      <a:pt x="208" y="547"/>
                      <a:pt x="206" y="547"/>
                      <a:pt x="205" y="545"/>
                    </a:cubicBezTo>
                    <a:cubicBezTo>
                      <a:pt x="200" y="536"/>
                      <a:pt x="206" y="527"/>
                      <a:pt x="209" y="519"/>
                    </a:cubicBezTo>
                    <a:cubicBezTo>
                      <a:pt x="217" y="514"/>
                      <a:pt x="223" y="501"/>
                      <a:pt x="234" y="502"/>
                    </a:cubicBezTo>
                    <a:cubicBezTo>
                      <a:pt x="240" y="500"/>
                      <a:pt x="248" y="501"/>
                      <a:pt x="253" y="504"/>
                    </a:cubicBezTo>
                    <a:cubicBezTo>
                      <a:pt x="256" y="507"/>
                      <a:pt x="260" y="509"/>
                      <a:pt x="261" y="514"/>
                    </a:cubicBezTo>
                    <a:cubicBezTo>
                      <a:pt x="261" y="516"/>
                      <a:pt x="256" y="519"/>
                      <a:pt x="261" y="520"/>
                    </a:cubicBezTo>
                    <a:cubicBezTo>
                      <a:pt x="262" y="519"/>
                      <a:pt x="265" y="517"/>
                      <a:pt x="268" y="518"/>
                    </a:cubicBezTo>
                    <a:cubicBezTo>
                      <a:pt x="271" y="520"/>
                      <a:pt x="268" y="522"/>
                      <a:pt x="268" y="523"/>
                    </a:cubicBezTo>
                    <a:cubicBezTo>
                      <a:pt x="266" y="527"/>
                      <a:pt x="263" y="528"/>
                      <a:pt x="259" y="528"/>
                    </a:cubicBezTo>
                    <a:cubicBezTo>
                      <a:pt x="254" y="527"/>
                      <a:pt x="253" y="518"/>
                      <a:pt x="248" y="522"/>
                    </a:cubicBezTo>
                    <a:cubicBezTo>
                      <a:pt x="243" y="529"/>
                      <a:pt x="243" y="538"/>
                      <a:pt x="247" y="545"/>
                    </a:cubicBezTo>
                    <a:cubicBezTo>
                      <a:pt x="249" y="550"/>
                      <a:pt x="255" y="551"/>
                      <a:pt x="258" y="554"/>
                    </a:cubicBezTo>
                    <a:cubicBezTo>
                      <a:pt x="270" y="556"/>
                      <a:pt x="283" y="550"/>
                      <a:pt x="289" y="539"/>
                    </a:cubicBezTo>
                    <a:cubicBezTo>
                      <a:pt x="295" y="528"/>
                      <a:pt x="300" y="510"/>
                      <a:pt x="290" y="498"/>
                    </a:cubicBezTo>
                    <a:cubicBezTo>
                      <a:pt x="283" y="484"/>
                      <a:pt x="269" y="473"/>
                      <a:pt x="253" y="474"/>
                    </a:cubicBezTo>
                    <a:cubicBezTo>
                      <a:pt x="237" y="474"/>
                      <a:pt x="221" y="477"/>
                      <a:pt x="209" y="490"/>
                    </a:cubicBezTo>
                    <a:cubicBezTo>
                      <a:pt x="196" y="492"/>
                      <a:pt x="192" y="506"/>
                      <a:pt x="186" y="516"/>
                    </a:cubicBezTo>
                    <a:cubicBezTo>
                      <a:pt x="182" y="532"/>
                      <a:pt x="185" y="551"/>
                      <a:pt x="199" y="561"/>
                    </a:cubicBezTo>
                    <a:cubicBezTo>
                      <a:pt x="210" y="564"/>
                      <a:pt x="221" y="563"/>
                      <a:pt x="232" y="563"/>
                    </a:cubicBezTo>
                    <a:cubicBezTo>
                      <a:pt x="238" y="561"/>
                      <a:pt x="243" y="562"/>
                      <a:pt x="247" y="557"/>
                    </a:cubicBezTo>
                    <a:close/>
                    <a:moveTo>
                      <a:pt x="243" y="549"/>
                    </a:moveTo>
                    <a:cubicBezTo>
                      <a:pt x="241" y="539"/>
                      <a:pt x="236" y="529"/>
                      <a:pt x="242" y="520"/>
                    </a:cubicBezTo>
                    <a:cubicBezTo>
                      <a:pt x="242" y="518"/>
                      <a:pt x="238" y="517"/>
                      <a:pt x="237" y="518"/>
                    </a:cubicBezTo>
                    <a:cubicBezTo>
                      <a:pt x="228" y="520"/>
                      <a:pt x="218" y="529"/>
                      <a:pt x="216" y="538"/>
                    </a:cubicBezTo>
                    <a:cubicBezTo>
                      <a:pt x="215" y="544"/>
                      <a:pt x="216" y="550"/>
                      <a:pt x="222" y="553"/>
                    </a:cubicBezTo>
                    <a:cubicBezTo>
                      <a:pt x="229" y="554"/>
                      <a:pt x="237" y="555"/>
                      <a:pt x="243" y="549"/>
                    </a:cubicBezTo>
                    <a:close/>
                    <a:moveTo>
                      <a:pt x="172" y="532"/>
                    </a:moveTo>
                    <a:cubicBezTo>
                      <a:pt x="170" y="520"/>
                      <a:pt x="169" y="507"/>
                      <a:pt x="157" y="501"/>
                    </a:cubicBezTo>
                    <a:cubicBezTo>
                      <a:pt x="153" y="499"/>
                      <a:pt x="150" y="494"/>
                      <a:pt x="146" y="493"/>
                    </a:cubicBezTo>
                    <a:cubicBezTo>
                      <a:pt x="146" y="498"/>
                      <a:pt x="146" y="504"/>
                      <a:pt x="152" y="507"/>
                    </a:cubicBezTo>
                    <a:cubicBezTo>
                      <a:pt x="153" y="507"/>
                      <a:pt x="153" y="509"/>
                      <a:pt x="153" y="510"/>
                    </a:cubicBezTo>
                    <a:cubicBezTo>
                      <a:pt x="150" y="511"/>
                      <a:pt x="145" y="513"/>
                      <a:pt x="148" y="517"/>
                    </a:cubicBezTo>
                    <a:cubicBezTo>
                      <a:pt x="149" y="520"/>
                      <a:pt x="152" y="521"/>
                      <a:pt x="155" y="522"/>
                    </a:cubicBezTo>
                    <a:cubicBezTo>
                      <a:pt x="164" y="524"/>
                      <a:pt x="154" y="509"/>
                      <a:pt x="163" y="514"/>
                    </a:cubicBezTo>
                    <a:cubicBezTo>
                      <a:pt x="164" y="517"/>
                      <a:pt x="164" y="521"/>
                      <a:pt x="164" y="526"/>
                    </a:cubicBezTo>
                    <a:cubicBezTo>
                      <a:pt x="171" y="533"/>
                      <a:pt x="176" y="541"/>
                      <a:pt x="182" y="549"/>
                    </a:cubicBezTo>
                    <a:cubicBezTo>
                      <a:pt x="180" y="543"/>
                      <a:pt x="179" y="535"/>
                      <a:pt x="172" y="532"/>
                    </a:cubicBezTo>
                    <a:close/>
                    <a:moveTo>
                      <a:pt x="227" y="516"/>
                    </a:moveTo>
                    <a:cubicBezTo>
                      <a:pt x="235" y="513"/>
                      <a:pt x="244" y="510"/>
                      <a:pt x="251" y="513"/>
                    </a:cubicBezTo>
                    <a:cubicBezTo>
                      <a:pt x="252" y="513"/>
                      <a:pt x="252" y="513"/>
                      <a:pt x="252" y="513"/>
                    </a:cubicBezTo>
                    <a:cubicBezTo>
                      <a:pt x="249" y="505"/>
                      <a:pt x="241" y="509"/>
                      <a:pt x="236" y="507"/>
                    </a:cubicBezTo>
                    <a:cubicBezTo>
                      <a:pt x="223" y="508"/>
                      <a:pt x="214" y="520"/>
                      <a:pt x="210" y="531"/>
                    </a:cubicBezTo>
                    <a:cubicBezTo>
                      <a:pt x="209" y="539"/>
                      <a:pt x="209" y="539"/>
                      <a:pt x="209" y="539"/>
                    </a:cubicBezTo>
                    <a:cubicBezTo>
                      <a:pt x="214" y="530"/>
                      <a:pt x="218" y="521"/>
                      <a:pt x="227" y="516"/>
                    </a:cubicBezTo>
                    <a:close/>
                    <a:moveTo>
                      <a:pt x="179" y="519"/>
                    </a:moveTo>
                    <a:cubicBezTo>
                      <a:pt x="178" y="517"/>
                      <a:pt x="177" y="516"/>
                      <a:pt x="174" y="515"/>
                    </a:cubicBezTo>
                    <a:cubicBezTo>
                      <a:pt x="175" y="519"/>
                      <a:pt x="175" y="524"/>
                      <a:pt x="178" y="528"/>
                    </a:cubicBezTo>
                    <a:cubicBezTo>
                      <a:pt x="180" y="526"/>
                      <a:pt x="180" y="523"/>
                      <a:pt x="179" y="519"/>
                    </a:cubicBezTo>
                    <a:close/>
                    <a:moveTo>
                      <a:pt x="190" y="499"/>
                    </a:moveTo>
                    <a:cubicBezTo>
                      <a:pt x="191" y="495"/>
                      <a:pt x="198" y="492"/>
                      <a:pt x="194" y="488"/>
                    </a:cubicBezTo>
                    <a:cubicBezTo>
                      <a:pt x="194" y="484"/>
                      <a:pt x="190" y="482"/>
                      <a:pt x="191" y="479"/>
                    </a:cubicBezTo>
                    <a:cubicBezTo>
                      <a:pt x="196" y="477"/>
                      <a:pt x="207" y="484"/>
                      <a:pt x="208" y="475"/>
                    </a:cubicBezTo>
                    <a:cubicBezTo>
                      <a:pt x="208" y="464"/>
                      <a:pt x="208" y="451"/>
                      <a:pt x="198" y="446"/>
                    </a:cubicBezTo>
                    <a:cubicBezTo>
                      <a:pt x="194" y="446"/>
                      <a:pt x="196" y="451"/>
                      <a:pt x="194" y="453"/>
                    </a:cubicBezTo>
                    <a:cubicBezTo>
                      <a:pt x="180" y="468"/>
                      <a:pt x="172" y="491"/>
                      <a:pt x="180" y="511"/>
                    </a:cubicBezTo>
                    <a:cubicBezTo>
                      <a:pt x="181" y="514"/>
                      <a:pt x="183" y="511"/>
                      <a:pt x="184" y="509"/>
                    </a:cubicBezTo>
                    <a:cubicBezTo>
                      <a:pt x="190" y="499"/>
                      <a:pt x="190" y="499"/>
                      <a:pt x="190" y="499"/>
                    </a:cubicBezTo>
                    <a:close/>
                    <a:moveTo>
                      <a:pt x="91" y="498"/>
                    </a:moveTo>
                    <a:cubicBezTo>
                      <a:pt x="74" y="483"/>
                      <a:pt x="61" y="467"/>
                      <a:pt x="54" y="446"/>
                    </a:cubicBezTo>
                    <a:cubicBezTo>
                      <a:pt x="48" y="437"/>
                      <a:pt x="51" y="427"/>
                      <a:pt x="49" y="418"/>
                    </a:cubicBezTo>
                    <a:cubicBezTo>
                      <a:pt x="50" y="403"/>
                      <a:pt x="50" y="403"/>
                      <a:pt x="50" y="403"/>
                    </a:cubicBezTo>
                    <a:cubicBezTo>
                      <a:pt x="48" y="401"/>
                      <a:pt x="43" y="403"/>
                      <a:pt x="40" y="402"/>
                    </a:cubicBezTo>
                    <a:cubicBezTo>
                      <a:pt x="34" y="417"/>
                      <a:pt x="39" y="434"/>
                      <a:pt x="43" y="449"/>
                    </a:cubicBezTo>
                    <a:cubicBezTo>
                      <a:pt x="41" y="474"/>
                      <a:pt x="69" y="485"/>
                      <a:pt x="83" y="499"/>
                    </a:cubicBezTo>
                    <a:cubicBezTo>
                      <a:pt x="88" y="501"/>
                      <a:pt x="93" y="504"/>
                      <a:pt x="97" y="504"/>
                    </a:cubicBezTo>
                    <a:cubicBezTo>
                      <a:pt x="96" y="501"/>
                      <a:pt x="93" y="501"/>
                      <a:pt x="91" y="498"/>
                    </a:cubicBezTo>
                    <a:close/>
                    <a:moveTo>
                      <a:pt x="171" y="489"/>
                    </a:moveTo>
                    <a:cubicBezTo>
                      <a:pt x="163" y="487"/>
                      <a:pt x="163" y="487"/>
                      <a:pt x="163" y="487"/>
                    </a:cubicBezTo>
                    <a:cubicBezTo>
                      <a:pt x="161" y="490"/>
                      <a:pt x="158" y="496"/>
                      <a:pt x="164" y="498"/>
                    </a:cubicBezTo>
                    <a:cubicBezTo>
                      <a:pt x="167" y="501"/>
                      <a:pt x="169" y="506"/>
                      <a:pt x="173" y="507"/>
                    </a:cubicBezTo>
                    <a:cubicBezTo>
                      <a:pt x="171" y="489"/>
                      <a:pt x="171" y="489"/>
                      <a:pt x="171" y="489"/>
                    </a:cubicBezTo>
                    <a:close/>
                    <a:moveTo>
                      <a:pt x="326" y="504"/>
                    </a:moveTo>
                    <a:cubicBezTo>
                      <a:pt x="329" y="498"/>
                      <a:pt x="333" y="493"/>
                      <a:pt x="332" y="486"/>
                    </a:cubicBezTo>
                    <a:cubicBezTo>
                      <a:pt x="328" y="483"/>
                      <a:pt x="329" y="478"/>
                      <a:pt x="324" y="477"/>
                    </a:cubicBezTo>
                    <a:cubicBezTo>
                      <a:pt x="320" y="477"/>
                      <a:pt x="315" y="477"/>
                      <a:pt x="311" y="479"/>
                    </a:cubicBezTo>
                    <a:cubicBezTo>
                      <a:pt x="307" y="482"/>
                      <a:pt x="307" y="488"/>
                      <a:pt x="308" y="493"/>
                    </a:cubicBezTo>
                    <a:cubicBezTo>
                      <a:pt x="309" y="494"/>
                      <a:pt x="310" y="496"/>
                      <a:pt x="309" y="498"/>
                    </a:cubicBezTo>
                    <a:cubicBezTo>
                      <a:pt x="304" y="501"/>
                      <a:pt x="303" y="493"/>
                      <a:pt x="300" y="492"/>
                    </a:cubicBezTo>
                    <a:cubicBezTo>
                      <a:pt x="293" y="486"/>
                      <a:pt x="289" y="477"/>
                      <a:pt x="285" y="469"/>
                    </a:cubicBezTo>
                    <a:cubicBezTo>
                      <a:pt x="274" y="459"/>
                      <a:pt x="266" y="445"/>
                      <a:pt x="250" y="448"/>
                    </a:cubicBezTo>
                    <a:cubicBezTo>
                      <a:pt x="240" y="448"/>
                      <a:pt x="232" y="454"/>
                      <a:pt x="225" y="460"/>
                    </a:cubicBezTo>
                    <a:cubicBezTo>
                      <a:pt x="224" y="460"/>
                      <a:pt x="223" y="459"/>
                      <a:pt x="223" y="458"/>
                    </a:cubicBezTo>
                    <a:cubicBezTo>
                      <a:pt x="223" y="453"/>
                      <a:pt x="232" y="451"/>
                      <a:pt x="231" y="446"/>
                    </a:cubicBezTo>
                    <a:cubicBezTo>
                      <a:pt x="229" y="441"/>
                      <a:pt x="234" y="438"/>
                      <a:pt x="237" y="435"/>
                    </a:cubicBezTo>
                    <a:cubicBezTo>
                      <a:pt x="242" y="432"/>
                      <a:pt x="242" y="432"/>
                      <a:pt x="242" y="432"/>
                    </a:cubicBezTo>
                    <a:cubicBezTo>
                      <a:pt x="243" y="427"/>
                      <a:pt x="248" y="423"/>
                      <a:pt x="244" y="418"/>
                    </a:cubicBezTo>
                    <a:cubicBezTo>
                      <a:pt x="247" y="416"/>
                      <a:pt x="246" y="411"/>
                      <a:pt x="246" y="409"/>
                    </a:cubicBezTo>
                    <a:cubicBezTo>
                      <a:pt x="241" y="397"/>
                      <a:pt x="238" y="382"/>
                      <a:pt x="226" y="377"/>
                    </a:cubicBezTo>
                    <a:cubicBezTo>
                      <a:pt x="217" y="375"/>
                      <a:pt x="208" y="380"/>
                      <a:pt x="202" y="387"/>
                    </a:cubicBezTo>
                    <a:cubicBezTo>
                      <a:pt x="199" y="392"/>
                      <a:pt x="200" y="398"/>
                      <a:pt x="201" y="404"/>
                    </a:cubicBezTo>
                    <a:cubicBezTo>
                      <a:pt x="205" y="408"/>
                      <a:pt x="209" y="417"/>
                      <a:pt x="217" y="415"/>
                    </a:cubicBezTo>
                    <a:cubicBezTo>
                      <a:pt x="219" y="414"/>
                      <a:pt x="222" y="411"/>
                      <a:pt x="221" y="408"/>
                    </a:cubicBezTo>
                    <a:cubicBezTo>
                      <a:pt x="220" y="407"/>
                      <a:pt x="218" y="405"/>
                      <a:pt x="220" y="403"/>
                    </a:cubicBezTo>
                    <a:cubicBezTo>
                      <a:pt x="224" y="400"/>
                      <a:pt x="226" y="407"/>
                      <a:pt x="229" y="407"/>
                    </a:cubicBezTo>
                    <a:cubicBezTo>
                      <a:pt x="234" y="418"/>
                      <a:pt x="233" y="433"/>
                      <a:pt x="225" y="442"/>
                    </a:cubicBezTo>
                    <a:cubicBezTo>
                      <a:pt x="211" y="454"/>
                      <a:pt x="211" y="454"/>
                      <a:pt x="211" y="454"/>
                    </a:cubicBezTo>
                    <a:cubicBezTo>
                      <a:pt x="212" y="460"/>
                      <a:pt x="214" y="469"/>
                      <a:pt x="213" y="476"/>
                    </a:cubicBezTo>
                    <a:cubicBezTo>
                      <a:pt x="228" y="471"/>
                      <a:pt x="243" y="465"/>
                      <a:pt x="262" y="468"/>
                    </a:cubicBezTo>
                    <a:cubicBezTo>
                      <a:pt x="281" y="472"/>
                      <a:pt x="294" y="491"/>
                      <a:pt x="300" y="508"/>
                    </a:cubicBezTo>
                    <a:cubicBezTo>
                      <a:pt x="309" y="512"/>
                      <a:pt x="320" y="511"/>
                      <a:pt x="326" y="504"/>
                    </a:cubicBezTo>
                    <a:close/>
                    <a:moveTo>
                      <a:pt x="209" y="492"/>
                    </a:moveTo>
                    <a:cubicBezTo>
                      <a:pt x="210" y="491"/>
                      <a:pt x="209" y="491"/>
                      <a:pt x="208" y="491"/>
                    </a:cubicBezTo>
                    <a:cubicBezTo>
                      <a:pt x="208" y="492"/>
                      <a:pt x="208" y="492"/>
                      <a:pt x="209" y="492"/>
                    </a:cubicBezTo>
                    <a:close/>
                    <a:moveTo>
                      <a:pt x="123" y="457"/>
                    </a:moveTo>
                    <a:cubicBezTo>
                      <a:pt x="130" y="446"/>
                      <a:pt x="130" y="446"/>
                      <a:pt x="130" y="446"/>
                    </a:cubicBezTo>
                    <a:cubicBezTo>
                      <a:pt x="130" y="445"/>
                      <a:pt x="129" y="444"/>
                      <a:pt x="128" y="443"/>
                    </a:cubicBezTo>
                    <a:cubicBezTo>
                      <a:pt x="124" y="446"/>
                      <a:pt x="121" y="454"/>
                      <a:pt x="115" y="454"/>
                    </a:cubicBezTo>
                    <a:cubicBezTo>
                      <a:pt x="100" y="453"/>
                      <a:pt x="89" y="443"/>
                      <a:pt x="84" y="429"/>
                    </a:cubicBezTo>
                    <a:cubicBezTo>
                      <a:pt x="82" y="421"/>
                      <a:pt x="82" y="412"/>
                      <a:pt x="86" y="405"/>
                    </a:cubicBezTo>
                    <a:cubicBezTo>
                      <a:pt x="89" y="401"/>
                      <a:pt x="95" y="395"/>
                      <a:pt x="100" y="394"/>
                    </a:cubicBezTo>
                    <a:cubicBezTo>
                      <a:pt x="107" y="396"/>
                      <a:pt x="112" y="396"/>
                      <a:pt x="118" y="392"/>
                    </a:cubicBezTo>
                    <a:cubicBezTo>
                      <a:pt x="110" y="389"/>
                      <a:pt x="100" y="387"/>
                      <a:pt x="92" y="392"/>
                    </a:cubicBezTo>
                    <a:cubicBezTo>
                      <a:pt x="80" y="399"/>
                      <a:pt x="78" y="413"/>
                      <a:pt x="80" y="426"/>
                    </a:cubicBezTo>
                    <a:cubicBezTo>
                      <a:pt x="82" y="440"/>
                      <a:pt x="92" y="457"/>
                      <a:pt x="105" y="462"/>
                    </a:cubicBezTo>
                    <a:cubicBezTo>
                      <a:pt x="112" y="463"/>
                      <a:pt x="118" y="460"/>
                      <a:pt x="123" y="457"/>
                    </a:cubicBezTo>
                    <a:close/>
                    <a:moveTo>
                      <a:pt x="121" y="440"/>
                    </a:moveTo>
                    <a:cubicBezTo>
                      <a:pt x="116" y="436"/>
                      <a:pt x="110" y="431"/>
                      <a:pt x="106" y="426"/>
                    </a:cubicBezTo>
                    <a:cubicBezTo>
                      <a:pt x="102" y="418"/>
                      <a:pt x="99" y="410"/>
                      <a:pt x="103" y="402"/>
                    </a:cubicBezTo>
                    <a:cubicBezTo>
                      <a:pt x="98" y="401"/>
                      <a:pt x="93" y="405"/>
                      <a:pt x="90" y="409"/>
                    </a:cubicBezTo>
                    <a:cubicBezTo>
                      <a:pt x="87" y="418"/>
                      <a:pt x="89" y="428"/>
                      <a:pt x="93" y="436"/>
                    </a:cubicBezTo>
                    <a:cubicBezTo>
                      <a:pt x="100" y="441"/>
                      <a:pt x="115" y="458"/>
                      <a:pt x="121" y="440"/>
                    </a:cubicBezTo>
                    <a:close/>
                    <a:moveTo>
                      <a:pt x="31" y="422"/>
                    </a:moveTo>
                    <a:cubicBezTo>
                      <a:pt x="31" y="413"/>
                      <a:pt x="33" y="403"/>
                      <a:pt x="35" y="394"/>
                    </a:cubicBezTo>
                    <a:cubicBezTo>
                      <a:pt x="32" y="391"/>
                      <a:pt x="32" y="386"/>
                      <a:pt x="34" y="382"/>
                    </a:cubicBezTo>
                    <a:cubicBezTo>
                      <a:pt x="35" y="381"/>
                      <a:pt x="36" y="380"/>
                      <a:pt x="37" y="379"/>
                    </a:cubicBezTo>
                    <a:cubicBezTo>
                      <a:pt x="38" y="379"/>
                      <a:pt x="40" y="380"/>
                      <a:pt x="40" y="382"/>
                    </a:cubicBezTo>
                    <a:cubicBezTo>
                      <a:pt x="39" y="385"/>
                      <a:pt x="38" y="387"/>
                      <a:pt x="39" y="391"/>
                    </a:cubicBezTo>
                    <a:cubicBezTo>
                      <a:pt x="41" y="395"/>
                      <a:pt x="46" y="396"/>
                      <a:pt x="50" y="395"/>
                    </a:cubicBezTo>
                    <a:cubicBezTo>
                      <a:pt x="54" y="392"/>
                      <a:pt x="54" y="385"/>
                      <a:pt x="55" y="380"/>
                    </a:cubicBezTo>
                    <a:cubicBezTo>
                      <a:pt x="54" y="373"/>
                      <a:pt x="41" y="371"/>
                      <a:pt x="47" y="363"/>
                    </a:cubicBezTo>
                    <a:cubicBezTo>
                      <a:pt x="48" y="357"/>
                      <a:pt x="45" y="352"/>
                      <a:pt x="41" y="347"/>
                    </a:cubicBezTo>
                    <a:cubicBezTo>
                      <a:pt x="40" y="348"/>
                      <a:pt x="40" y="348"/>
                      <a:pt x="40" y="348"/>
                    </a:cubicBezTo>
                    <a:cubicBezTo>
                      <a:pt x="41" y="360"/>
                      <a:pt x="41" y="360"/>
                      <a:pt x="41" y="360"/>
                    </a:cubicBezTo>
                    <a:cubicBezTo>
                      <a:pt x="30" y="378"/>
                      <a:pt x="13" y="398"/>
                      <a:pt x="24" y="421"/>
                    </a:cubicBezTo>
                    <a:cubicBezTo>
                      <a:pt x="26" y="426"/>
                      <a:pt x="28" y="431"/>
                      <a:pt x="32" y="435"/>
                    </a:cubicBezTo>
                    <a:cubicBezTo>
                      <a:pt x="35" y="432"/>
                      <a:pt x="33" y="425"/>
                      <a:pt x="31" y="422"/>
                    </a:cubicBezTo>
                    <a:close/>
                    <a:moveTo>
                      <a:pt x="227" y="418"/>
                    </a:moveTo>
                    <a:cubicBezTo>
                      <a:pt x="225" y="416"/>
                      <a:pt x="225" y="416"/>
                      <a:pt x="225" y="416"/>
                    </a:cubicBezTo>
                    <a:cubicBezTo>
                      <a:pt x="217" y="419"/>
                      <a:pt x="221" y="426"/>
                      <a:pt x="218" y="432"/>
                    </a:cubicBezTo>
                    <a:cubicBezTo>
                      <a:pt x="212" y="443"/>
                      <a:pt x="212" y="443"/>
                      <a:pt x="212" y="443"/>
                    </a:cubicBezTo>
                    <a:cubicBezTo>
                      <a:pt x="214" y="445"/>
                      <a:pt x="217" y="443"/>
                      <a:pt x="218" y="441"/>
                    </a:cubicBezTo>
                    <a:cubicBezTo>
                      <a:pt x="224" y="435"/>
                      <a:pt x="230" y="427"/>
                      <a:pt x="227" y="418"/>
                    </a:cubicBezTo>
                    <a:close/>
                    <a:moveTo>
                      <a:pt x="264" y="429"/>
                    </a:moveTo>
                    <a:cubicBezTo>
                      <a:pt x="267" y="425"/>
                      <a:pt x="266" y="423"/>
                      <a:pt x="270" y="420"/>
                    </a:cubicBezTo>
                    <a:cubicBezTo>
                      <a:pt x="275" y="407"/>
                      <a:pt x="278" y="395"/>
                      <a:pt x="283" y="382"/>
                    </a:cubicBezTo>
                    <a:cubicBezTo>
                      <a:pt x="280" y="380"/>
                      <a:pt x="275" y="381"/>
                      <a:pt x="272" y="382"/>
                    </a:cubicBezTo>
                    <a:cubicBezTo>
                      <a:pt x="266" y="384"/>
                      <a:pt x="268" y="395"/>
                      <a:pt x="261" y="392"/>
                    </a:cubicBezTo>
                    <a:cubicBezTo>
                      <a:pt x="261" y="388"/>
                      <a:pt x="256" y="389"/>
                      <a:pt x="254" y="390"/>
                    </a:cubicBezTo>
                    <a:cubicBezTo>
                      <a:pt x="251" y="392"/>
                      <a:pt x="250" y="395"/>
                      <a:pt x="249" y="398"/>
                    </a:cubicBezTo>
                    <a:cubicBezTo>
                      <a:pt x="249" y="400"/>
                      <a:pt x="251" y="402"/>
                      <a:pt x="253" y="403"/>
                    </a:cubicBezTo>
                    <a:cubicBezTo>
                      <a:pt x="254" y="404"/>
                      <a:pt x="257" y="403"/>
                      <a:pt x="257" y="401"/>
                    </a:cubicBezTo>
                    <a:cubicBezTo>
                      <a:pt x="258" y="399"/>
                      <a:pt x="256" y="396"/>
                      <a:pt x="259" y="395"/>
                    </a:cubicBezTo>
                    <a:cubicBezTo>
                      <a:pt x="261" y="395"/>
                      <a:pt x="262" y="397"/>
                      <a:pt x="263" y="399"/>
                    </a:cubicBezTo>
                    <a:cubicBezTo>
                      <a:pt x="263" y="403"/>
                      <a:pt x="262" y="407"/>
                      <a:pt x="258" y="409"/>
                    </a:cubicBezTo>
                    <a:cubicBezTo>
                      <a:pt x="254" y="410"/>
                      <a:pt x="249" y="411"/>
                      <a:pt x="251" y="416"/>
                    </a:cubicBezTo>
                    <a:cubicBezTo>
                      <a:pt x="251" y="417"/>
                      <a:pt x="251" y="419"/>
                      <a:pt x="253" y="420"/>
                    </a:cubicBezTo>
                    <a:cubicBezTo>
                      <a:pt x="249" y="421"/>
                      <a:pt x="250" y="428"/>
                      <a:pt x="250" y="431"/>
                    </a:cubicBezTo>
                    <a:cubicBezTo>
                      <a:pt x="254" y="431"/>
                      <a:pt x="261" y="434"/>
                      <a:pt x="264" y="429"/>
                    </a:cubicBezTo>
                    <a:close/>
                    <a:moveTo>
                      <a:pt x="200" y="379"/>
                    </a:moveTo>
                    <a:cubicBezTo>
                      <a:pt x="199" y="376"/>
                      <a:pt x="197" y="372"/>
                      <a:pt x="193" y="371"/>
                    </a:cubicBezTo>
                    <a:cubicBezTo>
                      <a:pt x="191" y="371"/>
                      <a:pt x="189" y="372"/>
                      <a:pt x="189" y="374"/>
                    </a:cubicBezTo>
                    <a:cubicBezTo>
                      <a:pt x="192" y="376"/>
                      <a:pt x="195" y="388"/>
                      <a:pt x="200" y="379"/>
                    </a:cubicBezTo>
                    <a:close/>
                    <a:moveTo>
                      <a:pt x="72" y="361"/>
                    </a:moveTo>
                    <a:cubicBezTo>
                      <a:pt x="73" y="367"/>
                      <a:pt x="64" y="367"/>
                      <a:pt x="65" y="373"/>
                    </a:cubicBezTo>
                    <a:cubicBezTo>
                      <a:pt x="69" y="372"/>
                      <a:pt x="70" y="367"/>
                      <a:pt x="75" y="367"/>
                    </a:cubicBezTo>
                    <a:cubicBezTo>
                      <a:pt x="86" y="358"/>
                      <a:pt x="98" y="352"/>
                      <a:pt x="112" y="352"/>
                    </a:cubicBezTo>
                    <a:cubicBezTo>
                      <a:pt x="124" y="344"/>
                      <a:pt x="135" y="331"/>
                      <a:pt x="137" y="316"/>
                    </a:cubicBezTo>
                    <a:cubicBezTo>
                      <a:pt x="137" y="312"/>
                      <a:pt x="133" y="312"/>
                      <a:pt x="131" y="310"/>
                    </a:cubicBezTo>
                    <a:cubicBezTo>
                      <a:pt x="126" y="304"/>
                      <a:pt x="122" y="300"/>
                      <a:pt x="123" y="292"/>
                    </a:cubicBezTo>
                    <a:cubicBezTo>
                      <a:pt x="124" y="284"/>
                      <a:pt x="134" y="278"/>
                      <a:pt x="125" y="271"/>
                    </a:cubicBezTo>
                    <a:cubicBezTo>
                      <a:pt x="118" y="261"/>
                      <a:pt x="109" y="253"/>
                      <a:pt x="98" y="250"/>
                    </a:cubicBezTo>
                    <a:cubicBezTo>
                      <a:pt x="86" y="248"/>
                      <a:pt x="74" y="247"/>
                      <a:pt x="63" y="241"/>
                    </a:cubicBezTo>
                    <a:cubicBezTo>
                      <a:pt x="60" y="238"/>
                      <a:pt x="59" y="234"/>
                      <a:pt x="60" y="230"/>
                    </a:cubicBezTo>
                    <a:cubicBezTo>
                      <a:pt x="67" y="224"/>
                      <a:pt x="73" y="237"/>
                      <a:pt x="78" y="229"/>
                    </a:cubicBezTo>
                    <a:cubicBezTo>
                      <a:pt x="77" y="224"/>
                      <a:pt x="74" y="219"/>
                      <a:pt x="70" y="217"/>
                    </a:cubicBezTo>
                    <a:cubicBezTo>
                      <a:pt x="64" y="215"/>
                      <a:pt x="59" y="214"/>
                      <a:pt x="54" y="217"/>
                    </a:cubicBezTo>
                    <a:cubicBezTo>
                      <a:pt x="49" y="222"/>
                      <a:pt x="45" y="229"/>
                      <a:pt x="47" y="236"/>
                    </a:cubicBezTo>
                    <a:cubicBezTo>
                      <a:pt x="50" y="242"/>
                      <a:pt x="52" y="249"/>
                      <a:pt x="60" y="250"/>
                    </a:cubicBezTo>
                    <a:cubicBezTo>
                      <a:pt x="61" y="251"/>
                      <a:pt x="61" y="252"/>
                      <a:pt x="60" y="253"/>
                    </a:cubicBezTo>
                    <a:cubicBezTo>
                      <a:pt x="55" y="255"/>
                      <a:pt x="48" y="255"/>
                      <a:pt x="44" y="260"/>
                    </a:cubicBezTo>
                    <a:cubicBezTo>
                      <a:pt x="37" y="270"/>
                      <a:pt x="36" y="285"/>
                      <a:pt x="41" y="296"/>
                    </a:cubicBezTo>
                    <a:cubicBezTo>
                      <a:pt x="46" y="304"/>
                      <a:pt x="57" y="303"/>
                      <a:pt x="65" y="304"/>
                    </a:cubicBezTo>
                    <a:cubicBezTo>
                      <a:pt x="68" y="302"/>
                      <a:pt x="73" y="301"/>
                      <a:pt x="75" y="297"/>
                    </a:cubicBezTo>
                    <a:cubicBezTo>
                      <a:pt x="77" y="291"/>
                      <a:pt x="72" y="286"/>
                      <a:pt x="68" y="284"/>
                    </a:cubicBezTo>
                    <a:cubicBezTo>
                      <a:pt x="65" y="283"/>
                      <a:pt x="63" y="284"/>
                      <a:pt x="63" y="286"/>
                    </a:cubicBezTo>
                    <a:cubicBezTo>
                      <a:pt x="63" y="287"/>
                      <a:pt x="61" y="289"/>
                      <a:pt x="60" y="289"/>
                    </a:cubicBezTo>
                    <a:cubicBezTo>
                      <a:pt x="57" y="289"/>
                      <a:pt x="57" y="285"/>
                      <a:pt x="58" y="284"/>
                    </a:cubicBezTo>
                    <a:cubicBezTo>
                      <a:pt x="60" y="276"/>
                      <a:pt x="68" y="279"/>
                      <a:pt x="73" y="277"/>
                    </a:cubicBezTo>
                    <a:cubicBezTo>
                      <a:pt x="79" y="273"/>
                      <a:pt x="87" y="274"/>
                      <a:pt x="94" y="276"/>
                    </a:cubicBezTo>
                    <a:cubicBezTo>
                      <a:pt x="106" y="281"/>
                      <a:pt x="109" y="295"/>
                      <a:pt x="109" y="307"/>
                    </a:cubicBezTo>
                    <a:cubicBezTo>
                      <a:pt x="107" y="319"/>
                      <a:pt x="102" y="329"/>
                      <a:pt x="93" y="337"/>
                    </a:cubicBezTo>
                    <a:cubicBezTo>
                      <a:pt x="87" y="340"/>
                      <a:pt x="81" y="339"/>
                      <a:pt x="75" y="341"/>
                    </a:cubicBezTo>
                    <a:cubicBezTo>
                      <a:pt x="66" y="349"/>
                      <a:pt x="58" y="358"/>
                      <a:pt x="55" y="370"/>
                    </a:cubicBezTo>
                    <a:cubicBezTo>
                      <a:pt x="55" y="372"/>
                      <a:pt x="55" y="372"/>
                      <a:pt x="55" y="372"/>
                    </a:cubicBezTo>
                    <a:cubicBezTo>
                      <a:pt x="62" y="370"/>
                      <a:pt x="63" y="355"/>
                      <a:pt x="72" y="361"/>
                    </a:cubicBezTo>
                    <a:close/>
                    <a:moveTo>
                      <a:pt x="161" y="352"/>
                    </a:moveTo>
                    <a:cubicBezTo>
                      <a:pt x="160" y="348"/>
                      <a:pt x="155" y="347"/>
                      <a:pt x="151" y="346"/>
                    </a:cubicBezTo>
                    <a:cubicBezTo>
                      <a:pt x="146" y="345"/>
                      <a:pt x="144" y="351"/>
                      <a:pt x="141" y="354"/>
                    </a:cubicBezTo>
                    <a:cubicBezTo>
                      <a:pt x="143" y="357"/>
                      <a:pt x="146" y="359"/>
                      <a:pt x="149" y="360"/>
                    </a:cubicBezTo>
                    <a:cubicBezTo>
                      <a:pt x="154" y="359"/>
                      <a:pt x="159" y="357"/>
                      <a:pt x="161" y="352"/>
                    </a:cubicBezTo>
                    <a:close/>
                    <a:moveTo>
                      <a:pt x="138" y="349"/>
                    </a:moveTo>
                    <a:cubicBezTo>
                      <a:pt x="145" y="341"/>
                      <a:pt x="153" y="333"/>
                      <a:pt x="154" y="321"/>
                    </a:cubicBezTo>
                    <a:cubicBezTo>
                      <a:pt x="158" y="309"/>
                      <a:pt x="158" y="295"/>
                      <a:pt x="159" y="282"/>
                    </a:cubicBezTo>
                    <a:cubicBezTo>
                      <a:pt x="157" y="276"/>
                      <a:pt x="165" y="273"/>
                      <a:pt x="162" y="267"/>
                    </a:cubicBezTo>
                    <a:cubicBezTo>
                      <a:pt x="156" y="268"/>
                      <a:pt x="146" y="270"/>
                      <a:pt x="144" y="278"/>
                    </a:cubicBezTo>
                    <a:cubicBezTo>
                      <a:pt x="143" y="281"/>
                      <a:pt x="146" y="285"/>
                      <a:pt x="142" y="287"/>
                    </a:cubicBezTo>
                    <a:cubicBezTo>
                      <a:pt x="139" y="284"/>
                      <a:pt x="135" y="282"/>
                      <a:pt x="131" y="284"/>
                    </a:cubicBezTo>
                    <a:cubicBezTo>
                      <a:pt x="129" y="288"/>
                      <a:pt x="126" y="293"/>
                      <a:pt x="128" y="299"/>
                    </a:cubicBezTo>
                    <a:cubicBezTo>
                      <a:pt x="130" y="302"/>
                      <a:pt x="134" y="306"/>
                      <a:pt x="138" y="308"/>
                    </a:cubicBezTo>
                    <a:cubicBezTo>
                      <a:pt x="144" y="306"/>
                      <a:pt x="133" y="297"/>
                      <a:pt x="142" y="300"/>
                    </a:cubicBezTo>
                    <a:cubicBezTo>
                      <a:pt x="145" y="302"/>
                      <a:pt x="147" y="306"/>
                      <a:pt x="144" y="310"/>
                    </a:cubicBezTo>
                    <a:cubicBezTo>
                      <a:pt x="140" y="312"/>
                      <a:pt x="143" y="318"/>
                      <a:pt x="141" y="321"/>
                    </a:cubicBezTo>
                    <a:cubicBezTo>
                      <a:pt x="137" y="333"/>
                      <a:pt x="129" y="342"/>
                      <a:pt x="122" y="351"/>
                    </a:cubicBezTo>
                    <a:cubicBezTo>
                      <a:pt x="127" y="351"/>
                      <a:pt x="135" y="354"/>
                      <a:pt x="138" y="349"/>
                    </a:cubicBezTo>
                    <a:close/>
                    <a:moveTo>
                      <a:pt x="93" y="316"/>
                    </a:moveTo>
                    <a:cubicBezTo>
                      <a:pt x="96" y="310"/>
                      <a:pt x="96" y="303"/>
                      <a:pt x="93" y="296"/>
                    </a:cubicBezTo>
                    <a:cubicBezTo>
                      <a:pt x="92" y="292"/>
                      <a:pt x="89" y="291"/>
                      <a:pt x="85" y="290"/>
                    </a:cubicBezTo>
                    <a:cubicBezTo>
                      <a:pt x="77" y="288"/>
                      <a:pt x="82" y="297"/>
                      <a:pt x="78" y="301"/>
                    </a:cubicBezTo>
                    <a:cubicBezTo>
                      <a:pt x="76" y="307"/>
                      <a:pt x="69" y="305"/>
                      <a:pt x="68" y="311"/>
                    </a:cubicBezTo>
                    <a:cubicBezTo>
                      <a:pt x="69" y="316"/>
                      <a:pt x="74" y="321"/>
                      <a:pt x="79" y="322"/>
                    </a:cubicBezTo>
                    <a:cubicBezTo>
                      <a:pt x="85" y="323"/>
                      <a:pt x="89" y="318"/>
                      <a:pt x="93" y="316"/>
                    </a:cubicBezTo>
                    <a:close/>
                    <a:moveTo>
                      <a:pt x="146" y="267"/>
                    </a:moveTo>
                    <a:cubicBezTo>
                      <a:pt x="143" y="262"/>
                      <a:pt x="142" y="257"/>
                      <a:pt x="139" y="252"/>
                    </a:cubicBezTo>
                    <a:cubicBezTo>
                      <a:pt x="134" y="240"/>
                      <a:pt x="122" y="237"/>
                      <a:pt x="112" y="232"/>
                    </a:cubicBezTo>
                    <a:cubicBezTo>
                      <a:pt x="98" y="231"/>
                      <a:pt x="85" y="220"/>
                      <a:pt x="79" y="208"/>
                    </a:cubicBezTo>
                    <a:cubicBezTo>
                      <a:pt x="75" y="193"/>
                      <a:pt x="78" y="178"/>
                      <a:pt x="89" y="169"/>
                    </a:cubicBezTo>
                    <a:cubicBezTo>
                      <a:pt x="100" y="165"/>
                      <a:pt x="115" y="158"/>
                      <a:pt x="125" y="169"/>
                    </a:cubicBezTo>
                    <a:cubicBezTo>
                      <a:pt x="134" y="174"/>
                      <a:pt x="135" y="183"/>
                      <a:pt x="138" y="191"/>
                    </a:cubicBezTo>
                    <a:cubicBezTo>
                      <a:pt x="138" y="194"/>
                      <a:pt x="136" y="196"/>
                      <a:pt x="135" y="197"/>
                    </a:cubicBezTo>
                    <a:cubicBezTo>
                      <a:pt x="125" y="195"/>
                      <a:pt x="121" y="183"/>
                      <a:pt x="112" y="181"/>
                    </a:cubicBezTo>
                    <a:cubicBezTo>
                      <a:pt x="108" y="180"/>
                      <a:pt x="106" y="184"/>
                      <a:pt x="106" y="187"/>
                    </a:cubicBezTo>
                    <a:cubicBezTo>
                      <a:pt x="110" y="204"/>
                      <a:pt x="110" y="204"/>
                      <a:pt x="110" y="204"/>
                    </a:cubicBezTo>
                    <a:cubicBezTo>
                      <a:pt x="117" y="214"/>
                      <a:pt x="130" y="218"/>
                      <a:pt x="142" y="217"/>
                    </a:cubicBezTo>
                    <a:cubicBezTo>
                      <a:pt x="152" y="210"/>
                      <a:pt x="156" y="198"/>
                      <a:pt x="156" y="187"/>
                    </a:cubicBezTo>
                    <a:cubicBezTo>
                      <a:pt x="153" y="170"/>
                      <a:pt x="144" y="148"/>
                      <a:pt x="126" y="144"/>
                    </a:cubicBezTo>
                    <a:cubicBezTo>
                      <a:pt x="114" y="139"/>
                      <a:pt x="98" y="140"/>
                      <a:pt x="86" y="145"/>
                    </a:cubicBezTo>
                    <a:cubicBezTo>
                      <a:pt x="82" y="148"/>
                      <a:pt x="77" y="149"/>
                      <a:pt x="75" y="153"/>
                    </a:cubicBezTo>
                    <a:cubicBezTo>
                      <a:pt x="79" y="158"/>
                      <a:pt x="81" y="164"/>
                      <a:pt x="80" y="169"/>
                    </a:cubicBezTo>
                    <a:cubicBezTo>
                      <a:pt x="78" y="173"/>
                      <a:pt x="75" y="178"/>
                      <a:pt x="70" y="179"/>
                    </a:cubicBezTo>
                    <a:cubicBezTo>
                      <a:pt x="68" y="180"/>
                      <a:pt x="63" y="178"/>
                      <a:pt x="63" y="182"/>
                    </a:cubicBezTo>
                    <a:cubicBezTo>
                      <a:pt x="63" y="191"/>
                      <a:pt x="62" y="202"/>
                      <a:pt x="66" y="210"/>
                    </a:cubicBezTo>
                    <a:cubicBezTo>
                      <a:pt x="74" y="211"/>
                      <a:pt x="81" y="219"/>
                      <a:pt x="84" y="227"/>
                    </a:cubicBezTo>
                    <a:cubicBezTo>
                      <a:pt x="84" y="232"/>
                      <a:pt x="81" y="236"/>
                      <a:pt x="77" y="238"/>
                    </a:cubicBezTo>
                    <a:cubicBezTo>
                      <a:pt x="73" y="238"/>
                      <a:pt x="70" y="235"/>
                      <a:pt x="66" y="235"/>
                    </a:cubicBezTo>
                    <a:cubicBezTo>
                      <a:pt x="68" y="240"/>
                      <a:pt x="76" y="240"/>
                      <a:pt x="82" y="243"/>
                    </a:cubicBezTo>
                    <a:cubicBezTo>
                      <a:pt x="88" y="243"/>
                      <a:pt x="94" y="243"/>
                      <a:pt x="101" y="244"/>
                    </a:cubicBezTo>
                    <a:cubicBezTo>
                      <a:pt x="110" y="248"/>
                      <a:pt x="119" y="253"/>
                      <a:pt x="124" y="262"/>
                    </a:cubicBezTo>
                    <a:cubicBezTo>
                      <a:pt x="129" y="267"/>
                      <a:pt x="131" y="276"/>
                      <a:pt x="138" y="278"/>
                    </a:cubicBezTo>
                    <a:cubicBezTo>
                      <a:pt x="146" y="267"/>
                      <a:pt x="146" y="267"/>
                      <a:pt x="146" y="267"/>
                    </a:cubicBezTo>
                    <a:close/>
                    <a:moveTo>
                      <a:pt x="108" y="225"/>
                    </a:moveTo>
                    <a:cubicBezTo>
                      <a:pt x="103" y="218"/>
                      <a:pt x="93" y="213"/>
                      <a:pt x="92" y="203"/>
                    </a:cubicBezTo>
                    <a:cubicBezTo>
                      <a:pt x="89" y="196"/>
                      <a:pt x="88" y="187"/>
                      <a:pt x="91" y="179"/>
                    </a:cubicBezTo>
                    <a:cubicBezTo>
                      <a:pt x="95" y="174"/>
                      <a:pt x="102" y="170"/>
                      <a:pt x="109" y="172"/>
                    </a:cubicBezTo>
                    <a:cubicBezTo>
                      <a:pt x="116" y="176"/>
                      <a:pt x="122" y="182"/>
                      <a:pt x="129" y="185"/>
                    </a:cubicBezTo>
                    <a:cubicBezTo>
                      <a:pt x="130" y="180"/>
                      <a:pt x="124" y="174"/>
                      <a:pt x="120" y="171"/>
                    </a:cubicBezTo>
                    <a:cubicBezTo>
                      <a:pt x="109" y="167"/>
                      <a:pt x="96" y="168"/>
                      <a:pt x="88" y="177"/>
                    </a:cubicBezTo>
                    <a:cubicBezTo>
                      <a:pt x="82" y="186"/>
                      <a:pt x="81" y="198"/>
                      <a:pt x="85" y="209"/>
                    </a:cubicBezTo>
                    <a:cubicBezTo>
                      <a:pt x="91" y="217"/>
                      <a:pt x="98" y="225"/>
                      <a:pt x="108" y="225"/>
                    </a:cubicBezTo>
                    <a:close/>
                    <a:moveTo>
                      <a:pt x="120" y="219"/>
                    </a:moveTo>
                    <a:cubicBezTo>
                      <a:pt x="114" y="213"/>
                      <a:pt x="100" y="208"/>
                      <a:pt x="101" y="196"/>
                    </a:cubicBezTo>
                    <a:cubicBezTo>
                      <a:pt x="101" y="190"/>
                      <a:pt x="100" y="185"/>
                      <a:pt x="101" y="179"/>
                    </a:cubicBezTo>
                    <a:cubicBezTo>
                      <a:pt x="97" y="181"/>
                      <a:pt x="95" y="185"/>
                      <a:pt x="95" y="190"/>
                    </a:cubicBezTo>
                    <a:cubicBezTo>
                      <a:pt x="93" y="202"/>
                      <a:pt x="102" y="214"/>
                      <a:pt x="113" y="221"/>
                    </a:cubicBezTo>
                    <a:cubicBezTo>
                      <a:pt x="115" y="222"/>
                      <a:pt x="120" y="223"/>
                      <a:pt x="120" y="219"/>
                    </a:cubicBezTo>
                    <a:close/>
                    <a:moveTo>
                      <a:pt x="60" y="205"/>
                    </a:moveTo>
                    <a:cubicBezTo>
                      <a:pt x="59" y="203"/>
                      <a:pt x="59" y="203"/>
                      <a:pt x="59" y="203"/>
                    </a:cubicBezTo>
                    <a:cubicBezTo>
                      <a:pt x="57" y="194"/>
                      <a:pt x="59" y="185"/>
                      <a:pt x="58" y="178"/>
                    </a:cubicBezTo>
                    <a:cubicBezTo>
                      <a:pt x="55" y="173"/>
                      <a:pt x="52" y="169"/>
                      <a:pt x="54" y="165"/>
                    </a:cubicBezTo>
                    <a:cubicBezTo>
                      <a:pt x="55" y="161"/>
                      <a:pt x="59" y="160"/>
                      <a:pt x="62" y="158"/>
                    </a:cubicBezTo>
                    <a:cubicBezTo>
                      <a:pt x="64" y="159"/>
                      <a:pt x="66" y="161"/>
                      <a:pt x="66" y="163"/>
                    </a:cubicBezTo>
                    <a:cubicBezTo>
                      <a:pt x="66" y="164"/>
                      <a:pt x="65" y="165"/>
                      <a:pt x="64" y="165"/>
                    </a:cubicBezTo>
                    <a:cubicBezTo>
                      <a:pt x="63" y="164"/>
                      <a:pt x="61" y="164"/>
                      <a:pt x="59" y="165"/>
                    </a:cubicBezTo>
                    <a:cubicBezTo>
                      <a:pt x="58" y="166"/>
                      <a:pt x="57" y="169"/>
                      <a:pt x="59" y="170"/>
                    </a:cubicBezTo>
                    <a:cubicBezTo>
                      <a:pt x="64" y="171"/>
                      <a:pt x="69" y="178"/>
                      <a:pt x="74" y="171"/>
                    </a:cubicBezTo>
                    <a:cubicBezTo>
                      <a:pt x="77" y="167"/>
                      <a:pt x="74" y="162"/>
                      <a:pt x="74" y="158"/>
                    </a:cubicBezTo>
                    <a:cubicBezTo>
                      <a:pt x="68" y="154"/>
                      <a:pt x="68" y="154"/>
                      <a:pt x="68" y="154"/>
                    </a:cubicBezTo>
                    <a:cubicBezTo>
                      <a:pt x="68" y="150"/>
                      <a:pt x="69" y="144"/>
                      <a:pt x="66" y="140"/>
                    </a:cubicBezTo>
                    <a:cubicBezTo>
                      <a:pt x="63" y="136"/>
                      <a:pt x="59" y="134"/>
                      <a:pt x="55" y="131"/>
                    </a:cubicBezTo>
                    <a:cubicBezTo>
                      <a:pt x="52" y="134"/>
                      <a:pt x="54" y="139"/>
                      <a:pt x="51" y="144"/>
                    </a:cubicBezTo>
                    <a:cubicBezTo>
                      <a:pt x="46" y="156"/>
                      <a:pt x="41" y="170"/>
                      <a:pt x="40" y="184"/>
                    </a:cubicBezTo>
                    <a:cubicBezTo>
                      <a:pt x="41" y="194"/>
                      <a:pt x="40" y="206"/>
                      <a:pt x="48" y="214"/>
                    </a:cubicBezTo>
                    <a:cubicBezTo>
                      <a:pt x="52" y="211"/>
                      <a:pt x="60" y="212"/>
                      <a:pt x="60" y="205"/>
                    </a:cubicBezTo>
                    <a:close/>
                    <a:moveTo>
                      <a:pt x="78" y="142"/>
                    </a:moveTo>
                    <a:cubicBezTo>
                      <a:pt x="89" y="136"/>
                      <a:pt x="101" y="134"/>
                      <a:pt x="114" y="135"/>
                    </a:cubicBezTo>
                    <a:cubicBezTo>
                      <a:pt x="120" y="130"/>
                      <a:pt x="119" y="120"/>
                      <a:pt x="119" y="112"/>
                    </a:cubicBezTo>
                    <a:cubicBezTo>
                      <a:pt x="114" y="110"/>
                      <a:pt x="110" y="105"/>
                      <a:pt x="107" y="100"/>
                    </a:cubicBezTo>
                    <a:cubicBezTo>
                      <a:pt x="107" y="94"/>
                      <a:pt x="108" y="86"/>
                      <a:pt x="114" y="82"/>
                    </a:cubicBezTo>
                    <a:cubicBezTo>
                      <a:pt x="108" y="68"/>
                      <a:pt x="92" y="63"/>
                      <a:pt x="78" y="63"/>
                    </a:cubicBezTo>
                    <a:cubicBezTo>
                      <a:pt x="75" y="64"/>
                      <a:pt x="70" y="63"/>
                      <a:pt x="67" y="66"/>
                    </a:cubicBezTo>
                    <a:cubicBezTo>
                      <a:pt x="62" y="65"/>
                      <a:pt x="59" y="71"/>
                      <a:pt x="56" y="74"/>
                    </a:cubicBezTo>
                    <a:cubicBezTo>
                      <a:pt x="50" y="85"/>
                      <a:pt x="55" y="96"/>
                      <a:pt x="61" y="105"/>
                    </a:cubicBezTo>
                    <a:cubicBezTo>
                      <a:pt x="65" y="110"/>
                      <a:pt x="72" y="110"/>
                      <a:pt x="78" y="108"/>
                    </a:cubicBezTo>
                    <a:cubicBezTo>
                      <a:pt x="82" y="108"/>
                      <a:pt x="84" y="103"/>
                      <a:pt x="87" y="101"/>
                    </a:cubicBezTo>
                    <a:cubicBezTo>
                      <a:pt x="88" y="97"/>
                      <a:pt x="86" y="93"/>
                      <a:pt x="83" y="93"/>
                    </a:cubicBezTo>
                    <a:cubicBezTo>
                      <a:pt x="79" y="92"/>
                      <a:pt x="74" y="94"/>
                      <a:pt x="73" y="90"/>
                    </a:cubicBezTo>
                    <a:cubicBezTo>
                      <a:pt x="70" y="88"/>
                      <a:pt x="72" y="85"/>
                      <a:pt x="72" y="83"/>
                    </a:cubicBezTo>
                    <a:cubicBezTo>
                      <a:pt x="76" y="77"/>
                      <a:pt x="83" y="79"/>
                      <a:pt x="88" y="78"/>
                    </a:cubicBezTo>
                    <a:cubicBezTo>
                      <a:pt x="97" y="82"/>
                      <a:pt x="102" y="92"/>
                      <a:pt x="102" y="101"/>
                    </a:cubicBezTo>
                    <a:cubicBezTo>
                      <a:pt x="102" y="113"/>
                      <a:pt x="95" y="122"/>
                      <a:pt x="88" y="130"/>
                    </a:cubicBezTo>
                    <a:cubicBezTo>
                      <a:pt x="83" y="132"/>
                      <a:pt x="80" y="140"/>
                      <a:pt x="73" y="141"/>
                    </a:cubicBezTo>
                    <a:cubicBezTo>
                      <a:pt x="72" y="142"/>
                      <a:pt x="72" y="144"/>
                      <a:pt x="73" y="144"/>
                    </a:cubicBezTo>
                    <a:cubicBezTo>
                      <a:pt x="75" y="145"/>
                      <a:pt x="77" y="143"/>
                      <a:pt x="78" y="142"/>
                    </a:cubicBezTo>
                    <a:close/>
                    <a:moveTo>
                      <a:pt x="146" y="137"/>
                    </a:moveTo>
                    <a:cubicBezTo>
                      <a:pt x="143" y="135"/>
                      <a:pt x="140" y="134"/>
                      <a:pt x="137" y="134"/>
                    </a:cubicBezTo>
                    <a:cubicBezTo>
                      <a:pt x="137" y="137"/>
                      <a:pt x="130" y="140"/>
                      <a:pt x="136" y="143"/>
                    </a:cubicBezTo>
                    <a:cubicBezTo>
                      <a:pt x="140" y="143"/>
                      <a:pt x="145" y="142"/>
                      <a:pt x="146" y="137"/>
                    </a:cubicBezTo>
                    <a:close/>
                    <a:moveTo>
                      <a:pt x="135" y="125"/>
                    </a:moveTo>
                    <a:cubicBezTo>
                      <a:pt x="139" y="118"/>
                      <a:pt x="135" y="109"/>
                      <a:pt x="138" y="102"/>
                    </a:cubicBezTo>
                    <a:cubicBezTo>
                      <a:pt x="138" y="96"/>
                      <a:pt x="137" y="90"/>
                      <a:pt x="135" y="84"/>
                    </a:cubicBezTo>
                    <a:cubicBezTo>
                      <a:pt x="136" y="76"/>
                      <a:pt x="136" y="76"/>
                      <a:pt x="136" y="76"/>
                    </a:cubicBezTo>
                    <a:cubicBezTo>
                      <a:pt x="133" y="76"/>
                      <a:pt x="132" y="79"/>
                      <a:pt x="131" y="81"/>
                    </a:cubicBezTo>
                    <a:cubicBezTo>
                      <a:pt x="131" y="83"/>
                      <a:pt x="132" y="86"/>
                      <a:pt x="129" y="88"/>
                    </a:cubicBezTo>
                    <a:cubicBezTo>
                      <a:pt x="125" y="89"/>
                      <a:pt x="122" y="83"/>
                      <a:pt x="118" y="86"/>
                    </a:cubicBezTo>
                    <a:cubicBezTo>
                      <a:pt x="114" y="89"/>
                      <a:pt x="113" y="95"/>
                      <a:pt x="113" y="100"/>
                    </a:cubicBezTo>
                    <a:cubicBezTo>
                      <a:pt x="114" y="103"/>
                      <a:pt x="118" y="104"/>
                      <a:pt x="119" y="106"/>
                    </a:cubicBezTo>
                    <a:cubicBezTo>
                      <a:pt x="123" y="106"/>
                      <a:pt x="124" y="99"/>
                      <a:pt x="128" y="103"/>
                    </a:cubicBezTo>
                    <a:cubicBezTo>
                      <a:pt x="129" y="104"/>
                      <a:pt x="130" y="105"/>
                      <a:pt x="129" y="107"/>
                    </a:cubicBezTo>
                    <a:cubicBezTo>
                      <a:pt x="121" y="110"/>
                      <a:pt x="127" y="118"/>
                      <a:pt x="124" y="123"/>
                    </a:cubicBezTo>
                    <a:cubicBezTo>
                      <a:pt x="125" y="128"/>
                      <a:pt x="115" y="137"/>
                      <a:pt x="125" y="138"/>
                    </a:cubicBezTo>
                    <a:cubicBezTo>
                      <a:pt x="131" y="137"/>
                      <a:pt x="133" y="130"/>
                      <a:pt x="135" y="125"/>
                    </a:cubicBezTo>
                    <a:close/>
                    <a:moveTo>
                      <a:pt x="127" y="74"/>
                    </a:moveTo>
                    <a:cubicBezTo>
                      <a:pt x="121" y="55"/>
                      <a:pt x="98" y="47"/>
                      <a:pt x="87" y="29"/>
                    </a:cubicBezTo>
                    <a:cubicBezTo>
                      <a:pt x="91" y="24"/>
                      <a:pt x="94" y="33"/>
                      <a:pt x="99" y="32"/>
                    </a:cubicBezTo>
                    <a:cubicBezTo>
                      <a:pt x="102" y="33"/>
                      <a:pt x="106" y="32"/>
                      <a:pt x="107" y="29"/>
                    </a:cubicBezTo>
                    <a:cubicBezTo>
                      <a:pt x="110" y="23"/>
                      <a:pt x="108" y="18"/>
                      <a:pt x="105" y="13"/>
                    </a:cubicBezTo>
                    <a:cubicBezTo>
                      <a:pt x="100" y="8"/>
                      <a:pt x="92" y="5"/>
                      <a:pt x="84" y="8"/>
                    </a:cubicBezTo>
                    <a:cubicBezTo>
                      <a:pt x="80" y="8"/>
                      <a:pt x="76" y="12"/>
                      <a:pt x="74" y="16"/>
                    </a:cubicBezTo>
                    <a:cubicBezTo>
                      <a:pt x="68" y="24"/>
                      <a:pt x="70" y="38"/>
                      <a:pt x="75" y="47"/>
                    </a:cubicBezTo>
                    <a:cubicBezTo>
                      <a:pt x="83" y="61"/>
                      <a:pt x="99" y="57"/>
                      <a:pt x="109" y="67"/>
                    </a:cubicBezTo>
                    <a:cubicBezTo>
                      <a:pt x="117" y="70"/>
                      <a:pt x="115" y="83"/>
                      <a:pt x="126" y="79"/>
                    </a:cubicBezTo>
                    <a:cubicBezTo>
                      <a:pt x="127" y="74"/>
                      <a:pt x="127" y="74"/>
                      <a:pt x="127" y="74"/>
                    </a:cubicBezTo>
                    <a:close/>
                    <a:moveTo>
                      <a:pt x="74" y="55"/>
                    </a:moveTo>
                    <a:cubicBezTo>
                      <a:pt x="72" y="51"/>
                      <a:pt x="68" y="51"/>
                      <a:pt x="65" y="50"/>
                    </a:cubicBezTo>
                    <a:cubicBezTo>
                      <a:pt x="63" y="50"/>
                      <a:pt x="62" y="51"/>
                      <a:pt x="61" y="53"/>
                    </a:cubicBezTo>
                    <a:cubicBezTo>
                      <a:pt x="62" y="56"/>
                      <a:pt x="64" y="57"/>
                      <a:pt x="66" y="58"/>
                    </a:cubicBezTo>
                    <a:cubicBezTo>
                      <a:pt x="69" y="58"/>
                      <a:pt x="74" y="58"/>
                      <a:pt x="74"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34"/>
              <p:cNvSpPr>
                <a:spLocks noEditPoints="1"/>
              </p:cNvSpPr>
              <p:nvPr/>
            </p:nvSpPr>
            <p:spPr bwMode="auto">
              <a:xfrm>
                <a:off x="6538913" y="-119063"/>
                <a:ext cx="3106738" cy="3154363"/>
              </a:xfrm>
              <a:custGeom>
                <a:avLst/>
                <a:gdLst>
                  <a:gd name="T0" fmla="*/ 742 w 827"/>
                  <a:gd name="T1" fmla="*/ 312 h 840"/>
                  <a:gd name="T2" fmla="*/ 757 w 827"/>
                  <a:gd name="T3" fmla="*/ 519 h 840"/>
                  <a:gd name="T4" fmla="*/ 769 w 827"/>
                  <a:gd name="T5" fmla="*/ 802 h 840"/>
                  <a:gd name="T6" fmla="*/ 673 w 827"/>
                  <a:gd name="T7" fmla="*/ 509 h 840"/>
                  <a:gd name="T8" fmla="*/ 716 w 827"/>
                  <a:gd name="T9" fmla="*/ 380 h 840"/>
                  <a:gd name="T10" fmla="*/ 721 w 827"/>
                  <a:gd name="T11" fmla="*/ 339 h 840"/>
                  <a:gd name="T12" fmla="*/ 612 w 827"/>
                  <a:gd name="T13" fmla="*/ 477 h 840"/>
                  <a:gd name="T14" fmla="*/ 632 w 827"/>
                  <a:gd name="T15" fmla="*/ 207 h 840"/>
                  <a:gd name="T16" fmla="*/ 805 w 827"/>
                  <a:gd name="T17" fmla="*/ 162 h 840"/>
                  <a:gd name="T18" fmla="*/ 677 w 827"/>
                  <a:gd name="T19" fmla="*/ 109 h 840"/>
                  <a:gd name="T20" fmla="*/ 360 w 827"/>
                  <a:gd name="T21" fmla="*/ 190 h 840"/>
                  <a:gd name="T22" fmla="*/ 438 w 827"/>
                  <a:gd name="T23" fmla="*/ 199 h 840"/>
                  <a:gd name="T24" fmla="*/ 221 w 827"/>
                  <a:gd name="T25" fmla="*/ 121 h 840"/>
                  <a:gd name="T26" fmla="*/ 116 w 827"/>
                  <a:gd name="T27" fmla="*/ 50 h 840"/>
                  <a:gd name="T28" fmla="*/ 411 w 827"/>
                  <a:gd name="T29" fmla="*/ 6 h 840"/>
                  <a:gd name="T30" fmla="*/ 654 w 827"/>
                  <a:gd name="T31" fmla="*/ 6 h 840"/>
                  <a:gd name="T32" fmla="*/ 789 w 827"/>
                  <a:gd name="T33" fmla="*/ 205 h 840"/>
                  <a:gd name="T34" fmla="*/ 785 w 827"/>
                  <a:gd name="T35" fmla="*/ 443 h 840"/>
                  <a:gd name="T36" fmla="*/ 757 w 827"/>
                  <a:gd name="T37" fmla="*/ 247 h 840"/>
                  <a:gd name="T38" fmla="*/ 791 w 827"/>
                  <a:gd name="T39" fmla="*/ 584 h 840"/>
                  <a:gd name="T40" fmla="*/ 649 w 827"/>
                  <a:gd name="T41" fmla="*/ 278 h 840"/>
                  <a:gd name="T42" fmla="*/ 578 w 827"/>
                  <a:gd name="T43" fmla="*/ 322 h 840"/>
                  <a:gd name="T44" fmla="*/ 663 w 827"/>
                  <a:gd name="T45" fmla="*/ 206 h 840"/>
                  <a:gd name="T46" fmla="*/ 780 w 827"/>
                  <a:gd name="T47" fmla="*/ 703 h 840"/>
                  <a:gd name="T48" fmla="*/ 739 w 827"/>
                  <a:gd name="T49" fmla="*/ 596 h 840"/>
                  <a:gd name="T50" fmla="*/ 774 w 827"/>
                  <a:gd name="T51" fmla="*/ 596 h 840"/>
                  <a:gd name="T52" fmla="*/ 783 w 827"/>
                  <a:gd name="T53" fmla="*/ 756 h 840"/>
                  <a:gd name="T54" fmla="*/ 761 w 827"/>
                  <a:gd name="T55" fmla="*/ 17 h 840"/>
                  <a:gd name="T56" fmla="*/ 768 w 827"/>
                  <a:gd name="T57" fmla="*/ 637 h 840"/>
                  <a:gd name="T58" fmla="*/ 743 w 827"/>
                  <a:gd name="T59" fmla="*/ 814 h 840"/>
                  <a:gd name="T60" fmla="*/ 719 w 827"/>
                  <a:gd name="T61" fmla="*/ 88 h 840"/>
                  <a:gd name="T62" fmla="*/ 752 w 827"/>
                  <a:gd name="T63" fmla="*/ 609 h 840"/>
                  <a:gd name="T64" fmla="*/ 740 w 827"/>
                  <a:gd name="T65" fmla="*/ 436 h 840"/>
                  <a:gd name="T66" fmla="*/ 743 w 827"/>
                  <a:gd name="T67" fmla="*/ 809 h 840"/>
                  <a:gd name="T68" fmla="*/ 692 w 827"/>
                  <a:gd name="T69" fmla="*/ 769 h 840"/>
                  <a:gd name="T70" fmla="*/ 696 w 827"/>
                  <a:gd name="T71" fmla="*/ 222 h 840"/>
                  <a:gd name="T72" fmla="*/ 665 w 827"/>
                  <a:gd name="T73" fmla="*/ 343 h 840"/>
                  <a:gd name="T74" fmla="*/ 570 w 827"/>
                  <a:gd name="T75" fmla="*/ 180 h 840"/>
                  <a:gd name="T76" fmla="*/ 585 w 827"/>
                  <a:gd name="T77" fmla="*/ 83 h 840"/>
                  <a:gd name="T78" fmla="*/ 634 w 827"/>
                  <a:gd name="T79" fmla="*/ 387 h 840"/>
                  <a:gd name="T80" fmla="*/ 595 w 827"/>
                  <a:gd name="T81" fmla="*/ 488 h 840"/>
                  <a:gd name="T82" fmla="*/ 546 w 827"/>
                  <a:gd name="T83" fmla="*/ 145 h 840"/>
                  <a:gd name="T84" fmla="*/ 608 w 827"/>
                  <a:gd name="T85" fmla="*/ 432 h 840"/>
                  <a:gd name="T86" fmla="*/ 610 w 827"/>
                  <a:gd name="T87" fmla="*/ 378 h 840"/>
                  <a:gd name="T88" fmla="*/ 610 w 827"/>
                  <a:gd name="T89" fmla="*/ 378 h 840"/>
                  <a:gd name="T90" fmla="*/ 563 w 827"/>
                  <a:gd name="T91" fmla="*/ 451 h 840"/>
                  <a:gd name="T92" fmla="*/ 401 w 827"/>
                  <a:gd name="T93" fmla="*/ 106 h 840"/>
                  <a:gd name="T94" fmla="*/ 514 w 827"/>
                  <a:gd name="T95" fmla="*/ 259 h 840"/>
                  <a:gd name="T96" fmla="*/ 529 w 827"/>
                  <a:gd name="T97" fmla="*/ 170 h 840"/>
                  <a:gd name="T98" fmla="*/ 516 w 827"/>
                  <a:gd name="T99" fmla="*/ 176 h 840"/>
                  <a:gd name="T100" fmla="*/ 496 w 827"/>
                  <a:gd name="T101" fmla="*/ 160 h 840"/>
                  <a:gd name="T102" fmla="*/ 400 w 827"/>
                  <a:gd name="T103" fmla="*/ 194 h 840"/>
                  <a:gd name="T104" fmla="*/ 391 w 827"/>
                  <a:gd name="T105" fmla="*/ 110 h 840"/>
                  <a:gd name="T106" fmla="*/ 350 w 827"/>
                  <a:gd name="T107" fmla="*/ 29 h 840"/>
                  <a:gd name="T108" fmla="*/ 393 w 827"/>
                  <a:gd name="T109" fmla="*/ 257 h 840"/>
                  <a:gd name="T110" fmla="*/ 229 w 827"/>
                  <a:gd name="T111" fmla="*/ 63 h 840"/>
                  <a:gd name="T112" fmla="*/ 362 w 827"/>
                  <a:gd name="T113" fmla="*/ 62 h 840"/>
                  <a:gd name="T114" fmla="*/ 296 w 827"/>
                  <a:gd name="T115" fmla="*/ 81 h 840"/>
                  <a:gd name="T116" fmla="*/ 154 w 827"/>
                  <a:gd name="T117" fmla="*/ 58 h 840"/>
                  <a:gd name="T118" fmla="*/ 224 w 827"/>
                  <a:gd name="T119" fmla="*/ 94 h 840"/>
                  <a:gd name="T120" fmla="*/ 145 w 827"/>
                  <a:gd name="T121" fmla="*/ 33 h 840"/>
                  <a:gd name="T122" fmla="*/ 141 w 827"/>
                  <a:gd name="T123" fmla="*/ 55 h 840"/>
                  <a:gd name="T124" fmla="*/ 73 w 827"/>
                  <a:gd name="T125" fmla="*/ 108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7" h="840">
                    <a:moveTo>
                      <a:pt x="818" y="72"/>
                    </a:moveTo>
                    <a:cubicBezTo>
                      <a:pt x="816" y="73"/>
                      <a:pt x="814" y="71"/>
                      <a:pt x="814" y="73"/>
                    </a:cubicBezTo>
                    <a:cubicBezTo>
                      <a:pt x="820" y="100"/>
                      <a:pt x="827" y="131"/>
                      <a:pt x="815" y="156"/>
                    </a:cubicBezTo>
                    <a:cubicBezTo>
                      <a:pt x="806" y="174"/>
                      <a:pt x="806" y="174"/>
                      <a:pt x="806" y="174"/>
                    </a:cubicBezTo>
                    <a:cubicBezTo>
                      <a:pt x="813" y="178"/>
                      <a:pt x="819" y="183"/>
                      <a:pt x="823" y="190"/>
                    </a:cubicBezTo>
                    <a:cubicBezTo>
                      <a:pt x="824" y="196"/>
                      <a:pt x="817" y="192"/>
                      <a:pt x="815" y="194"/>
                    </a:cubicBezTo>
                    <a:cubicBezTo>
                      <a:pt x="804" y="201"/>
                      <a:pt x="793" y="207"/>
                      <a:pt x="783" y="215"/>
                    </a:cubicBezTo>
                    <a:cubicBezTo>
                      <a:pt x="781" y="215"/>
                      <a:pt x="779" y="216"/>
                      <a:pt x="778" y="218"/>
                    </a:cubicBezTo>
                    <a:cubicBezTo>
                      <a:pt x="779" y="221"/>
                      <a:pt x="782" y="226"/>
                      <a:pt x="778" y="229"/>
                    </a:cubicBezTo>
                    <a:cubicBezTo>
                      <a:pt x="776" y="230"/>
                      <a:pt x="769" y="230"/>
                      <a:pt x="772" y="235"/>
                    </a:cubicBezTo>
                    <a:cubicBezTo>
                      <a:pt x="777" y="239"/>
                      <a:pt x="774" y="247"/>
                      <a:pt x="778" y="253"/>
                    </a:cubicBezTo>
                    <a:cubicBezTo>
                      <a:pt x="782" y="246"/>
                      <a:pt x="789" y="243"/>
                      <a:pt x="797" y="244"/>
                    </a:cubicBezTo>
                    <a:cubicBezTo>
                      <a:pt x="803" y="247"/>
                      <a:pt x="810" y="253"/>
                      <a:pt x="811" y="260"/>
                    </a:cubicBezTo>
                    <a:cubicBezTo>
                      <a:pt x="812" y="269"/>
                      <a:pt x="807" y="277"/>
                      <a:pt x="801" y="282"/>
                    </a:cubicBezTo>
                    <a:cubicBezTo>
                      <a:pt x="792" y="288"/>
                      <a:pt x="780" y="288"/>
                      <a:pt x="771" y="285"/>
                    </a:cubicBezTo>
                    <a:cubicBezTo>
                      <a:pt x="759" y="275"/>
                      <a:pt x="759" y="275"/>
                      <a:pt x="759" y="275"/>
                    </a:cubicBezTo>
                    <a:cubicBezTo>
                      <a:pt x="753" y="274"/>
                      <a:pt x="746" y="275"/>
                      <a:pt x="743" y="269"/>
                    </a:cubicBezTo>
                    <a:cubicBezTo>
                      <a:pt x="733" y="278"/>
                      <a:pt x="718" y="286"/>
                      <a:pt x="705" y="278"/>
                    </a:cubicBezTo>
                    <a:cubicBezTo>
                      <a:pt x="699" y="281"/>
                      <a:pt x="693" y="282"/>
                      <a:pt x="685" y="282"/>
                    </a:cubicBezTo>
                    <a:cubicBezTo>
                      <a:pt x="686" y="285"/>
                      <a:pt x="686" y="285"/>
                      <a:pt x="686" y="285"/>
                    </a:cubicBezTo>
                    <a:cubicBezTo>
                      <a:pt x="703" y="298"/>
                      <a:pt x="724" y="301"/>
                      <a:pt x="742" y="312"/>
                    </a:cubicBezTo>
                    <a:cubicBezTo>
                      <a:pt x="764" y="321"/>
                      <a:pt x="786" y="339"/>
                      <a:pt x="799" y="361"/>
                    </a:cubicBezTo>
                    <a:cubicBezTo>
                      <a:pt x="801" y="371"/>
                      <a:pt x="805" y="382"/>
                      <a:pt x="802" y="392"/>
                    </a:cubicBezTo>
                    <a:cubicBezTo>
                      <a:pt x="811" y="413"/>
                      <a:pt x="820" y="437"/>
                      <a:pt x="809" y="459"/>
                    </a:cubicBezTo>
                    <a:cubicBezTo>
                      <a:pt x="803" y="471"/>
                      <a:pt x="796" y="482"/>
                      <a:pt x="800" y="495"/>
                    </a:cubicBezTo>
                    <a:cubicBezTo>
                      <a:pt x="791" y="501"/>
                      <a:pt x="786" y="481"/>
                      <a:pt x="780" y="495"/>
                    </a:cubicBezTo>
                    <a:cubicBezTo>
                      <a:pt x="776" y="499"/>
                      <a:pt x="768" y="501"/>
                      <a:pt x="770" y="507"/>
                    </a:cubicBezTo>
                    <a:cubicBezTo>
                      <a:pt x="774" y="511"/>
                      <a:pt x="778" y="515"/>
                      <a:pt x="777" y="521"/>
                    </a:cubicBezTo>
                    <a:cubicBezTo>
                      <a:pt x="770" y="523"/>
                      <a:pt x="770" y="511"/>
                      <a:pt x="763" y="510"/>
                    </a:cubicBezTo>
                    <a:cubicBezTo>
                      <a:pt x="761" y="509"/>
                      <a:pt x="760" y="509"/>
                      <a:pt x="760" y="507"/>
                    </a:cubicBezTo>
                    <a:cubicBezTo>
                      <a:pt x="764" y="496"/>
                      <a:pt x="778" y="493"/>
                      <a:pt x="784" y="484"/>
                    </a:cubicBezTo>
                    <a:cubicBezTo>
                      <a:pt x="783" y="483"/>
                      <a:pt x="783" y="481"/>
                      <a:pt x="782" y="480"/>
                    </a:cubicBezTo>
                    <a:cubicBezTo>
                      <a:pt x="761" y="493"/>
                      <a:pt x="733" y="506"/>
                      <a:pt x="729" y="533"/>
                    </a:cubicBezTo>
                    <a:cubicBezTo>
                      <a:pt x="728" y="541"/>
                      <a:pt x="730" y="547"/>
                      <a:pt x="735" y="553"/>
                    </a:cubicBezTo>
                    <a:cubicBezTo>
                      <a:pt x="741" y="557"/>
                      <a:pt x="750" y="558"/>
                      <a:pt x="755" y="554"/>
                    </a:cubicBezTo>
                    <a:cubicBezTo>
                      <a:pt x="755" y="551"/>
                      <a:pt x="755" y="551"/>
                      <a:pt x="755" y="551"/>
                    </a:cubicBezTo>
                    <a:cubicBezTo>
                      <a:pt x="748" y="550"/>
                      <a:pt x="741" y="557"/>
                      <a:pt x="737" y="549"/>
                    </a:cubicBezTo>
                    <a:cubicBezTo>
                      <a:pt x="733" y="545"/>
                      <a:pt x="732" y="538"/>
                      <a:pt x="733" y="532"/>
                    </a:cubicBezTo>
                    <a:cubicBezTo>
                      <a:pt x="735" y="523"/>
                      <a:pt x="744" y="518"/>
                      <a:pt x="751" y="514"/>
                    </a:cubicBezTo>
                    <a:cubicBezTo>
                      <a:pt x="756" y="513"/>
                      <a:pt x="759" y="516"/>
                      <a:pt x="763" y="516"/>
                    </a:cubicBezTo>
                    <a:cubicBezTo>
                      <a:pt x="766" y="517"/>
                      <a:pt x="766" y="520"/>
                      <a:pt x="765" y="522"/>
                    </a:cubicBezTo>
                    <a:cubicBezTo>
                      <a:pt x="761" y="526"/>
                      <a:pt x="761" y="519"/>
                      <a:pt x="757" y="519"/>
                    </a:cubicBezTo>
                    <a:cubicBezTo>
                      <a:pt x="751" y="517"/>
                      <a:pt x="745" y="523"/>
                      <a:pt x="741" y="527"/>
                    </a:cubicBezTo>
                    <a:cubicBezTo>
                      <a:pt x="738" y="535"/>
                      <a:pt x="738" y="535"/>
                      <a:pt x="738" y="535"/>
                    </a:cubicBezTo>
                    <a:cubicBezTo>
                      <a:pt x="737" y="541"/>
                      <a:pt x="738" y="547"/>
                      <a:pt x="744" y="548"/>
                    </a:cubicBezTo>
                    <a:cubicBezTo>
                      <a:pt x="751" y="548"/>
                      <a:pt x="758" y="547"/>
                      <a:pt x="761" y="540"/>
                    </a:cubicBezTo>
                    <a:cubicBezTo>
                      <a:pt x="762" y="535"/>
                      <a:pt x="768" y="530"/>
                      <a:pt x="772" y="528"/>
                    </a:cubicBezTo>
                    <a:cubicBezTo>
                      <a:pt x="783" y="528"/>
                      <a:pt x="795" y="531"/>
                      <a:pt x="801" y="541"/>
                    </a:cubicBezTo>
                    <a:cubicBezTo>
                      <a:pt x="806" y="550"/>
                      <a:pt x="810" y="563"/>
                      <a:pt x="804" y="573"/>
                    </a:cubicBezTo>
                    <a:cubicBezTo>
                      <a:pt x="801" y="581"/>
                      <a:pt x="792" y="589"/>
                      <a:pt x="786" y="594"/>
                    </a:cubicBezTo>
                    <a:cubicBezTo>
                      <a:pt x="789" y="601"/>
                      <a:pt x="794" y="607"/>
                      <a:pt x="792" y="615"/>
                    </a:cubicBezTo>
                    <a:cubicBezTo>
                      <a:pt x="790" y="619"/>
                      <a:pt x="787" y="624"/>
                      <a:pt x="790" y="628"/>
                    </a:cubicBezTo>
                    <a:cubicBezTo>
                      <a:pt x="812" y="652"/>
                      <a:pt x="791" y="683"/>
                      <a:pt x="786" y="708"/>
                    </a:cubicBezTo>
                    <a:cubicBezTo>
                      <a:pt x="782" y="710"/>
                      <a:pt x="778" y="710"/>
                      <a:pt x="774" y="708"/>
                    </a:cubicBezTo>
                    <a:cubicBezTo>
                      <a:pt x="769" y="707"/>
                      <a:pt x="764" y="702"/>
                      <a:pt x="762" y="697"/>
                    </a:cubicBezTo>
                    <a:cubicBezTo>
                      <a:pt x="761" y="694"/>
                      <a:pt x="762" y="689"/>
                      <a:pt x="759" y="688"/>
                    </a:cubicBezTo>
                    <a:cubicBezTo>
                      <a:pt x="751" y="693"/>
                      <a:pt x="751" y="693"/>
                      <a:pt x="751" y="693"/>
                    </a:cubicBezTo>
                    <a:cubicBezTo>
                      <a:pt x="749" y="699"/>
                      <a:pt x="746" y="706"/>
                      <a:pt x="748" y="711"/>
                    </a:cubicBezTo>
                    <a:cubicBezTo>
                      <a:pt x="760" y="715"/>
                      <a:pt x="772" y="724"/>
                      <a:pt x="773" y="738"/>
                    </a:cubicBezTo>
                    <a:cubicBezTo>
                      <a:pt x="781" y="741"/>
                      <a:pt x="789" y="748"/>
                      <a:pt x="789" y="758"/>
                    </a:cubicBezTo>
                    <a:cubicBezTo>
                      <a:pt x="788" y="766"/>
                      <a:pt x="784" y="774"/>
                      <a:pt x="777" y="779"/>
                    </a:cubicBezTo>
                    <a:cubicBezTo>
                      <a:pt x="777" y="785"/>
                      <a:pt x="787" y="790"/>
                      <a:pt x="783" y="796"/>
                    </a:cubicBezTo>
                    <a:cubicBezTo>
                      <a:pt x="779" y="801"/>
                      <a:pt x="771" y="796"/>
                      <a:pt x="769" y="802"/>
                    </a:cubicBezTo>
                    <a:cubicBezTo>
                      <a:pt x="772" y="812"/>
                      <a:pt x="772" y="824"/>
                      <a:pt x="765" y="833"/>
                    </a:cubicBezTo>
                    <a:cubicBezTo>
                      <a:pt x="760" y="836"/>
                      <a:pt x="754" y="840"/>
                      <a:pt x="748" y="839"/>
                    </a:cubicBezTo>
                    <a:cubicBezTo>
                      <a:pt x="742" y="836"/>
                      <a:pt x="734" y="835"/>
                      <a:pt x="731" y="828"/>
                    </a:cubicBezTo>
                    <a:cubicBezTo>
                      <a:pt x="724" y="820"/>
                      <a:pt x="740" y="813"/>
                      <a:pt x="729" y="808"/>
                    </a:cubicBezTo>
                    <a:cubicBezTo>
                      <a:pt x="719" y="804"/>
                      <a:pt x="711" y="796"/>
                      <a:pt x="706" y="787"/>
                    </a:cubicBezTo>
                    <a:cubicBezTo>
                      <a:pt x="702" y="784"/>
                      <a:pt x="703" y="776"/>
                      <a:pt x="697" y="774"/>
                    </a:cubicBezTo>
                    <a:cubicBezTo>
                      <a:pt x="694" y="776"/>
                      <a:pt x="689" y="777"/>
                      <a:pt x="687" y="775"/>
                    </a:cubicBezTo>
                    <a:cubicBezTo>
                      <a:pt x="683" y="764"/>
                      <a:pt x="695" y="756"/>
                      <a:pt x="693" y="744"/>
                    </a:cubicBezTo>
                    <a:cubicBezTo>
                      <a:pt x="690" y="718"/>
                      <a:pt x="690" y="718"/>
                      <a:pt x="690" y="718"/>
                    </a:cubicBezTo>
                    <a:cubicBezTo>
                      <a:pt x="689" y="714"/>
                      <a:pt x="694" y="709"/>
                      <a:pt x="689" y="707"/>
                    </a:cubicBezTo>
                    <a:cubicBezTo>
                      <a:pt x="685" y="706"/>
                      <a:pt x="681" y="706"/>
                      <a:pt x="679" y="702"/>
                    </a:cubicBezTo>
                    <a:cubicBezTo>
                      <a:pt x="683" y="698"/>
                      <a:pt x="686" y="694"/>
                      <a:pt x="690" y="689"/>
                    </a:cubicBezTo>
                    <a:cubicBezTo>
                      <a:pt x="690" y="687"/>
                      <a:pt x="690" y="687"/>
                      <a:pt x="690" y="687"/>
                    </a:cubicBezTo>
                    <a:cubicBezTo>
                      <a:pt x="678" y="677"/>
                      <a:pt x="674" y="662"/>
                      <a:pt x="674" y="647"/>
                    </a:cubicBezTo>
                    <a:cubicBezTo>
                      <a:pt x="677" y="637"/>
                      <a:pt x="683" y="625"/>
                      <a:pt x="693" y="620"/>
                    </a:cubicBezTo>
                    <a:cubicBezTo>
                      <a:pt x="699" y="615"/>
                      <a:pt x="712" y="621"/>
                      <a:pt x="711" y="609"/>
                    </a:cubicBezTo>
                    <a:cubicBezTo>
                      <a:pt x="698" y="602"/>
                      <a:pt x="687" y="590"/>
                      <a:pt x="682" y="577"/>
                    </a:cubicBezTo>
                    <a:cubicBezTo>
                      <a:pt x="677" y="579"/>
                      <a:pt x="671" y="582"/>
                      <a:pt x="667" y="579"/>
                    </a:cubicBezTo>
                    <a:cubicBezTo>
                      <a:pt x="664" y="579"/>
                      <a:pt x="664" y="579"/>
                      <a:pt x="664" y="579"/>
                    </a:cubicBezTo>
                    <a:cubicBezTo>
                      <a:pt x="662" y="575"/>
                      <a:pt x="667" y="571"/>
                      <a:pt x="668" y="567"/>
                    </a:cubicBezTo>
                    <a:cubicBezTo>
                      <a:pt x="668" y="547"/>
                      <a:pt x="662" y="527"/>
                      <a:pt x="673" y="509"/>
                    </a:cubicBezTo>
                    <a:cubicBezTo>
                      <a:pt x="677" y="500"/>
                      <a:pt x="682" y="493"/>
                      <a:pt x="692" y="487"/>
                    </a:cubicBezTo>
                    <a:cubicBezTo>
                      <a:pt x="694" y="485"/>
                      <a:pt x="691" y="482"/>
                      <a:pt x="690" y="481"/>
                    </a:cubicBezTo>
                    <a:cubicBezTo>
                      <a:pt x="684" y="476"/>
                      <a:pt x="678" y="483"/>
                      <a:pt x="673" y="485"/>
                    </a:cubicBezTo>
                    <a:cubicBezTo>
                      <a:pt x="673" y="490"/>
                      <a:pt x="682" y="489"/>
                      <a:pt x="680" y="494"/>
                    </a:cubicBezTo>
                    <a:cubicBezTo>
                      <a:pt x="675" y="495"/>
                      <a:pt x="668" y="493"/>
                      <a:pt x="666" y="487"/>
                    </a:cubicBezTo>
                    <a:cubicBezTo>
                      <a:pt x="666" y="484"/>
                      <a:pt x="666" y="484"/>
                      <a:pt x="666" y="484"/>
                    </a:cubicBezTo>
                    <a:cubicBezTo>
                      <a:pt x="680" y="475"/>
                      <a:pt x="680" y="475"/>
                      <a:pt x="680" y="475"/>
                    </a:cubicBezTo>
                    <a:cubicBezTo>
                      <a:pt x="667" y="466"/>
                      <a:pt x="665" y="448"/>
                      <a:pt x="666" y="435"/>
                    </a:cubicBezTo>
                    <a:cubicBezTo>
                      <a:pt x="671" y="422"/>
                      <a:pt x="672" y="404"/>
                      <a:pt x="687" y="399"/>
                    </a:cubicBezTo>
                    <a:cubicBezTo>
                      <a:pt x="699" y="395"/>
                      <a:pt x="699" y="395"/>
                      <a:pt x="699" y="395"/>
                    </a:cubicBezTo>
                    <a:cubicBezTo>
                      <a:pt x="699" y="386"/>
                      <a:pt x="708" y="380"/>
                      <a:pt x="715" y="375"/>
                    </a:cubicBezTo>
                    <a:cubicBezTo>
                      <a:pt x="725" y="370"/>
                      <a:pt x="733" y="377"/>
                      <a:pt x="741" y="380"/>
                    </a:cubicBezTo>
                    <a:cubicBezTo>
                      <a:pt x="751" y="386"/>
                      <a:pt x="754" y="396"/>
                      <a:pt x="760" y="405"/>
                    </a:cubicBezTo>
                    <a:cubicBezTo>
                      <a:pt x="764" y="424"/>
                      <a:pt x="758" y="443"/>
                      <a:pt x="742" y="453"/>
                    </a:cubicBezTo>
                    <a:cubicBezTo>
                      <a:pt x="731" y="455"/>
                      <a:pt x="718" y="461"/>
                      <a:pt x="711" y="449"/>
                    </a:cubicBezTo>
                    <a:cubicBezTo>
                      <a:pt x="711" y="448"/>
                      <a:pt x="711" y="447"/>
                      <a:pt x="713" y="447"/>
                    </a:cubicBezTo>
                    <a:cubicBezTo>
                      <a:pt x="718" y="451"/>
                      <a:pt x="724" y="451"/>
                      <a:pt x="731" y="451"/>
                    </a:cubicBezTo>
                    <a:cubicBezTo>
                      <a:pt x="743" y="447"/>
                      <a:pt x="743" y="447"/>
                      <a:pt x="743" y="447"/>
                    </a:cubicBezTo>
                    <a:cubicBezTo>
                      <a:pt x="755" y="436"/>
                      <a:pt x="758" y="419"/>
                      <a:pt x="754" y="405"/>
                    </a:cubicBezTo>
                    <a:cubicBezTo>
                      <a:pt x="749" y="395"/>
                      <a:pt x="742" y="383"/>
                      <a:pt x="730" y="381"/>
                    </a:cubicBezTo>
                    <a:cubicBezTo>
                      <a:pt x="726" y="376"/>
                      <a:pt x="720" y="379"/>
                      <a:pt x="716" y="380"/>
                    </a:cubicBezTo>
                    <a:cubicBezTo>
                      <a:pt x="712" y="384"/>
                      <a:pt x="706" y="386"/>
                      <a:pt x="707" y="393"/>
                    </a:cubicBezTo>
                    <a:cubicBezTo>
                      <a:pt x="713" y="395"/>
                      <a:pt x="713" y="386"/>
                      <a:pt x="718" y="385"/>
                    </a:cubicBezTo>
                    <a:cubicBezTo>
                      <a:pt x="726" y="384"/>
                      <a:pt x="733" y="385"/>
                      <a:pt x="739" y="388"/>
                    </a:cubicBezTo>
                    <a:cubicBezTo>
                      <a:pt x="747" y="397"/>
                      <a:pt x="754" y="408"/>
                      <a:pt x="753" y="420"/>
                    </a:cubicBezTo>
                    <a:cubicBezTo>
                      <a:pt x="753" y="431"/>
                      <a:pt x="744" y="440"/>
                      <a:pt x="736" y="444"/>
                    </a:cubicBezTo>
                    <a:cubicBezTo>
                      <a:pt x="728" y="447"/>
                      <a:pt x="720" y="442"/>
                      <a:pt x="712" y="445"/>
                    </a:cubicBezTo>
                    <a:cubicBezTo>
                      <a:pt x="705" y="443"/>
                      <a:pt x="695" y="441"/>
                      <a:pt x="693" y="433"/>
                    </a:cubicBezTo>
                    <a:cubicBezTo>
                      <a:pt x="694" y="431"/>
                      <a:pt x="695" y="428"/>
                      <a:pt x="697" y="428"/>
                    </a:cubicBezTo>
                    <a:cubicBezTo>
                      <a:pt x="699" y="432"/>
                      <a:pt x="700" y="437"/>
                      <a:pt x="705" y="439"/>
                    </a:cubicBezTo>
                    <a:cubicBezTo>
                      <a:pt x="709" y="442"/>
                      <a:pt x="715" y="440"/>
                      <a:pt x="719" y="439"/>
                    </a:cubicBezTo>
                    <a:cubicBezTo>
                      <a:pt x="725" y="434"/>
                      <a:pt x="730" y="426"/>
                      <a:pt x="728" y="417"/>
                    </a:cubicBezTo>
                    <a:cubicBezTo>
                      <a:pt x="728" y="411"/>
                      <a:pt x="723" y="405"/>
                      <a:pt x="719" y="401"/>
                    </a:cubicBezTo>
                    <a:cubicBezTo>
                      <a:pt x="707" y="397"/>
                      <a:pt x="694" y="400"/>
                      <a:pt x="684" y="405"/>
                    </a:cubicBezTo>
                    <a:cubicBezTo>
                      <a:pt x="676" y="413"/>
                      <a:pt x="676" y="424"/>
                      <a:pt x="673" y="433"/>
                    </a:cubicBezTo>
                    <a:cubicBezTo>
                      <a:pt x="669" y="450"/>
                      <a:pt x="674" y="466"/>
                      <a:pt x="688" y="475"/>
                    </a:cubicBezTo>
                    <a:cubicBezTo>
                      <a:pt x="703" y="488"/>
                      <a:pt x="725" y="487"/>
                      <a:pt x="742" y="483"/>
                    </a:cubicBezTo>
                    <a:cubicBezTo>
                      <a:pt x="754" y="480"/>
                      <a:pt x="769" y="472"/>
                      <a:pt x="774" y="458"/>
                    </a:cubicBezTo>
                    <a:cubicBezTo>
                      <a:pt x="772" y="451"/>
                      <a:pt x="776" y="445"/>
                      <a:pt x="778" y="438"/>
                    </a:cubicBezTo>
                    <a:cubicBezTo>
                      <a:pt x="782" y="418"/>
                      <a:pt x="775" y="397"/>
                      <a:pt x="767" y="379"/>
                    </a:cubicBezTo>
                    <a:cubicBezTo>
                      <a:pt x="741" y="349"/>
                      <a:pt x="741" y="349"/>
                      <a:pt x="741" y="349"/>
                    </a:cubicBezTo>
                    <a:cubicBezTo>
                      <a:pt x="734" y="346"/>
                      <a:pt x="730" y="339"/>
                      <a:pt x="721" y="339"/>
                    </a:cubicBezTo>
                    <a:cubicBezTo>
                      <a:pt x="713" y="335"/>
                      <a:pt x="706" y="325"/>
                      <a:pt x="695" y="326"/>
                    </a:cubicBezTo>
                    <a:cubicBezTo>
                      <a:pt x="693" y="325"/>
                      <a:pt x="690" y="321"/>
                      <a:pt x="688" y="325"/>
                    </a:cubicBezTo>
                    <a:cubicBezTo>
                      <a:pt x="686" y="332"/>
                      <a:pt x="693" y="335"/>
                      <a:pt x="695" y="340"/>
                    </a:cubicBezTo>
                    <a:cubicBezTo>
                      <a:pt x="698" y="342"/>
                      <a:pt x="700" y="346"/>
                      <a:pt x="701" y="350"/>
                    </a:cubicBezTo>
                    <a:cubicBezTo>
                      <a:pt x="699" y="362"/>
                      <a:pt x="699" y="362"/>
                      <a:pt x="699" y="362"/>
                    </a:cubicBezTo>
                    <a:cubicBezTo>
                      <a:pt x="690" y="364"/>
                      <a:pt x="691" y="352"/>
                      <a:pt x="683" y="351"/>
                    </a:cubicBezTo>
                    <a:cubicBezTo>
                      <a:pt x="680" y="355"/>
                      <a:pt x="683" y="363"/>
                      <a:pt x="677" y="364"/>
                    </a:cubicBezTo>
                    <a:cubicBezTo>
                      <a:pt x="673" y="363"/>
                      <a:pt x="670" y="359"/>
                      <a:pt x="665" y="358"/>
                    </a:cubicBezTo>
                    <a:cubicBezTo>
                      <a:pt x="660" y="376"/>
                      <a:pt x="638" y="382"/>
                      <a:pt x="634" y="401"/>
                    </a:cubicBezTo>
                    <a:cubicBezTo>
                      <a:pt x="625" y="407"/>
                      <a:pt x="615" y="415"/>
                      <a:pt x="614" y="427"/>
                    </a:cubicBezTo>
                    <a:cubicBezTo>
                      <a:pt x="616" y="429"/>
                      <a:pt x="617" y="424"/>
                      <a:pt x="620" y="425"/>
                    </a:cubicBezTo>
                    <a:cubicBezTo>
                      <a:pt x="625" y="423"/>
                      <a:pt x="631" y="423"/>
                      <a:pt x="635" y="427"/>
                    </a:cubicBezTo>
                    <a:cubicBezTo>
                      <a:pt x="641" y="432"/>
                      <a:pt x="643" y="439"/>
                      <a:pt x="643" y="447"/>
                    </a:cubicBezTo>
                    <a:cubicBezTo>
                      <a:pt x="642" y="451"/>
                      <a:pt x="638" y="456"/>
                      <a:pt x="645" y="457"/>
                    </a:cubicBezTo>
                    <a:cubicBezTo>
                      <a:pt x="647" y="458"/>
                      <a:pt x="651" y="459"/>
                      <a:pt x="651" y="463"/>
                    </a:cubicBezTo>
                    <a:cubicBezTo>
                      <a:pt x="651" y="468"/>
                      <a:pt x="645" y="468"/>
                      <a:pt x="641" y="471"/>
                    </a:cubicBezTo>
                    <a:cubicBezTo>
                      <a:pt x="644" y="483"/>
                      <a:pt x="641" y="497"/>
                      <a:pt x="630" y="505"/>
                    </a:cubicBezTo>
                    <a:cubicBezTo>
                      <a:pt x="624" y="509"/>
                      <a:pt x="617" y="515"/>
                      <a:pt x="609" y="513"/>
                    </a:cubicBezTo>
                    <a:cubicBezTo>
                      <a:pt x="602" y="511"/>
                      <a:pt x="593" y="508"/>
                      <a:pt x="590" y="500"/>
                    </a:cubicBezTo>
                    <a:cubicBezTo>
                      <a:pt x="587" y="494"/>
                      <a:pt x="588" y="488"/>
                      <a:pt x="592" y="482"/>
                    </a:cubicBezTo>
                    <a:cubicBezTo>
                      <a:pt x="597" y="478"/>
                      <a:pt x="605" y="474"/>
                      <a:pt x="612" y="477"/>
                    </a:cubicBezTo>
                    <a:cubicBezTo>
                      <a:pt x="613" y="473"/>
                      <a:pt x="609" y="469"/>
                      <a:pt x="606" y="467"/>
                    </a:cubicBezTo>
                    <a:cubicBezTo>
                      <a:pt x="597" y="465"/>
                      <a:pt x="589" y="463"/>
                      <a:pt x="583" y="455"/>
                    </a:cubicBezTo>
                    <a:cubicBezTo>
                      <a:pt x="578" y="460"/>
                      <a:pt x="576" y="464"/>
                      <a:pt x="570" y="465"/>
                    </a:cubicBezTo>
                    <a:cubicBezTo>
                      <a:pt x="564" y="464"/>
                      <a:pt x="557" y="458"/>
                      <a:pt x="553" y="465"/>
                    </a:cubicBezTo>
                    <a:cubicBezTo>
                      <a:pt x="547" y="464"/>
                      <a:pt x="541" y="465"/>
                      <a:pt x="536" y="465"/>
                    </a:cubicBezTo>
                    <a:cubicBezTo>
                      <a:pt x="535" y="465"/>
                      <a:pt x="535" y="465"/>
                      <a:pt x="535" y="465"/>
                    </a:cubicBezTo>
                    <a:cubicBezTo>
                      <a:pt x="538" y="461"/>
                      <a:pt x="543" y="459"/>
                      <a:pt x="546" y="455"/>
                    </a:cubicBezTo>
                    <a:cubicBezTo>
                      <a:pt x="554" y="440"/>
                      <a:pt x="546" y="420"/>
                      <a:pt x="556" y="406"/>
                    </a:cubicBezTo>
                    <a:cubicBezTo>
                      <a:pt x="565" y="393"/>
                      <a:pt x="565" y="393"/>
                      <a:pt x="565" y="393"/>
                    </a:cubicBezTo>
                    <a:cubicBezTo>
                      <a:pt x="560" y="391"/>
                      <a:pt x="552" y="390"/>
                      <a:pt x="547" y="388"/>
                    </a:cubicBezTo>
                    <a:cubicBezTo>
                      <a:pt x="534" y="381"/>
                      <a:pt x="525" y="370"/>
                      <a:pt x="520" y="358"/>
                    </a:cubicBezTo>
                    <a:cubicBezTo>
                      <a:pt x="516" y="364"/>
                      <a:pt x="509" y="363"/>
                      <a:pt x="503" y="365"/>
                    </a:cubicBezTo>
                    <a:cubicBezTo>
                      <a:pt x="498" y="362"/>
                      <a:pt x="492" y="359"/>
                      <a:pt x="491" y="353"/>
                    </a:cubicBezTo>
                    <a:cubicBezTo>
                      <a:pt x="489" y="345"/>
                      <a:pt x="494" y="339"/>
                      <a:pt x="497" y="332"/>
                    </a:cubicBezTo>
                    <a:cubicBezTo>
                      <a:pt x="505" y="327"/>
                      <a:pt x="516" y="322"/>
                      <a:pt x="526" y="325"/>
                    </a:cubicBezTo>
                    <a:cubicBezTo>
                      <a:pt x="533" y="327"/>
                      <a:pt x="530" y="316"/>
                      <a:pt x="534" y="312"/>
                    </a:cubicBezTo>
                    <a:cubicBezTo>
                      <a:pt x="540" y="296"/>
                      <a:pt x="557" y="290"/>
                      <a:pt x="572" y="287"/>
                    </a:cubicBezTo>
                    <a:cubicBezTo>
                      <a:pt x="581" y="271"/>
                      <a:pt x="600" y="267"/>
                      <a:pt x="616" y="270"/>
                    </a:cubicBezTo>
                    <a:cubicBezTo>
                      <a:pt x="617" y="270"/>
                      <a:pt x="619" y="270"/>
                      <a:pt x="620" y="270"/>
                    </a:cubicBezTo>
                    <a:cubicBezTo>
                      <a:pt x="621" y="266"/>
                      <a:pt x="618" y="261"/>
                      <a:pt x="618" y="256"/>
                    </a:cubicBezTo>
                    <a:cubicBezTo>
                      <a:pt x="618" y="239"/>
                      <a:pt x="617" y="219"/>
                      <a:pt x="632" y="207"/>
                    </a:cubicBezTo>
                    <a:cubicBezTo>
                      <a:pt x="641" y="187"/>
                      <a:pt x="664" y="181"/>
                      <a:pt x="682" y="172"/>
                    </a:cubicBezTo>
                    <a:cubicBezTo>
                      <a:pt x="694" y="167"/>
                      <a:pt x="709" y="169"/>
                      <a:pt x="717" y="159"/>
                    </a:cubicBezTo>
                    <a:cubicBezTo>
                      <a:pt x="721" y="159"/>
                      <a:pt x="721" y="165"/>
                      <a:pt x="725" y="163"/>
                    </a:cubicBezTo>
                    <a:cubicBezTo>
                      <a:pt x="728" y="173"/>
                      <a:pt x="721" y="183"/>
                      <a:pt x="717" y="192"/>
                    </a:cubicBezTo>
                    <a:cubicBezTo>
                      <a:pt x="722" y="197"/>
                      <a:pt x="729" y="204"/>
                      <a:pt x="736" y="199"/>
                    </a:cubicBezTo>
                    <a:cubicBezTo>
                      <a:pt x="745" y="198"/>
                      <a:pt x="753" y="194"/>
                      <a:pt x="761" y="188"/>
                    </a:cubicBezTo>
                    <a:cubicBezTo>
                      <a:pt x="763" y="183"/>
                      <a:pt x="760" y="176"/>
                      <a:pt x="766" y="173"/>
                    </a:cubicBezTo>
                    <a:cubicBezTo>
                      <a:pt x="769" y="169"/>
                      <a:pt x="776" y="168"/>
                      <a:pt x="776" y="161"/>
                    </a:cubicBezTo>
                    <a:cubicBezTo>
                      <a:pt x="777" y="160"/>
                      <a:pt x="778" y="160"/>
                      <a:pt x="780" y="161"/>
                    </a:cubicBezTo>
                    <a:cubicBezTo>
                      <a:pt x="781" y="164"/>
                      <a:pt x="783" y="166"/>
                      <a:pt x="786" y="167"/>
                    </a:cubicBezTo>
                    <a:cubicBezTo>
                      <a:pt x="790" y="168"/>
                      <a:pt x="793" y="172"/>
                      <a:pt x="797" y="174"/>
                    </a:cubicBezTo>
                    <a:cubicBezTo>
                      <a:pt x="800" y="176"/>
                      <a:pt x="801" y="169"/>
                      <a:pt x="803" y="167"/>
                    </a:cubicBezTo>
                    <a:cubicBezTo>
                      <a:pt x="803" y="166"/>
                      <a:pt x="803" y="166"/>
                      <a:pt x="803" y="166"/>
                    </a:cubicBezTo>
                    <a:cubicBezTo>
                      <a:pt x="801" y="166"/>
                      <a:pt x="800" y="170"/>
                      <a:pt x="798" y="168"/>
                    </a:cubicBezTo>
                    <a:cubicBezTo>
                      <a:pt x="796" y="160"/>
                      <a:pt x="804" y="154"/>
                      <a:pt x="803" y="146"/>
                    </a:cubicBezTo>
                    <a:cubicBezTo>
                      <a:pt x="807" y="125"/>
                      <a:pt x="807" y="100"/>
                      <a:pt x="798" y="82"/>
                    </a:cubicBezTo>
                    <a:cubicBezTo>
                      <a:pt x="796" y="76"/>
                      <a:pt x="796" y="70"/>
                      <a:pt x="798" y="64"/>
                    </a:cubicBezTo>
                    <a:cubicBezTo>
                      <a:pt x="800" y="62"/>
                      <a:pt x="803" y="59"/>
                      <a:pt x="806" y="60"/>
                    </a:cubicBezTo>
                    <a:cubicBezTo>
                      <a:pt x="808" y="63"/>
                      <a:pt x="803" y="64"/>
                      <a:pt x="802" y="67"/>
                    </a:cubicBezTo>
                    <a:cubicBezTo>
                      <a:pt x="801" y="89"/>
                      <a:pt x="815" y="105"/>
                      <a:pt x="811" y="126"/>
                    </a:cubicBezTo>
                    <a:cubicBezTo>
                      <a:pt x="810" y="139"/>
                      <a:pt x="807" y="150"/>
                      <a:pt x="805" y="162"/>
                    </a:cubicBezTo>
                    <a:cubicBezTo>
                      <a:pt x="822" y="138"/>
                      <a:pt x="817" y="106"/>
                      <a:pt x="809" y="79"/>
                    </a:cubicBezTo>
                    <a:cubicBezTo>
                      <a:pt x="804" y="69"/>
                      <a:pt x="820" y="71"/>
                      <a:pt x="818" y="62"/>
                    </a:cubicBezTo>
                    <a:cubicBezTo>
                      <a:pt x="818" y="57"/>
                      <a:pt x="817" y="50"/>
                      <a:pt x="810" y="49"/>
                    </a:cubicBezTo>
                    <a:cubicBezTo>
                      <a:pt x="807" y="47"/>
                      <a:pt x="802" y="46"/>
                      <a:pt x="799" y="49"/>
                    </a:cubicBezTo>
                    <a:cubicBezTo>
                      <a:pt x="794" y="54"/>
                      <a:pt x="786" y="60"/>
                      <a:pt x="787" y="70"/>
                    </a:cubicBezTo>
                    <a:cubicBezTo>
                      <a:pt x="789" y="86"/>
                      <a:pt x="792" y="101"/>
                      <a:pt x="797" y="116"/>
                    </a:cubicBezTo>
                    <a:cubicBezTo>
                      <a:pt x="800" y="132"/>
                      <a:pt x="801" y="150"/>
                      <a:pt x="792" y="163"/>
                    </a:cubicBezTo>
                    <a:cubicBezTo>
                      <a:pt x="791" y="165"/>
                      <a:pt x="790" y="166"/>
                      <a:pt x="788" y="165"/>
                    </a:cubicBezTo>
                    <a:cubicBezTo>
                      <a:pt x="787" y="164"/>
                      <a:pt x="787" y="164"/>
                      <a:pt x="787" y="164"/>
                    </a:cubicBezTo>
                    <a:cubicBezTo>
                      <a:pt x="795" y="149"/>
                      <a:pt x="796" y="130"/>
                      <a:pt x="791" y="113"/>
                    </a:cubicBezTo>
                    <a:cubicBezTo>
                      <a:pt x="791" y="105"/>
                      <a:pt x="784" y="100"/>
                      <a:pt x="776" y="97"/>
                    </a:cubicBezTo>
                    <a:cubicBezTo>
                      <a:pt x="771" y="93"/>
                      <a:pt x="765" y="98"/>
                      <a:pt x="759" y="99"/>
                    </a:cubicBezTo>
                    <a:cubicBezTo>
                      <a:pt x="754" y="103"/>
                      <a:pt x="751" y="109"/>
                      <a:pt x="751" y="114"/>
                    </a:cubicBezTo>
                    <a:cubicBezTo>
                      <a:pt x="752" y="118"/>
                      <a:pt x="754" y="121"/>
                      <a:pt x="758" y="122"/>
                    </a:cubicBezTo>
                    <a:cubicBezTo>
                      <a:pt x="761" y="123"/>
                      <a:pt x="763" y="120"/>
                      <a:pt x="764" y="117"/>
                    </a:cubicBezTo>
                    <a:cubicBezTo>
                      <a:pt x="765" y="116"/>
                      <a:pt x="764" y="112"/>
                      <a:pt x="767" y="112"/>
                    </a:cubicBezTo>
                    <a:cubicBezTo>
                      <a:pt x="770" y="114"/>
                      <a:pt x="770" y="118"/>
                      <a:pt x="769" y="122"/>
                    </a:cubicBezTo>
                    <a:cubicBezTo>
                      <a:pt x="768" y="125"/>
                      <a:pt x="763" y="124"/>
                      <a:pt x="763" y="128"/>
                    </a:cubicBezTo>
                    <a:cubicBezTo>
                      <a:pt x="766" y="136"/>
                      <a:pt x="761" y="142"/>
                      <a:pt x="757" y="148"/>
                    </a:cubicBezTo>
                    <a:cubicBezTo>
                      <a:pt x="742" y="161"/>
                      <a:pt x="720" y="154"/>
                      <a:pt x="705" y="146"/>
                    </a:cubicBezTo>
                    <a:cubicBezTo>
                      <a:pt x="688" y="140"/>
                      <a:pt x="688" y="120"/>
                      <a:pt x="677" y="109"/>
                    </a:cubicBezTo>
                    <a:cubicBezTo>
                      <a:pt x="656" y="121"/>
                      <a:pt x="665" y="149"/>
                      <a:pt x="656" y="168"/>
                    </a:cubicBezTo>
                    <a:cubicBezTo>
                      <a:pt x="642" y="195"/>
                      <a:pt x="614" y="209"/>
                      <a:pt x="585" y="210"/>
                    </a:cubicBezTo>
                    <a:cubicBezTo>
                      <a:pt x="583" y="211"/>
                      <a:pt x="583" y="214"/>
                      <a:pt x="581" y="214"/>
                    </a:cubicBezTo>
                    <a:cubicBezTo>
                      <a:pt x="578" y="213"/>
                      <a:pt x="583" y="208"/>
                      <a:pt x="578" y="208"/>
                    </a:cubicBezTo>
                    <a:cubicBezTo>
                      <a:pt x="573" y="209"/>
                      <a:pt x="563" y="201"/>
                      <a:pt x="563" y="211"/>
                    </a:cubicBezTo>
                    <a:cubicBezTo>
                      <a:pt x="567" y="226"/>
                      <a:pt x="564" y="242"/>
                      <a:pt x="553" y="253"/>
                    </a:cubicBezTo>
                    <a:cubicBezTo>
                      <a:pt x="556" y="266"/>
                      <a:pt x="554" y="280"/>
                      <a:pt x="543" y="288"/>
                    </a:cubicBezTo>
                    <a:cubicBezTo>
                      <a:pt x="533" y="295"/>
                      <a:pt x="522" y="298"/>
                      <a:pt x="509" y="299"/>
                    </a:cubicBezTo>
                    <a:cubicBezTo>
                      <a:pt x="507" y="311"/>
                      <a:pt x="509" y="324"/>
                      <a:pt x="496" y="331"/>
                    </a:cubicBezTo>
                    <a:cubicBezTo>
                      <a:pt x="487" y="336"/>
                      <a:pt x="476" y="336"/>
                      <a:pt x="467" y="332"/>
                    </a:cubicBezTo>
                    <a:cubicBezTo>
                      <a:pt x="458" y="324"/>
                      <a:pt x="464" y="311"/>
                      <a:pt x="466" y="303"/>
                    </a:cubicBezTo>
                    <a:cubicBezTo>
                      <a:pt x="452" y="292"/>
                      <a:pt x="436" y="279"/>
                      <a:pt x="429" y="262"/>
                    </a:cubicBezTo>
                    <a:cubicBezTo>
                      <a:pt x="426" y="264"/>
                      <a:pt x="419" y="265"/>
                      <a:pt x="419" y="270"/>
                    </a:cubicBezTo>
                    <a:cubicBezTo>
                      <a:pt x="418" y="268"/>
                      <a:pt x="416" y="269"/>
                      <a:pt x="415" y="269"/>
                    </a:cubicBezTo>
                    <a:cubicBezTo>
                      <a:pt x="404" y="276"/>
                      <a:pt x="389" y="276"/>
                      <a:pt x="378" y="283"/>
                    </a:cubicBezTo>
                    <a:cubicBezTo>
                      <a:pt x="374" y="282"/>
                      <a:pt x="369" y="283"/>
                      <a:pt x="369" y="277"/>
                    </a:cubicBezTo>
                    <a:cubicBezTo>
                      <a:pt x="364" y="268"/>
                      <a:pt x="374" y="262"/>
                      <a:pt x="378" y="255"/>
                    </a:cubicBezTo>
                    <a:cubicBezTo>
                      <a:pt x="376" y="248"/>
                      <a:pt x="382" y="243"/>
                      <a:pt x="385" y="238"/>
                    </a:cubicBezTo>
                    <a:cubicBezTo>
                      <a:pt x="374" y="234"/>
                      <a:pt x="365" y="224"/>
                      <a:pt x="364" y="212"/>
                    </a:cubicBezTo>
                    <a:cubicBezTo>
                      <a:pt x="367" y="208"/>
                      <a:pt x="369" y="202"/>
                      <a:pt x="370" y="197"/>
                    </a:cubicBezTo>
                    <a:cubicBezTo>
                      <a:pt x="367" y="194"/>
                      <a:pt x="364" y="190"/>
                      <a:pt x="360" y="190"/>
                    </a:cubicBezTo>
                    <a:cubicBezTo>
                      <a:pt x="356" y="195"/>
                      <a:pt x="351" y="186"/>
                      <a:pt x="348" y="194"/>
                    </a:cubicBezTo>
                    <a:cubicBezTo>
                      <a:pt x="347" y="193"/>
                      <a:pt x="349" y="191"/>
                      <a:pt x="347" y="190"/>
                    </a:cubicBezTo>
                    <a:cubicBezTo>
                      <a:pt x="339" y="190"/>
                      <a:pt x="334" y="197"/>
                      <a:pt x="330" y="201"/>
                    </a:cubicBezTo>
                    <a:cubicBezTo>
                      <a:pt x="328" y="206"/>
                      <a:pt x="323" y="212"/>
                      <a:pt x="327" y="218"/>
                    </a:cubicBezTo>
                    <a:cubicBezTo>
                      <a:pt x="330" y="222"/>
                      <a:pt x="334" y="226"/>
                      <a:pt x="340" y="226"/>
                    </a:cubicBezTo>
                    <a:cubicBezTo>
                      <a:pt x="344" y="225"/>
                      <a:pt x="348" y="224"/>
                      <a:pt x="350" y="221"/>
                    </a:cubicBezTo>
                    <a:cubicBezTo>
                      <a:pt x="351" y="216"/>
                      <a:pt x="349" y="211"/>
                      <a:pt x="345" y="209"/>
                    </a:cubicBezTo>
                    <a:cubicBezTo>
                      <a:pt x="344" y="207"/>
                      <a:pt x="342" y="208"/>
                      <a:pt x="341" y="206"/>
                    </a:cubicBezTo>
                    <a:cubicBezTo>
                      <a:pt x="341" y="205"/>
                      <a:pt x="341" y="202"/>
                      <a:pt x="343" y="203"/>
                    </a:cubicBezTo>
                    <a:cubicBezTo>
                      <a:pt x="349" y="204"/>
                      <a:pt x="353" y="209"/>
                      <a:pt x="356" y="214"/>
                    </a:cubicBezTo>
                    <a:cubicBezTo>
                      <a:pt x="359" y="221"/>
                      <a:pt x="353" y="226"/>
                      <a:pt x="348" y="229"/>
                    </a:cubicBezTo>
                    <a:cubicBezTo>
                      <a:pt x="340" y="232"/>
                      <a:pt x="331" y="229"/>
                      <a:pt x="324" y="224"/>
                    </a:cubicBezTo>
                    <a:cubicBezTo>
                      <a:pt x="321" y="221"/>
                      <a:pt x="320" y="216"/>
                      <a:pt x="320" y="211"/>
                    </a:cubicBezTo>
                    <a:cubicBezTo>
                      <a:pt x="322" y="201"/>
                      <a:pt x="328" y="193"/>
                      <a:pt x="338" y="189"/>
                    </a:cubicBezTo>
                    <a:cubicBezTo>
                      <a:pt x="348" y="183"/>
                      <a:pt x="365" y="190"/>
                      <a:pt x="367" y="174"/>
                    </a:cubicBezTo>
                    <a:cubicBezTo>
                      <a:pt x="368" y="172"/>
                      <a:pt x="370" y="173"/>
                      <a:pt x="371" y="174"/>
                    </a:cubicBezTo>
                    <a:cubicBezTo>
                      <a:pt x="385" y="188"/>
                      <a:pt x="385" y="188"/>
                      <a:pt x="385" y="188"/>
                    </a:cubicBezTo>
                    <a:cubicBezTo>
                      <a:pt x="398" y="188"/>
                      <a:pt x="398" y="188"/>
                      <a:pt x="398" y="188"/>
                    </a:cubicBezTo>
                    <a:cubicBezTo>
                      <a:pt x="405" y="189"/>
                      <a:pt x="409" y="197"/>
                      <a:pt x="415" y="201"/>
                    </a:cubicBezTo>
                    <a:cubicBezTo>
                      <a:pt x="417" y="204"/>
                      <a:pt x="415" y="209"/>
                      <a:pt x="420" y="210"/>
                    </a:cubicBezTo>
                    <a:cubicBezTo>
                      <a:pt x="426" y="206"/>
                      <a:pt x="435" y="207"/>
                      <a:pt x="438" y="199"/>
                    </a:cubicBezTo>
                    <a:cubicBezTo>
                      <a:pt x="436" y="193"/>
                      <a:pt x="427" y="191"/>
                      <a:pt x="424" y="185"/>
                    </a:cubicBezTo>
                    <a:cubicBezTo>
                      <a:pt x="427" y="179"/>
                      <a:pt x="432" y="188"/>
                      <a:pt x="437" y="187"/>
                    </a:cubicBezTo>
                    <a:cubicBezTo>
                      <a:pt x="444" y="189"/>
                      <a:pt x="449" y="180"/>
                      <a:pt x="456" y="178"/>
                    </a:cubicBezTo>
                    <a:cubicBezTo>
                      <a:pt x="462" y="173"/>
                      <a:pt x="470" y="171"/>
                      <a:pt x="477" y="170"/>
                    </a:cubicBezTo>
                    <a:cubicBezTo>
                      <a:pt x="482" y="166"/>
                      <a:pt x="474" y="159"/>
                      <a:pt x="479" y="155"/>
                    </a:cubicBezTo>
                    <a:cubicBezTo>
                      <a:pt x="483" y="155"/>
                      <a:pt x="487" y="154"/>
                      <a:pt x="489" y="151"/>
                    </a:cubicBezTo>
                    <a:cubicBezTo>
                      <a:pt x="486" y="144"/>
                      <a:pt x="475" y="146"/>
                      <a:pt x="475" y="139"/>
                    </a:cubicBezTo>
                    <a:cubicBezTo>
                      <a:pt x="480" y="134"/>
                      <a:pt x="490" y="138"/>
                      <a:pt x="495" y="135"/>
                    </a:cubicBezTo>
                    <a:cubicBezTo>
                      <a:pt x="489" y="123"/>
                      <a:pt x="478" y="115"/>
                      <a:pt x="469" y="106"/>
                    </a:cubicBezTo>
                    <a:cubicBezTo>
                      <a:pt x="466" y="107"/>
                      <a:pt x="466" y="113"/>
                      <a:pt x="464" y="116"/>
                    </a:cubicBezTo>
                    <a:cubicBezTo>
                      <a:pt x="459" y="122"/>
                      <a:pt x="451" y="130"/>
                      <a:pt x="441" y="130"/>
                    </a:cubicBezTo>
                    <a:cubicBezTo>
                      <a:pt x="436" y="146"/>
                      <a:pt x="421" y="160"/>
                      <a:pt x="404" y="163"/>
                    </a:cubicBezTo>
                    <a:cubicBezTo>
                      <a:pt x="388" y="167"/>
                      <a:pt x="374" y="158"/>
                      <a:pt x="364" y="147"/>
                    </a:cubicBezTo>
                    <a:cubicBezTo>
                      <a:pt x="357" y="150"/>
                      <a:pt x="353" y="165"/>
                      <a:pt x="343" y="158"/>
                    </a:cubicBezTo>
                    <a:cubicBezTo>
                      <a:pt x="340" y="153"/>
                      <a:pt x="341" y="147"/>
                      <a:pt x="337" y="143"/>
                    </a:cubicBezTo>
                    <a:cubicBezTo>
                      <a:pt x="318" y="154"/>
                      <a:pt x="294" y="150"/>
                      <a:pt x="273" y="153"/>
                    </a:cubicBezTo>
                    <a:cubicBezTo>
                      <a:pt x="267" y="153"/>
                      <a:pt x="262" y="162"/>
                      <a:pt x="258" y="157"/>
                    </a:cubicBezTo>
                    <a:cubicBezTo>
                      <a:pt x="256" y="150"/>
                      <a:pt x="261" y="144"/>
                      <a:pt x="262" y="137"/>
                    </a:cubicBezTo>
                    <a:cubicBezTo>
                      <a:pt x="258" y="134"/>
                      <a:pt x="252" y="134"/>
                      <a:pt x="247" y="130"/>
                    </a:cubicBezTo>
                    <a:cubicBezTo>
                      <a:pt x="238" y="125"/>
                      <a:pt x="231" y="115"/>
                      <a:pt x="228" y="105"/>
                    </a:cubicBezTo>
                    <a:cubicBezTo>
                      <a:pt x="228" y="111"/>
                      <a:pt x="219" y="115"/>
                      <a:pt x="221" y="121"/>
                    </a:cubicBezTo>
                    <a:cubicBezTo>
                      <a:pt x="221" y="124"/>
                      <a:pt x="221" y="128"/>
                      <a:pt x="220" y="130"/>
                    </a:cubicBezTo>
                    <a:cubicBezTo>
                      <a:pt x="213" y="142"/>
                      <a:pt x="200" y="144"/>
                      <a:pt x="188" y="146"/>
                    </a:cubicBezTo>
                    <a:cubicBezTo>
                      <a:pt x="172" y="146"/>
                      <a:pt x="158" y="139"/>
                      <a:pt x="148" y="127"/>
                    </a:cubicBezTo>
                    <a:cubicBezTo>
                      <a:pt x="141" y="128"/>
                      <a:pt x="142" y="139"/>
                      <a:pt x="134" y="136"/>
                    </a:cubicBezTo>
                    <a:cubicBezTo>
                      <a:pt x="130" y="132"/>
                      <a:pt x="128" y="128"/>
                      <a:pt x="127" y="123"/>
                    </a:cubicBezTo>
                    <a:cubicBezTo>
                      <a:pt x="123" y="121"/>
                      <a:pt x="119" y="125"/>
                      <a:pt x="114" y="124"/>
                    </a:cubicBezTo>
                    <a:cubicBezTo>
                      <a:pt x="100" y="127"/>
                      <a:pt x="85" y="118"/>
                      <a:pt x="73" y="125"/>
                    </a:cubicBezTo>
                    <a:cubicBezTo>
                      <a:pt x="70" y="126"/>
                      <a:pt x="68" y="124"/>
                      <a:pt x="65" y="123"/>
                    </a:cubicBezTo>
                    <a:cubicBezTo>
                      <a:pt x="62" y="118"/>
                      <a:pt x="72" y="114"/>
                      <a:pt x="67" y="110"/>
                    </a:cubicBezTo>
                    <a:cubicBezTo>
                      <a:pt x="56" y="104"/>
                      <a:pt x="48" y="92"/>
                      <a:pt x="40" y="82"/>
                    </a:cubicBezTo>
                    <a:cubicBezTo>
                      <a:pt x="36" y="89"/>
                      <a:pt x="28" y="91"/>
                      <a:pt x="22" y="93"/>
                    </a:cubicBezTo>
                    <a:cubicBezTo>
                      <a:pt x="15" y="90"/>
                      <a:pt x="6" y="87"/>
                      <a:pt x="4" y="79"/>
                    </a:cubicBezTo>
                    <a:cubicBezTo>
                      <a:pt x="3" y="73"/>
                      <a:pt x="0" y="66"/>
                      <a:pt x="3" y="60"/>
                    </a:cubicBezTo>
                    <a:cubicBezTo>
                      <a:pt x="8" y="49"/>
                      <a:pt x="19" y="41"/>
                      <a:pt x="31" y="43"/>
                    </a:cubicBezTo>
                    <a:cubicBezTo>
                      <a:pt x="36" y="41"/>
                      <a:pt x="40" y="46"/>
                      <a:pt x="45" y="46"/>
                    </a:cubicBezTo>
                    <a:cubicBezTo>
                      <a:pt x="48" y="45"/>
                      <a:pt x="47" y="39"/>
                      <a:pt x="49" y="35"/>
                    </a:cubicBezTo>
                    <a:cubicBezTo>
                      <a:pt x="50" y="30"/>
                      <a:pt x="54" y="34"/>
                      <a:pt x="56" y="35"/>
                    </a:cubicBezTo>
                    <a:cubicBezTo>
                      <a:pt x="61" y="40"/>
                      <a:pt x="61" y="40"/>
                      <a:pt x="61" y="40"/>
                    </a:cubicBezTo>
                    <a:cubicBezTo>
                      <a:pt x="69" y="33"/>
                      <a:pt x="78" y="27"/>
                      <a:pt x="89" y="27"/>
                    </a:cubicBezTo>
                    <a:cubicBezTo>
                      <a:pt x="94" y="27"/>
                      <a:pt x="96" y="32"/>
                      <a:pt x="101" y="32"/>
                    </a:cubicBezTo>
                    <a:cubicBezTo>
                      <a:pt x="108" y="36"/>
                      <a:pt x="115" y="43"/>
                      <a:pt x="116" y="50"/>
                    </a:cubicBezTo>
                    <a:cubicBezTo>
                      <a:pt x="117" y="59"/>
                      <a:pt x="114" y="67"/>
                      <a:pt x="106" y="72"/>
                    </a:cubicBezTo>
                    <a:cubicBezTo>
                      <a:pt x="102" y="73"/>
                      <a:pt x="97" y="73"/>
                      <a:pt x="93" y="71"/>
                    </a:cubicBezTo>
                    <a:cubicBezTo>
                      <a:pt x="88" y="68"/>
                      <a:pt x="86" y="63"/>
                      <a:pt x="88" y="57"/>
                    </a:cubicBezTo>
                    <a:cubicBezTo>
                      <a:pt x="86" y="56"/>
                      <a:pt x="85" y="57"/>
                      <a:pt x="85" y="58"/>
                    </a:cubicBezTo>
                    <a:cubicBezTo>
                      <a:pt x="85" y="63"/>
                      <a:pt x="83" y="68"/>
                      <a:pt x="87" y="72"/>
                    </a:cubicBezTo>
                    <a:cubicBezTo>
                      <a:pt x="92" y="78"/>
                      <a:pt x="103" y="78"/>
                      <a:pt x="110" y="76"/>
                    </a:cubicBezTo>
                    <a:cubicBezTo>
                      <a:pt x="120" y="72"/>
                      <a:pt x="130" y="67"/>
                      <a:pt x="135" y="56"/>
                    </a:cubicBezTo>
                    <a:cubicBezTo>
                      <a:pt x="140" y="47"/>
                      <a:pt x="119" y="39"/>
                      <a:pt x="132" y="31"/>
                    </a:cubicBezTo>
                    <a:cubicBezTo>
                      <a:pt x="145" y="30"/>
                      <a:pt x="156" y="24"/>
                      <a:pt x="169" y="21"/>
                    </a:cubicBezTo>
                    <a:cubicBezTo>
                      <a:pt x="186" y="19"/>
                      <a:pt x="207" y="19"/>
                      <a:pt x="222" y="31"/>
                    </a:cubicBezTo>
                    <a:cubicBezTo>
                      <a:pt x="231" y="23"/>
                      <a:pt x="243" y="30"/>
                      <a:pt x="252" y="35"/>
                    </a:cubicBezTo>
                    <a:cubicBezTo>
                      <a:pt x="258" y="25"/>
                      <a:pt x="268" y="21"/>
                      <a:pt x="279" y="20"/>
                    </a:cubicBezTo>
                    <a:cubicBezTo>
                      <a:pt x="290" y="19"/>
                      <a:pt x="303" y="23"/>
                      <a:pt x="308" y="34"/>
                    </a:cubicBezTo>
                    <a:cubicBezTo>
                      <a:pt x="310" y="38"/>
                      <a:pt x="307" y="45"/>
                      <a:pt x="313" y="46"/>
                    </a:cubicBezTo>
                    <a:cubicBezTo>
                      <a:pt x="323" y="46"/>
                      <a:pt x="331" y="53"/>
                      <a:pt x="338" y="60"/>
                    </a:cubicBezTo>
                    <a:cubicBezTo>
                      <a:pt x="345" y="54"/>
                      <a:pt x="351" y="47"/>
                      <a:pt x="359" y="43"/>
                    </a:cubicBezTo>
                    <a:cubicBezTo>
                      <a:pt x="357" y="41"/>
                      <a:pt x="352" y="41"/>
                      <a:pt x="350" y="38"/>
                    </a:cubicBezTo>
                    <a:cubicBezTo>
                      <a:pt x="346" y="36"/>
                      <a:pt x="343" y="33"/>
                      <a:pt x="341" y="29"/>
                    </a:cubicBezTo>
                    <a:cubicBezTo>
                      <a:pt x="339" y="25"/>
                      <a:pt x="345" y="25"/>
                      <a:pt x="348" y="24"/>
                    </a:cubicBezTo>
                    <a:cubicBezTo>
                      <a:pt x="353" y="27"/>
                      <a:pt x="359" y="23"/>
                      <a:pt x="364" y="23"/>
                    </a:cubicBezTo>
                    <a:cubicBezTo>
                      <a:pt x="378" y="15"/>
                      <a:pt x="392" y="5"/>
                      <a:pt x="411" y="6"/>
                    </a:cubicBezTo>
                    <a:cubicBezTo>
                      <a:pt x="422" y="7"/>
                      <a:pt x="431" y="14"/>
                      <a:pt x="440" y="19"/>
                    </a:cubicBezTo>
                    <a:cubicBezTo>
                      <a:pt x="457" y="14"/>
                      <a:pt x="476" y="20"/>
                      <a:pt x="489" y="33"/>
                    </a:cubicBezTo>
                    <a:cubicBezTo>
                      <a:pt x="500" y="45"/>
                      <a:pt x="509" y="60"/>
                      <a:pt x="516" y="75"/>
                    </a:cubicBezTo>
                    <a:cubicBezTo>
                      <a:pt x="523" y="98"/>
                      <a:pt x="527" y="123"/>
                      <a:pt x="545" y="140"/>
                    </a:cubicBezTo>
                    <a:cubicBezTo>
                      <a:pt x="549" y="139"/>
                      <a:pt x="546" y="133"/>
                      <a:pt x="550" y="131"/>
                    </a:cubicBezTo>
                    <a:cubicBezTo>
                      <a:pt x="549" y="124"/>
                      <a:pt x="562" y="119"/>
                      <a:pt x="555" y="111"/>
                    </a:cubicBezTo>
                    <a:cubicBezTo>
                      <a:pt x="553" y="101"/>
                      <a:pt x="559" y="92"/>
                      <a:pt x="566" y="87"/>
                    </a:cubicBezTo>
                    <a:cubicBezTo>
                      <a:pt x="569" y="87"/>
                      <a:pt x="570" y="83"/>
                      <a:pt x="571" y="81"/>
                    </a:cubicBezTo>
                    <a:cubicBezTo>
                      <a:pt x="568" y="77"/>
                      <a:pt x="558" y="78"/>
                      <a:pt x="560" y="71"/>
                    </a:cubicBezTo>
                    <a:cubicBezTo>
                      <a:pt x="561" y="70"/>
                      <a:pt x="562" y="69"/>
                      <a:pt x="564" y="68"/>
                    </a:cubicBezTo>
                    <a:cubicBezTo>
                      <a:pt x="555" y="61"/>
                      <a:pt x="546" y="51"/>
                      <a:pt x="550" y="39"/>
                    </a:cubicBezTo>
                    <a:cubicBezTo>
                      <a:pt x="550" y="30"/>
                      <a:pt x="558" y="27"/>
                      <a:pt x="564" y="23"/>
                    </a:cubicBezTo>
                    <a:cubicBezTo>
                      <a:pt x="572" y="22"/>
                      <a:pt x="582" y="19"/>
                      <a:pt x="588" y="25"/>
                    </a:cubicBezTo>
                    <a:cubicBezTo>
                      <a:pt x="590" y="27"/>
                      <a:pt x="593" y="31"/>
                      <a:pt x="594" y="35"/>
                    </a:cubicBezTo>
                    <a:cubicBezTo>
                      <a:pt x="594" y="39"/>
                      <a:pt x="594" y="46"/>
                      <a:pt x="588" y="47"/>
                    </a:cubicBezTo>
                    <a:cubicBezTo>
                      <a:pt x="586" y="48"/>
                      <a:pt x="581" y="48"/>
                      <a:pt x="583" y="51"/>
                    </a:cubicBezTo>
                    <a:cubicBezTo>
                      <a:pt x="588" y="53"/>
                      <a:pt x="594" y="56"/>
                      <a:pt x="600" y="56"/>
                    </a:cubicBezTo>
                    <a:cubicBezTo>
                      <a:pt x="602" y="49"/>
                      <a:pt x="609" y="45"/>
                      <a:pt x="612" y="40"/>
                    </a:cubicBezTo>
                    <a:cubicBezTo>
                      <a:pt x="617" y="42"/>
                      <a:pt x="620" y="45"/>
                      <a:pt x="625" y="47"/>
                    </a:cubicBezTo>
                    <a:cubicBezTo>
                      <a:pt x="637" y="38"/>
                      <a:pt x="646" y="22"/>
                      <a:pt x="644" y="6"/>
                    </a:cubicBezTo>
                    <a:cubicBezTo>
                      <a:pt x="646" y="0"/>
                      <a:pt x="651" y="5"/>
                      <a:pt x="654" y="6"/>
                    </a:cubicBezTo>
                    <a:cubicBezTo>
                      <a:pt x="656" y="8"/>
                      <a:pt x="658" y="12"/>
                      <a:pt x="661" y="13"/>
                    </a:cubicBezTo>
                    <a:cubicBezTo>
                      <a:pt x="678" y="8"/>
                      <a:pt x="696" y="6"/>
                      <a:pt x="712" y="3"/>
                    </a:cubicBezTo>
                    <a:cubicBezTo>
                      <a:pt x="730" y="6"/>
                      <a:pt x="748" y="6"/>
                      <a:pt x="764" y="12"/>
                    </a:cubicBezTo>
                    <a:cubicBezTo>
                      <a:pt x="770" y="9"/>
                      <a:pt x="778" y="10"/>
                      <a:pt x="784" y="13"/>
                    </a:cubicBezTo>
                    <a:cubicBezTo>
                      <a:pt x="792" y="18"/>
                      <a:pt x="799" y="27"/>
                      <a:pt x="796" y="36"/>
                    </a:cubicBezTo>
                    <a:cubicBezTo>
                      <a:pt x="794" y="40"/>
                      <a:pt x="791" y="45"/>
                      <a:pt x="787" y="47"/>
                    </a:cubicBezTo>
                    <a:cubicBezTo>
                      <a:pt x="769" y="54"/>
                      <a:pt x="754" y="41"/>
                      <a:pt x="738" y="38"/>
                    </a:cubicBezTo>
                    <a:cubicBezTo>
                      <a:pt x="739" y="43"/>
                      <a:pt x="743" y="46"/>
                      <a:pt x="744" y="50"/>
                    </a:cubicBezTo>
                    <a:cubicBezTo>
                      <a:pt x="747" y="57"/>
                      <a:pt x="749" y="68"/>
                      <a:pt x="744" y="74"/>
                    </a:cubicBezTo>
                    <a:cubicBezTo>
                      <a:pt x="742" y="78"/>
                      <a:pt x="737" y="78"/>
                      <a:pt x="737" y="82"/>
                    </a:cubicBezTo>
                    <a:cubicBezTo>
                      <a:pt x="743" y="86"/>
                      <a:pt x="745" y="94"/>
                      <a:pt x="751" y="99"/>
                    </a:cubicBezTo>
                    <a:cubicBezTo>
                      <a:pt x="756" y="98"/>
                      <a:pt x="759" y="94"/>
                      <a:pt x="763" y="92"/>
                    </a:cubicBezTo>
                    <a:cubicBezTo>
                      <a:pt x="771" y="90"/>
                      <a:pt x="777" y="94"/>
                      <a:pt x="783" y="96"/>
                    </a:cubicBezTo>
                    <a:cubicBezTo>
                      <a:pt x="788" y="91"/>
                      <a:pt x="782" y="85"/>
                      <a:pt x="783" y="80"/>
                    </a:cubicBezTo>
                    <a:cubicBezTo>
                      <a:pt x="783" y="70"/>
                      <a:pt x="780" y="59"/>
                      <a:pt x="789" y="52"/>
                    </a:cubicBezTo>
                    <a:cubicBezTo>
                      <a:pt x="800" y="43"/>
                      <a:pt x="800" y="43"/>
                      <a:pt x="800" y="43"/>
                    </a:cubicBezTo>
                    <a:cubicBezTo>
                      <a:pt x="807" y="41"/>
                      <a:pt x="814" y="44"/>
                      <a:pt x="819" y="49"/>
                    </a:cubicBezTo>
                    <a:cubicBezTo>
                      <a:pt x="824" y="54"/>
                      <a:pt x="824" y="63"/>
                      <a:pt x="821" y="70"/>
                    </a:cubicBezTo>
                    <a:cubicBezTo>
                      <a:pt x="818" y="72"/>
                      <a:pt x="818" y="72"/>
                      <a:pt x="818" y="72"/>
                    </a:cubicBezTo>
                    <a:close/>
                    <a:moveTo>
                      <a:pt x="814" y="188"/>
                    </a:moveTo>
                    <a:cubicBezTo>
                      <a:pt x="805" y="192"/>
                      <a:pt x="796" y="198"/>
                      <a:pt x="789" y="205"/>
                    </a:cubicBezTo>
                    <a:cubicBezTo>
                      <a:pt x="783" y="208"/>
                      <a:pt x="778" y="211"/>
                      <a:pt x="772" y="214"/>
                    </a:cubicBezTo>
                    <a:cubicBezTo>
                      <a:pt x="763" y="214"/>
                      <a:pt x="754" y="219"/>
                      <a:pt x="746" y="214"/>
                    </a:cubicBezTo>
                    <a:cubicBezTo>
                      <a:pt x="744" y="216"/>
                      <a:pt x="739" y="215"/>
                      <a:pt x="738" y="212"/>
                    </a:cubicBezTo>
                    <a:cubicBezTo>
                      <a:pt x="737" y="210"/>
                      <a:pt x="734" y="208"/>
                      <a:pt x="734" y="205"/>
                    </a:cubicBezTo>
                    <a:cubicBezTo>
                      <a:pt x="745" y="203"/>
                      <a:pt x="755" y="197"/>
                      <a:pt x="764" y="192"/>
                    </a:cubicBezTo>
                    <a:cubicBezTo>
                      <a:pt x="769" y="193"/>
                      <a:pt x="774" y="196"/>
                      <a:pt x="779" y="195"/>
                    </a:cubicBezTo>
                    <a:cubicBezTo>
                      <a:pt x="783" y="194"/>
                      <a:pt x="786" y="191"/>
                      <a:pt x="788" y="188"/>
                    </a:cubicBezTo>
                    <a:cubicBezTo>
                      <a:pt x="788" y="185"/>
                      <a:pt x="790" y="180"/>
                      <a:pt x="787" y="177"/>
                    </a:cubicBezTo>
                    <a:cubicBezTo>
                      <a:pt x="782" y="180"/>
                      <a:pt x="783" y="192"/>
                      <a:pt x="774" y="190"/>
                    </a:cubicBezTo>
                    <a:cubicBezTo>
                      <a:pt x="771" y="188"/>
                      <a:pt x="768" y="185"/>
                      <a:pt x="768" y="181"/>
                    </a:cubicBezTo>
                    <a:cubicBezTo>
                      <a:pt x="768" y="176"/>
                      <a:pt x="772" y="173"/>
                      <a:pt x="776" y="171"/>
                    </a:cubicBezTo>
                    <a:cubicBezTo>
                      <a:pt x="782" y="169"/>
                      <a:pt x="788" y="172"/>
                      <a:pt x="792" y="177"/>
                    </a:cubicBezTo>
                    <a:cubicBezTo>
                      <a:pt x="792" y="180"/>
                      <a:pt x="794" y="183"/>
                      <a:pt x="797" y="183"/>
                    </a:cubicBezTo>
                    <a:cubicBezTo>
                      <a:pt x="801" y="183"/>
                      <a:pt x="804" y="178"/>
                      <a:pt x="807" y="181"/>
                    </a:cubicBezTo>
                    <a:cubicBezTo>
                      <a:pt x="810" y="183"/>
                      <a:pt x="814" y="184"/>
                      <a:pt x="814" y="188"/>
                    </a:cubicBezTo>
                    <a:close/>
                    <a:moveTo>
                      <a:pt x="801" y="463"/>
                    </a:moveTo>
                    <a:cubicBezTo>
                      <a:pt x="796" y="470"/>
                      <a:pt x="794" y="477"/>
                      <a:pt x="792" y="485"/>
                    </a:cubicBezTo>
                    <a:cubicBezTo>
                      <a:pt x="786" y="484"/>
                      <a:pt x="787" y="476"/>
                      <a:pt x="785" y="470"/>
                    </a:cubicBezTo>
                    <a:cubicBezTo>
                      <a:pt x="784" y="468"/>
                      <a:pt x="788" y="466"/>
                      <a:pt x="785" y="463"/>
                    </a:cubicBezTo>
                    <a:cubicBezTo>
                      <a:pt x="780" y="463"/>
                      <a:pt x="781" y="458"/>
                      <a:pt x="778" y="455"/>
                    </a:cubicBezTo>
                    <a:cubicBezTo>
                      <a:pt x="778" y="449"/>
                      <a:pt x="783" y="447"/>
                      <a:pt x="785" y="443"/>
                    </a:cubicBezTo>
                    <a:cubicBezTo>
                      <a:pt x="790" y="440"/>
                      <a:pt x="793" y="452"/>
                      <a:pt x="795" y="443"/>
                    </a:cubicBezTo>
                    <a:cubicBezTo>
                      <a:pt x="795" y="439"/>
                      <a:pt x="799" y="436"/>
                      <a:pt x="800" y="431"/>
                    </a:cubicBezTo>
                    <a:cubicBezTo>
                      <a:pt x="800" y="416"/>
                      <a:pt x="800" y="400"/>
                      <a:pt x="791" y="388"/>
                    </a:cubicBezTo>
                    <a:cubicBezTo>
                      <a:pt x="790" y="385"/>
                      <a:pt x="788" y="382"/>
                      <a:pt x="791" y="380"/>
                    </a:cubicBezTo>
                    <a:cubicBezTo>
                      <a:pt x="791" y="357"/>
                      <a:pt x="770" y="346"/>
                      <a:pt x="756" y="331"/>
                    </a:cubicBezTo>
                    <a:cubicBezTo>
                      <a:pt x="737" y="317"/>
                      <a:pt x="716" y="308"/>
                      <a:pt x="694" y="301"/>
                    </a:cubicBezTo>
                    <a:cubicBezTo>
                      <a:pt x="682" y="295"/>
                      <a:pt x="667" y="286"/>
                      <a:pt x="664" y="272"/>
                    </a:cubicBezTo>
                    <a:cubicBezTo>
                      <a:pt x="666" y="276"/>
                      <a:pt x="673" y="275"/>
                      <a:pt x="672" y="281"/>
                    </a:cubicBezTo>
                    <a:cubicBezTo>
                      <a:pt x="687" y="297"/>
                      <a:pt x="711" y="303"/>
                      <a:pt x="732" y="312"/>
                    </a:cubicBezTo>
                    <a:cubicBezTo>
                      <a:pt x="748" y="318"/>
                      <a:pt x="763" y="328"/>
                      <a:pt x="777" y="339"/>
                    </a:cubicBezTo>
                    <a:cubicBezTo>
                      <a:pt x="782" y="348"/>
                      <a:pt x="790" y="354"/>
                      <a:pt x="794" y="363"/>
                    </a:cubicBezTo>
                    <a:cubicBezTo>
                      <a:pt x="797" y="373"/>
                      <a:pt x="797" y="385"/>
                      <a:pt x="797" y="396"/>
                    </a:cubicBezTo>
                    <a:cubicBezTo>
                      <a:pt x="806" y="410"/>
                      <a:pt x="810" y="428"/>
                      <a:pt x="808" y="445"/>
                    </a:cubicBezTo>
                    <a:cubicBezTo>
                      <a:pt x="801" y="463"/>
                      <a:pt x="801" y="463"/>
                      <a:pt x="801" y="463"/>
                    </a:cubicBezTo>
                    <a:close/>
                    <a:moveTo>
                      <a:pt x="804" y="164"/>
                    </a:moveTo>
                    <a:cubicBezTo>
                      <a:pt x="803" y="165"/>
                      <a:pt x="803" y="165"/>
                      <a:pt x="803" y="165"/>
                    </a:cubicBezTo>
                    <a:cubicBezTo>
                      <a:pt x="804" y="164"/>
                      <a:pt x="804" y="164"/>
                      <a:pt x="804" y="164"/>
                    </a:cubicBezTo>
                    <a:close/>
                    <a:moveTo>
                      <a:pt x="802" y="273"/>
                    </a:moveTo>
                    <a:cubicBezTo>
                      <a:pt x="795" y="278"/>
                      <a:pt x="790" y="283"/>
                      <a:pt x="782" y="281"/>
                    </a:cubicBezTo>
                    <a:cubicBezTo>
                      <a:pt x="776" y="281"/>
                      <a:pt x="770" y="279"/>
                      <a:pt x="767" y="274"/>
                    </a:cubicBezTo>
                    <a:cubicBezTo>
                      <a:pt x="759" y="267"/>
                      <a:pt x="767" y="253"/>
                      <a:pt x="757" y="247"/>
                    </a:cubicBezTo>
                    <a:cubicBezTo>
                      <a:pt x="757" y="245"/>
                      <a:pt x="754" y="243"/>
                      <a:pt x="752" y="242"/>
                    </a:cubicBezTo>
                    <a:cubicBezTo>
                      <a:pt x="750" y="234"/>
                      <a:pt x="745" y="229"/>
                      <a:pt x="746" y="221"/>
                    </a:cubicBezTo>
                    <a:cubicBezTo>
                      <a:pt x="750" y="220"/>
                      <a:pt x="755" y="224"/>
                      <a:pt x="760" y="226"/>
                    </a:cubicBezTo>
                    <a:cubicBezTo>
                      <a:pt x="761" y="232"/>
                      <a:pt x="759" y="237"/>
                      <a:pt x="762" y="242"/>
                    </a:cubicBezTo>
                    <a:cubicBezTo>
                      <a:pt x="763" y="239"/>
                      <a:pt x="761" y="236"/>
                      <a:pt x="763" y="233"/>
                    </a:cubicBezTo>
                    <a:cubicBezTo>
                      <a:pt x="773" y="240"/>
                      <a:pt x="770" y="254"/>
                      <a:pt x="774" y="265"/>
                    </a:cubicBezTo>
                    <a:cubicBezTo>
                      <a:pt x="777" y="266"/>
                      <a:pt x="780" y="271"/>
                      <a:pt x="785" y="269"/>
                    </a:cubicBezTo>
                    <a:cubicBezTo>
                      <a:pt x="790" y="264"/>
                      <a:pt x="780" y="256"/>
                      <a:pt x="786" y="250"/>
                    </a:cubicBezTo>
                    <a:cubicBezTo>
                      <a:pt x="792" y="245"/>
                      <a:pt x="797" y="251"/>
                      <a:pt x="802" y="253"/>
                    </a:cubicBezTo>
                    <a:cubicBezTo>
                      <a:pt x="806" y="259"/>
                      <a:pt x="805" y="268"/>
                      <a:pt x="802" y="273"/>
                    </a:cubicBezTo>
                    <a:close/>
                    <a:moveTo>
                      <a:pt x="791" y="584"/>
                    </a:moveTo>
                    <a:cubicBezTo>
                      <a:pt x="786" y="588"/>
                      <a:pt x="781" y="592"/>
                      <a:pt x="775" y="591"/>
                    </a:cubicBezTo>
                    <a:cubicBezTo>
                      <a:pt x="763" y="585"/>
                      <a:pt x="748" y="585"/>
                      <a:pt x="739" y="574"/>
                    </a:cubicBezTo>
                    <a:cubicBezTo>
                      <a:pt x="750" y="579"/>
                      <a:pt x="765" y="577"/>
                      <a:pt x="775" y="568"/>
                    </a:cubicBezTo>
                    <a:cubicBezTo>
                      <a:pt x="783" y="560"/>
                      <a:pt x="783" y="560"/>
                      <a:pt x="783" y="560"/>
                    </a:cubicBezTo>
                    <a:cubicBezTo>
                      <a:pt x="783" y="554"/>
                      <a:pt x="783" y="548"/>
                      <a:pt x="777" y="546"/>
                    </a:cubicBezTo>
                    <a:cubicBezTo>
                      <a:pt x="773" y="547"/>
                      <a:pt x="776" y="554"/>
                      <a:pt x="770" y="554"/>
                    </a:cubicBezTo>
                    <a:cubicBezTo>
                      <a:pt x="766" y="555"/>
                      <a:pt x="762" y="552"/>
                      <a:pt x="763" y="548"/>
                    </a:cubicBezTo>
                    <a:cubicBezTo>
                      <a:pt x="764" y="542"/>
                      <a:pt x="767" y="537"/>
                      <a:pt x="773" y="533"/>
                    </a:cubicBezTo>
                    <a:cubicBezTo>
                      <a:pt x="779" y="536"/>
                      <a:pt x="785" y="532"/>
                      <a:pt x="790" y="536"/>
                    </a:cubicBezTo>
                    <a:cubicBezTo>
                      <a:pt x="804" y="548"/>
                      <a:pt x="804" y="573"/>
                      <a:pt x="791" y="584"/>
                    </a:cubicBezTo>
                    <a:close/>
                    <a:moveTo>
                      <a:pt x="785" y="42"/>
                    </a:moveTo>
                    <a:cubicBezTo>
                      <a:pt x="772" y="47"/>
                      <a:pt x="758" y="38"/>
                      <a:pt x="746" y="34"/>
                    </a:cubicBezTo>
                    <a:cubicBezTo>
                      <a:pt x="737" y="32"/>
                      <a:pt x="730" y="29"/>
                      <a:pt x="721" y="29"/>
                    </a:cubicBezTo>
                    <a:cubicBezTo>
                      <a:pt x="704" y="27"/>
                      <a:pt x="688" y="27"/>
                      <a:pt x="673" y="34"/>
                    </a:cubicBezTo>
                    <a:cubicBezTo>
                      <a:pt x="670" y="35"/>
                      <a:pt x="666" y="39"/>
                      <a:pt x="664" y="37"/>
                    </a:cubicBezTo>
                    <a:cubicBezTo>
                      <a:pt x="666" y="19"/>
                      <a:pt x="687" y="22"/>
                      <a:pt x="700" y="18"/>
                    </a:cubicBezTo>
                    <a:cubicBezTo>
                      <a:pt x="722" y="18"/>
                      <a:pt x="744" y="20"/>
                      <a:pt x="764" y="27"/>
                    </a:cubicBezTo>
                    <a:cubicBezTo>
                      <a:pt x="766" y="30"/>
                      <a:pt x="770" y="32"/>
                      <a:pt x="774" y="31"/>
                    </a:cubicBezTo>
                    <a:cubicBezTo>
                      <a:pt x="775" y="31"/>
                      <a:pt x="776" y="30"/>
                      <a:pt x="776" y="29"/>
                    </a:cubicBezTo>
                    <a:cubicBezTo>
                      <a:pt x="774" y="27"/>
                      <a:pt x="770" y="26"/>
                      <a:pt x="769" y="23"/>
                    </a:cubicBezTo>
                    <a:cubicBezTo>
                      <a:pt x="767" y="19"/>
                      <a:pt x="771" y="18"/>
                      <a:pt x="773" y="15"/>
                    </a:cubicBezTo>
                    <a:cubicBezTo>
                      <a:pt x="781" y="14"/>
                      <a:pt x="787" y="22"/>
                      <a:pt x="791" y="27"/>
                    </a:cubicBezTo>
                    <a:cubicBezTo>
                      <a:pt x="791" y="33"/>
                      <a:pt x="790" y="38"/>
                      <a:pt x="785" y="42"/>
                    </a:cubicBezTo>
                    <a:close/>
                    <a:moveTo>
                      <a:pt x="790" y="439"/>
                    </a:moveTo>
                    <a:cubicBezTo>
                      <a:pt x="785" y="438"/>
                      <a:pt x="785" y="438"/>
                      <a:pt x="785" y="438"/>
                    </a:cubicBezTo>
                    <a:cubicBezTo>
                      <a:pt x="784" y="411"/>
                      <a:pt x="779" y="383"/>
                      <a:pt x="760" y="363"/>
                    </a:cubicBezTo>
                    <a:cubicBezTo>
                      <a:pt x="749" y="348"/>
                      <a:pt x="735" y="336"/>
                      <a:pt x="717" y="330"/>
                    </a:cubicBezTo>
                    <a:cubicBezTo>
                      <a:pt x="710" y="322"/>
                      <a:pt x="700" y="324"/>
                      <a:pt x="691" y="318"/>
                    </a:cubicBezTo>
                    <a:cubicBezTo>
                      <a:pt x="685" y="320"/>
                      <a:pt x="684" y="313"/>
                      <a:pt x="678" y="313"/>
                    </a:cubicBezTo>
                    <a:cubicBezTo>
                      <a:pt x="665" y="307"/>
                      <a:pt x="653" y="295"/>
                      <a:pt x="652" y="281"/>
                    </a:cubicBezTo>
                    <a:cubicBezTo>
                      <a:pt x="650" y="280"/>
                      <a:pt x="651" y="278"/>
                      <a:pt x="649" y="278"/>
                    </a:cubicBezTo>
                    <a:cubicBezTo>
                      <a:pt x="644" y="282"/>
                      <a:pt x="648" y="288"/>
                      <a:pt x="648" y="293"/>
                    </a:cubicBezTo>
                    <a:cubicBezTo>
                      <a:pt x="655" y="300"/>
                      <a:pt x="660" y="310"/>
                      <a:pt x="670" y="314"/>
                    </a:cubicBezTo>
                    <a:cubicBezTo>
                      <a:pt x="669" y="317"/>
                      <a:pt x="666" y="321"/>
                      <a:pt x="667" y="326"/>
                    </a:cubicBezTo>
                    <a:cubicBezTo>
                      <a:pt x="668" y="327"/>
                      <a:pt x="672" y="331"/>
                      <a:pt x="674" y="328"/>
                    </a:cubicBezTo>
                    <a:cubicBezTo>
                      <a:pt x="677" y="324"/>
                      <a:pt x="669" y="322"/>
                      <a:pt x="674" y="320"/>
                    </a:cubicBezTo>
                    <a:cubicBezTo>
                      <a:pt x="678" y="319"/>
                      <a:pt x="680" y="323"/>
                      <a:pt x="682" y="325"/>
                    </a:cubicBezTo>
                    <a:cubicBezTo>
                      <a:pt x="682" y="331"/>
                      <a:pt x="682" y="338"/>
                      <a:pt x="689" y="340"/>
                    </a:cubicBezTo>
                    <a:cubicBezTo>
                      <a:pt x="692" y="342"/>
                      <a:pt x="695" y="347"/>
                      <a:pt x="694" y="351"/>
                    </a:cubicBezTo>
                    <a:cubicBezTo>
                      <a:pt x="688" y="349"/>
                      <a:pt x="685" y="342"/>
                      <a:pt x="679" y="343"/>
                    </a:cubicBezTo>
                    <a:cubicBezTo>
                      <a:pt x="674" y="340"/>
                      <a:pt x="670" y="337"/>
                      <a:pt x="665" y="336"/>
                    </a:cubicBezTo>
                    <a:cubicBezTo>
                      <a:pt x="654" y="322"/>
                      <a:pt x="654" y="322"/>
                      <a:pt x="654" y="322"/>
                    </a:cubicBezTo>
                    <a:cubicBezTo>
                      <a:pt x="652" y="315"/>
                      <a:pt x="654" y="307"/>
                      <a:pt x="650" y="302"/>
                    </a:cubicBezTo>
                    <a:cubicBezTo>
                      <a:pt x="647" y="302"/>
                      <a:pt x="648" y="305"/>
                      <a:pt x="646" y="308"/>
                    </a:cubicBezTo>
                    <a:cubicBezTo>
                      <a:pt x="647" y="323"/>
                      <a:pt x="639" y="337"/>
                      <a:pt x="631" y="350"/>
                    </a:cubicBezTo>
                    <a:cubicBezTo>
                      <a:pt x="625" y="361"/>
                      <a:pt x="612" y="365"/>
                      <a:pt x="603" y="371"/>
                    </a:cubicBezTo>
                    <a:cubicBezTo>
                      <a:pt x="590" y="373"/>
                      <a:pt x="578" y="373"/>
                      <a:pt x="567" y="368"/>
                    </a:cubicBezTo>
                    <a:cubicBezTo>
                      <a:pt x="556" y="359"/>
                      <a:pt x="543" y="354"/>
                      <a:pt x="538" y="341"/>
                    </a:cubicBezTo>
                    <a:cubicBezTo>
                      <a:pt x="534" y="327"/>
                      <a:pt x="538" y="312"/>
                      <a:pt x="547" y="302"/>
                    </a:cubicBezTo>
                    <a:cubicBezTo>
                      <a:pt x="557" y="296"/>
                      <a:pt x="568" y="287"/>
                      <a:pt x="579" y="295"/>
                    </a:cubicBezTo>
                    <a:cubicBezTo>
                      <a:pt x="582" y="296"/>
                      <a:pt x="586" y="299"/>
                      <a:pt x="586" y="302"/>
                    </a:cubicBezTo>
                    <a:cubicBezTo>
                      <a:pt x="587" y="310"/>
                      <a:pt x="584" y="317"/>
                      <a:pt x="578" y="322"/>
                    </a:cubicBezTo>
                    <a:cubicBezTo>
                      <a:pt x="573" y="322"/>
                      <a:pt x="569" y="323"/>
                      <a:pt x="566" y="318"/>
                    </a:cubicBezTo>
                    <a:cubicBezTo>
                      <a:pt x="565" y="316"/>
                      <a:pt x="565" y="312"/>
                      <a:pt x="566" y="310"/>
                    </a:cubicBezTo>
                    <a:cubicBezTo>
                      <a:pt x="567" y="306"/>
                      <a:pt x="572" y="307"/>
                      <a:pt x="570" y="303"/>
                    </a:cubicBezTo>
                    <a:cubicBezTo>
                      <a:pt x="569" y="302"/>
                      <a:pt x="566" y="302"/>
                      <a:pt x="565" y="303"/>
                    </a:cubicBezTo>
                    <a:cubicBezTo>
                      <a:pt x="560" y="306"/>
                      <a:pt x="559" y="313"/>
                      <a:pt x="560" y="319"/>
                    </a:cubicBezTo>
                    <a:cubicBezTo>
                      <a:pt x="562" y="325"/>
                      <a:pt x="571" y="325"/>
                      <a:pt x="571" y="332"/>
                    </a:cubicBezTo>
                    <a:cubicBezTo>
                      <a:pt x="575" y="338"/>
                      <a:pt x="582" y="337"/>
                      <a:pt x="588" y="338"/>
                    </a:cubicBezTo>
                    <a:cubicBezTo>
                      <a:pt x="602" y="336"/>
                      <a:pt x="618" y="325"/>
                      <a:pt x="624" y="311"/>
                    </a:cubicBezTo>
                    <a:cubicBezTo>
                      <a:pt x="626" y="304"/>
                      <a:pt x="627" y="293"/>
                      <a:pt x="623" y="287"/>
                    </a:cubicBezTo>
                    <a:cubicBezTo>
                      <a:pt x="621" y="286"/>
                      <a:pt x="619" y="285"/>
                      <a:pt x="617" y="285"/>
                    </a:cubicBezTo>
                    <a:cubicBezTo>
                      <a:pt x="611" y="280"/>
                      <a:pt x="605" y="276"/>
                      <a:pt x="596" y="277"/>
                    </a:cubicBezTo>
                    <a:cubicBezTo>
                      <a:pt x="585" y="280"/>
                      <a:pt x="585" y="280"/>
                      <a:pt x="585" y="280"/>
                    </a:cubicBezTo>
                    <a:cubicBezTo>
                      <a:pt x="593" y="274"/>
                      <a:pt x="605" y="272"/>
                      <a:pt x="615" y="274"/>
                    </a:cubicBezTo>
                    <a:cubicBezTo>
                      <a:pt x="620" y="274"/>
                      <a:pt x="623" y="284"/>
                      <a:pt x="628" y="278"/>
                    </a:cubicBezTo>
                    <a:cubicBezTo>
                      <a:pt x="632" y="280"/>
                      <a:pt x="637" y="282"/>
                      <a:pt x="642" y="280"/>
                    </a:cubicBezTo>
                    <a:cubicBezTo>
                      <a:pt x="646" y="279"/>
                      <a:pt x="649" y="275"/>
                      <a:pt x="650" y="271"/>
                    </a:cubicBezTo>
                    <a:cubicBezTo>
                      <a:pt x="652" y="265"/>
                      <a:pt x="647" y="262"/>
                      <a:pt x="645" y="258"/>
                    </a:cubicBezTo>
                    <a:cubicBezTo>
                      <a:pt x="637" y="258"/>
                      <a:pt x="639" y="249"/>
                      <a:pt x="638" y="244"/>
                    </a:cubicBezTo>
                    <a:cubicBezTo>
                      <a:pt x="640" y="231"/>
                      <a:pt x="647" y="219"/>
                      <a:pt x="658" y="211"/>
                    </a:cubicBezTo>
                    <a:cubicBezTo>
                      <a:pt x="661" y="213"/>
                      <a:pt x="663" y="210"/>
                      <a:pt x="665" y="209"/>
                    </a:cubicBezTo>
                    <a:cubicBezTo>
                      <a:pt x="663" y="206"/>
                      <a:pt x="663" y="206"/>
                      <a:pt x="663" y="206"/>
                    </a:cubicBezTo>
                    <a:cubicBezTo>
                      <a:pt x="670" y="199"/>
                      <a:pt x="680" y="196"/>
                      <a:pt x="690" y="195"/>
                    </a:cubicBezTo>
                    <a:cubicBezTo>
                      <a:pt x="694" y="200"/>
                      <a:pt x="701" y="203"/>
                      <a:pt x="707" y="200"/>
                    </a:cubicBezTo>
                    <a:cubicBezTo>
                      <a:pt x="710" y="196"/>
                      <a:pt x="715" y="198"/>
                      <a:pt x="719" y="201"/>
                    </a:cubicBezTo>
                    <a:cubicBezTo>
                      <a:pt x="732" y="209"/>
                      <a:pt x="741" y="224"/>
                      <a:pt x="744" y="239"/>
                    </a:cubicBezTo>
                    <a:cubicBezTo>
                      <a:pt x="748" y="253"/>
                      <a:pt x="740" y="265"/>
                      <a:pt x="730" y="272"/>
                    </a:cubicBezTo>
                    <a:cubicBezTo>
                      <a:pt x="724" y="275"/>
                      <a:pt x="716" y="278"/>
                      <a:pt x="709" y="274"/>
                    </a:cubicBezTo>
                    <a:cubicBezTo>
                      <a:pt x="701" y="271"/>
                      <a:pt x="702" y="261"/>
                      <a:pt x="702" y="254"/>
                    </a:cubicBezTo>
                    <a:cubicBezTo>
                      <a:pt x="704" y="249"/>
                      <a:pt x="710" y="248"/>
                      <a:pt x="715" y="250"/>
                    </a:cubicBezTo>
                    <a:cubicBezTo>
                      <a:pt x="716" y="254"/>
                      <a:pt x="713" y="259"/>
                      <a:pt x="717" y="263"/>
                    </a:cubicBezTo>
                    <a:cubicBezTo>
                      <a:pt x="725" y="261"/>
                      <a:pt x="721" y="254"/>
                      <a:pt x="723" y="249"/>
                    </a:cubicBezTo>
                    <a:cubicBezTo>
                      <a:pt x="728" y="241"/>
                      <a:pt x="726" y="230"/>
                      <a:pt x="723" y="221"/>
                    </a:cubicBezTo>
                    <a:cubicBezTo>
                      <a:pt x="714" y="208"/>
                      <a:pt x="699" y="203"/>
                      <a:pt x="685" y="205"/>
                    </a:cubicBezTo>
                    <a:cubicBezTo>
                      <a:pt x="681" y="209"/>
                      <a:pt x="676" y="211"/>
                      <a:pt x="671" y="213"/>
                    </a:cubicBezTo>
                    <a:cubicBezTo>
                      <a:pt x="659" y="223"/>
                      <a:pt x="654" y="237"/>
                      <a:pt x="654" y="251"/>
                    </a:cubicBezTo>
                    <a:cubicBezTo>
                      <a:pt x="656" y="258"/>
                      <a:pt x="653" y="266"/>
                      <a:pt x="656" y="272"/>
                    </a:cubicBezTo>
                    <a:cubicBezTo>
                      <a:pt x="670" y="306"/>
                      <a:pt x="710" y="311"/>
                      <a:pt x="738" y="326"/>
                    </a:cubicBezTo>
                    <a:cubicBezTo>
                      <a:pt x="755" y="336"/>
                      <a:pt x="769" y="349"/>
                      <a:pt x="781" y="364"/>
                    </a:cubicBezTo>
                    <a:cubicBezTo>
                      <a:pt x="786" y="372"/>
                      <a:pt x="783" y="382"/>
                      <a:pt x="786" y="390"/>
                    </a:cubicBezTo>
                    <a:cubicBezTo>
                      <a:pt x="795" y="402"/>
                      <a:pt x="795" y="418"/>
                      <a:pt x="794" y="434"/>
                    </a:cubicBezTo>
                    <a:cubicBezTo>
                      <a:pt x="793" y="435"/>
                      <a:pt x="792" y="438"/>
                      <a:pt x="790" y="439"/>
                    </a:cubicBezTo>
                    <a:close/>
                    <a:moveTo>
                      <a:pt x="780" y="703"/>
                    </a:moveTo>
                    <a:cubicBezTo>
                      <a:pt x="779" y="705"/>
                      <a:pt x="776" y="703"/>
                      <a:pt x="774" y="703"/>
                    </a:cubicBezTo>
                    <a:cubicBezTo>
                      <a:pt x="770" y="700"/>
                      <a:pt x="767" y="696"/>
                      <a:pt x="767" y="690"/>
                    </a:cubicBezTo>
                    <a:cubicBezTo>
                      <a:pt x="768" y="688"/>
                      <a:pt x="772" y="686"/>
                      <a:pt x="769" y="683"/>
                    </a:cubicBezTo>
                    <a:cubicBezTo>
                      <a:pt x="765" y="684"/>
                      <a:pt x="761" y="683"/>
                      <a:pt x="757" y="681"/>
                    </a:cubicBezTo>
                    <a:cubicBezTo>
                      <a:pt x="756" y="678"/>
                      <a:pt x="755" y="675"/>
                      <a:pt x="757" y="672"/>
                    </a:cubicBezTo>
                    <a:cubicBezTo>
                      <a:pt x="759" y="668"/>
                      <a:pt x="764" y="665"/>
                      <a:pt x="768" y="664"/>
                    </a:cubicBezTo>
                    <a:cubicBezTo>
                      <a:pt x="771" y="663"/>
                      <a:pt x="772" y="666"/>
                      <a:pt x="773" y="668"/>
                    </a:cubicBezTo>
                    <a:cubicBezTo>
                      <a:pt x="773" y="670"/>
                      <a:pt x="772" y="673"/>
                      <a:pt x="774" y="675"/>
                    </a:cubicBezTo>
                    <a:cubicBezTo>
                      <a:pt x="775" y="676"/>
                      <a:pt x="777" y="676"/>
                      <a:pt x="778" y="674"/>
                    </a:cubicBezTo>
                    <a:cubicBezTo>
                      <a:pt x="782" y="670"/>
                      <a:pt x="778" y="666"/>
                      <a:pt x="776" y="662"/>
                    </a:cubicBezTo>
                    <a:cubicBezTo>
                      <a:pt x="778" y="649"/>
                      <a:pt x="774" y="639"/>
                      <a:pt x="772" y="629"/>
                    </a:cubicBezTo>
                    <a:cubicBezTo>
                      <a:pt x="776" y="628"/>
                      <a:pt x="780" y="626"/>
                      <a:pt x="784" y="628"/>
                    </a:cubicBezTo>
                    <a:cubicBezTo>
                      <a:pt x="803" y="650"/>
                      <a:pt x="788" y="680"/>
                      <a:pt x="780" y="703"/>
                    </a:cubicBezTo>
                    <a:close/>
                    <a:moveTo>
                      <a:pt x="783" y="621"/>
                    </a:moveTo>
                    <a:cubicBezTo>
                      <a:pt x="776" y="625"/>
                      <a:pt x="767" y="625"/>
                      <a:pt x="760" y="623"/>
                    </a:cubicBezTo>
                    <a:cubicBezTo>
                      <a:pt x="756" y="619"/>
                      <a:pt x="758" y="614"/>
                      <a:pt x="759" y="609"/>
                    </a:cubicBezTo>
                    <a:cubicBezTo>
                      <a:pt x="762" y="608"/>
                      <a:pt x="763" y="606"/>
                      <a:pt x="766" y="607"/>
                    </a:cubicBezTo>
                    <a:cubicBezTo>
                      <a:pt x="768" y="610"/>
                      <a:pt x="771" y="612"/>
                      <a:pt x="773" y="610"/>
                    </a:cubicBezTo>
                    <a:cubicBezTo>
                      <a:pt x="775" y="608"/>
                      <a:pt x="773" y="607"/>
                      <a:pt x="772" y="605"/>
                    </a:cubicBezTo>
                    <a:cubicBezTo>
                      <a:pt x="769" y="601"/>
                      <a:pt x="765" y="600"/>
                      <a:pt x="761" y="602"/>
                    </a:cubicBezTo>
                    <a:cubicBezTo>
                      <a:pt x="753" y="604"/>
                      <a:pt x="747" y="597"/>
                      <a:pt x="739" y="596"/>
                    </a:cubicBezTo>
                    <a:cubicBezTo>
                      <a:pt x="724" y="590"/>
                      <a:pt x="706" y="578"/>
                      <a:pt x="705" y="560"/>
                    </a:cubicBezTo>
                    <a:cubicBezTo>
                      <a:pt x="709" y="554"/>
                      <a:pt x="712" y="547"/>
                      <a:pt x="709" y="541"/>
                    </a:cubicBezTo>
                    <a:cubicBezTo>
                      <a:pt x="696" y="529"/>
                      <a:pt x="711" y="517"/>
                      <a:pt x="714" y="506"/>
                    </a:cubicBezTo>
                    <a:cubicBezTo>
                      <a:pt x="726" y="492"/>
                      <a:pt x="726" y="492"/>
                      <a:pt x="726" y="492"/>
                    </a:cubicBezTo>
                    <a:cubicBezTo>
                      <a:pt x="744" y="487"/>
                      <a:pt x="766" y="485"/>
                      <a:pt x="775" y="467"/>
                    </a:cubicBezTo>
                    <a:cubicBezTo>
                      <a:pt x="777" y="464"/>
                      <a:pt x="779" y="467"/>
                      <a:pt x="779" y="468"/>
                    </a:cubicBezTo>
                    <a:cubicBezTo>
                      <a:pt x="781" y="479"/>
                      <a:pt x="769" y="480"/>
                      <a:pt x="764" y="485"/>
                    </a:cubicBezTo>
                    <a:cubicBezTo>
                      <a:pt x="746" y="492"/>
                      <a:pt x="733" y="509"/>
                      <a:pt x="725" y="525"/>
                    </a:cubicBezTo>
                    <a:cubicBezTo>
                      <a:pt x="723" y="534"/>
                      <a:pt x="723" y="545"/>
                      <a:pt x="728" y="552"/>
                    </a:cubicBezTo>
                    <a:cubicBezTo>
                      <a:pt x="732" y="561"/>
                      <a:pt x="741" y="562"/>
                      <a:pt x="750" y="562"/>
                    </a:cubicBezTo>
                    <a:cubicBezTo>
                      <a:pt x="754" y="560"/>
                      <a:pt x="761" y="557"/>
                      <a:pt x="766" y="560"/>
                    </a:cubicBezTo>
                    <a:cubicBezTo>
                      <a:pt x="775" y="558"/>
                      <a:pt x="775" y="558"/>
                      <a:pt x="775" y="558"/>
                    </a:cubicBezTo>
                    <a:cubicBezTo>
                      <a:pt x="774" y="563"/>
                      <a:pt x="768" y="565"/>
                      <a:pt x="764" y="569"/>
                    </a:cubicBezTo>
                    <a:cubicBezTo>
                      <a:pt x="757" y="574"/>
                      <a:pt x="747" y="571"/>
                      <a:pt x="740" y="569"/>
                    </a:cubicBezTo>
                    <a:cubicBezTo>
                      <a:pt x="723" y="556"/>
                      <a:pt x="723" y="556"/>
                      <a:pt x="723" y="556"/>
                    </a:cubicBezTo>
                    <a:cubicBezTo>
                      <a:pt x="719" y="551"/>
                      <a:pt x="718" y="543"/>
                      <a:pt x="719" y="536"/>
                    </a:cubicBezTo>
                    <a:cubicBezTo>
                      <a:pt x="718" y="534"/>
                      <a:pt x="718" y="534"/>
                      <a:pt x="718" y="534"/>
                    </a:cubicBezTo>
                    <a:cubicBezTo>
                      <a:pt x="710" y="542"/>
                      <a:pt x="713" y="552"/>
                      <a:pt x="716" y="560"/>
                    </a:cubicBezTo>
                    <a:cubicBezTo>
                      <a:pt x="719" y="568"/>
                      <a:pt x="727" y="574"/>
                      <a:pt x="733" y="579"/>
                    </a:cubicBezTo>
                    <a:cubicBezTo>
                      <a:pt x="736" y="582"/>
                      <a:pt x="741" y="585"/>
                      <a:pt x="746" y="586"/>
                    </a:cubicBezTo>
                    <a:cubicBezTo>
                      <a:pt x="774" y="596"/>
                      <a:pt x="774" y="596"/>
                      <a:pt x="774" y="596"/>
                    </a:cubicBezTo>
                    <a:cubicBezTo>
                      <a:pt x="779" y="597"/>
                      <a:pt x="784" y="600"/>
                      <a:pt x="786" y="605"/>
                    </a:cubicBezTo>
                    <a:cubicBezTo>
                      <a:pt x="786" y="610"/>
                      <a:pt x="787" y="618"/>
                      <a:pt x="783" y="621"/>
                    </a:cubicBezTo>
                    <a:close/>
                    <a:moveTo>
                      <a:pt x="776" y="773"/>
                    </a:moveTo>
                    <a:cubicBezTo>
                      <a:pt x="766" y="780"/>
                      <a:pt x="755" y="781"/>
                      <a:pt x="744" y="780"/>
                    </a:cubicBezTo>
                    <a:cubicBezTo>
                      <a:pt x="737" y="773"/>
                      <a:pt x="728" y="769"/>
                      <a:pt x="725" y="759"/>
                    </a:cubicBezTo>
                    <a:cubicBezTo>
                      <a:pt x="720" y="752"/>
                      <a:pt x="731" y="749"/>
                      <a:pt x="729" y="741"/>
                    </a:cubicBezTo>
                    <a:cubicBezTo>
                      <a:pt x="729" y="735"/>
                      <a:pt x="724" y="731"/>
                      <a:pt x="720" y="728"/>
                    </a:cubicBezTo>
                    <a:cubicBezTo>
                      <a:pt x="715" y="727"/>
                      <a:pt x="715" y="727"/>
                      <a:pt x="715" y="727"/>
                    </a:cubicBezTo>
                    <a:cubicBezTo>
                      <a:pt x="712" y="720"/>
                      <a:pt x="715" y="713"/>
                      <a:pt x="718" y="707"/>
                    </a:cubicBezTo>
                    <a:cubicBezTo>
                      <a:pt x="723" y="698"/>
                      <a:pt x="733" y="701"/>
                      <a:pt x="741" y="698"/>
                    </a:cubicBezTo>
                    <a:cubicBezTo>
                      <a:pt x="744" y="697"/>
                      <a:pt x="743" y="700"/>
                      <a:pt x="743" y="701"/>
                    </a:cubicBezTo>
                    <a:cubicBezTo>
                      <a:pt x="744" y="707"/>
                      <a:pt x="732" y="711"/>
                      <a:pt x="739" y="716"/>
                    </a:cubicBezTo>
                    <a:cubicBezTo>
                      <a:pt x="748" y="713"/>
                      <a:pt x="755" y="720"/>
                      <a:pt x="761" y="724"/>
                    </a:cubicBezTo>
                    <a:cubicBezTo>
                      <a:pt x="765" y="729"/>
                      <a:pt x="768" y="734"/>
                      <a:pt x="766" y="740"/>
                    </a:cubicBezTo>
                    <a:cubicBezTo>
                      <a:pt x="764" y="735"/>
                      <a:pt x="761" y="730"/>
                      <a:pt x="759" y="726"/>
                    </a:cubicBezTo>
                    <a:cubicBezTo>
                      <a:pt x="752" y="722"/>
                      <a:pt x="746" y="718"/>
                      <a:pt x="739" y="721"/>
                    </a:cubicBezTo>
                    <a:cubicBezTo>
                      <a:pt x="734" y="726"/>
                      <a:pt x="731" y="733"/>
                      <a:pt x="730" y="741"/>
                    </a:cubicBezTo>
                    <a:cubicBezTo>
                      <a:pt x="730" y="747"/>
                      <a:pt x="733" y="751"/>
                      <a:pt x="738" y="756"/>
                    </a:cubicBezTo>
                    <a:cubicBezTo>
                      <a:pt x="745" y="759"/>
                      <a:pt x="753" y="761"/>
                      <a:pt x="760" y="759"/>
                    </a:cubicBezTo>
                    <a:cubicBezTo>
                      <a:pt x="769" y="756"/>
                      <a:pt x="764" y="738"/>
                      <a:pt x="776" y="745"/>
                    </a:cubicBezTo>
                    <a:cubicBezTo>
                      <a:pt x="781" y="746"/>
                      <a:pt x="782" y="752"/>
                      <a:pt x="783" y="756"/>
                    </a:cubicBezTo>
                    <a:cubicBezTo>
                      <a:pt x="785" y="763"/>
                      <a:pt x="779" y="768"/>
                      <a:pt x="776" y="773"/>
                    </a:cubicBezTo>
                    <a:close/>
                    <a:moveTo>
                      <a:pt x="769" y="227"/>
                    </a:moveTo>
                    <a:cubicBezTo>
                      <a:pt x="766" y="227"/>
                      <a:pt x="766" y="224"/>
                      <a:pt x="764" y="223"/>
                    </a:cubicBezTo>
                    <a:cubicBezTo>
                      <a:pt x="763" y="221"/>
                      <a:pt x="766" y="219"/>
                      <a:pt x="768" y="220"/>
                    </a:cubicBezTo>
                    <a:cubicBezTo>
                      <a:pt x="770" y="220"/>
                      <a:pt x="772" y="220"/>
                      <a:pt x="772" y="222"/>
                    </a:cubicBezTo>
                    <a:cubicBezTo>
                      <a:pt x="773" y="224"/>
                      <a:pt x="771" y="227"/>
                      <a:pt x="769" y="227"/>
                    </a:cubicBezTo>
                    <a:close/>
                    <a:moveTo>
                      <a:pt x="767" y="797"/>
                    </a:moveTo>
                    <a:cubicBezTo>
                      <a:pt x="761" y="796"/>
                      <a:pt x="760" y="790"/>
                      <a:pt x="756" y="787"/>
                    </a:cubicBezTo>
                    <a:cubicBezTo>
                      <a:pt x="756" y="786"/>
                      <a:pt x="756" y="786"/>
                      <a:pt x="756" y="786"/>
                    </a:cubicBezTo>
                    <a:cubicBezTo>
                      <a:pt x="761" y="785"/>
                      <a:pt x="769" y="779"/>
                      <a:pt x="774" y="786"/>
                    </a:cubicBezTo>
                    <a:cubicBezTo>
                      <a:pt x="776" y="787"/>
                      <a:pt x="776" y="790"/>
                      <a:pt x="778" y="791"/>
                    </a:cubicBezTo>
                    <a:cubicBezTo>
                      <a:pt x="776" y="796"/>
                      <a:pt x="771" y="795"/>
                      <a:pt x="767" y="797"/>
                    </a:cubicBezTo>
                    <a:close/>
                    <a:moveTo>
                      <a:pt x="760" y="20"/>
                    </a:moveTo>
                    <a:cubicBezTo>
                      <a:pt x="750" y="17"/>
                      <a:pt x="740" y="14"/>
                      <a:pt x="732" y="14"/>
                    </a:cubicBezTo>
                    <a:cubicBezTo>
                      <a:pt x="719" y="11"/>
                      <a:pt x="706" y="13"/>
                      <a:pt x="694" y="13"/>
                    </a:cubicBezTo>
                    <a:cubicBezTo>
                      <a:pt x="686" y="13"/>
                      <a:pt x="678" y="18"/>
                      <a:pt x="670" y="18"/>
                    </a:cubicBezTo>
                    <a:cubicBezTo>
                      <a:pt x="669" y="19"/>
                      <a:pt x="668" y="20"/>
                      <a:pt x="666" y="20"/>
                    </a:cubicBezTo>
                    <a:cubicBezTo>
                      <a:pt x="664" y="19"/>
                      <a:pt x="665" y="17"/>
                      <a:pt x="667" y="17"/>
                    </a:cubicBezTo>
                    <a:cubicBezTo>
                      <a:pt x="678" y="12"/>
                      <a:pt x="691" y="11"/>
                      <a:pt x="704" y="9"/>
                    </a:cubicBezTo>
                    <a:cubicBezTo>
                      <a:pt x="716" y="9"/>
                      <a:pt x="731" y="7"/>
                      <a:pt x="744" y="12"/>
                    </a:cubicBezTo>
                    <a:cubicBezTo>
                      <a:pt x="750" y="12"/>
                      <a:pt x="756" y="15"/>
                      <a:pt x="761" y="17"/>
                    </a:cubicBezTo>
                    <a:cubicBezTo>
                      <a:pt x="761" y="18"/>
                      <a:pt x="762" y="19"/>
                      <a:pt x="760" y="20"/>
                    </a:cubicBezTo>
                    <a:close/>
                    <a:moveTo>
                      <a:pt x="771" y="658"/>
                    </a:moveTo>
                    <a:cubicBezTo>
                      <a:pt x="764" y="659"/>
                      <a:pt x="757" y="663"/>
                      <a:pt x="752" y="668"/>
                    </a:cubicBezTo>
                    <a:cubicBezTo>
                      <a:pt x="746" y="674"/>
                      <a:pt x="753" y="683"/>
                      <a:pt x="749" y="689"/>
                    </a:cubicBezTo>
                    <a:cubicBezTo>
                      <a:pt x="741" y="695"/>
                      <a:pt x="730" y="695"/>
                      <a:pt x="720" y="697"/>
                    </a:cubicBezTo>
                    <a:cubicBezTo>
                      <a:pt x="706" y="696"/>
                      <a:pt x="695" y="687"/>
                      <a:pt x="687" y="675"/>
                    </a:cubicBezTo>
                    <a:cubicBezTo>
                      <a:pt x="682" y="664"/>
                      <a:pt x="678" y="651"/>
                      <a:pt x="683" y="639"/>
                    </a:cubicBezTo>
                    <a:cubicBezTo>
                      <a:pt x="686" y="633"/>
                      <a:pt x="690" y="625"/>
                      <a:pt x="697" y="624"/>
                    </a:cubicBezTo>
                    <a:cubicBezTo>
                      <a:pt x="705" y="621"/>
                      <a:pt x="713" y="623"/>
                      <a:pt x="719" y="629"/>
                    </a:cubicBezTo>
                    <a:cubicBezTo>
                      <a:pt x="726" y="636"/>
                      <a:pt x="730" y="647"/>
                      <a:pt x="727" y="658"/>
                    </a:cubicBezTo>
                    <a:cubicBezTo>
                      <a:pt x="724" y="661"/>
                      <a:pt x="719" y="661"/>
                      <a:pt x="715" y="663"/>
                    </a:cubicBezTo>
                    <a:cubicBezTo>
                      <a:pt x="710" y="661"/>
                      <a:pt x="704" y="657"/>
                      <a:pt x="703" y="652"/>
                    </a:cubicBezTo>
                    <a:cubicBezTo>
                      <a:pt x="703" y="648"/>
                      <a:pt x="703" y="645"/>
                      <a:pt x="705" y="643"/>
                    </a:cubicBezTo>
                    <a:cubicBezTo>
                      <a:pt x="704" y="641"/>
                      <a:pt x="702" y="641"/>
                      <a:pt x="700" y="642"/>
                    </a:cubicBezTo>
                    <a:cubicBezTo>
                      <a:pt x="696" y="644"/>
                      <a:pt x="697" y="649"/>
                      <a:pt x="697" y="652"/>
                    </a:cubicBezTo>
                    <a:cubicBezTo>
                      <a:pt x="701" y="658"/>
                      <a:pt x="705" y="667"/>
                      <a:pt x="713" y="667"/>
                    </a:cubicBezTo>
                    <a:cubicBezTo>
                      <a:pt x="720" y="664"/>
                      <a:pt x="723" y="671"/>
                      <a:pt x="729" y="672"/>
                    </a:cubicBezTo>
                    <a:cubicBezTo>
                      <a:pt x="742" y="671"/>
                      <a:pt x="742" y="671"/>
                      <a:pt x="742" y="671"/>
                    </a:cubicBezTo>
                    <a:cubicBezTo>
                      <a:pt x="751" y="663"/>
                      <a:pt x="763" y="654"/>
                      <a:pt x="760" y="639"/>
                    </a:cubicBezTo>
                    <a:cubicBezTo>
                      <a:pt x="758" y="628"/>
                      <a:pt x="758" y="628"/>
                      <a:pt x="758" y="628"/>
                    </a:cubicBezTo>
                    <a:cubicBezTo>
                      <a:pt x="765" y="626"/>
                      <a:pt x="765" y="634"/>
                      <a:pt x="768" y="637"/>
                    </a:cubicBezTo>
                    <a:cubicBezTo>
                      <a:pt x="771" y="644"/>
                      <a:pt x="771" y="650"/>
                      <a:pt x="771" y="658"/>
                    </a:cubicBezTo>
                    <a:close/>
                    <a:moveTo>
                      <a:pt x="749" y="148"/>
                    </a:moveTo>
                    <a:cubicBezTo>
                      <a:pt x="731" y="155"/>
                      <a:pt x="712" y="147"/>
                      <a:pt x="699" y="134"/>
                    </a:cubicBezTo>
                    <a:cubicBezTo>
                      <a:pt x="691" y="119"/>
                      <a:pt x="674" y="103"/>
                      <a:pt x="685" y="85"/>
                    </a:cubicBezTo>
                    <a:cubicBezTo>
                      <a:pt x="688" y="78"/>
                      <a:pt x="695" y="79"/>
                      <a:pt x="701" y="77"/>
                    </a:cubicBezTo>
                    <a:cubicBezTo>
                      <a:pt x="704" y="78"/>
                      <a:pt x="708" y="77"/>
                      <a:pt x="710" y="80"/>
                    </a:cubicBezTo>
                    <a:cubicBezTo>
                      <a:pt x="705" y="82"/>
                      <a:pt x="698" y="81"/>
                      <a:pt x="695" y="87"/>
                    </a:cubicBezTo>
                    <a:cubicBezTo>
                      <a:pt x="686" y="93"/>
                      <a:pt x="690" y="106"/>
                      <a:pt x="691" y="115"/>
                    </a:cubicBezTo>
                    <a:cubicBezTo>
                      <a:pt x="697" y="129"/>
                      <a:pt x="711" y="142"/>
                      <a:pt x="727" y="144"/>
                    </a:cubicBezTo>
                    <a:cubicBezTo>
                      <a:pt x="735" y="145"/>
                      <a:pt x="741" y="141"/>
                      <a:pt x="747" y="136"/>
                    </a:cubicBezTo>
                    <a:cubicBezTo>
                      <a:pt x="750" y="133"/>
                      <a:pt x="751" y="129"/>
                      <a:pt x="753" y="125"/>
                    </a:cubicBezTo>
                    <a:cubicBezTo>
                      <a:pt x="755" y="125"/>
                      <a:pt x="757" y="127"/>
                      <a:pt x="757" y="130"/>
                    </a:cubicBezTo>
                    <a:cubicBezTo>
                      <a:pt x="758" y="136"/>
                      <a:pt x="755" y="144"/>
                      <a:pt x="749" y="148"/>
                    </a:cubicBezTo>
                    <a:close/>
                    <a:moveTo>
                      <a:pt x="757" y="270"/>
                    </a:moveTo>
                    <a:cubicBezTo>
                      <a:pt x="753" y="272"/>
                      <a:pt x="750" y="268"/>
                      <a:pt x="746" y="267"/>
                    </a:cubicBezTo>
                    <a:cubicBezTo>
                      <a:pt x="746" y="260"/>
                      <a:pt x="751" y="255"/>
                      <a:pt x="751" y="249"/>
                    </a:cubicBezTo>
                    <a:cubicBezTo>
                      <a:pt x="757" y="254"/>
                      <a:pt x="757" y="262"/>
                      <a:pt x="757" y="270"/>
                    </a:cubicBezTo>
                    <a:close/>
                    <a:moveTo>
                      <a:pt x="760" y="830"/>
                    </a:moveTo>
                    <a:cubicBezTo>
                      <a:pt x="756" y="835"/>
                      <a:pt x="749" y="834"/>
                      <a:pt x="743" y="832"/>
                    </a:cubicBezTo>
                    <a:cubicBezTo>
                      <a:pt x="739" y="831"/>
                      <a:pt x="737" y="827"/>
                      <a:pt x="736" y="824"/>
                    </a:cubicBezTo>
                    <a:cubicBezTo>
                      <a:pt x="734" y="818"/>
                      <a:pt x="740" y="816"/>
                      <a:pt x="743" y="814"/>
                    </a:cubicBezTo>
                    <a:cubicBezTo>
                      <a:pt x="746" y="814"/>
                      <a:pt x="752" y="815"/>
                      <a:pt x="752" y="811"/>
                    </a:cubicBezTo>
                    <a:cubicBezTo>
                      <a:pt x="751" y="801"/>
                      <a:pt x="741" y="798"/>
                      <a:pt x="735" y="792"/>
                    </a:cubicBezTo>
                    <a:cubicBezTo>
                      <a:pt x="724" y="789"/>
                      <a:pt x="718" y="778"/>
                      <a:pt x="713" y="769"/>
                    </a:cubicBezTo>
                    <a:cubicBezTo>
                      <a:pt x="713" y="764"/>
                      <a:pt x="713" y="758"/>
                      <a:pt x="718" y="757"/>
                    </a:cubicBezTo>
                    <a:cubicBezTo>
                      <a:pt x="721" y="758"/>
                      <a:pt x="720" y="763"/>
                      <a:pt x="722" y="765"/>
                    </a:cubicBezTo>
                    <a:cubicBezTo>
                      <a:pt x="735" y="787"/>
                      <a:pt x="781" y="797"/>
                      <a:pt x="760" y="830"/>
                    </a:cubicBezTo>
                    <a:close/>
                    <a:moveTo>
                      <a:pt x="755" y="755"/>
                    </a:moveTo>
                    <a:cubicBezTo>
                      <a:pt x="750" y="755"/>
                      <a:pt x="745" y="755"/>
                      <a:pt x="741" y="751"/>
                    </a:cubicBezTo>
                    <a:cubicBezTo>
                      <a:pt x="737" y="747"/>
                      <a:pt x="735" y="741"/>
                      <a:pt x="736" y="736"/>
                    </a:cubicBezTo>
                    <a:cubicBezTo>
                      <a:pt x="738" y="732"/>
                      <a:pt x="738" y="727"/>
                      <a:pt x="742" y="726"/>
                    </a:cubicBezTo>
                    <a:cubicBezTo>
                      <a:pt x="748" y="726"/>
                      <a:pt x="755" y="728"/>
                      <a:pt x="758" y="734"/>
                    </a:cubicBezTo>
                    <a:cubicBezTo>
                      <a:pt x="760" y="741"/>
                      <a:pt x="763" y="752"/>
                      <a:pt x="755" y="755"/>
                    </a:cubicBezTo>
                    <a:close/>
                    <a:moveTo>
                      <a:pt x="747" y="105"/>
                    </a:moveTo>
                    <a:cubicBezTo>
                      <a:pt x="740" y="99"/>
                      <a:pt x="732" y="92"/>
                      <a:pt x="727" y="86"/>
                    </a:cubicBezTo>
                    <a:cubicBezTo>
                      <a:pt x="727" y="84"/>
                      <a:pt x="729" y="83"/>
                      <a:pt x="730" y="84"/>
                    </a:cubicBezTo>
                    <a:cubicBezTo>
                      <a:pt x="738" y="88"/>
                      <a:pt x="742" y="96"/>
                      <a:pt x="747" y="102"/>
                    </a:cubicBezTo>
                    <a:cubicBezTo>
                      <a:pt x="748" y="104"/>
                      <a:pt x="748" y="104"/>
                      <a:pt x="747" y="105"/>
                    </a:cubicBezTo>
                    <a:close/>
                    <a:moveTo>
                      <a:pt x="740" y="135"/>
                    </a:moveTo>
                    <a:cubicBezTo>
                      <a:pt x="733" y="142"/>
                      <a:pt x="723" y="138"/>
                      <a:pt x="715" y="136"/>
                    </a:cubicBezTo>
                    <a:cubicBezTo>
                      <a:pt x="703" y="125"/>
                      <a:pt x="691" y="112"/>
                      <a:pt x="696" y="93"/>
                    </a:cubicBezTo>
                    <a:cubicBezTo>
                      <a:pt x="701" y="85"/>
                      <a:pt x="711" y="87"/>
                      <a:pt x="719" y="88"/>
                    </a:cubicBezTo>
                    <a:cubicBezTo>
                      <a:pt x="725" y="91"/>
                      <a:pt x="725" y="91"/>
                      <a:pt x="725" y="91"/>
                    </a:cubicBezTo>
                    <a:cubicBezTo>
                      <a:pt x="731" y="100"/>
                      <a:pt x="744" y="105"/>
                      <a:pt x="744" y="117"/>
                    </a:cubicBezTo>
                    <a:cubicBezTo>
                      <a:pt x="748" y="123"/>
                      <a:pt x="745" y="130"/>
                      <a:pt x="740" y="135"/>
                    </a:cubicBezTo>
                    <a:close/>
                    <a:moveTo>
                      <a:pt x="736" y="666"/>
                    </a:moveTo>
                    <a:cubicBezTo>
                      <a:pt x="734" y="666"/>
                      <a:pt x="729" y="667"/>
                      <a:pt x="729" y="665"/>
                    </a:cubicBezTo>
                    <a:cubicBezTo>
                      <a:pt x="731" y="658"/>
                      <a:pt x="741" y="665"/>
                      <a:pt x="745" y="657"/>
                    </a:cubicBezTo>
                    <a:cubicBezTo>
                      <a:pt x="748" y="653"/>
                      <a:pt x="749" y="648"/>
                      <a:pt x="748" y="643"/>
                    </a:cubicBezTo>
                    <a:cubicBezTo>
                      <a:pt x="747" y="634"/>
                      <a:pt x="742" y="627"/>
                      <a:pt x="736" y="622"/>
                    </a:cubicBezTo>
                    <a:cubicBezTo>
                      <a:pt x="731" y="620"/>
                      <a:pt x="725" y="616"/>
                      <a:pt x="720" y="621"/>
                    </a:cubicBezTo>
                    <a:cubicBezTo>
                      <a:pt x="718" y="621"/>
                      <a:pt x="715" y="619"/>
                      <a:pt x="715" y="617"/>
                    </a:cubicBezTo>
                    <a:cubicBezTo>
                      <a:pt x="721" y="611"/>
                      <a:pt x="730" y="616"/>
                      <a:pt x="736" y="617"/>
                    </a:cubicBezTo>
                    <a:cubicBezTo>
                      <a:pt x="747" y="621"/>
                      <a:pt x="753" y="632"/>
                      <a:pt x="755" y="644"/>
                    </a:cubicBezTo>
                    <a:cubicBezTo>
                      <a:pt x="753" y="653"/>
                      <a:pt x="747" y="663"/>
                      <a:pt x="736" y="666"/>
                    </a:cubicBezTo>
                    <a:close/>
                    <a:moveTo>
                      <a:pt x="752" y="621"/>
                    </a:moveTo>
                    <a:cubicBezTo>
                      <a:pt x="746" y="617"/>
                      <a:pt x="739" y="612"/>
                      <a:pt x="731" y="610"/>
                    </a:cubicBezTo>
                    <a:cubicBezTo>
                      <a:pt x="719" y="610"/>
                      <a:pt x="709" y="602"/>
                      <a:pt x="700" y="595"/>
                    </a:cubicBezTo>
                    <a:cubicBezTo>
                      <a:pt x="695" y="588"/>
                      <a:pt x="688" y="583"/>
                      <a:pt x="689" y="573"/>
                    </a:cubicBezTo>
                    <a:cubicBezTo>
                      <a:pt x="691" y="570"/>
                      <a:pt x="693" y="562"/>
                      <a:pt x="699" y="564"/>
                    </a:cubicBezTo>
                    <a:cubicBezTo>
                      <a:pt x="701" y="566"/>
                      <a:pt x="700" y="570"/>
                      <a:pt x="702" y="572"/>
                    </a:cubicBezTo>
                    <a:cubicBezTo>
                      <a:pt x="709" y="583"/>
                      <a:pt x="720" y="595"/>
                      <a:pt x="733" y="600"/>
                    </a:cubicBezTo>
                    <a:cubicBezTo>
                      <a:pt x="739" y="602"/>
                      <a:pt x="747" y="604"/>
                      <a:pt x="752" y="609"/>
                    </a:cubicBezTo>
                    <a:cubicBezTo>
                      <a:pt x="751" y="613"/>
                      <a:pt x="752" y="617"/>
                      <a:pt x="752" y="621"/>
                    </a:cubicBezTo>
                    <a:close/>
                    <a:moveTo>
                      <a:pt x="728" y="79"/>
                    </a:moveTo>
                    <a:cubicBezTo>
                      <a:pt x="724" y="80"/>
                      <a:pt x="719" y="80"/>
                      <a:pt x="716" y="77"/>
                    </a:cubicBezTo>
                    <a:cubicBezTo>
                      <a:pt x="713" y="74"/>
                      <a:pt x="712" y="69"/>
                      <a:pt x="714" y="66"/>
                    </a:cubicBezTo>
                    <a:cubicBezTo>
                      <a:pt x="715" y="61"/>
                      <a:pt x="723" y="62"/>
                      <a:pt x="721" y="57"/>
                    </a:cubicBezTo>
                    <a:cubicBezTo>
                      <a:pt x="718" y="56"/>
                      <a:pt x="715" y="57"/>
                      <a:pt x="713" y="59"/>
                    </a:cubicBezTo>
                    <a:cubicBezTo>
                      <a:pt x="709" y="62"/>
                      <a:pt x="706" y="66"/>
                      <a:pt x="705" y="72"/>
                    </a:cubicBezTo>
                    <a:cubicBezTo>
                      <a:pt x="700" y="73"/>
                      <a:pt x="694" y="72"/>
                      <a:pt x="689" y="75"/>
                    </a:cubicBezTo>
                    <a:cubicBezTo>
                      <a:pt x="680" y="77"/>
                      <a:pt x="675" y="86"/>
                      <a:pt x="675" y="95"/>
                    </a:cubicBezTo>
                    <a:cubicBezTo>
                      <a:pt x="677" y="98"/>
                      <a:pt x="676" y="101"/>
                      <a:pt x="676" y="104"/>
                    </a:cubicBezTo>
                    <a:cubicBezTo>
                      <a:pt x="670" y="107"/>
                      <a:pt x="665" y="103"/>
                      <a:pt x="659" y="105"/>
                    </a:cubicBezTo>
                    <a:cubicBezTo>
                      <a:pt x="641" y="110"/>
                      <a:pt x="641" y="110"/>
                      <a:pt x="641" y="110"/>
                    </a:cubicBezTo>
                    <a:cubicBezTo>
                      <a:pt x="639" y="108"/>
                      <a:pt x="639" y="105"/>
                      <a:pt x="638" y="102"/>
                    </a:cubicBezTo>
                    <a:cubicBezTo>
                      <a:pt x="643" y="91"/>
                      <a:pt x="637" y="74"/>
                      <a:pt x="647" y="65"/>
                    </a:cubicBezTo>
                    <a:cubicBezTo>
                      <a:pt x="651" y="67"/>
                      <a:pt x="657" y="68"/>
                      <a:pt x="662" y="67"/>
                    </a:cubicBezTo>
                    <a:cubicBezTo>
                      <a:pt x="669" y="64"/>
                      <a:pt x="672" y="57"/>
                      <a:pt x="672" y="50"/>
                    </a:cubicBezTo>
                    <a:cubicBezTo>
                      <a:pt x="670" y="45"/>
                      <a:pt x="671" y="39"/>
                      <a:pt x="677" y="38"/>
                    </a:cubicBezTo>
                    <a:cubicBezTo>
                      <a:pt x="694" y="34"/>
                      <a:pt x="715" y="27"/>
                      <a:pt x="729" y="39"/>
                    </a:cubicBezTo>
                    <a:cubicBezTo>
                      <a:pt x="737" y="47"/>
                      <a:pt x="743" y="58"/>
                      <a:pt x="740" y="69"/>
                    </a:cubicBezTo>
                    <a:cubicBezTo>
                      <a:pt x="738" y="75"/>
                      <a:pt x="733" y="77"/>
                      <a:pt x="728" y="79"/>
                    </a:cubicBezTo>
                    <a:close/>
                    <a:moveTo>
                      <a:pt x="740" y="436"/>
                    </a:moveTo>
                    <a:cubicBezTo>
                      <a:pt x="737" y="439"/>
                      <a:pt x="732" y="442"/>
                      <a:pt x="727" y="440"/>
                    </a:cubicBezTo>
                    <a:cubicBezTo>
                      <a:pt x="736" y="431"/>
                      <a:pt x="735" y="418"/>
                      <a:pt x="731" y="407"/>
                    </a:cubicBezTo>
                    <a:cubicBezTo>
                      <a:pt x="728" y="402"/>
                      <a:pt x="723" y="397"/>
                      <a:pt x="717" y="394"/>
                    </a:cubicBezTo>
                    <a:cubicBezTo>
                      <a:pt x="717" y="390"/>
                      <a:pt x="721" y="390"/>
                      <a:pt x="722" y="389"/>
                    </a:cubicBezTo>
                    <a:cubicBezTo>
                      <a:pt x="731" y="390"/>
                      <a:pt x="739" y="393"/>
                      <a:pt x="742" y="401"/>
                    </a:cubicBezTo>
                    <a:cubicBezTo>
                      <a:pt x="748" y="412"/>
                      <a:pt x="750" y="426"/>
                      <a:pt x="740" y="436"/>
                    </a:cubicBezTo>
                    <a:close/>
                    <a:moveTo>
                      <a:pt x="743" y="676"/>
                    </a:moveTo>
                    <a:cubicBezTo>
                      <a:pt x="742" y="675"/>
                      <a:pt x="740" y="673"/>
                      <a:pt x="742" y="672"/>
                    </a:cubicBezTo>
                    <a:cubicBezTo>
                      <a:pt x="742" y="671"/>
                      <a:pt x="743" y="673"/>
                      <a:pt x="744" y="673"/>
                    </a:cubicBezTo>
                    <a:cubicBezTo>
                      <a:pt x="744" y="674"/>
                      <a:pt x="744" y="674"/>
                      <a:pt x="743" y="676"/>
                    </a:cubicBezTo>
                    <a:close/>
                    <a:moveTo>
                      <a:pt x="738" y="656"/>
                    </a:moveTo>
                    <a:cubicBezTo>
                      <a:pt x="736" y="657"/>
                      <a:pt x="735" y="657"/>
                      <a:pt x="735" y="655"/>
                    </a:cubicBezTo>
                    <a:cubicBezTo>
                      <a:pt x="736" y="643"/>
                      <a:pt x="729" y="634"/>
                      <a:pt x="726" y="625"/>
                    </a:cubicBezTo>
                    <a:cubicBezTo>
                      <a:pt x="729" y="624"/>
                      <a:pt x="732" y="626"/>
                      <a:pt x="735" y="628"/>
                    </a:cubicBezTo>
                    <a:cubicBezTo>
                      <a:pt x="742" y="636"/>
                      <a:pt x="748" y="650"/>
                      <a:pt x="738" y="656"/>
                    </a:cubicBezTo>
                    <a:close/>
                    <a:moveTo>
                      <a:pt x="743" y="809"/>
                    </a:moveTo>
                    <a:cubicBezTo>
                      <a:pt x="730" y="802"/>
                      <a:pt x="714" y="795"/>
                      <a:pt x="708" y="780"/>
                    </a:cubicBezTo>
                    <a:cubicBezTo>
                      <a:pt x="708" y="776"/>
                      <a:pt x="705" y="773"/>
                      <a:pt x="707" y="770"/>
                    </a:cubicBezTo>
                    <a:cubicBezTo>
                      <a:pt x="709" y="772"/>
                      <a:pt x="710" y="777"/>
                      <a:pt x="713" y="779"/>
                    </a:cubicBezTo>
                    <a:cubicBezTo>
                      <a:pt x="719" y="794"/>
                      <a:pt x="737" y="795"/>
                      <a:pt x="744" y="808"/>
                    </a:cubicBezTo>
                    <a:cubicBezTo>
                      <a:pt x="743" y="809"/>
                      <a:pt x="743" y="809"/>
                      <a:pt x="743" y="809"/>
                    </a:cubicBezTo>
                    <a:close/>
                    <a:moveTo>
                      <a:pt x="703" y="195"/>
                    </a:moveTo>
                    <a:cubicBezTo>
                      <a:pt x="701" y="194"/>
                      <a:pt x="700" y="195"/>
                      <a:pt x="698" y="193"/>
                    </a:cubicBezTo>
                    <a:cubicBezTo>
                      <a:pt x="699" y="191"/>
                      <a:pt x="701" y="189"/>
                      <a:pt x="699" y="187"/>
                    </a:cubicBezTo>
                    <a:cubicBezTo>
                      <a:pt x="695" y="185"/>
                      <a:pt x="693" y="192"/>
                      <a:pt x="688" y="189"/>
                    </a:cubicBezTo>
                    <a:cubicBezTo>
                      <a:pt x="672" y="190"/>
                      <a:pt x="659" y="201"/>
                      <a:pt x="648" y="211"/>
                    </a:cubicBezTo>
                    <a:cubicBezTo>
                      <a:pt x="638" y="224"/>
                      <a:pt x="629" y="240"/>
                      <a:pt x="635" y="258"/>
                    </a:cubicBezTo>
                    <a:cubicBezTo>
                      <a:pt x="637" y="261"/>
                      <a:pt x="643" y="262"/>
                      <a:pt x="645" y="267"/>
                    </a:cubicBezTo>
                    <a:cubicBezTo>
                      <a:pt x="645" y="272"/>
                      <a:pt x="641" y="274"/>
                      <a:pt x="638" y="276"/>
                    </a:cubicBezTo>
                    <a:cubicBezTo>
                      <a:pt x="624" y="278"/>
                      <a:pt x="627" y="262"/>
                      <a:pt x="623" y="254"/>
                    </a:cubicBezTo>
                    <a:cubicBezTo>
                      <a:pt x="622" y="244"/>
                      <a:pt x="625" y="236"/>
                      <a:pt x="626" y="227"/>
                    </a:cubicBezTo>
                    <a:cubicBezTo>
                      <a:pt x="632" y="225"/>
                      <a:pt x="628" y="218"/>
                      <a:pt x="632" y="216"/>
                    </a:cubicBezTo>
                    <a:cubicBezTo>
                      <a:pt x="634" y="213"/>
                      <a:pt x="634" y="213"/>
                      <a:pt x="634" y="213"/>
                    </a:cubicBezTo>
                    <a:cubicBezTo>
                      <a:pt x="636" y="216"/>
                      <a:pt x="636" y="216"/>
                      <a:pt x="636" y="216"/>
                    </a:cubicBezTo>
                    <a:cubicBezTo>
                      <a:pt x="640" y="214"/>
                      <a:pt x="639" y="210"/>
                      <a:pt x="639" y="207"/>
                    </a:cubicBezTo>
                    <a:cubicBezTo>
                      <a:pt x="647" y="192"/>
                      <a:pt x="666" y="185"/>
                      <a:pt x="680" y="178"/>
                    </a:cubicBezTo>
                    <a:cubicBezTo>
                      <a:pt x="692" y="172"/>
                      <a:pt x="708" y="174"/>
                      <a:pt x="719" y="165"/>
                    </a:cubicBezTo>
                    <a:cubicBezTo>
                      <a:pt x="720" y="177"/>
                      <a:pt x="713" y="190"/>
                      <a:pt x="703" y="195"/>
                    </a:cubicBezTo>
                    <a:close/>
                    <a:moveTo>
                      <a:pt x="720" y="751"/>
                    </a:moveTo>
                    <a:cubicBezTo>
                      <a:pt x="717" y="755"/>
                      <a:pt x="711" y="752"/>
                      <a:pt x="710" y="756"/>
                    </a:cubicBezTo>
                    <a:cubicBezTo>
                      <a:pt x="708" y="761"/>
                      <a:pt x="706" y="766"/>
                      <a:pt x="702" y="768"/>
                    </a:cubicBezTo>
                    <a:cubicBezTo>
                      <a:pt x="699" y="768"/>
                      <a:pt x="695" y="771"/>
                      <a:pt x="692" y="769"/>
                    </a:cubicBezTo>
                    <a:cubicBezTo>
                      <a:pt x="708" y="748"/>
                      <a:pt x="686" y="720"/>
                      <a:pt x="702" y="700"/>
                    </a:cubicBezTo>
                    <a:cubicBezTo>
                      <a:pt x="706" y="696"/>
                      <a:pt x="709" y="702"/>
                      <a:pt x="713" y="701"/>
                    </a:cubicBezTo>
                    <a:cubicBezTo>
                      <a:pt x="714" y="706"/>
                      <a:pt x="709" y="709"/>
                      <a:pt x="709" y="713"/>
                    </a:cubicBezTo>
                    <a:cubicBezTo>
                      <a:pt x="707" y="720"/>
                      <a:pt x="710" y="725"/>
                      <a:pt x="710" y="731"/>
                    </a:cubicBezTo>
                    <a:cubicBezTo>
                      <a:pt x="709" y="735"/>
                      <a:pt x="709" y="740"/>
                      <a:pt x="711" y="743"/>
                    </a:cubicBezTo>
                    <a:cubicBezTo>
                      <a:pt x="713" y="744"/>
                      <a:pt x="715" y="741"/>
                      <a:pt x="715" y="739"/>
                    </a:cubicBezTo>
                    <a:cubicBezTo>
                      <a:pt x="715" y="737"/>
                      <a:pt x="716" y="734"/>
                      <a:pt x="718" y="734"/>
                    </a:cubicBezTo>
                    <a:cubicBezTo>
                      <a:pt x="720" y="733"/>
                      <a:pt x="722" y="735"/>
                      <a:pt x="723" y="737"/>
                    </a:cubicBezTo>
                    <a:cubicBezTo>
                      <a:pt x="723" y="742"/>
                      <a:pt x="724" y="748"/>
                      <a:pt x="720" y="751"/>
                    </a:cubicBezTo>
                    <a:close/>
                    <a:moveTo>
                      <a:pt x="698" y="528"/>
                    </a:moveTo>
                    <a:cubicBezTo>
                      <a:pt x="697" y="530"/>
                      <a:pt x="695" y="530"/>
                      <a:pt x="694" y="529"/>
                    </a:cubicBezTo>
                    <a:cubicBezTo>
                      <a:pt x="696" y="515"/>
                      <a:pt x="701" y="502"/>
                      <a:pt x="709" y="492"/>
                    </a:cubicBezTo>
                    <a:cubicBezTo>
                      <a:pt x="711" y="490"/>
                      <a:pt x="715" y="490"/>
                      <a:pt x="717" y="492"/>
                    </a:cubicBezTo>
                    <a:cubicBezTo>
                      <a:pt x="717" y="495"/>
                      <a:pt x="711" y="498"/>
                      <a:pt x="710" y="502"/>
                    </a:cubicBezTo>
                    <a:cubicBezTo>
                      <a:pt x="705" y="511"/>
                      <a:pt x="700" y="519"/>
                      <a:pt x="698" y="528"/>
                    </a:cubicBezTo>
                    <a:close/>
                    <a:moveTo>
                      <a:pt x="708" y="244"/>
                    </a:moveTo>
                    <a:cubicBezTo>
                      <a:pt x="703" y="243"/>
                      <a:pt x="700" y="248"/>
                      <a:pt x="697" y="251"/>
                    </a:cubicBezTo>
                    <a:cubicBezTo>
                      <a:pt x="696" y="255"/>
                      <a:pt x="695" y="260"/>
                      <a:pt x="696" y="265"/>
                    </a:cubicBezTo>
                    <a:cubicBezTo>
                      <a:pt x="693" y="271"/>
                      <a:pt x="685" y="265"/>
                      <a:pt x="680" y="265"/>
                    </a:cubicBezTo>
                    <a:cubicBezTo>
                      <a:pt x="673" y="262"/>
                      <a:pt x="669" y="256"/>
                      <a:pt x="670" y="249"/>
                    </a:cubicBezTo>
                    <a:cubicBezTo>
                      <a:pt x="672" y="237"/>
                      <a:pt x="683" y="225"/>
                      <a:pt x="696" y="222"/>
                    </a:cubicBezTo>
                    <a:cubicBezTo>
                      <a:pt x="701" y="222"/>
                      <a:pt x="705" y="222"/>
                      <a:pt x="709" y="226"/>
                    </a:cubicBezTo>
                    <a:cubicBezTo>
                      <a:pt x="711" y="231"/>
                      <a:pt x="713" y="240"/>
                      <a:pt x="708" y="244"/>
                    </a:cubicBezTo>
                    <a:close/>
                    <a:moveTo>
                      <a:pt x="690" y="519"/>
                    </a:moveTo>
                    <a:cubicBezTo>
                      <a:pt x="690" y="526"/>
                      <a:pt x="683" y="533"/>
                      <a:pt x="690" y="539"/>
                    </a:cubicBezTo>
                    <a:cubicBezTo>
                      <a:pt x="694" y="539"/>
                      <a:pt x="695" y="532"/>
                      <a:pt x="699" y="536"/>
                    </a:cubicBezTo>
                    <a:cubicBezTo>
                      <a:pt x="703" y="539"/>
                      <a:pt x="704" y="543"/>
                      <a:pt x="704" y="548"/>
                    </a:cubicBezTo>
                    <a:cubicBezTo>
                      <a:pt x="703" y="552"/>
                      <a:pt x="702" y="556"/>
                      <a:pt x="698" y="559"/>
                    </a:cubicBezTo>
                    <a:cubicBezTo>
                      <a:pt x="695" y="560"/>
                      <a:pt x="693" y="553"/>
                      <a:pt x="690" y="558"/>
                    </a:cubicBezTo>
                    <a:cubicBezTo>
                      <a:pt x="690" y="564"/>
                      <a:pt x="685" y="569"/>
                      <a:pt x="680" y="573"/>
                    </a:cubicBezTo>
                    <a:cubicBezTo>
                      <a:pt x="678" y="572"/>
                      <a:pt x="674" y="576"/>
                      <a:pt x="673" y="572"/>
                    </a:cubicBezTo>
                    <a:cubicBezTo>
                      <a:pt x="676" y="559"/>
                      <a:pt x="672" y="546"/>
                      <a:pt x="672" y="533"/>
                    </a:cubicBezTo>
                    <a:cubicBezTo>
                      <a:pt x="675" y="516"/>
                      <a:pt x="682" y="495"/>
                      <a:pt x="700" y="488"/>
                    </a:cubicBezTo>
                    <a:cubicBezTo>
                      <a:pt x="701" y="487"/>
                      <a:pt x="703" y="488"/>
                      <a:pt x="703" y="489"/>
                    </a:cubicBezTo>
                    <a:cubicBezTo>
                      <a:pt x="698" y="498"/>
                      <a:pt x="693" y="508"/>
                      <a:pt x="690" y="519"/>
                    </a:cubicBezTo>
                    <a:close/>
                    <a:moveTo>
                      <a:pt x="694" y="702"/>
                    </a:moveTo>
                    <a:cubicBezTo>
                      <a:pt x="692" y="700"/>
                      <a:pt x="687" y="703"/>
                      <a:pt x="689" y="699"/>
                    </a:cubicBezTo>
                    <a:cubicBezTo>
                      <a:pt x="691" y="696"/>
                      <a:pt x="695" y="690"/>
                      <a:pt x="699" y="695"/>
                    </a:cubicBezTo>
                    <a:cubicBezTo>
                      <a:pt x="699" y="698"/>
                      <a:pt x="695" y="700"/>
                      <a:pt x="694" y="702"/>
                    </a:cubicBezTo>
                    <a:close/>
                    <a:moveTo>
                      <a:pt x="676" y="356"/>
                    </a:moveTo>
                    <a:cubicBezTo>
                      <a:pt x="671" y="358"/>
                      <a:pt x="669" y="353"/>
                      <a:pt x="667" y="351"/>
                    </a:cubicBezTo>
                    <a:cubicBezTo>
                      <a:pt x="667" y="348"/>
                      <a:pt x="665" y="346"/>
                      <a:pt x="665" y="343"/>
                    </a:cubicBezTo>
                    <a:cubicBezTo>
                      <a:pt x="667" y="342"/>
                      <a:pt x="670" y="342"/>
                      <a:pt x="672" y="343"/>
                    </a:cubicBezTo>
                    <a:cubicBezTo>
                      <a:pt x="676" y="345"/>
                      <a:pt x="677" y="351"/>
                      <a:pt x="676" y="356"/>
                    </a:cubicBezTo>
                    <a:close/>
                    <a:moveTo>
                      <a:pt x="664" y="57"/>
                    </a:moveTo>
                    <a:cubicBezTo>
                      <a:pt x="661" y="60"/>
                      <a:pt x="658" y="66"/>
                      <a:pt x="653" y="62"/>
                    </a:cubicBezTo>
                    <a:cubicBezTo>
                      <a:pt x="651" y="60"/>
                      <a:pt x="648" y="58"/>
                      <a:pt x="648" y="55"/>
                    </a:cubicBezTo>
                    <a:cubicBezTo>
                      <a:pt x="648" y="52"/>
                      <a:pt x="657" y="50"/>
                      <a:pt x="651" y="47"/>
                    </a:cubicBezTo>
                    <a:cubicBezTo>
                      <a:pt x="647" y="45"/>
                      <a:pt x="644" y="50"/>
                      <a:pt x="642" y="51"/>
                    </a:cubicBezTo>
                    <a:cubicBezTo>
                      <a:pt x="642" y="58"/>
                      <a:pt x="640" y="65"/>
                      <a:pt x="635" y="70"/>
                    </a:cubicBezTo>
                    <a:cubicBezTo>
                      <a:pt x="631" y="77"/>
                      <a:pt x="637" y="86"/>
                      <a:pt x="632" y="92"/>
                    </a:cubicBezTo>
                    <a:cubicBezTo>
                      <a:pt x="627" y="88"/>
                      <a:pt x="620" y="84"/>
                      <a:pt x="621" y="77"/>
                    </a:cubicBezTo>
                    <a:cubicBezTo>
                      <a:pt x="617" y="54"/>
                      <a:pt x="644" y="43"/>
                      <a:pt x="649" y="22"/>
                    </a:cubicBezTo>
                    <a:cubicBezTo>
                      <a:pt x="649" y="17"/>
                      <a:pt x="649" y="14"/>
                      <a:pt x="650" y="10"/>
                    </a:cubicBezTo>
                    <a:cubicBezTo>
                      <a:pt x="655" y="12"/>
                      <a:pt x="657" y="19"/>
                      <a:pt x="659" y="24"/>
                    </a:cubicBezTo>
                    <a:cubicBezTo>
                      <a:pt x="660" y="30"/>
                      <a:pt x="655" y="34"/>
                      <a:pt x="656" y="39"/>
                    </a:cubicBezTo>
                    <a:cubicBezTo>
                      <a:pt x="662" y="44"/>
                      <a:pt x="667" y="49"/>
                      <a:pt x="664" y="57"/>
                    </a:cubicBezTo>
                    <a:close/>
                    <a:moveTo>
                      <a:pt x="649" y="169"/>
                    </a:moveTo>
                    <a:cubicBezTo>
                      <a:pt x="638" y="193"/>
                      <a:pt x="610" y="204"/>
                      <a:pt x="586" y="204"/>
                    </a:cubicBezTo>
                    <a:cubicBezTo>
                      <a:pt x="580" y="201"/>
                      <a:pt x="571" y="205"/>
                      <a:pt x="565" y="200"/>
                    </a:cubicBezTo>
                    <a:cubicBezTo>
                      <a:pt x="563" y="193"/>
                      <a:pt x="553" y="189"/>
                      <a:pt x="557" y="181"/>
                    </a:cubicBezTo>
                    <a:cubicBezTo>
                      <a:pt x="558" y="178"/>
                      <a:pt x="561" y="177"/>
                      <a:pt x="564" y="177"/>
                    </a:cubicBezTo>
                    <a:cubicBezTo>
                      <a:pt x="566" y="177"/>
                      <a:pt x="569" y="178"/>
                      <a:pt x="570" y="180"/>
                    </a:cubicBezTo>
                    <a:cubicBezTo>
                      <a:pt x="569" y="182"/>
                      <a:pt x="568" y="184"/>
                      <a:pt x="569" y="187"/>
                    </a:cubicBezTo>
                    <a:cubicBezTo>
                      <a:pt x="578" y="196"/>
                      <a:pt x="590" y="193"/>
                      <a:pt x="602" y="191"/>
                    </a:cubicBezTo>
                    <a:cubicBezTo>
                      <a:pt x="610" y="185"/>
                      <a:pt x="619" y="182"/>
                      <a:pt x="626" y="175"/>
                    </a:cubicBezTo>
                    <a:cubicBezTo>
                      <a:pt x="632" y="177"/>
                      <a:pt x="629" y="168"/>
                      <a:pt x="633" y="166"/>
                    </a:cubicBezTo>
                    <a:cubicBezTo>
                      <a:pt x="639" y="157"/>
                      <a:pt x="642" y="147"/>
                      <a:pt x="646" y="137"/>
                    </a:cubicBezTo>
                    <a:cubicBezTo>
                      <a:pt x="646" y="135"/>
                      <a:pt x="646" y="133"/>
                      <a:pt x="644" y="133"/>
                    </a:cubicBezTo>
                    <a:cubicBezTo>
                      <a:pt x="631" y="146"/>
                      <a:pt x="633" y="168"/>
                      <a:pt x="614" y="178"/>
                    </a:cubicBezTo>
                    <a:cubicBezTo>
                      <a:pt x="604" y="183"/>
                      <a:pt x="591" y="191"/>
                      <a:pt x="578" y="186"/>
                    </a:cubicBezTo>
                    <a:cubicBezTo>
                      <a:pt x="576" y="183"/>
                      <a:pt x="579" y="175"/>
                      <a:pt x="572" y="173"/>
                    </a:cubicBezTo>
                    <a:cubicBezTo>
                      <a:pt x="579" y="174"/>
                      <a:pt x="590" y="174"/>
                      <a:pt x="597" y="171"/>
                    </a:cubicBezTo>
                    <a:cubicBezTo>
                      <a:pt x="602" y="169"/>
                      <a:pt x="602" y="169"/>
                      <a:pt x="602" y="169"/>
                    </a:cubicBezTo>
                    <a:cubicBezTo>
                      <a:pt x="614" y="158"/>
                      <a:pt x="630" y="148"/>
                      <a:pt x="630" y="129"/>
                    </a:cubicBezTo>
                    <a:cubicBezTo>
                      <a:pt x="627" y="118"/>
                      <a:pt x="622" y="106"/>
                      <a:pt x="611" y="100"/>
                    </a:cubicBezTo>
                    <a:cubicBezTo>
                      <a:pt x="608" y="99"/>
                      <a:pt x="604" y="99"/>
                      <a:pt x="601" y="97"/>
                    </a:cubicBezTo>
                    <a:cubicBezTo>
                      <a:pt x="593" y="95"/>
                      <a:pt x="587" y="100"/>
                      <a:pt x="580" y="100"/>
                    </a:cubicBezTo>
                    <a:cubicBezTo>
                      <a:pt x="579" y="101"/>
                      <a:pt x="578" y="103"/>
                      <a:pt x="579" y="104"/>
                    </a:cubicBezTo>
                    <a:cubicBezTo>
                      <a:pt x="582" y="106"/>
                      <a:pt x="587" y="109"/>
                      <a:pt x="586" y="112"/>
                    </a:cubicBezTo>
                    <a:cubicBezTo>
                      <a:pt x="586" y="116"/>
                      <a:pt x="584" y="120"/>
                      <a:pt x="580" y="121"/>
                    </a:cubicBezTo>
                    <a:cubicBezTo>
                      <a:pt x="575" y="122"/>
                      <a:pt x="570" y="120"/>
                      <a:pt x="566" y="117"/>
                    </a:cubicBezTo>
                    <a:cubicBezTo>
                      <a:pt x="563" y="114"/>
                      <a:pt x="561" y="110"/>
                      <a:pt x="561" y="105"/>
                    </a:cubicBezTo>
                    <a:cubicBezTo>
                      <a:pt x="563" y="92"/>
                      <a:pt x="576" y="88"/>
                      <a:pt x="585" y="83"/>
                    </a:cubicBezTo>
                    <a:cubicBezTo>
                      <a:pt x="599" y="79"/>
                      <a:pt x="613" y="85"/>
                      <a:pt x="624" y="92"/>
                    </a:cubicBezTo>
                    <a:cubicBezTo>
                      <a:pt x="630" y="99"/>
                      <a:pt x="634" y="107"/>
                      <a:pt x="634" y="116"/>
                    </a:cubicBezTo>
                    <a:cubicBezTo>
                      <a:pt x="630" y="119"/>
                      <a:pt x="631" y="124"/>
                      <a:pt x="631" y="129"/>
                    </a:cubicBezTo>
                    <a:cubicBezTo>
                      <a:pt x="633" y="133"/>
                      <a:pt x="637" y="135"/>
                      <a:pt x="641" y="133"/>
                    </a:cubicBezTo>
                    <a:cubicBezTo>
                      <a:pt x="643" y="130"/>
                      <a:pt x="643" y="130"/>
                      <a:pt x="643" y="130"/>
                    </a:cubicBezTo>
                    <a:cubicBezTo>
                      <a:pt x="641" y="128"/>
                      <a:pt x="636" y="127"/>
                      <a:pt x="637" y="123"/>
                    </a:cubicBezTo>
                    <a:cubicBezTo>
                      <a:pt x="640" y="113"/>
                      <a:pt x="651" y="111"/>
                      <a:pt x="660" y="110"/>
                    </a:cubicBezTo>
                    <a:cubicBezTo>
                      <a:pt x="665" y="110"/>
                      <a:pt x="665" y="110"/>
                      <a:pt x="665" y="110"/>
                    </a:cubicBezTo>
                    <a:cubicBezTo>
                      <a:pt x="652" y="127"/>
                      <a:pt x="658" y="150"/>
                      <a:pt x="649" y="169"/>
                    </a:cubicBezTo>
                    <a:close/>
                    <a:moveTo>
                      <a:pt x="634" y="387"/>
                    </a:moveTo>
                    <a:cubicBezTo>
                      <a:pt x="633" y="390"/>
                      <a:pt x="632" y="392"/>
                      <a:pt x="630" y="394"/>
                    </a:cubicBezTo>
                    <a:cubicBezTo>
                      <a:pt x="626" y="392"/>
                      <a:pt x="628" y="387"/>
                      <a:pt x="628" y="383"/>
                    </a:cubicBezTo>
                    <a:cubicBezTo>
                      <a:pt x="635" y="379"/>
                      <a:pt x="625" y="377"/>
                      <a:pt x="625" y="373"/>
                    </a:cubicBezTo>
                    <a:cubicBezTo>
                      <a:pt x="624" y="369"/>
                      <a:pt x="626" y="365"/>
                      <a:pt x="628" y="361"/>
                    </a:cubicBezTo>
                    <a:cubicBezTo>
                      <a:pt x="630" y="360"/>
                      <a:pt x="632" y="358"/>
                      <a:pt x="634" y="359"/>
                    </a:cubicBezTo>
                    <a:cubicBezTo>
                      <a:pt x="633" y="361"/>
                      <a:pt x="635" y="364"/>
                      <a:pt x="636" y="364"/>
                    </a:cubicBezTo>
                    <a:cubicBezTo>
                      <a:pt x="640" y="365"/>
                      <a:pt x="642" y="363"/>
                      <a:pt x="644" y="361"/>
                    </a:cubicBezTo>
                    <a:cubicBezTo>
                      <a:pt x="647" y="354"/>
                      <a:pt x="637" y="355"/>
                      <a:pt x="638" y="349"/>
                    </a:cubicBezTo>
                    <a:cubicBezTo>
                      <a:pt x="643" y="342"/>
                      <a:pt x="646" y="334"/>
                      <a:pt x="650" y="328"/>
                    </a:cubicBezTo>
                    <a:cubicBezTo>
                      <a:pt x="660" y="331"/>
                      <a:pt x="658" y="343"/>
                      <a:pt x="661" y="351"/>
                    </a:cubicBezTo>
                    <a:cubicBezTo>
                      <a:pt x="658" y="366"/>
                      <a:pt x="644" y="377"/>
                      <a:pt x="634" y="387"/>
                    </a:cubicBezTo>
                    <a:close/>
                    <a:moveTo>
                      <a:pt x="638" y="468"/>
                    </a:moveTo>
                    <a:cubicBezTo>
                      <a:pt x="636" y="466"/>
                      <a:pt x="633" y="464"/>
                      <a:pt x="634" y="461"/>
                    </a:cubicBezTo>
                    <a:cubicBezTo>
                      <a:pt x="636" y="457"/>
                      <a:pt x="641" y="460"/>
                      <a:pt x="645" y="460"/>
                    </a:cubicBezTo>
                    <a:cubicBezTo>
                      <a:pt x="645" y="462"/>
                      <a:pt x="645" y="462"/>
                      <a:pt x="645" y="462"/>
                    </a:cubicBezTo>
                    <a:cubicBezTo>
                      <a:pt x="638" y="468"/>
                      <a:pt x="638" y="468"/>
                      <a:pt x="638" y="468"/>
                    </a:cubicBezTo>
                    <a:close/>
                    <a:moveTo>
                      <a:pt x="619" y="463"/>
                    </a:moveTo>
                    <a:cubicBezTo>
                      <a:pt x="613" y="462"/>
                      <a:pt x="605" y="461"/>
                      <a:pt x="600" y="460"/>
                    </a:cubicBezTo>
                    <a:cubicBezTo>
                      <a:pt x="592" y="455"/>
                      <a:pt x="583" y="453"/>
                      <a:pt x="581" y="444"/>
                    </a:cubicBezTo>
                    <a:cubicBezTo>
                      <a:pt x="580" y="423"/>
                      <a:pt x="585" y="400"/>
                      <a:pt x="604" y="387"/>
                    </a:cubicBezTo>
                    <a:cubicBezTo>
                      <a:pt x="619" y="380"/>
                      <a:pt x="619" y="380"/>
                      <a:pt x="619" y="380"/>
                    </a:cubicBezTo>
                    <a:cubicBezTo>
                      <a:pt x="622" y="380"/>
                      <a:pt x="622" y="380"/>
                      <a:pt x="622" y="380"/>
                    </a:cubicBezTo>
                    <a:cubicBezTo>
                      <a:pt x="621" y="391"/>
                      <a:pt x="621" y="391"/>
                      <a:pt x="621" y="391"/>
                    </a:cubicBezTo>
                    <a:cubicBezTo>
                      <a:pt x="610" y="394"/>
                      <a:pt x="601" y="405"/>
                      <a:pt x="596" y="415"/>
                    </a:cubicBezTo>
                    <a:cubicBezTo>
                      <a:pt x="592" y="422"/>
                      <a:pt x="589" y="432"/>
                      <a:pt x="591" y="441"/>
                    </a:cubicBezTo>
                    <a:cubicBezTo>
                      <a:pt x="596" y="447"/>
                      <a:pt x="603" y="448"/>
                      <a:pt x="610" y="448"/>
                    </a:cubicBezTo>
                    <a:cubicBezTo>
                      <a:pt x="624" y="447"/>
                      <a:pt x="613" y="425"/>
                      <a:pt x="629" y="429"/>
                    </a:cubicBezTo>
                    <a:cubicBezTo>
                      <a:pt x="635" y="432"/>
                      <a:pt x="636" y="439"/>
                      <a:pt x="637" y="446"/>
                    </a:cubicBezTo>
                    <a:cubicBezTo>
                      <a:pt x="637" y="457"/>
                      <a:pt x="626" y="458"/>
                      <a:pt x="619" y="463"/>
                    </a:cubicBezTo>
                    <a:close/>
                    <a:moveTo>
                      <a:pt x="622" y="505"/>
                    </a:moveTo>
                    <a:cubicBezTo>
                      <a:pt x="615" y="508"/>
                      <a:pt x="607" y="510"/>
                      <a:pt x="600" y="504"/>
                    </a:cubicBezTo>
                    <a:cubicBezTo>
                      <a:pt x="596" y="500"/>
                      <a:pt x="593" y="494"/>
                      <a:pt x="595" y="488"/>
                    </a:cubicBezTo>
                    <a:cubicBezTo>
                      <a:pt x="597" y="484"/>
                      <a:pt x="601" y="483"/>
                      <a:pt x="603" y="480"/>
                    </a:cubicBezTo>
                    <a:cubicBezTo>
                      <a:pt x="607" y="481"/>
                      <a:pt x="612" y="479"/>
                      <a:pt x="613" y="484"/>
                    </a:cubicBezTo>
                    <a:cubicBezTo>
                      <a:pt x="616" y="492"/>
                      <a:pt x="603" y="487"/>
                      <a:pt x="609" y="494"/>
                    </a:cubicBezTo>
                    <a:cubicBezTo>
                      <a:pt x="611" y="497"/>
                      <a:pt x="615" y="494"/>
                      <a:pt x="617" y="493"/>
                    </a:cubicBezTo>
                    <a:cubicBezTo>
                      <a:pt x="621" y="491"/>
                      <a:pt x="621" y="486"/>
                      <a:pt x="622" y="481"/>
                    </a:cubicBezTo>
                    <a:cubicBezTo>
                      <a:pt x="621" y="476"/>
                      <a:pt x="618" y="473"/>
                      <a:pt x="616" y="468"/>
                    </a:cubicBezTo>
                    <a:cubicBezTo>
                      <a:pt x="621" y="468"/>
                      <a:pt x="627" y="461"/>
                      <a:pt x="631" y="468"/>
                    </a:cubicBezTo>
                    <a:cubicBezTo>
                      <a:pt x="637" y="474"/>
                      <a:pt x="636" y="483"/>
                      <a:pt x="634" y="491"/>
                    </a:cubicBezTo>
                    <a:cubicBezTo>
                      <a:pt x="631" y="497"/>
                      <a:pt x="628" y="501"/>
                      <a:pt x="622" y="505"/>
                    </a:cubicBezTo>
                    <a:close/>
                    <a:moveTo>
                      <a:pt x="596" y="166"/>
                    </a:moveTo>
                    <a:cubicBezTo>
                      <a:pt x="580" y="169"/>
                      <a:pt x="580" y="169"/>
                      <a:pt x="580" y="169"/>
                    </a:cubicBezTo>
                    <a:cubicBezTo>
                      <a:pt x="565" y="167"/>
                      <a:pt x="553" y="159"/>
                      <a:pt x="543" y="149"/>
                    </a:cubicBezTo>
                    <a:cubicBezTo>
                      <a:pt x="535" y="143"/>
                      <a:pt x="533" y="135"/>
                      <a:pt x="528" y="130"/>
                    </a:cubicBezTo>
                    <a:cubicBezTo>
                      <a:pt x="515" y="116"/>
                      <a:pt x="512" y="98"/>
                      <a:pt x="507" y="82"/>
                    </a:cubicBezTo>
                    <a:cubicBezTo>
                      <a:pt x="500" y="66"/>
                      <a:pt x="487" y="53"/>
                      <a:pt x="476" y="39"/>
                    </a:cubicBezTo>
                    <a:cubicBezTo>
                      <a:pt x="467" y="33"/>
                      <a:pt x="457" y="31"/>
                      <a:pt x="447" y="29"/>
                    </a:cubicBezTo>
                    <a:cubicBezTo>
                      <a:pt x="442" y="26"/>
                      <a:pt x="442" y="26"/>
                      <a:pt x="442" y="26"/>
                    </a:cubicBezTo>
                    <a:cubicBezTo>
                      <a:pt x="445" y="21"/>
                      <a:pt x="454" y="22"/>
                      <a:pt x="459" y="22"/>
                    </a:cubicBezTo>
                    <a:cubicBezTo>
                      <a:pt x="474" y="25"/>
                      <a:pt x="487" y="37"/>
                      <a:pt x="496" y="49"/>
                    </a:cubicBezTo>
                    <a:cubicBezTo>
                      <a:pt x="512" y="69"/>
                      <a:pt x="513" y="92"/>
                      <a:pt x="523" y="114"/>
                    </a:cubicBezTo>
                    <a:cubicBezTo>
                      <a:pt x="529" y="125"/>
                      <a:pt x="534" y="139"/>
                      <a:pt x="546" y="145"/>
                    </a:cubicBezTo>
                    <a:cubicBezTo>
                      <a:pt x="548" y="149"/>
                      <a:pt x="549" y="153"/>
                      <a:pt x="553" y="154"/>
                    </a:cubicBezTo>
                    <a:cubicBezTo>
                      <a:pt x="559" y="152"/>
                      <a:pt x="552" y="146"/>
                      <a:pt x="553" y="142"/>
                    </a:cubicBezTo>
                    <a:cubicBezTo>
                      <a:pt x="553" y="135"/>
                      <a:pt x="555" y="126"/>
                      <a:pt x="562" y="122"/>
                    </a:cubicBezTo>
                    <a:cubicBezTo>
                      <a:pt x="563" y="128"/>
                      <a:pt x="556" y="134"/>
                      <a:pt x="558" y="142"/>
                    </a:cubicBezTo>
                    <a:cubicBezTo>
                      <a:pt x="561" y="152"/>
                      <a:pt x="561" y="152"/>
                      <a:pt x="561" y="152"/>
                    </a:cubicBezTo>
                    <a:cubicBezTo>
                      <a:pt x="567" y="161"/>
                      <a:pt x="580" y="160"/>
                      <a:pt x="588" y="159"/>
                    </a:cubicBezTo>
                    <a:cubicBezTo>
                      <a:pt x="596" y="154"/>
                      <a:pt x="606" y="154"/>
                      <a:pt x="608" y="144"/>
                    </a:cubicBezTo>
                    <a:cubicBezTo>
                      <a:pt x="612" y="137"/>
                      <a:pt x="611" y="128"/>
                      <a:pt x="608" y="121"/>
                    </a:cubicBezTo>
                    <a:cubicBezTo>
                      <a:pt x="605" y="115"/>
                      <a:pt x="600" y="110"/>
                      <a:pt x="594" y="110"/>
                    </a:cubicBezTo>
                    <a:cubicBezTo>
                      <a:pt x="591" y="108"/>
                      <a:pt x="591" y="106"/>
                      <a:pt x="591" y="103"/>
                    </a:cubicBezTo>
                    <a:cubicBezTo>
                      <a:pt x="596" y="101"/>
                      <a:pt x="602" y="103"/>
                      <a:pt x="607" y="104"/>
                    </a:cubicBezTo>
                    <a:cubicBezTo>
                      <a:pt x="618" y="111"/>
                      <a:pt x="625" y="123"/>
                      <a:pt x="622" y="137"/>
                    </a:cubicBezTo>
                    <a:cubicBezTo>
                      <a:pt x="620" y="149"/>
                      <a:pt x="609" y="158"/>
                      <a:pt x="600" y="163"/>
                    </a:cubicBezTo>
                    <a:cubicBezTo>
                      <a:pt x="596" y="166"/>
                      <a:pt x="596" y="166"/>
                      <a:pt x="596" y="166"/>
                    </a:cubicBezTo>
                    <a:close/>
                    <a:moveTo>
                      <a:pt x="613" y="66"/>
                    </a:moveTo>
                    <a:cubicBezTo>
                      <a:pt x="610" y="65"/>
                      <a:pt x="608" y="61"/>
                      <a:pt x="606" y="59"/>
                    </a:cubicBezTo>
                    <a:cubicBezTo>
                      <a:pt x="607" y="54"/>
                      <a:pt x="608" y="49"/>
                      <a:pt x="613" y="47"/>
                    </a:cubicBezTo>
                    <a:cubicBezTo>
                      <a:pt x="616" y="47"/>
                      <a:pt x="619" y="49"/>
                      <a:pt x="621" y="51"/>
                    </a:cubicBezTo>
                    <a:cubicBezTo>
                      <a:pt x="619" y="56"/>
                      <a:pt x="616" y="61"/>
                      <a:pt x="613" y="66"/>
                    </a:cubicBezTo>
                    <a:close/>
                    <a:moveTo>
                      <a:pt x="615" y="410"/>
                    </a:moveTo>
                    <a:cubicBezTo>
                      <a:pt x="611" y="416"/>
                      <a:pt x="607" y="423"/>
                      <a:pt x="608" y="432"/>
                    </a:cubicBezTo>
                    <a:cubicBezTo>
                      <a:pt x="609" y="435"/>
                      <a:pt x="613" y="437"/>
                      <a:pt x="611" y="440"/>
                    </a:cubicBezTo>
                    <a:cubicBezTo>
                      <a:pt x="610" y="444"/>
                      <a:pt x="605" y="443"/>
                      <a:pt x="602" y="443"/>
                    </a:cubicBezTo>
                    <a:cubicBezTo>
                      <a:pt x="598" y="440"/>
                      <a:pt x="596" y="436"/>
                      <a:pt x="596" y="432"/>
                    </a:cubicBezTo>
                    <a:cubicBezTo>
                      <a:pt x="600" y="420"/>
                      <a:pt x="605" y="406"/>
                      <a:pt x="617" y="399"/>
                    </a:cubicBezTo>
                    <a:cubicBezTo>
                      <a:pt x="620" y="398"/>
                      <a:pt x="623" y="397"/>
                      <a:pt x="625" y="399"/>
                    </a:cubicBezTo>
                    <a:cubicBezTo>
                      <a:pt x="625" y="405"/>
                      <a:pt x="618" y="405"/>
                      <a:pt x="615" y="410"/>
                    </a:cubicBezTo>
                    <a:close/>
                    <a:moveTo>
                      <a:pt x="604" y="78"/>
                    </a:moveTo>
                    <a:cubicBezTo>
                      <a:pt x="601" y="70"/>
                      <a:pt x="591" y="71"/>
                      <a:pt x="585" y="67"/>
                    </a:cubicBezTo>
                    <a:cubicBezTo>
                      <a:pt x="573" y="66"/>
                      <a:pt x="559" y="63"/>
                      <a:pt x="555" y="49"/>
                    </a:cubicBezTo>
                    <a:cubicBezTo>
                      <a:pt x="553" y="45"/>
                      <a:pt x="555" y="39"/>
                      <a:pt x="556" y="35"/>
                    </a:cubicBezTo>
                    <a:cubicBezTo>
                      <a:pt x="561" y="28"/>
                      <a:pt x="568" y="26"/>
                      <a:pt x="576" y="25"/>
                    </a:cubicBezTo>
                    <a:cubicBezTo>
                      <a:pt x="580" y="26"/>
                      <a:pt x="587" y="27"/>
                      <a:pt x="588" y="33"/>
                    </a:cubicBezTo>
                    <a:cubicBezTo>
                      <a:pt x="589" y="36"/>
                      <a:pt x="588" y="39"/>
                      <a:pt x="586" y="41"/>
                    </a:cubicBezTo>
                    <a:cubicBezTo>
                      <a:pt x="584" y="41"/>
                      <a:pt x="582" y="44"/>
                      <a:pt x="579" y="43"/>
                    </a:cubicBezTo>
                    <a:cubicBezTo>
                      <a:pt x="577" y="42"/>
                      <a:pt x="577" y="39"/>
                      <a:pt x="575" y="40"/>
                    </a:cubicBezTo>
                    <a:cubicBezTo>
                      <a:pt x="571" y="40"/>
                      <a:pt x="572" y="44"/>
                      <a:pt x="571" y="47"/>
                    </a:cubicBezTo>
                    <a:cubicBezTo>
                      <a:pt x="572" y="54"/>
                      <a:pt x="580" y="55"/>
                      <a:pt x="585" y="58"/>
                    </a:cubicBezTo>
                    <a:cubicBezTo>
                      <a:pt x="594" y="61"/>
                      <a:pt x="605" y="62"/>
                      <a:pt x="610" y="71"/>
                    </a:cubicBezTo>
                    <a:cubicBezTo>
                      <a:pt x="614" y="71"/>
                      <a:pt x="614" y="75"/>
                      <a:pt x="615" y="78"/>
                    </a:cubicBezTo>
                    <a:cubicBezTo>
                      <a:pt x="611" y="80"/>
                      <a:pt x="608" y="79"/>
                      <a:pt x="604" y="78"/>
                    </a:cubicBezTo>
                    <a:close/>
                    <a:moveTo>
                      <a:pt x="610" y="378"/>
                    </a:moveTo>
                    <a:cubicBezTo>
                      <a:pt x="606" y="385"/>
                      <a:pt x="600" y="378"/>
                      <a:pt x="594" y="381"/>
                    </a:cubicBezTo>
                    <a:cubicBezTo>
                      <a:pt x="579" y="378"/>
                      <a:pt x="564" y="381"/>
                      <a:pt x="552" y="371"/>
                    </a:cubicBezTo>
                    <a:cubicBezTo>
                      <a:pt x="545" y="367"/>
                      <a:pt x="536" y="362"/>
                      <a:pt x="533" y="352"/>
                    </a:cubicBezTo>
                    <a:cubicBezTo>
                      <a:pt x="529" y="351"/>
                      <a:pt x="532" y="342"/>
                      <a:pt x="526" y="345"/>
                    </a:cubicBezTo>
                    <a:cubicBezTo>
                      <a:pt x="523" y="354"/>
                      <a:pt x="532" y="358"/>
                      <a:pt x="534" y="366"/>
                    </a:cubicBezTo>
                    <a:cubicBezTo>
                      <a:pt x="545" y="374"/>
                      <a:pt x="545" y="374"/>
                      <a:pt x="545" y="374"/>
                    </a:cubicBezTo>
                    <a:cubicBezTo>
                      <a:pt x="564" y="383"/>
                      <a:pt x="564" y="383"/>
                      <a:pt x="564" y="383"/>
                    </a:cubicBezTo>
                    <a:cubicBezTo>
                      <a:pt x="574" y="384"/>
                      <a:pt x="583" y="385"/>
                      <a:pt x="593" y="387"/>
                    </a:cubicBezTo>
                    <a:cubicBezTo>
                      <a:pt x="581" y="392"/>
                      <a:pt x="566" y="387"/>
                      <a:pt x="554" y="384"/>
                    </a:cubicBezTo>
                    <a:cubicBezTo>
                      <a:pt x="542" y="378"/>
                      <a:pt x="526" y="367"/>
                      <a:pt x="524" y="351"/>
                    </a:cubicBezTo>
                    <a:cubicBezTo>
                      <a:pt x="523" y="349"/>
                      <a:pt x="519" y="351"/>
                      <a:pt x="518" y="350"/>
                    </a:cubicBezTo>
                    <a:cubicBezTo>
                      <a:pt x="516" y="354"/>
                      <a:pt x="514" y="357"/>
                      <a:pt x="511" y="359"/>
                    </a:cubicBezTo>
                    <a:cubicBezTo>
                      <a:pt x="505" y="362"/>
                      <a:pt x="500" y="357"/>
                      <a:pt x="497" y="353"/>
                    </a:cubicBezTo>
                    <a:cubicBezTo>
                      <a:pt x="495" y="349"/>
                      <a:pt x="498" y="344"/>
                      <a:pt x="499" y="340"/>
                    </a:cubicBezTo>
                    <a:cubicBezTo>
                      <a:pt x="504" y="335"/>
                      <a:pt x="510" y="329"/>
                      <a:pt x="516" y="328"/>
                    </a:cubicBezTo>
                    <a:cubicBezTo>
                      <a:pt x="521" y="329"/>
                      <a:pt x="525" y="329"/>
                      <a:pt x="528" y="332"/>
                    </a:cubicBezTo>
                    <a:cubicBezTo>
                      <a:pt x="530" y="340"/>
                      <a:pt x="534" y="346"/>
                      <a:pt x="539" y="353"/>
                    </a:cubicBezTo>
                    <a:cubicBezTo>
                      <a:pt x="547" y="364"/>
                      <a:pt x="561" y="370"/>
                      <a:pt x="573" y="376"/>
                    </a:cubicBezTo>
                    <a:cubicBezTo>
                      <a:pt x="588" y="379"/>
                      <a:pt x="604" y="377"/>
                      <a:pt x="617" y="368"/>
                    </a:cubicBezTo>
                    <a:cubicBezTo>
                      <a:pt x="618" y="370"/>
                      <a:pt x="619" y="374"/>
                      <a:pt x="618" y="376"/>
                    </a:cubicBezTo>
                    <a:cubicBezTo>
                      <a:pt x="610" y="378"/>
                      <a:pt x="610" y="378"/>
                      <a:pt x="610" y="378"/>
                    </a:cubicBezTo>
                    <a:close/>
                    <a:moveTo>
                      <a:pt x="606" y="314"/>
                    </a:moveTo>
                    <a:cubicBezTo>
                      <a:pt x="600" y="317"/>
                      <a:pt x="595" y="325"/>
                      <a:pt x="587" y="323"/>
                    </a:cubicBezTo>
                    <a:cubicBezTo>
                      <a:pt x="589" y="316"/>
                      <a:pt x="595" y="308"/>
                      <a:pt x="591" y="299"/>
                    </a:cubicBezTo>
                    <a:cubicBezTo>
                      <a:pt x="590" y="295"/>
                      <a:pt x="582" y="293"/>
                      <a:pt x="586" y="288"/>
                    </a:cubicBezTo>
                    <a:cubicBezTo>
                      <a:pt x="591" y="281"/>
                      <a:pt x="601" y="283"/>
                      <a:pt x="608" y="285"/>
                    </a:cubicBezTo>
                    <a:cubicBezTo>
                      <a:pt x="615" y="292"/>
                      <a:pt x="614" y="307"/>
                      <a:pt x="606" y="314"/>
                    </a:cubicBezTo>
                    <a:close/>
                    <a:moveTo>
                      <a:pt x="598" y="149"/>
                    </a:moveTo>
                    <a:cubicBezTo>
                      <a:pt x="591" y="155"/>
                      <a:pt x="579" y="157"/>
                      <a:pt x="571" y="153"/>
                    </a:cubicBezTo>
                    <a:cubicBezTo>
                      <a:pt x="566" y="151"/>
                      <a:pt x="565" y="145"/>
                      <a:pt x="564" y="140"/>
                    </a:cubicBezTo>
                    <a:cubicBezTo>
                      <a:pt x="565" y="134"/>
                      <a:pt x="565" y="126"/>
                      <a:pt x="571" y="125"/>
                    </a:cubicBezTo>
                    <a:cubicBezTo>
                      <a:pt x="576" y="126"/>
                      <a:pt x="582" y="129"/>
                      <a:pt x="586" y="125"/>
                    </a:cubicBezTo>
                    <a:cubicBezTo>
                      <a:pt x="589" y="122"/>
                      <a:pt x="591" y="112"/>
                      <a:pt x="598" y="117"/>
                    </a:cubicBezTo>
                    <a:cubicBezTo>
                      <a:pt x="607" y="124"/>
                      <a:pt x="608" y="142"/>
                      <a:pt x="598" y="149"/>
                    </a:cubicBezTo>
                    <a:close/>
                    <a:moveTo>
                      <a:pt x="579" y="78"/>
                    </a:moveTo>
                    <a:cubicBezTo>
                      <a:pt x="576" y="75"/>
                      <a:pt x="571" y="76"/>
                      <a:pt x="570" y="72"/>
                    </a:cubicBezTo>
                    <a:cubicBezTo>
                      <a:pt x="577" y="69"/>
                      <a:pt x="582" y="72"/>
                      <a:pt x="588" y="75"/>
                    </a:cubicBezTo>
                    <a:cubicBezTo>
                      <a:pt x="586" y="77"/>
                      <a:pt x="582" y="78"/>
                      <a:pt x="579" y="78"/>
                    </a:cubicBezTo>
                    <a:close/>
                    <a:moveTo>
                      <a:pt x="577" y="418"/>
                    </a:moveTo>
                    <a:cubicBezTo>
                      <a:pt x="573" y="426"/>
                      <a:pt x="575" y="434"/>
                      <a:pt x="575" y="441"/>
                    </a:cubicBezTo>
                    <a:cubicBezTo>
                      <a:pt x="570" y="442"/>
                      <a:pt x="564" y="440"/>
                      <a:pt x="561" y="446"/>
                    </a:cubicBezTo>
                    <a:cubicBezTo>
                      <a:pt x="560" y="448"/>
                      <a:pt x="561" y="451"/>
                      <a:pt x="563" y="451"/>
                    </a:cubicBezTo>
                    <a:cubicBezTo>
                      <a:pt x="567" y="448"/>
                      <a:pt x="569" y="443"/>
                      <a:pt x="574" y="447"/>
                    </a:cubicBezTo>
                    <a:cubicBezTo>
                      <a:pt x="577" y="449"/>
                      <a:pt x="576" y="452"/>
                      <a:pt x="575" y="455"/>
                    </a:cubicBezTo>
                    <a:cubicBezTo>
                      <a:pt x="573" y="458"/>
                      <a:pt x="571" y="460"/>
                      <a:pt x="567" y="460"/>
                    </a:cubicBezTo>
                    <a:cubicBezTo>
                      <a:pt x="562" y="459"/>
                      <a:pt x="557" y="456"/>
                      <a:pt x="552" y="459"/>
                    </a:cubicBezTo>
                    <a:cubicBezTo>
                      <a:pt x="550" y="457"/>
                      <a:pt x="555" y="451"/>
                      <a:pt x="555" y="447"/>
                    </a:cubicBezTo>
                    <a:cubicBezTo>
                      <a:pt x="557" y="432"/>
                      <a:pt x="552" y="413"/>
                      <a:pt x="565" y="402"/>
                    </a:cubicBezTo>
                    <a:cubicBezTo>
                      <a:pt x="570" y="394"/>
                      <a:pt x="578" y="395"/>
                      <a:pt x="585" y="395"/>
                    </a:cubicBezTo>
                    <a:cubicBezTo>
                      <a:pt x="584" y="404"/>
                      <a:pt x="577" y="410"/>
                      <a:pt x="577" y="418"/>
                    </a:cubicBezTo>
                    <a:close/>
                    <a:moveTo>
                      <a:pt x="552" y="177"/>
                    </a:moveTo>
                    <a:cubicBezTo>
                      <a:pt x="548" y="179"/>
                      <a:pt x="547" y="172"/>
                      <a:pt x="543" y="172"/>
                    </a:cubicBezTo>
                    <a:cubicBezTo>
                      <a:pt x="536" y="164"/>
                      <a:pt x="522" y="161"/>
                      <a:pt x="525" y="148"/>
                    </a:cubicBezTo>
                    <a:cubicBezTo>
                      <a:pt x="524" y="141"/>
                      <a:pt x="517" y="140"/>
                      <a:pt x="512" y="139"/>
                    </a:cubicBezTo>
                    <a:cubicBezTo>
                      <a:pt x="503" y="147"/>
                      <a:pt x="504" y="133"/>
                      <a:pt x="498" y="130"/>
                    </a:cubicBezTo>
                    <a:cubicBezTo>
                      <a:pt x="489" y="118"/>
                      <a:pt x="477" y="106"/>
                      <a:pt x="467" y="96"/>
                    </a:cubicBezTo>
                    <a:cubicBezTo>
                      <a:pt x="458" y="79"/>
                      <a:pt x="440" y="68"/>
                      <a:pt x="422" y="67"/>
                    </a:cubicBezTo>
                    <a:cubicBezTo>
                      <a:pt x="410" y="65"/>
                      <a:pt x="397" y="67"/>
                      <a:pt x="389" y="77"/>
                    </a:cubicBezTo>
                    <a:cubicBezTo>
                      <a:pt x="381" y="86"/>
                      <a:pt x="382" y="99"/>
                      <a:pt x="384" y="110"/>
                    </a:cubicBezTo>
                    <a:cubicBezTo>
                      <a:pt x="388" y="116"/>
                      <a:pt x="390" y="125"/>
                      <a:pt x="398" y="126"/>
                    </a:cubicBezTo>
                    <a:cubicBezTo>
                      <a:pt x="400" y="126"/>
                      <a:pt x="404" y="127"/>
                      <a:pt x="404" y="123"/>
                    </a:cubicBezTo>
                    <a:cubicBezTo>
                      <a:pt x="404" y="122"/>
                      <a:pt x="402" y="121"/>
                      <a:pt x="401" y="120"/>
                    </a:cubicBezTo>
                    <a:cubicBezTo>
                      <a:pt x="399" y="116"/>
                      <a:pt x="397" y="110"/>
                      <a:pt x="401" y="106"/>
                    </a:cubicBezTo>
                    <a:cubicBezTo>
                      <a:pt x="404" y="100"/>
                      <a:pt x="411" y="97"/>
                      <a:pt x="417" y="100"/>
                    </a:cubicBezTo>
                    <a:cubicBezTo>
                      <a:pt x="426" y="103"/>
                      <a:pt x="433" y="113"/>
                      <a:pt x="434" y="123"/>
                    </a:cubicBezTo>
                    <a:cubicBezTo>
                      <a:pt x="435" y="136"/>
                      <a:pt x="427" y="146"/>
                      <a:pt x="417" y="153"/>
                    </a:cubicBezTo>
                    <a:cubicBezTo>
                      <a:pt x="409" y="156"/>
                      <a:pt x="401" y="161"/>
                      <a:pt x="391" y="159"/>
                    </a:cubicBezTo>
                    <a:cubicBezTo>
                      <a:pt x="375" y="156"/>
                      <a:pt x="363" y="142"/>
                      <a:pt x="357" y="127"/>
                    </a:cubicBezTo>
                    <a:cubicBezTo>
                      <a:pt x="356" y="110"/>
                      <a:pt x="357" y="90"/>
                      <a:pt x="366" y="76"/>
                    </a:cubicBezTo>
                    <a:cubicBezTo>
                      <a:pt x="373" y="67"/>
                      <a:pt x="379" y="58"/>
                      <a:pt x="389" y="52"/>
                    </a:cubicBezTo>
                    <a:cubicBezTo>
                      <a:pt x="419" y="39"/>
                      <a:pt x="455" y="51"/>
                      <a:pt x="479" y="73"/>
                    </a:cubicBezTo>
                    <a:cubicBezTo>
                      <a:pt x="492" y="88"/>
                      <a:pt x="506" y="103"/>
                      <a:pt x="515" y="120"/>
                    </a:cubicBezTo>
                    <a:cubicBezTo>
                      <a:pt x="527" y="140"/>
                      <a:pt x="542" y="160"/>
                      <a:pt x="564" y="170"/>
                    </a:cubicBezTo>
                    <a:cubicBezTo>
                      <a:pt x="560" y="172"/>
                      <a:pt x="555" y="173"/>
                      <a:pt x="552" y="177"/>
                    </a:cubicBezTo>
                    <a:close/>
                    <a:moveTo>
                      <a:pt x="551" y="247"/>
                    </a:moveTo>
                    <a:cubicBezTo>
                      <a:pt x="544" y="244"/>
                      <a:pt x="554" y="239"/>
                      <a:pt x="554" y="235"/>
                    </a:cubicBezTo>
                    <a:cubicBezTo>
                      <a:pt x="553" y="227"/>
                      <a:pt x="557" y="216"/>
                      <a:pt x="546" y="212"/>
                    </a:cubicBezTo>
                    <a:cubicBezTo>
                      <a:pt x="545" y="210"/>
                      <a:pt x="543" y="210"/>
                      <a:pt x="541" y="208"/>
                    </a:cubicBezTo>
                    <a:cubicBezTo>
                      <a:pt x="543" y="207"/>
                      <a:pt x="543" y="204"/>
                      <a:pt x="541" y="203"/>
                    </a:cubicBezTo>
                    <a:cubicBezTo>
                      <a:pt x="532" y="198"/>
                      <a:pt x="523" y="204"/>
                      <a:pt x="515" y="206"/>
                    </a:cubicBezTo>
                    <a:cubicBezTo>
                      <a:pt x="509" y="215"/>
                      <a:pt x="497" y="220"/>
                      <a:pt x="496" y="231"/>
                    </a:cubicBezTo>
                    <a:cubicBezTo>
                      <a:pt x="495" y="237"/>
                      <a:pt x="495" y="245"/>
                      <a:pt x="498" y="251"/>
                    </a:cubicBezTo>
                    <a:cubicBezTo>
                      <a:pt x="501" y="254"/>
                      <a:pt x="503" y="258"/>
                      <a:pt x="508" y="259"/>
                    </a:cubicBezTo>
                    <a:cubicBezTo>
                      <a:pt x="510" y="260"/>
                      <a:pt x="513" y="254"/>
                      <a:pt x="514" y="259"/>
                    </a:cubicBezTo>
                    <a:cubicBezTo>
                      <a:pt x="512" y="261"/>
                      <a:pt x="511" y="264"/>
                      <a:pt x="512" y="267"/>
                    </a:cubicBezTo>
                    <a:cubicBezTo>
                      <a:pt x="513" y="269"/>
                      <a:pt x="515" y="267"/>
                      <a:pt x="517" y="267"/>
                    </a:cubicBezTo>
                    <a:cubicBezTo>
                      <a:pt x="521" y="265"/>
                      <a:pt x="522" y="261"/>
                      <a:pt x="522" y="257"/>
                    </a:cubicBezTo>
                    <a:cubicBezTo>
                      <a:pt x="520" y="253"/>
                      <a:pt x="512" y="252"/>
                      <a:pt x="516" y="246"/>
                    </a:cubicBezTo>
                    <a:cubicBezTo>
                      <a:pt x="523" y="241"/>
                      <a:pt x="532" y="242"/>
                      <a:pt x="539" y="246"/>
                    </a:cubicBezTo>
                    <a:cubicBezTo>
                      <a:pt x="544" y="249"/>
                      <a:pt x="544" y="254"/>
                      <a:pt x="548" y="258"/>
                    </a:cubicBezTo>
                    <a:cubicBezTo>
                      <a:pt x="549" y="270"/>
                      <a:pt x="543" y="283"/>
                      <a:pt x="532" y="289"/>
                    </a:cubicBezTo>
                    <a:cubicBezTo>
                      <a:pt x="520" y="295"/>
                      <a:pt x="502" y="298"/>
                      <a:pt x="491" y="288"/>
                    </a:cubicBezTo>
                    <a:cubicBezTo>
                      <a:pt x="476" y="280"/>
                      <a:pt x="466" y="266"/>
                      <a:pt x="468" y="250"/>
                    </a:cubicBezTo>
                    <a:cubicBezTo>
                      <a:pt x="469" y="233"/>
                      <a:pt x="473" y="217"/>
                      <a:pt x="485" y="205"/>
                    </a:cubicBezTo>
                    <a:cubicBezTo>
                      <a:pt x="488" y="193"/>
                      <a:pt x="503" y="189"/>
                      <a:pt x="513" y="183"/>
                    </a:cubicBezTo>
                    <a:cubicBezTo>
                      <a:pt x="529" y="180"/>
                      <a:pt x="548" y="183"/>
                      <a:pt x="557" y="199"/>
                    </a:cubicBezTo>
                    <a:cubicBezTo>
                      <a:pt x="560" y="209"/>
                      <a:pt x="558" y="221"/>
                      <a:pt x="558" y="232"/>
                    </a:cubicBezTo>
                    <a:cubicBezTo>
                      <a:pt x="556" y="237"/>
                      <a:pt x="556" y="242"/>
                      <a:pt x="551" y="247"/>
                    </a:cubicBezTo>
                    <a:close/>
                    <a:moveTo>
                      <a:pt x="543" y="242"/>
                    </a:moveTo>
                    <a:cubicBezTo>
                      <a:pt x="534" y="240"/>
                      <a:pt x="524" y="235"/>
                      <a:pt x="514" y="240"/>
                    </a:cubicBezTo>
                    <a:cubicBezTo>
                      <a:pt x="512" y="240"/>
                      <a:pt x="512" y="237"/>
                      <a:pt x="513" y="235"/>
                    </a:cubicBezTo>
                    <a:cubicBezTo>
                      <a:pt x="515" y="226"/>
                      <a:pt x="524" y="216"/>
                      <a:pt x="534" y="214"/>
                    </a:cubicBezTo>
                    <a:cubicBezTo>
                      <a:pt x="539" y="213"/>
                      <a:pt x="545" y="215"/>
                      <a:pt x="548" y="221"/>
                    </a:cubicBezTo>
                    <a:cubicBezTo>
                      <a:pt x="549" y="228"/>
                      <a:pt x="549" y="236"/>
                      <a:pt x="543" y="242"/>
                    </a:cubicBezTo>
                    <a:close/>
                    <a:moveTo>
                      <a:pt x="529" y="170"/>
                    </a:moveTo>
                    <a:cubicBezTo>
                      <a:pt x="517" y="167"/>
                      <a:pt x="504" y="166"/>
                      <a:pt x="498" y="153"/>
                    </a:cubicBezTo>
                    <a:cubicBezTo>
                      <a:pt x="497" y="149"/>
                      <a:pt x="491" y="146"/>
                      <a:pt x="491" y="142"/>
                    </a:cubicBezTo>
                    <a:cubicBezTo>
                      <a:pt x="496" y="142"/>
                      <a:pt x="502" y="143"/>
                      <a:pt x="504" y="148"/>
                    </a:cubicBezTo>
                    <a:cubicBezTo>
                      <a:pt x="505" y="149"/>
                      <a:pt x="507" y="150"/>
                      <a:pt x="508" y="149"/>
                    </a:cubicBezTo>
                    <a:cubicBezTo>
                      <a:pt x="509" y="147"/>
                      <a:pt x="511" y="142"/>
                      <a:pt x="515" y="145"/>
                    </a:cubicBezTo>
                    <a:cubicBezTo>
                      <a:pt x="518" y="146"/>
                      <a:pt x="519" y="149"/>
                      <a:pt x="519" y="152"/>
                    </a:cubicBezTo>
                    <a:cubicBezTo>
                      <a:pt x="521" y="161"/>
                      <a:pt x="507" y="151"/>
                      <a:pt x="511" y="160"/>
                    </a:cubicBezTo>
                    <a:cubicBezTo>
                      <a:pt x="514" y="161"/>
                      <a:pt x="518" y="161"/>
                      <a:pt x="523" y="161"/>
                    </a:cubicBezTo>
                    <a:cubicBezTo>
                      <a:pt x="530" y="169"/>
                      <a:pt x="537" y="174"/>
                      <a:pt x="545" y="180"/>
                    </a:cubicBezTo>
                    <a:cubicBezTo>
                      <a:pt x="539" y="178"/>
                      <a:pt x="532" y="177"/>
                      <a:pt x="529" y="170"/>
                    </a:cubicBezTo>
                    <a:close/>
                    <a:moveTo>
                      <a:pt x="511" y="225"/>
                    </a:moveTo>
                    <a:cubicBezTo>
                      <a:pt x="507" y="233"/>
                      <a:pt x="504" y="242"/>
                      <a:pt x="507" y="249"/>
                    </a:cubicBezTo>
                    <a:cubicBezTo>
                      <a:pt x="507" y="250"/>
                      <a:pt x="507" y="250"/>
                      <a:pt x="507" y="250"/>
                    </a:cubicBezTo>
                    <a:cubicBezTo>
                      <a:pt x="499" y="247"/>
                      <a:pt x="503" y="239"/>
                      <a:pt x="501" y="234"/>
                    </a:cubicBezTo>
                    <a:cubicBezTo>
                      <a:pt x="503" y="221"/>
                      <a:pt x="516" y="212"/>
                      <a:pt x="527" y="208"/>
                    </a:cubicBezTo>
                    <a:cubicBezTo>
                      <a:pt x="534" y="208"/>
                      <a:pt x="534" y="208"/>
                      <a:pt x="534" y="208"/>
                    </a:cubicBezTo>
                    <a:cubicBezTo>
                      <a:pt x="525" y="212"/>
                      <a:pt x="516" y="216"/>
                      <a:pt x="511" y="225"/>
                    </a:cubicBezTo>
                    <a:close/>
                    <a:moveTo>
                      <a:pt x="516" y="176"/>
                    </a:moveTo>
                    <a:cubicBezTo>
                      <a:pt x="514" y="175"/>
                      <a:pt x="513" y="174"/>
                      <a:pt x="512" y="171"/>
                    </a:cubicBezTo>
                    <a:cubicBezTo>
                      <a:pt x="516" y="172"/>
                      <a:pt x="521" y="172"/>
                      <a:pt x="525" y="175"/>
                    </a:cubicBezTo>
                    <a:cubicBezTo>
                      <a:pt x="523" y="177"/>
                      <a:pt x="519" y="177"/>
                      <a:pt x="516" y="176"/>
                    </a:cubicBezTo>
                    <a:close/>
                    <a:moveTo>
                      <a:pt x="495" y="186"/>
                    </a:moveTo>
                    <a:cubicBezTo>
                      <a:pt x="491" y="188"/>
                      <a:pt x="488" y="194"/>
                      <a:pt x="484" y="191"/>
                    </a:cubicBezTo>
                    <a:cubicBezTo>
                      <a:pt x="481" y="190"/>
                      <a:pt x="479" y="186"/>
                      <a:pt x="475" y="187"/>
                    </a:cubicBezTo>
                    <a:cubicBezTo>
                      <a:pt x="473" y="192"/>
                      <a:pt x="480" y="203"/>
                      <a:pt x="470" y="204"/>
                    </a:cubicBezTo>
                    <a:cubicBezTo>
                      <a:pt x="460" y="203"/>
                      <a:pt x="447" y="204"/>
                      <a:pt x="442" y="193"/>
                    </a:cubicBezTo>
                    <a:cubicBezTo>
                      <a:pt x="442" y="189"/>
                      <a:pt x="447" y="191"/>
                      <a:pt x="449" y="189"/>
                    </a:cubicBezTo>
                    <a:cubicBezTo>
                      <a:pt x="465" y="175"/>
                      <a:pt x="488" y="168"/>
                      <a:pt x="508" y="177"/>
                    </a:cubicBezTo>
                    <a:cubicBezTo>
                      <a:pt x="510" y="178"/>
                      <a:pt x="508" y="180"/>
                      <a:pt x="506" y="181"/>
                    </a:cubicBezTo>
                    <a:cubicBezTo>
                      <a:pt x="495" y="186"/>
                      <a:pt x="495" y="186"/>
                      <a:pt x="495" y="186"/>
                    </a:cubicBezTo>
                    <a:close/>
                    <a:moveTo>
                      <a:pt x="498" y="87"/>
                    </a:moveTo>
                    <a:cubicBezTo>
                      <a:pt x="484" y="69"/>
                      <a:pt x="468" y="54"/>
                      <a:pt x="447" y="46"/>
                    </a:cubicBezTo>
                    <a:cubicBezTo>
                      <a:pt x="439" y="40"/>
                      <a:pt x="429" y="43"/>
                      <a:pt x="420" y="41"/>
                    </a:cubicBezTo>
                    <a:cubicBezTo>
                      <a:pt x="405" y="42"/>
                      <a:pt x="405" y="42"/>
                      <a:pt x="405" y="42"/>
                    </a:cubicBezTo>
                    <a:cubicBezTo>
                      <a:pt x="402" y="39"/>
                      <a:pt x="405" y="34"/>
                      <a:pt x="404" y="31"/>
                    </a:cubicBezTo>
                    <a:cubicBezTo>
                      <a:pt x="419" y="26"/>
                      <a:pt x="436" y="31"/>
                      <a:pt x="451" y="36"/>
                    </a:cubicBezTo>
                    <a:cubicBezTo>
                      <a:pt x="476" y="34"/>
                      <a:pt x="486" y="63"/>
                      <a:pt x="500" y="78"/>
                    </a:cubicBezTo>
                    <a:cubicBezTo>
                      <a:pt x="501" y="83"/>
                      <a:pt x="504" y="88"/>
                      <a:pt x="504" y="92"/>
                    </a:cubicBezTo>
                    <a:cubicBezTo>
                      <a:pt x="501" y="92"/>
                      <a:pt x="501" y="88"/>
                      <a:pt x="498" y="87"/>
                    </a:cubicBezTo>
                    <a:close/>
                    <a:moveTo>
                      <a:pt x="486" y="167"/>
                    </a:moveTo>
                    <a:cubicBezTo>
                      <a:pt x="484" y="159"/>
                      <a:pt x="484" y="159"/>
                      <a:pt x="484" y="159"/>
                    </a:cubicBezTo>
                    <a:cubicBezTo>
                      <a:pt x="487" y="157"/>
                      <a:pt x="494" y="155"/>
                      <a:pt x="496" y="160"/>
                    </a:cubicBezTo>
                    <a:cubicBezTo>
                      <a:pt x="498" y="164"/>
                      <a:pt x="503" y="166"/>
                      <a:pt x="504" y="169"/>
                    </a:cubicBezTo>
                    <a:cubicBezTo>
                      <a:pt x="486" y="167"/>
                      <a:pt x="486" y="167"/>
                      <a:pt x="486" y="167"/>
                    </a:cubicBezTo>
                    <a:close/>
                    <a:moveTo>
                      <a:pt x="496" y="325"/>
                    </a:moveTo>
                    <a:cubicBezTo>
                      <a:pt x="490" y="328"/>
                      <a:pt x="484" y="332"/>
                      <a:pt x="477" y="330"/>
                    </a:cubicBezTo>
                    <a:cubicBezTo>
                      <a:pt x="474" y="327"/>
                      <a:pt x="469" y="327"/>
                      <a:pt x="469" y="322"/>
                    </a:cubicBezTo>
                    <a:cubicBezTo>
                      <a:pt x="468" y="318"/>
                      <a:pt x="469" y="313"/>
                      <a:pt x="471" y="309"/>
                    </a:cubicBezTo>
                    <a:cubicBezTo>
                      <a:pt x="474" y="304"/>
                      <a:pt x="480" y="305"/>
                      <a:pt x="485" y="306"/>
                    </a:cubicBezTo>
                    <a:cubicBezTo>
                      <a:pt x="486" y="307"/>
                      <a:pt x="488" y="309"/>
                      <a:pt x="490" y="307"/>
                    </a:cubicBezTo>
                    <a:cubicBezTo>
                      <a:pt x="494" y="302"/>
                      <a:pt x="485" y="301"/>
                      <a:pt x="484" y="298"/>
                    </a:cubicBezTo>
                    <a:cubicBezTo>
                      <a:pt x="478" y="290"/>
                      <a:pt x="469" y="286"/>
                      <a:pt x="462" y="282"/>
                    </a:cubicBezTo>
                    <a:cubicBezTo>
                      <a:pt x="452" y="271"/>
                      <a:pt x="439" y="262"/>
                      <a:pt x="442" y="246"/>
                    </a:cubicBezTo>
                    <a:cubicBezTo>
                      <a:pt x="443" y="236"/>
                      <a:pt x="449" y="228"/>
                      <a:pt x="455" y="221"/>
                    </a:cubicBezTo>
                    <a:cubicBezTo>
                      <a:pt x="455" y="220"/>
                      <a:pt x="454" y="219"/>
                      <a:pt x="453" y="219"/>
                    </a:cubicBezTo>
                    <a:cubicBezTo>
                      <a:pt x="448" y="219"/>
                      <a:pt x="446" y="228"/>
                      <a:pt x="441" y="227"/>
                    </a:cubicBezTo>
                    <a:cubicBezTo>
                      <a:pt x="436" y="224"/>
                      <a:pt x="433" y="229"/>
                      <a:pt x="430" y="232"/>
                    </a:cubicBezTo>
                    <a:cubicBezTo>
                      <a:pt x="426" y="237"/>
                      <a:pt x="426" y="237"/>
                      <a:pt x="426" y="237"/>
                    </a:cubicBezTo>
                    <a:cubicBezTo>
                      <a:pt x="422" y="238"/>
                      <a:pt x="417" y="243"/>
                      <a:pt x="412" y="238"/>
                    </a:cubicBezTo>
                    <a:cubicBezTo>
                      <a:pt x="410" y="241"/>
                      <a:pt x="406" y="241"/>
                      <a:pt x="403" y="241"/>
                    </a:cubicBezTo>
                    <a:cubicBezTo>
                      <a:pt x="392" y="235"/>
                      <a:pt x="377" y="232"/>
                      <a:pt x="372" y="219"/>
                    </a:cubicBezTo>
                    <a:cubicBezTo>
                      <a:pt x="371" y="209"/>
                      <a:pt x="376" y="200"/>
                      <a:pt x="383" y="195"/>
                    </a:cubicBezTo>
                    <a:cubicBezTo>
                      <a:pt x="388" y="192"/>
                      <a:pt x="394" y="193"/>
                      <a:pt x="400" y="194"/>
                    </a:cubicBezTo>
                    <a:cubicBezTo>
                      <a:pt x="404" y="199"/>
                      <a:pt x="412" y="203"/>
                      <a:pt x="410" y="211"/>
                    </a:cubicBezTo>
                    <a:cubicBezTo>
                      <a:pt x="409" y="213"/>
                      <a:pt x="406" y="216"/>
                      <a:pt x="403" y="214"/>
                    </a:cubicBezTo>
                    <a:cubicBezTo>
                      <a:pt x="402" y="213"/>
                      <a:pt x="400" y="212"/>
                      <a:pt x="399" y="213"/>
                    </a:cubicBezTo>
                    <a:cubicBezTo>
                      <a:pt x="395" y="217"/>
                      <a:pt x="402" y="219"/>
                      <a:pt x="402" y="223"/>
                    </a:cubicBezTo>
                    <a:cubicBezTo>
                      <a:pt x="412" y="229"/>
                      <a:pt x="428" y="228"/>
                      <a:pt x="437" y="220"/>
                    </a:cubicBezTo>
                    <a:cubicBezTo>
                      <a:pt x="449" y="206"/>
                      <a:pt x="449" y="206"/>
                      <a:pt x="449" y="206"/>
                    </a:cubicBezTo>
                    <a:cubicBezTo>
                      <a:pt x="456" y="208"/>
                      <a:pt x="465" y="210"/>
                      <a:pt x="472" y="209"/>
                    </a:cubicBezTo>
                    <a:cubicBezTo>
                      <a:pt x="466" y="225"/>
                      <a:pt x="459" y="240"/>
                      <a:pt x="462" y="258"/>
                    </a:cubicBezTo>
                    <a:cubicBezTo>
                      <a:pt x="465" y="278"/>
                      <a:pt x="483" y="291"/>
                      <a:pt x="501" y="299"/>
                    </a:cubicBezTo>
                    <a:cubicBezTo>
                      <a:pt x="504" y="308"/>
                      <a:pt x="502" y="319"/>
                      <a:pt x="496" y="325"/>
                    </a:cubicBezTo>
                    <a:close/>
                    <a:moveTo>
                      <a:pt x="487" y="206"/>
                    </a:moveTo>
                    <a:cubicBezTo>
                      <a:pt x="487" y="206"/>
                      <a:pt x="487" y="205"/>
                      <a:pt x="487" y="205"/>
                    </a:cubicBezTo>
                    <a:cubicBezTo>
                      <a:pt x="487" y="205"/>
                      <a:pt x="488" y="205"/>
                      <a:pt x="487" y="206"/>
                    </a:cubicBezTo>
                    <a:close/>
                    <a:moveTo>
                      <a:pt x="455" y="117"/>
                    </a:moveTo>
                    <a:cubicBezTo>
                      <a:pt x="444" y="124"/>
                      <a:pt x="444" y="124"/>
                      <a:pt x="444" y="124"/>
                    </a:cubicBezTo>
                    <a:cubicBezTo>
                      <a:pt x="443" y="124"/>
                      <a:pt x="442" y="123"/>
                      <a:pt x="442" y="122"/>
                    </a:cubicBezTo>
                    <a:cubicBezTo>
                      <a:pt x="445" y="118"/>
                      <a:pt x="453" y="115"/>
                      <a:pt x="454" y="109"/>
                    </a:cubicBezTo>
                    <a:cubicBezTo>
                      <a:pt x="452" y="94"/>
                      <a:pt x="443" y="83"/>
                      <a:pt x="430" y="76"/>
                    </a:cubicBezTo>
                    <a:cubicBezTo>
                      <a:pt x="421" y="75"/>
                      <a:pt x="412" y="74"/>
                      <a:pt x="405" y="78"/>
                    </a:cubicBezTo>
                    <a:cubicBezTo>
                      <a:pt x="401" y="81"/>
                      <a:pt x="395" y="86"/>
                      <a:pt x="394" y="92"/>
                    </a:cubicBezTo>
                    <a:cubicBezTo>
                      <a:pt x="395" y="98"/>
                      <a:pt x="396" y="104"/>
                      <a:pt x="391" y="110"/>
                    </a:cubicBezTo>
                    <a:cubicBezTo>
                      <a:pt x="388" y="102"/>
                      <a:pt x="387" y="91"/>
                      <a:pt x="392" y="83"/>
                    </a:cubicBezTo>
                    <a:cubicBezTo>
                      <a:pt x="399" y="72"/>
                      <a:pt x="413" y="70"/>
                      <a:pt x="426" y="73"/>
                    </a:cubicBezTo>
                    <a:cubicBezTo>
                      <a:pt x="441" y="75"/>
                      <a:pt x="457" y="86"/>
                      <a:pt x="462" y="100"/>
                    </a:cubicBezTo>
                    <a:cubicBezTo>
                      <a:pt x="462" y="107"/>
                      <a:pt x="459" y="112"/>
                      <a:pt x="455" y="117"/>
                    </a:cubicBezTo>
                    <a:close/>
                    <a:moveTo>
                      <a:pt x="439" y="114"/>
                    </a:moveTo>
                    <a:cubicBezTo>
                      <a:pt x="435" y="109"/>
                      <a:pt x="431" y="103"/>
                      <a:pt x="425" y="99"/>
                    </a:cubicBezTo>
                    <a:cubicBezTo>
                      <a:pt x="418" y="95"/>
                      <a:pt x="410" y="91"/>
                      <a:pt x="402" y="95"/>
                    </a:cubicBezTo>
                    <a:cubicBezTo>
                      <a:pt x="400" y="90"/>
                      <a:pt x="405" y="85"/>
                      <a:pt x="409" y="82"/>
                    </a:cubicBezTo>
                    <a:cubicBezTo>
                      <a:pt x="418" y="80"/>
                      <a:pt x="428" y="81"/>
                      <a:pt x="436" y="86"/>
                    </a:cubicBezTo>
                    <a:cubicBezTo>
                      <a:pt x="441" y="93"/>
                      <a:pt x="457" y="110"/>
                      <a:pt x="439" y="114"/>
                    </a:cubicBezTo>
                    <a:close/>
                    <a:moveTo>
                      <a:pt x="424" y="23"/>
                    </a:moveTo>
                    <a:cubicBezTo>
                      <a:pt x="415" y="22"/>
                      <a:pt x="405" y="24"/>
                      <a:pt x="397" y="26"/>
                    </a:cubicBezTo>
                    <a:cubicBezTo>
                      <a:pt x="393" y="22"/>
                      <a:pt x="388" y="22"/>
                      <a:pt x="384" y="24"/>
                    </a:cubicBezTo>
                    <a:cubicBezTo>
                      <a:pt x="383" y="25"/>
                      <a:pt x="382" y="26"/>
                      <a:pt x="381" y="27"/>
                    </a:cubicBezTo>
                    <a:cubicBezTo>
                      <a:pt x="381" y="29"/>
                      <a:pt x="382" y="30"/>
                      <a:pt x="384" y="30"/>
                    </a:cubicBezTo>
                    <a:cubicBezTo>
                      <a:pt x="387" y="30"/>
                      <a:pt x="389" y="29"/>
                      <a:pt x="393" y="30"/>
                    </a:cubicBezTo>
                    <a:cubicBezTo>
                      <a:pt x="397" y="32"/>
                      <a:pt x="397" y="37"/>
                      <a:pt x="396" y="41"/>
                    </a:cubicBezTo>
                    <a:cubicBezTo>
                      <a:pt x="393" y="45"/>
                      <a:pt x="387" y="45"/>
                      <a:pt x="381" y="45"/>
                    </a:cubicBezTo>
                    <a:cubicBezTo>
                      <a:pt x="375" y="44"/>
                      <a:pt x="373" y="31"/>
                      <a:pt x="365" y="37"/>
                    </a:cubicBezTo>
                    <a:cubicBezTo>
                      <a:pt x="358" y="38"/>
                      <a:pt x="353" y="35"/>
                      <a:pt x="349" y="30"/>
                    </a:cubicBezTo>
                    <a:cubicBezTo>
                      <a:pt x="350" y="29"/>
                      <a:pt x="350" y="29"/>
                      <a:pt x="350" y="29"/>
                    </a:cubicBezTo>
                    <a:cubicBezTo>
                      <a:pt x="362" y="30"/>
                      <a:pt x="362" y="30"/>
                      <a:pt x="362" y="30"/>
                    </a:cubicBezTo>
                    <a:cubicBezTo>
                      <a:pt x="380" y="20"/>
                      <a:pt x="401" y="4"/>
                      <a:pt x="424" y="15"/>
                    </a:cubicBezTo>
                    <a:cubicBezTo>
                      <a:pt x="429" y="18"/>
                      <a:pt x="433" y="20"/>
                      <a:pt x="437" y="24"/>
                    </a:cubicBezTo>
                    <a:cubicBezTo>
                      <a:pt x="434" y="27"/>
                      <a:pt x="428" y="25"/>
                      <a:pt x="424" y="23"/>
                    </a:cubicBezTo>
                    <a:close/>
                    <a:moveTo>
                      <a:pt x="413" y="221"/>
                    </a:moveTo>
                    <a:cubicBezTo>
                      <a:pt x="411" y="219"/>
                      <a:pt x="411" y="219"/>
                      <a:pt x="411" y="219"/>
                    </a:cubicBezTo>
                    <a:cubicBezTo>
                      <a:pt x="414" y="211"/>
                      <a:pt x="421" y="215"/>
                      <a:pt x="428" y="213"/>
                    </a:cubicBezTo>
                    <a:cubicBezTo>
                      <a:pt x="439" y="207"/>
                      <a:pt x="439" y="207"/>
                      <a:pt x="439" y="207"/>
                    </a:cubicBezTo>
                    <a:cubicBezTo>
                      <a:pt x="441" y="209"/>
                      <a:pt x="438" y="212"/>
                      <a:pt x="436" y="213"/>
                    </a:cubicBezTo>
                    <a:cubicBezTo>
                      <a:pt x="430" y="218"/>
                      <a:pt x="422" y="225"/>
                      <a:pt x="413" y="221"/>
                    </a:cubicBezTo>
                    <a:close/>
                    <a:moveTo>
                      <a:pt x="423" y="260"/>
                    </a:moveTo>
                    <a:cubicBezTo>
                      <a:pt x="419" y="262"/>
                      <a:pt x="416" y="261"/>
                      <a:pt x="413" y="265"/>
                    </a:cubicBezTo>
                    <a:cubicBezTo>
                      <a:pt x="401" y="270"/>
                      <a:pt x="388" y="272"/>
                      <a:pt x="375" y="277"/>
                    </a:cubicBezTo>
                    <a:cubicBezTo>
                      <a:pt x="374" y="273"/>
                      <a:pt x="374" y="269"/>
                      <a:pt x="376" y="266"/>
                    </a:cubicBezTo>
                    <a:cubicBezTo>
                      <a:pt x="378" y="260"/>
                      <a:pt x="388" y="263"/>
                      <a:pt x="386" y="255"/>
                    </a:cubicBezTo>
                    <a:cubicBezTo>
                      <a:pt x="382" y="254"/>
                      <a:pt x="383" y="250"/>
                      <a:pt x="384" y="248"/>
                    </a:cubicBezTo>
                    <a:cubicBezTo>
                      <a:pt x="386" y="245"/>
                      <a:pt x="389" y="244"/>
                      <a:pt x="392" y="243"/>
                    </a:cubicBezTo>
                    <a:cubicBezTo>
                      <a:pt x="394" y="243"/>
                      <a:pt x="396" y="245"/>
                      <a:pt x="398" y="247"/>
                    </a:cubicBezTo>
                    <a:cubicBezTo>
                      <a:pt x="398" y="248"/>
                      <a:pt x="397" y="251"/>
                      <a:pt x="395" y="251"/>
                    </a:cubicBezTo>
                    <a:cubicBezTo>
                      <a:pt x="393" y="252"/>
                      <a:pt x="390" y="250"/>
                      <a:pt x="389" y="253"/>
                    </a:cubicBezTo>
                    <a:cubicBezTo>
                      <a:pt x="389" y="255"/>
                      <a:pt x="391" y="256"/>
                      <a:pt x="393" y="257"/>
                    </a:cubicBezTo>
                    <a:cubicBezTo>
                      <a:pt x="397" y="257"/>
                      <a:pt x="401" y="256"/>
                      <a:pt x="403" y="252"/>
                    </a:cubicBezTo>
                    <a:cubicBezTo>
                      <a:pt x="404" y="249"/>
                      <a:pt x="405" y="243"/>
                      <a:pt x="410" y="245"/>
                    </a:cubicBezTo>
                    <a:cubicBezTo>
                      <a:pt x="411" y="246"/>
                      <a:pt x="413" y="246"/>
                      <a:pt x="414" y="248"/>
                    </a:cubicBezTo>
                    <a:cubicBezTo>
                      <a:pt x="415" y="244"/>
                      <a:pt x="422" y="245"/>
                      <a:pt x="425" y="245"/>
                    </a:cubicBezTo>
                    <a:cubicBezTo>
                      <a:pt x="425" y="249"/>
                      <a:pt x="428" y="256"/>
                      <a:pt x="423" y="260"/>
                    </a:cubicBezTo>
                    <a:close/>
                    <a:moveTo>
                      <a:pt x="375" y="192"/>
                    </a:moveTo>
                    <a:cubicBezTo>
                      <a:pt x="372" y="192"/>
                      <a:pt x="368" y="189"/>
                      <a:pt x="367" y="185"/>
                    </a:cubicBezTo>
                    <a:cubicBezTo>
                      <a:pt x="368" y="183"/>
                      <a:pt x="368" y="181"/>
                      <a:pt x="370" y="181"/>
                    </a:cubicBezTo>
                    <a:cubicBezTo>
                      <a:pt x="373" y="184"/>
                      <a:pt x="384" y="188"/>
                      <a:pt x="375" y="192"/>
                    </a:cubicBezTo>
                    <a:close/>
                    <a:moveTo>
                      <a:pt x="362" y="62"/>
                    </a:moveTo>
                    <a:cubicBezTo>
                      <a:pt x="368" y="63"/>
                      <a:pt x="368" y="54"/>
                      <a:pt x="374" y="55"/>
                    </a:cubicBezTo>
                    <a:cubicBezTo>
                      <a:pt x="373" y="59"/>
                      <a:pt x="368" y="60"/>
                      <a:pt x="368" y="65"/>
                    </a:cubicBezTo>
                    <a:cubicBezTo>
                      <a:pt x="358" y="76"/>
                      <a:pt x="352" y="88"/>
                      <a:pt x="352" y="102"/>
                    </a:cubicBezTo>
                    <a:cubicBezTo>
                      <a:pt x="342" y="114"/>
                      <a:pt x="330" y="125"/>
                      <a:pt x="314" y="126"/>
                    </a:cubicBezTo>
                    <a:cubicBezTo>
                      <a:pt x="310" y="126"/>
                      <a:pt x="310" y="122"/>
                      <a:pt x="309" y="120"/>
                    </a:cubicBezTo>
                    <a:cubicBezTo>
                      <a:pt x="303" y="115"/>
                      <a:pt x="299" y="111"/>
                      <a:pt x="291" y="111"/>
                    </a:cubicBezTo>
                    <a:cubicBezTo>
                      <a:pt x="283" y="111"/>
                      <a:pt x="276" y="122"/>
                      <a:pt x="270" y="112"/>
                    </a:cubicBezTo>
                    <a:cubicBezTo>
                      <a:pt x="260" y="105"/>
                      <a:pt x="253" y="96"/>
                      <a:pt x="250" y="84"/>
                    </a:cubicBezTo>
                    <a:cubicBezTo>
                      <a:pt x="248" y="73"/>
                      <a:pt x="248" y="60"/>
                      <a:pt x="242" y="49"/>
                    </a:cubicBezTo>
                    <a:cubicBezTo>
                      <a:pt x="240" y="45"/>
                      <a:pt x="236" y="44"/>
                      <a:pt x="231" y="45"/>
                    </a:cubicBezTo>
                    <a:cubicBezTo>
                      <a:pt x="225" y="52"/>
                      <a:pt x="238" y="58"/>
                      <a:pt x="229" y="63"/>
                    </a:cubicBezTo>
                    <a:cubicBezTo>
                      <a:pt x="224" y="62"/>
                      <a:pt x="220" y="59"/>
                      <a:pt x="218" y="54"/>
                    </a:cubicBezTo>
                    <a:cubicBezTo>
                      <a:pt x="216" y="49"/>
                      <a:pt x="216" y="44"/>
                      <a:pt x="218" y="38"/>
                    </a:cubicBezTo>
                    <a:cubicBezTo>
                      <a:pt x="224" y="34"/>
                      <a:pt x="230" y="30"/>
                      <a:pt x="238" y="32"/>
                    </a:cubicBezTo>
                    <a:cubicBezTo>
                      <a:pt x="243" y="35"/>
                      <a:pt x="251" y="38"/>
                      <a:pt x="251" y="45"/>
                    </a:cubicBezTo>
                    <a:cubicBezTo>
                      <a:pt x="252" y="46"/>
                      <a:pt x="254" y="47"/>
                      <a:pt x="255" y="46"/>
                    </a:cubicBezTo>
                    <a:cubicBezTo>
                      <a:pt x="257" y="41"/>
                      <a:pt x="257" y="34"/>
                      <a:pt x="262" y="30"/>
                    </a:cubicBezTo>
                    <a:cubicBezTo>
                      <a:pt x="272" y="23"/>
                      <a:pt x="287" y="23"/>
                      <a:pt x="298" y="28"/>
                    </a:cubicBezTo>
                    <a:cubicBezTo>
                      <a:pt x="306" y="34"/>
                      <a:pt x="304" y="44"/>
                      <a:pt x="305" y="53"/>
                    </a:cubicBezTo>
                    <a:cubicBezTo>
                      <a:pt x="303" y="56"/>
                      <a:pt x="302" y="61"/>
                      <a:pt x="298" y="63"/>
                    </a:cubicBezTo>
                    <a:cubicBezTo>
                      <a:pt x="292" y="64"/>
                      <a:pt x="287" y="59"/>
                      <a:pt x="285" y="55"/>
                    </a:cubicBezTo>
                    <a:cubicBezTo>
                      <a:pt x="284" y="53"/>
                      <a:pt x="285" y="50"/>
                      <a:pt x="287" y="50"/>
                    </a:cubicBezTo>
                    <a:cubicBezTo>
                      <a:pt x="289" y="50"/>
                      <a:pt x="290" y="49"/>
                      <a:pt x="290" y="47"/>
                    </a:cubicBezTo>
                    <a:cubicBezTo>
                      <a:pt x="290" y="45"/>
                      <a:pt x="287" y="44"/>
                      <a:pt x="285" y="45"/>
                    </a:cubicBezTo>
                    <a:cubicBezTo>
                      <a:pt x="277" y="47"/>
                      <a:pt x="280" y="55"/>
                      <a:pt x="278" y="60"/>
                    </a:cubicBezTo>
                    <a:cubicBezTo>
                      <a:pt x="273" y="66"/>
                      <a:pt x="275" y="74"/>
                      <a:pt x="276" y="81"/>
                    </a:cubicBezTo>
                    <a:cubicBezTo>
                      <a:pt x="281" y="93"/>
                      <a:pt x="294" y="97"/>
                      <a:pt x="306" y="98"/>
                    </a:cubicBezTo>
                    <a:cubicBezTo>
                      <a:pt x="318" y="96"/>
                      <a:pt x="329" y="91"/>
                      <a:pt x="337" y="82"/>
                    </a:cubicBezTo>
                    <a:cubicBezTo>
                      <a:pt x="340" y="77"/>
                      <a:pt x="340" y="70"/>
                      <a:pt x="342" y="64"/>
                    </a:cubicBezTo>
                    <a:cubicBezTo>
                      <a:pt x="350" y="56"/>
                      <a:pt x="360" y="47"/>
                      <a:pt x="371" y="45"/>
                    </a:cubicBezTo>
                    <a:cubicBezTo>
                      <a:pt x="374" y="45"/>
                      <a:pt x="374" y="45"/>
                      <a:pt x="374" y="45"/>
                    </a:cubicBezTo>
                    <a:cubicBezTo>
                      <a:pt x="371" y="52"/>
                      <a:pt x="356" y="52"/>
                      <a:pt x="362" y="62"/>
                    </a:cubicBezTo>
                    <a:close/>
                    <a:moveTo>
                      <a:pt x="349" y="152"/>
                    </a:moveTo>
                    <a:cubicBezTo>
                      <a:pt x="345" y="151"/>
                      <a:pt x="345" y="145"/>
                      <a:pt x="344" y="142"/>
                    </a:cubicBezTo>
                    <a:cubicBezTo>
                      <a:pt x="343" y="136"/>
                      <a:pt x="350" y="135"/>
                      <a:pt x="352" y="132"/>
                    </a:cubicBezTo>
                    <a:cubicBezTo>
                      <a:pt x="355" y="134"/>
                      <a:pt x="357" y="137"/>
                      <a:pt x="358" y="140"/>
                    </a:cubicBezTo>
                    <a:cubicBezTo>
                      <a:pt x="356" y="145"/>
                      <a:pt x="355" y="150"/>
                      <a:pt x="349" y="152"/>
                    </a:cubicBezTo>
                    <a:close/>
                    <a:moveTo>
                      <a:pt x="348" y="129"/>
                    </a:moveTo>
                    <a:cubicBezTo>
                      <a:pt x="339" y="136"/>
                      <a:pt x="331" y="143"/>
                      <a:pt x="319" y="144"/>
                    </a:cubicBezTo>
                    <a:cubicBezTo>
                      <a:pt x="306" y="148"/>
                      <a:pt x="293" y="147"/>
                      <a:pt x="280" y="147"/>
                    </a:cubicBezTo>
                    <a:cubicBezTo>
                      <a:pt x="274" y="146"/>
                      <a:pt x="271" y="153"/>
                      <a:pt x="265" y="150"/>
                    </a:cubicBezTo>
                    <a:cubicBezTo>
                      <a:pt x="266" y="143"/>
                      <a:pt x="268" y="134"/>
                      <a:pt x="277" y="132"/>
                    </a:cubicBezTo>
                    <a:cubicBezTo>
                      <a:pt x="279" y="132"/>
                      <a:pt x="283" y="135"/>
                      <a:pt x="285" y="130"/>
                    </a:cubicBezTo>
                    <a:cubicBezTo>
                      <a:pt x="283" y="127"/>
                      <a:pt x="280" y="123"/>
                      <a:pt x="283" y="119"/>
                    </a:cubicBezTo>
                    <a:cubicBezTo>
                      <a:pt x="287" y="117"/>
                      <a:pt x="292" y="115"/>
                      <a:pt x="298" y="117"/>
                    </a:cubicBezTo>
                    <a:cubicBezTo>
                      <a:pt x="301" y="118"/>
                      <a:pt x="304" y="123"/>
                      <a:pt x="306" y="127"/>
                    </a:cubicBezTo>
                    <a:cubicBezTo>
                      <a:pt x="304" y="133"/>
                      <a:pt x="295" y="121"/>
                      <a:pt x="298" y="131"/>
                    </a:cubicBezTo>
                    <a:cubicBezTo>
                      <a:pt x="300" y="133"/>
                      <a:pt x="304" y="136"/>
                      <a:pt x="308" y="133"/>
                    </a:cubicBezTo>
                    <a:cubicBezTo>
                      <a:pt x="311" y="129"/>
                      <a:pt x="316" y="133"/>
                      <a:pt x="319" y="131"/>
                    </a:cubicBezTo>
                    <a:cubicBezTo>
                      <a:pt x="331" y="127"/>
                      <a:pt x="341" y="119"/>
                      <a:pt x="350" y="112"/>
                    </a:cubicBezTo>
                    <a:cubicBezTo>
                      <a:pt x="350" y="117"/>
                      <a:pt x="353" y="125"/>
                      <a:pt x="348" y="129"/>
                    </a:cubicBezTo>
                    <a:close/>
                    <a:moveTo>
                      <a:pt x="316" y="81"/>
                    </a:moveTo>
                    <a:cubicBezTo>
                      <a:pt x="310" y="85"/>
                      <a:pt x="303" y="84"/>
                      <a:pt x="296" y="81"/>
                    </a:cubicBezTo>
                    <a:cubicBezTo>
                      <a:pt x="292" y="80"/>
                      <a:pt x="291" y="76"/>
                      <a:pt x="290" y="73"/>
                    </a:cubicBezTo>
                    <a:cubicBezTo>
                      <a:pt x="289" y="64"/>
                      <a:pt x="298" y="70"/>
                      <a:pt x="302" y="66"/>
                    </a:cubicBezTo>
                    <a:cubicBezTo>
                      <a:pt x="307" y="64"/>
                      <a:pt x="306" y="57"/>
                      <a:pt x="311" y="56"/>
                    </a:cubicBezTo>
                    <a:cubicBezTo>
                      <a:pt x="317" y="58"/>
                      <a:pt x="322" y="62"/>
                      <a:pt x="323" y="68"/>
                    </a:cubicBezTo>
                    <a:cubicBezTo>
                      <a:pt x="323" y="74"/>
                      <a:pt x="319" y="78"/>
                      <a:pt x="316" y="81"/>
                    </a:cubicBezTo>
                    <a:close/>
                    <a:moveTo>
                      <a:pt x="266" y="133"/>
                    </a:moveTo>
                    <a:cubicBezTo>
                      <a:pt x="261" y="131"/>
                      <a:pt x="255" y="129"/>
                      <a:pt x="250" y="126"/>
                    </a:cubicBezTo>
                    <a:cubicBezTo>
                      <a:pt x="239" y="121"/>
                      <a:pt x="236" y="108"/>
                      <a:pt x="232" y="98"/>
                    </a:cubicBezTo>
                    <a:cubicBezTo>
                      <a:pt x="231" y="83"/>
                      <a:pt x="221" y="70"/>
                      <a:pt x="208" y="63"/>
                    </a:cubicBezTo>
                    <a:cubicBezTo>
                      <a:pt x="194" y="59"/>
                      <a:pt x="179" y="62"/>
                      <a:pt x="169" y="72"/>
                    </a:cubicBezTo>
                    <a:cubicBezTo>
                      <a:pt x="165" y="83"/>
                      <a:pt x="158" y="98"/>
                      <a:pt x="168" y="109"/>
                    </a:cubicBezTo>
                    <a:cubicBezTo>
                      <a:pt x="172" y="118"/>
                      <a:pt x="181" y="119"/>
                      <a:pt x="190" y="122"/>
                    </a:cubicBezTo>
                    <a:cubicBezTo>
                      <a:pt x="192" y="123"/>
                      <a:pt x="194" y="121"/>
                      <a:pt x="195" y="120"/>
                    </a:cubicBezTo>
                    <a:cubicBezTo>
                      <a:pt x="193" y="110"/>
                      <a:pt x="182" y="105"/>
                      <a:pt x="180" y="96"/>
                    </a:cubicBezTo>
                    <a:cubicBezTo>
                      <a:pt x="180" y="92"/>
                      <a:pt x="183" y="90"/>
                      <a:pt x="186" y="90"/>
                    </a:cubicBezTo>
                    <a:cubicBezTo>
                      <a:pt x="203" y="94"/>
                      <a:pt x="203" y="94"/>
                      <a:pt x="203" y="94"/>
                    </a:cubicBezTo>
                    <a:cubicBezTo>
                      <a:pt x="213" y="103"/>
                      <a:pt x="216" y="115"/>
                      <a:pt x="215" y="128"/>
                    </a:cubicBezTo>
                    <a:cubicBezTo>
                      <a:pt x="208" y="138"/>
                      <a:pt x="196" y="141"/>
                      <a:pt x="185" y="141"/>
                    </a:cubicBezTo>
                    <a:cubicBezTo>
                      <a:pt x="168" y="137"/>
                      <a:pt x="147" y="128"/>
                      <a:pt x="143" y="109"/>
                    </a:cubicBezTo>
                    <a:cubicBezTo>
                      <a:pt x="139" y="96"/>
                      <a:pt x="140" y="80"/>
                      <a:pt x="146" y="69"/>
                    </a:cubicBezTo>
                    <a:cubicBezTo>
                      <a:pt x="148" y="65"/>
                      <a:pt x="150" y="60"/>
                      <a:pt x="154" y="58"/>
                    </a:cubicBezTo>
                    <a:cubicBezTo>
                      <a:pt x="158" y="62"/>
                      <a:pt x="164" y="64"/>
                      <a:pt x="169" y="63"/>
                    </a:cubicBezTo>
                    <a:cubicBezTo>
                      <a:pt x="174" y="62"/>
                      <a:pt x="179" y="58"/>
                      <a:pt x="180" y="54"/>
                    </a:cubicBezTo>
                    <a:cubicBezTo>
                      <a:pt x="181" y="51"/>
                      <a:pt x="179" y="47"/>
                      <a:pt x="183" y="46"/>
                    </a:cubicBezTo>
                    <a:cubicBezTo>
                      <a:pt x="192" y="47"/>
                      <a:pt x="203" y="46"/>
                      <a:pt x="211" y="50"/>
                    </a:cubicBezTo>
                    <a:cubicBezTo>
                      <a:pt x="212" y="59"/>
                      <a:pt x="219" y="66"/>
                      <a:pt x="228" y="69"/>
                    </a:cubicBezTo>
                    <a:cubicBezTo>
                      <a:pt x="232" y="69"/>
                      <a:pt x="236" y="67"/>
                      <a:pt x="238" y="62"/>
                    </a:cubicBezTo>
                    <a:cubicBezTo>
                      <a:pt x="239" y="58"/>
                      <a:pt x="236" y="55"/>
                      <a:pt x="236" y="51"/>
                    </a:cubicBezTo>
                    <a:cubicBezTo>
                      <a:pt x="241" y="54"/>
                      <a:pt x="241" y="62"/>
                      <a:pt x="243" y="68"/>
                    </a:cubicBezTo>
                    <a:cubicBezTo>
                      <a:pt x="243" y="74"/>
                      <a:pt x="243" y="80"/>
                      <a:pt x="244" y="87"/>
                    </a:cubicBezTo>
                    <a:cubicBezTo>
                      <a:pt x="248" y="96"/>
                      <a:pt x="252" y="105"/>
                      <a:pt x="261" y="111"/>
                    </a:cubicBezTo>
                    <a:cubicBezTo>
                      <a:pt x="265" y="117"/>
                      <a:pt x="274" y="118"/>
                      <a:pt x="276" y="125"/>
                    </a:cubicBezTo>
                    <a:cubicBezTo>
                      <a:pt x="266" y="133"/>
                      <a:pt x="266" y="133"/>
                      <a:pt x="266" y="133"/>
                    </a:cubicBezTo>
                    <a:close/>
                    <a:moveTo>
                      <a:pt x="224" y="94"/>
                    </a:moveTo>
                    <a:cubicBezTo>
                      <a:pt x="218" y="88"/>
                      <a:pt x="213" y="78"/>
                      <a:pt x="203" y="77"/>
                    </a:cubicBezTo>
                    <a:cubicBezTo>
                      <a:pt x="196" y="73"/>
                      <a:pt x="187" y="71"/>
                      <a:pt x="180" y="75"/>
                    </a:cubicBezTo>
                    <a:cubicBezTo>
                      <a:pt x="174" y="79"/>
                      <a:pt x="170" y="86"/>
                      <a:pt x="171" y="92"/>
                    </a:cubicBezTo>
                    <a:cubicBezTo>
                      <a:pt x="175" y="99"/>
                      <a:pt x="181" y="106"/>
                      <a:pt x="184" y="113"/>
                    </a:cubicBezTo>
                    <a:cubicBezTo>
                      <a:pt x="179" y="114"/>
                      <a:pt x="173" y="108"/>
                      <a:pt x="171" y="103"/>
                    </a:cubicBezTo>
                    <a:cubicBezTo>
                      <a:pt x="166" y="93"/>
                      <a:pt x="168" y="80"/>
                      <a:pt x="177" y="72"/>
                    </a:cubicBezTo>
                    <a:cubicBezTo>
                      <a:pt x="187" y="66"/>
                      <a:pt x="199" y="66"/>
                      <a:pt x="209" y="69"/>
                    </a:cubicBezTo>
                    <a:cubicBezTo>
                      <a:pt x="217" y="76"/>
                      <a:pt x="225" y="84"/>
                      <a:pt x="224" y="94"/>
                    </a:cubicBezTo>
                    <a:close/>
                    <a:moveTo>
                      <a:pt x="218" y="106"/>
                    </a:moveTo>
                    <a:cubicBezTo>
                      <a:pt x="213" y="99"/>
                      <a:pt x="208" y="85"/>
                      <a:pt x="196" y="85"/>
                    </a:cubicBezTo>
                    <a:cubicBezTo>
                      <a:pt x="190" y="85"/>
                      <a:pt x="185" y="84"/>
                      <a:pt x="179" y="85"/>
                    </a:cubicBezTo>
                    <a:cubicBezTo>
                      <a:pt x="181" y="81"/>
                      <a:pt x="185" y="79"/>
                      <a:pt x="190" y="79"/>
                    </a:cubicBezTo>
                    <a:cubicBezTo>
                      <a:pt x="202" y="78"/>
                      <a:pt x="214" y="87"/>
                      <a:pt x="220" y="98"/>
                    </a:cubicBezTo>
                    <a:cubicBezTo>
                      <a:pt x="222" y="101"/>
                      <a:pt x="222" y="106"/>
                      <a:pt x="218" y="106"/>
                    </a:cubicBezTo>
                    <a:close/>
                    <a:moveTo>
                      <a:pt x="206" y="44"/>
                    </a:moveTo>
                    <a:cubicBezTo>
                      <a:pt x="204" y="43"/>
                      <a:pt x="204" y="43"/>
                      <a:pt x="204" y="43"/>
                    </a:cubicBezTo>
                    <a:cubicBezTo>
                      <a:pt x="196" y="41"/>
                      <a:pt x="187" y="43"/>
                      <a:pt x="179" y="42"/>
                    </a:cubicBezTo>
                    <a:cubicBezTo>
                      <a:pt x="175" y="38"/>
                      <a:pt x="171" y="34"/>
                      <a:pt x="166" y="37"/>
                    </a:cubicBezTo>
                    <a:cubicBezTo>
                      <a:pt x="162" y="37"/>
                      <a:pt x="161" y="42"/>
                      <a:pt x="160" y="45"/>
                    </a:cubicBezTo>
                    <a:cubicBezTo>
                      <a:pt x="161" y="46"/>
                      <a:pt x="162" y="49"/>
                      <a:pt x="164" y="49"/>
                    </a:cubicBezTo>
                    <a:cubicBezTo>
                      <a:pt x="165" y="48"/>
                      <a:pt x="166" y="48"/>
                      <a:pt x="166" y="47"/>
                    </a:cubicBezTo>
                    <a:cubicBezTo>
                      <a:pt x="166" y="46"/>
                      <a:pt x="165" y="43"/>
                      <a:pt x="166" y="42"/>
                    </a:cubicBezTo>
                    <a:cubicBezTo>
                      <a:pt x="168" y="41"/>
                      <a:pt x="170" y="40"/>
                      <a:pt x="171" y="42"/>
                    </a:cubicBezTo>
                    <a:cubicBezTo>
                      <a:pt x="172" y="47"/>
                      <a:pt x="179" y="52"/>
                      <a:pt x="172" y="57"/>
                    </a:cubicBezTo>
                    <a:cubicBezTo>
                      <a:pt x="168" y="60"/>
                      <a:pt x="163" y="57"/>
                      <a:pt x="159" y="56"/>
                    </a:cubicBezTo>
                    <a:cubicBezTo>
                      <a:pt x="155" y="50"/>
                      <a:pt x="155" y="50"/>
                      <a:pt x="155" y="50"/>
                    </a:cubicBezTo>
                    <a:cubicBezTo>
                      <a:pt x="151" y="50"/>
                      <a:pt x="145" y="51"/>
                      <a:pt x="141" y="48"/>
                    </a:cubicBezTo>
                    <a:cubicBezTo>
                      <a:pt x="137" y="45"/>
                      <a:pt x="135" y="40"/>
                      <a:pt x="132" y="36"/>
                    </a:cubicBezTo>
                    <a:cubicBezTo>
                      <a:pt x="136" y="33"/>
                      <a:pt x="141" y="36"/>
                      <a:pt x="145" y="33"/>
                    </a:cubicBezTo>
                    <a:cubicBezTo>
                      <a:pt x="158" y="28"/>
                      <a:pt x="172" y="23"/>
                      <a:pt x="186" y="23"/>
                    </a:cubicBezTo>
                    <a:cubicBezTo>
                      <a:pt x="196" y="25"/>
                      <a:pt x="208" y="24"/>
                      <a:pt x="215" y="32"/>
                    </a:cubicBezTo>
                    <a:cubicBezTo>
                      <a:pt x="212" y="36"/>
                      <a:pt x="213" y="45"/>
                      <a:pt x="206" y="44"/>
                    </a:cubicBezTo>
                    <a:close/>
                    <a:moveTo>
                      <a:pt x="143" y="60"/>
                    </a:moveTo>
                    <a:cubicBezTo>
                      <a:pt x="136" y="71"/>
                      <a:pt x="134" y="83"/>
                      <a:pt x="134" y="96"/>
                    </a:cubicBezTo>
                    <a:cubicBezTo>
                      <a:pt x="129" y="102"/>
                      <a:pt x="119" y="101"/>
                      <a:pt x="112" y="101"/>
                    </a:cubicBezTo>
                    <a:cubicBezTo>
                      <a:pt x="109" y="96"/>
                      <a:pt x="104" y="91"/>
                      <a:pt x="100" y="88"/>
                    </a:cubicBezTo>
                    <a:cubicBezTo>
                      <a:pt x="94" y="88"/>
                      <a:pt x="85" y="89"/>
                      <a:pt x="81" y="94"/>
                    </a:cubicBezTo>
                    <a:cubicBezTo>
                      <a:pt x="68" y="88"/>
                      <a:pt x="63" y="72"/>
                      <a:pt x="64" y="57"/>
                    </a:cubicBezTo>
                    <a:cubicBezTo>
                      <a:pt x="65" y="54"/>
                      <a:pt x="64" y="49"/>
                      <a:pt x="67" y="46"/>
                    </a:cubicBezTo>
                    <a:cubicBezTo>
                      <a:pt x="66" y="41"/>
                      <a:pt x="72" y="38"/>
                      <a:pt x="76" y="35"/>
                    </a:cubicBezTo>
                    <a:cubicBezTo>
                      <a:pt x="87" y="29"/>
                      <a:pt x="98" y="35"/>
                      <a:pt x="106" y="42"/>
                    </a:cubicBezTo>
                    <a:cubicBezTo>
                      <a:pt x="111" y="46"/>
                      <a:pt x="111" y="53"/>
                      <a:pt x="109" y="59"/>
                    </a:cubicBezTo>
                    <a:cubicBezTo>
                      <a:pt x="108" y="63"/>
                      <a:pt x="104" y="65"/>
                      <a:pt x="101" y="68"/>
                    </a:cubicBezTo>
                    <a:cubicBezTo>
                      <a:pt x="98" y="68"/>
                      <a:pt x="94" y="66"/>
                      <a:pt x="93" y="63"/>
                    </a:cubicBezTo>
                    <a:cubicBezTo>
                      <a:pt x="93" y="60"/>
                      <a:pt x="95" y="55"/>
                      <a:pt x="91" y="53"/>
                    </a:cubicBezTo>
                    <a:cubicBezTo>
                      <a:pt x="89" y="50"/>
                      <a:pt x="86" y="51"/>
                      <a:pt x="84" y="52"/>
                    </a:cubicBezTo>
                    <a:cubicBezTo>
                      <a:pt x="78" y="55"/>
                      <a:pt x="79" y="63"/>
                      <a:pt x="79" y="68"/>
                    </a:cubicBezTo>
                    <a:cubicBezTo>
                      <a:pt x="82" y="77"/>
                      <a:pt x="92" y="83"/>
                      <a:pt x="101" y="83"/>
                    </a:cubicBezTo>
                    <a:cubicBezTo>
                      <a:pt x="113" y="84"/>
                      <a:pt x="122" y="76"/>
                      <a:pt x="130" y="70"/>
                    </a:cubicBezTo>
                    <a:cubicBezTo>
                      <a:pt x="132" y="65"/>
                      <a:pt x="141" y="62"/>
                      <a:pt x="141" y="55"/>
                    </a:cubicBezTo>
                    <a:cubicBezTo>
                      <a:pt x="142" y="54"/>
                      <a:pt x="145" y="54"/>
                      <a:pt x="145" y="55"/>
                    </a:cubicBezTo>
                    <a:cubicBezTo>
                      <a:pt x="146" y="58"/>
                      <a:pt x="144" y="59"/>
                      <a:pt x="143" y="60"/>
                    </a:cubicBezTo>
                    <a:close/>
                    <a:moveTo>
                      <a:pt x="135" y="129"/>
                    </a:moveTo>
                    <a:cubicBezTo>
                      <a:pt x="133" y="126"/>
                      <a:pt x="133" y="123"/>
                      <a:pt x="132" y="120"/>
                    </a:cubicBezTo>
                    <a:cubicBezTo>
                      <a:pt x="135" y="120"/>
                      <a:pt x="139" y="113"/>
                      <a:pt x="141" y="119"/>
                    </a:cubicBezTo>
                    <a:cubicBezTo>
                      <a:pt x="141" y="123"/>
                      <a:pt x="140" y="128"/>
                      <a:pt x="135" y="129"/>
                    </a:cubicBezTo>
                    <a:close/>
                    <a:moveTo>
                      <a:pt x="124" y="118"/>
                    </a:moveTo>
                    <a:cubicBezTo>
                      <a:pt x="116" y="121"/>
                      <a:pt x="108" y="117"/>
                      <a:pt x="101" y="120"/>
                    </a:cubicBezTo>
                    <a:cubicBezTo>
                      <a:pt x="95" y="119"/>
                      <a:pt x="89" y="118"/>
                      <a:pt x="83" y="116"/>
                    </a:cubicBezTo>
                    <a:cubicBezTo>
                      <a:pt x="75" y="117"/>
                      <a:pt x="75" y="117"/>
                      <a:pt x="75" y="117"/>
                    </a:cubicBezTo>
                    <a:cubicBezTo>
                      <a:pt x="75" y="114"/>
                      <a:pt x="77" y="112"/>
                      <a:pt x="80" y="112"/>
                    </a:cubicBezTo>
                    <a:cubicBezTo>
                      <a:pt x="82" y="112"/>
                      <a:pt x="85" y="113"/>
                      <a:pt x="87" y="110"/>
                    </a:cubicBezTo>
                    <a:cubicBezTo>
                      <a:pt x="88" y="106"/>
                      <a:pt x="82" y="103"/>
                      <a:pt x="85" y="98"/>
                    </a:cubicBezTo>
                    <a:cubicBezTo>
                      <a:pt x="89" y="94"/>
                      <a:pt x="94" y="94"/>
                      <a:pt x="99" y="95"/>
                    </a:cubicBezTo>
                    <a:cubicBezTo>
                      <a:pt x="102" y="96"/>
                      <a:pt x="103" y="99"/>
                      <a:pt x="105" y="100"/>
                    </a:cubicBezTo>
                    <a:cubicBezTo>
                      <a:pt x="106" y="104"/>
                      <a:pt x="98" y="105"/>
                      <a:pt x="102" y="110"/>
                    </a:cubicBezTo>
                    <a:cubicBezTo>
                      <a:pt x="103" y="110"/>
                      <a:pt x="104" y="111"/>
                      <a:pt x="106" y="111"/>
                    </a:cubicBezTo>
                    <a:cubicBezTo>
                      <a:pt x="109" y="103"/>
                      <a:pt x="117" y="109"/>
                      <a:pt x="122" y="106"/>
                    </a:cubicBezTo>
                    <a:cubicBezTo>
                      <a:pt x="127" y="107"/>
                      <a:pt x="136" y="97"/>
                      <a:pt x="137" y="108"/>
                    </a:cubicBezTo>
                    <a:cubicBezTo>
                      <a:pt x="136" y="113"/>
                      <a:pt x="129" y="115"/>
                      <a:pt x="124" y="118"/>
                    </a:cubicBezTo>
                    <a:close/>
                    <a:moveTo>
                      <a:pt x="73" y="108"/>
                    </a:moveTo>
                    <a:cubicBezTo>
                      <a:pt x="54" y="100"/>
                      <a:pt x="47" y="77"/>
                      <a:pt x="30" y="65"/>
                    </a:cubicBezTo>
                    <a:cubicBezTo>
                      <a:pt x="24" y="69"/>
                      <a:pt x="33" y="72"/>
                      <a:pt x="32" y="77"/>
                    </a:cubicBezTo>
                    <a:cubicBezTo>
                      <a:pt x="33" y="81"/>
                      <a:pt x="32" y="85"/>
                      <a:pt x="29" y="86"/>
                    </a:cubicBezTo>
                    <a:cubicBezTo>
                      <a:pt x="22" y="89"/>
                      <a:pt x="18" y="86"/>
                      <a:pt x="13" y="83"/>
                    </a:cubicBezTo>
                    <a:cubicBezTo>
                      <a:pt x="8" y="77"/>
                      <a:pt x="5" y="69"/>
                      <a:pt x="9" y="62"/>
                    </a:cubicBezTo>
                    <a:cubicBezTo>
                      <a:pt x="9" y="57"/>
                      <a:pt x="13" y="54"/>
                      <a:pt x="17" y="52"/>
                    </a:cubicBezTo>
                    <a:cubicBezTo>
                      <a:pt x="26" y="45"/>
                      <a:pt x="40" y="48"/>
                      <a:pt x="48" y="54"/>
                    </a:cubicBezTo>
                    <a:cubicBezTo>
                      <a:pt x="61" y="62"/>
                      <a:pt x="57" y="79"/>
                      <a:pt x="67" y="89"/>
                    </a:cubicBezTo>
                    <a:cubicBezTo>
                      <a:pt x="69" y="97"/>
                      <a:pt x="83" y="96"/>
                      <a:pt x="78" y="106"/>
                    </a:cubicBezTo>
                    <a:cubicBezTo>
                      <a:pt x="73" y="108"/>
                      <a:pt x="73" y="108"/>
                      <a:pt x="73" y="108"/>
                    </a:cubicBezTo>
                    <a:close/>
                    <a:moveTo>
                      <a:pt x="56" y="53"/>
                    </a:moveTo>
                    <a:cubicBezTo>
                      <a:pt x="52" y="51"/>
                      <a:pt x="52" y="47"/>
                      <a:pt x="52" y="44"/>
                    </a:cubicBezTo>
                    <a:cubicBezTo>
                      <a:pt x="52" y="42"/>
                      <a:pt x="53" y="40"/>
                      <a:pt x="54" y="40"/>
                    </a:cubicBezTo>
                    <a:cubicBezTo>
                      <a:pt x="57" y="40"/>
                      <a:pt x="58" y="43"/>
                      <a:pt x="60" y="45"/>
                    </a:cubicBezTo>
                    <a:cubicBezTo>
                      <a:pt x="59" y="48"/>
                      <a:pt x="59" y="53"/>
                      <a:pt x="56"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35"/>
              <p:cNvSpPr>
                <a:spLocks noEditPoints="1"/>
              </p:cNvSpPr>
              <p:nvPr/>
            </p:nvSpPr>
            <p:spPr bwMode="auto">
              <a:xfrm>
                <a:off x="9148763" y="3211512"/>
                <a:ext cx="492125" cy="533400"/>
              </a:xfrm>
              <a:custGeom>
                <a:avLst/>
                <a:gdLst>
                  <a:gd name="T0" fmla="*/ 22 w 131"/>
                  <a:gd name="T1" fmla="*/ 24 h 142"/>
                  <a:gd name="T2" fmla="*/ 80 w 131"/>
                  <a:gd name="T3" fmla="*/ 16 h 142"/>
                  <a:gd name="T4" fmla="*/ 111 w 131"/>
                  <a:gd name="T5" fmla="*/ 26 h 142"/>
                  <a:gd name="T6" fmla="*/ 131 w 131"/>
                  <a:gd name="T7" fmla="*/ 69 h 142"/>
                  <a:gd name="T8" fmla="*/ 112 w 131"/>
                  <a:gd name="T9" fmla="*/ 111 h 142"/>
                  <a:gd name="T10" fmla="*/ 68 w 131"/>
                  <a:gd name="T11" fmla="*/ 142 h 142"/>
                  <a:gd name="T12" fmla="*/ 35 w 131"/>
                  <a:gd name="T13" fmla="*/ 111 h 142"/>
                  <a:gd name="T14" fmla="*/ 9 w 131"/>
                  <a:gd name="T15" fmla="*/ 75 h 142"/>
                  <a:gd name="T16" fmla="*/ 11 w 131"/>
                  <a:gd name="T17" fmla="*/ 68 h 142"/>
                  <a:gd name="T18" fmla="*/ 27 w 131"/>
                  <a:gd name="T19" fmla="*/ 75 h 142"/>
                  <a:gd name="T20" fmla="*/ 20 w 131"/>
                  <a:gd name="T21" fmla="*/ 97 h 142"/>
                  <a:gd name="T22" fmla="*/ 80 w 131"/>
                  <a:gd name="T23" fmla="*/ 62 h 142"/>
                  <a:gd name="T24" fmla="*/ 36 w 131"/>
                  <a:gd name="T25" fmla="*/ 62 h 142"/>
                  <a:gd name="T26" fmla="*/ 31 w 131"/>
                  <a:gd name="T27" fmla="*/ 68 h 142"/>
                  <a:gd name="T28" fmla="*/ 33 w 131"/>
                  <a:gd name="T29" fmla="*/ 81 h 142"/>
                  <a:gd name="T30" fmla="*/ 36 w 131"/>
                  <a:gd name="T31" fmla="*/ 83 h 142"/>
                  <a:gd name="T32" fmla="*/ 60 w 131"/>
                  <a:gd name="T33" fmla="*/ 91 h 142"/>
                  <a:gd name="T34" fmla="*/ 20 w 131"/>
                  <a:gd name="T35" fmla="*/ 105 h 142"/>
                  <a:gd name="T36" fmla="*/ 51 w 131"/>
                  <a:gd name="T37" fmla="*/ 57 h 142"/>
                  <a:gd name="T38" fmla="*/ 53 w 131"/>
                  <a:gd name="T39" fmla="*/ 26 h 142"/>
                  <a:gd name="T40" fmla="*/ 42 w 131"/>
                  <a:gd name="T41" fmla="*/ 88 h 142"/>
                  <a:gd name="T42" fmla="*/ 28 w 131"/>
                  <a:gd name="T43" fmla="*/ 101 h 142"/>
                  <a:gd name="T44" fmla="*/ 69 w 131"/>
                  <a:gd name="T45" fmla="*/ 79 h 142"/>
                  <a:gd name="T46" fmla="*/ 59 w 131"/>
                  <a:gd name="T47" fmla="*/ 39 h 142"/>
                  <a:gd name="T48" fmla="*/ 53 w 131"/>
                  <a:gd name="T49" fmla="*/ 64 h 142"/>
                  <a:gd name="T50" fmla="*/ 37 w 131"/>
                  <a:gd name="T51" fmla="*/ 74 h 142"/>
                  <a:gd name="T52" fmla="*/ 62 w 131"/>
                  <a:gd name="T53" fmla="*/ 120 h 142"/>
                  <a:gd name="T54" fmla="*/ 77 w 131"/>
                  <a:gd name="T55" fmla="*/ 70 h 142"/>
                  <a:gd name="T56" fmla="*/ 58 w 131"/>
                  <a:gd name="T57" fmla="*/ 103 h 142"/>
                  <a:gd name="T58" fmla="*/ 47 w 131"/>
                  <a:gd name="T59" fmla="*/ 109 h 142"/>
                  <a:gd name="T60" fmla="*/ 84 w 131"/>
                  <a:gd name="T61" fmla="*/ 64 h 142"/>
                  <a:gd name="T62" fmla="*/ 59 w 131"/>
                  <a:gd name="T63" fmla="*/ 26 h 142"/>
                  <a:gd name="T64" fmla="*/ 66 w 131"/>
                  <a:gd name="T65" fmla="*/ 45 h 142"/>
                  <a:gd name="T66" fmla="*/ 84 w 131"/>
                  <a:gd name="T67" fmla="*/ 48 h 142"/>
                  <a:gd name="T68" fmla="*/ 71 w 131"/>
                  <a:gd name="T69" fmla="*/ 99 h 142"/>
                  <a:gd name="T70" fmla="*/ 64 w 131"/>
                  <a:gd name="T71" fmla="*/ 49 h 142"/>
                  <a:gd name="T72" fmla="*/ 74 w 131"/>
                  <a:gd name="T73" fmla="*/ 111 h 142"/>
                  <a:gd name="T74" fmla="*/ 86 w 131"/>
                  <a:gd name="T75" fmla="*/ 77 h 142"/>
                  <a:gd name="T76" fmla="*/ 70 w 131"/>
                  <a:gd name="T77" fmla="*/ 106 h 142"/>
                  <a:gd name="T78" fmla="*/ 75 w 131"/>
                  <a:gd name="T79" fmla="*/ 88 h 142"/>
                  <a:gd name="T80" fmla="*/ 73 w 131"/>
                  <a:gd name="T81" fmla="*/ 130 h 142"/>
                  <a:gd name="T82" fmla="*/ 94 w 131"/>
                  <a:gd name="T83" fmla="*/ 12 h 142"/>
                  <a:gd name="T84" fmla="*/ 84 w 131"/>
                  <a:gd name="T85" fmla="*/ 67 h 142"/>
                  <a:gd name="T86" fmla="*/ 96 w 131"/>
                  <a:gd name="T87" fmla="*/ 75 h 142"/>
                  <a:gd name="T88" fmla="*/ 92 w 131"/>
                  <a:gd name="T89" fmla="*/ 41 h 142"/>
                  <a:gd name="T90" fmla="*/ 90 w 131"/>
                  <a:gd name="T91" fmla="*/ 62 h 142"/>
                  <a:gd name="T92" fmla="*/ 119 w 131"/>
                  <a:gd name="T93" fmla="*/ 39 h 142"/>
                  <a:gd name="T94" fmla="*/ 125 w 131"/>
                  <a:gd name="T95" fmla="*/ 30 h 142"/>
                  <a:gd name="T96" fmla="*/ 125 w 131"/>
                  <a:gd name="T97" fmla="*/ 106 h 142"/>
                  <a:gd name="T98" fmla="*/ 102 w 131"/>
                  <a:gd name="T99" fmla="*/ 83 h 142"/>
                  <a:gd name="T100" fmla="*/ 92 w 131"/>
                  <a:gd name="T101" fmla="*/ 70 h 142"/>
                  <a:gd name="T102" fmla="*/ 93 w 131"/>
                  <a:gd name="T103" fmla="*/ 54 h 142"/>
                  <a:gd name="T104" fmla="*/ 94 w 131"/>
                  <a:gd name="T105" fmla="*/ 92 h 142"/>
                  <a:gd name="T106" fmla="*/ 107 w 131"/>
                  <a:gd name="T107" fmla="*/ 119 h 142"/>
                  <a:gd name="T108" fmla="*/ 95 w 131"/>
                  <a:gd name="T109" fmla="*/ 102 h 142"/>
                  <a:gd name="T110" fmla="*/ 111 w 131"/>
                  <a:gd name="T111" fmla="*/ 6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1" h="142">
                    <a:moveTo>
                      <a:pt x="0" y="66"/>
                    </a:moveTo>
                    <a:cubicBezTo>
                      <a:pt x="5" y="64"/>
                      <a:pt x="10" y="60"/>
                      <a:pt x="14" y="57"/>
                    </a:cubicBezTo>
                    <a:cubicBezTo>
                      <a:pt x="7" y="48"/>
                      <a:pt x="7" y="48"/>
                      <a:pt x="7" y="48"/>
                    </a:cubicBezTo>
                    <a:cubicBezTo>
                      <a:pt x="8" y="46"/>
                      <a:pt x="11" y="46"/>
                      <a:pt x="12" y="45"/>
                    </a:cubicBezTo>
                    <a:cubicBezTo>
                      <a:pt x="17" y="43"/>
                      <a:pt x="22" y="39"/>
                      <a:pt x="28" y="37"/>
                    </a:cubicBezTo>
                    <a:cubicBezTo>
                      <a:pt x="25" y="33"/>
                      <a:pt x="24" y="28"/>
                      <a:pt x="22" y="24"/>
                    </a:cubicBezTo>
                    <a:cubicBezTo>
                      <a:pt x="23" y="22"/>
                      <a:pt x="25" y="22"/>
                      <a:pt x="26" y="21"/>
                    </a:cubicBezTo>
                    <a:cubicBezTo>
                      <a:pt x="34" y="19"/>
                      <a:pt x="43" y="16"/>
                      <a:pt x="51" y="20"/>
                    </a:cubicBezTo>
                    <a:cubicBezTo>
                      <a:pt x="52" y="19"/>
                      <a:pt x="52" y="19"/>
                      <a:pt x="52" y="19"/>
                    </a:cubicBezTo>
                    <a:cubicBezTo>
                      <a:pt x="51" y="12"/>
                      <a:pt x="56" y="7"/>
                      <a:pt x="55" y="1"/>
                    </a:cubicBezTo>
                    <a:cubicBezTo>
                      <a:pt x="55" y="1"/>
                      <a:pt x="55" y="0"/>
                      <a:pt x="56" y="0"/>
                    </a:cubicBezTo>
                    <a:cubicBezTo>
                      <a:pt x="63" y="7"/>
                      <a:pt x="74" y="8"/>
                      <a:pt x="80" y="16"/>
                    </a:cubicBezTo>
                    <a:cubicBezTo>
                      <a:pt x="82" y="14"/>
                      <a:pt x="83" y="11"/>
                      <a:pt x="85" y="9"/>
                    </a:cubicBezTo>
                    <a:cubicBezTo>
                      <a:pt x="88" y="6"/>
                      <a:pt x="90" y="3"/>
                      <a:pt x="92" y="0"/>
                    </a:cubicBezTo>
                    <a:cubicBezTo>
                      <a:pt x="93" y="1"/>
                      <a:pt x="93" y="1"/>
                      <a:pt x="93" y="1"/>
                    </a:cubicBezTo>
                    <a:cubicBezTo>
                      <a:pt x="99" y="7"/>
                      <a:pt x="104" y="14"/>
                      <a:pt x="106" y="22"/>
                    </a:cubicBezTo>
                    <a:cubicBezTo>
                      <a:pt x="106" y="26"/>
                      <a:pt x="106" y="26"/>
                      <a:pt x="106" y="26"/>
                    </a:cubicBezTo>
                    <a:cubicBezTo>
                      <a:pt x="108" y="26"/>
                      <a:pt x="109" y="25"/>
                      <a:pt x="111" y="26"/>
                    </a:cubicBezTo>
                    <a:cubicBezTo>
                      <a:pt x="116" y="26"/>
                      <a:pt x="121" y="28"/>
                      <a:pt x="127" y="27"/>
                    </a:cubicBezTo>
                    <a:cubicBezTo>
                      <a:pt x="129" y="29"/>
                      <a:pt x="127" y="31"/>
                      <a:pt x="127" y="34"/>
                    </a:cubicBezTo>
                    <a:cubicBezTo>
                      <a:pt x="125" y="42"/>
                      <a:pt x="122" y="51"/>
                      <a:pt x="115" y="55"/>
                    </a:cubicBezTo>
                    <a:cubicBezTo>
                      <a:pt x="115" y="56"/>
                      <a:pt x="115" y="56"/>
                      <a:pt x="115" y="56"/>
                    </a:cubicBezTo>
                    <a:cubicBezTo>
                      <a:pt x="121" y="59"/>
                      <a:pt x="125" y="65"/>
                      <a:pt x="131" y="68"/>
                    </a:cubicBezTo>
                    <a:cubicBezTo>
                      <a:pt x="131" y="69"/>
                      <a:pt x="131" y="69"/>
                      <a:pt x="131" y="69"/>
                    </a:cubicBezTo>
                    <a:cubicBezTo>
                      <a:pt x="128" y="75"/>
                      <a:pt x="123" y="81"/>
                      <a:pt x="117" y="83"/>
                    </a:cubicBezTo>
                    <a:cubicBezTo>
                      <a:pt x="121" y="87"/>
                      <a:pt x="124" y="92"/>
                      <a:pt x="125" y="98"/>
                    </a:cubicBezTo>
                    <a:cubicBezTo>
                      <a:pt x="128" y="108"/>
                      <a:pt x="128" y="108"/>
                      <a:pt x="128" y="108"/>
                    </a:cubicBezTo>
                    <a:cubicBezTo>
                      <a:pt x="127" y="109"/>
                      <a:pt x="127" y="109"/>
                      <a:pt x="127" y="109"/>
                    </a:cubicBezTo>
                    <a:cubicBezTo>
                      <a:pt x="122" y="110"/>
                      <a:pt x="118" y="109"/>
                      <a:pt x="113" y="109"/>
                    </a:cubicBezTo>
                    <a:cubicBezTo>
                      <a:pt x="112" y="109"/>
                      <a:pt x="112" y="111"/>
                      <a:pt x="112" y="111"/>
                    </a:cubicBezTo>
                    <a:cubicBezTo>
                      <a:pt x="115" y="119"/>
                      <a:pt x="111" y="127"/>
                      <a:pt x="108" y="133"/>
                    </a:cubicBezTo>
                    <a:cubicBezTo>
                      <a:pt x="108" y="134"/>
                      <a:pt x="108" y="135"/>
                      <a:pt x="107" y="135"/>
                    </a:cubicBezTo>
                    <a:cubicBezTo>
                      <a:pt x="105" y="134"/>
                      <a:pt x="102" y="131"/>
                      <a:pt x="99" y="130"/>
                    </a:cubicBezTo>
                    <a:cubicBezTo>
                      <a:pt x="97" y="128"/>
                      <a:pt x="94" y="126"/>
                      <a:pt x="92" y="124"/>
                    </a:cubicBezTo>
                    <a:cubicBezTo>
                      <a:pt x="90" y="126"/>
                      <a:pt x="89" y="128"/>
                      <a:pt x="87" y="130"/>
                    </a:cubicBezTo>
                    <a:cubicBezTo>
                      <a:pt x="81" y="135"/>
                      <a:pt x="74" y="138"/>
                      <a:pt x="68" y="142"/>
                    </a:cubicBezTo>
                    <a:cubicBezTo>
                      <a:pt x="66" y="138"/>
                      <a:pt x="66" y="133"/>
                      <a:pt x="64" y="129"/>
                    </a:cubicBezTo>
                    <a:cubicBezTo>
                      <a:pt x="63" y="123"/>
                      <a:pt x="63" y="123"/>
                      <a:pt x="63" y="123"/>
                    </a:cubicBezTo>
                    <a:cubicBezTo>
                      <a:pt x="60" y="123"/>
                      <a:pt x="57" y="125"/>
                      <a:pt x="54" y="125"/>
                    </a:cubicBezTo>
                    <a:cubicBezTo>
                      <a:pt x="48" y="125"/>
                      <a:pt x="43" y="126"/>
                      <a:pt x="38" y="127"/>
                    </a:cubicBezTo>
                    <a:cubicBezTo>
                      <a:pt x="37" y="127"/>
                      <a:pt x="37" y="127"/>
                      <a:pt x="37" y="127"/>
                    </a:cubicBezTo>
                    <a:cubicBezTo>
                      <a:pt x="36" y="122"/>
                      <a:pt x="34" y="117"/>
                      <a:pt x="35" y="111"/>
                    </a:cubicBezTo>
                    <a:cubicBezTo>
                      <a:pt x="33" y="110"/>
                      <a:pt x="31" y="111"/>
                      <a:pt x="29" y="110"/>
                    </a:cubicBezTo>
                    <a:cubicBezTo>
                      <a:pt x="25" y="110"/>
                      <a:pt x="21" y="108"/>
                      <a:pt x="17" y="107"/>
                    </a:cubicBezTo>
                    <a:cubicBezTo>
                      <a:pt x="15" y="104"/>
                      <a:pt x="19" y="103"/>
                      <a:pt x="18" y="100"/>
                    </a:cubicBezTo>
                    <a:cubicBezTo>
                      <a:pt x="14" y="97"/>
                      <a:pt x="9" y="93"/>
                      <a:pt x="6" y="89"/>
                    </a:cubicBezTo>
                    <a:cubicBezTo>
                      <a:pt x="6" y="84"/>
                      <a:pt x="10" y="81"/>
                      <a:pt x="13" y="78"/>
                    </a:cubicBezTo>
                    <a:cubicBezTo>
                      <a:pt x="13" y="76"/>
                      <a:pt x="11" y="76"/>
                      <a:pt x="9" y="75"/>
                    </a:cubicBezTo>
                    <a:cubicBezTo>
                      <a:pt x="6" y="73"/>
                      <a:pt x="3" y="70"/>
                      <a:pt x="0" y="67"/>
                    </a:cubicBezTo>
                    <a:cubicBezTo>
                      <a:pt x="0" y="66"/>
                      <a:pt x="0" y="66"/>
                      <a:pt x="0" y="66"/>
                    </a:cubicBezTo>
                    <a:close/>
                    <a:moveTo>
                      <a:pt x="4" y="67"/>
                    </a:moveTo>
                    <a:cubicBezTo>
                      <a:pt x="8" y="65"/>
                      <a:pt x="12" y="60"/>
                      <a:pt x="16" y="59"/>
                    </a:cubicBezTo>
                    <a:cubicBezTo>
                      <a:pt x="17" y="59"/>
                      <a:pt x="19" y="60"/>
                      <a:pt x="19" y="61"/>
                    </a:cubicBezTo>
                    <a:cubicBezTo>
                      <a:pt x="16" y="63"/>
                      <a:pt x="13" y="65"/>
                      <a:pt x="11" y="68"/>
                    </a:cubicBezTo>
                    <a:cubicBezTo>
                      <a:pt x="12" y="69"/>
                      <a:pt x="12" y="69"/>
                      <a:pt x="12" y="69"/>
                    </a:cubicBezTo>
                    <a:cubicBezTo>
                      <a:pt x="14" y="71"/>
                      <a:pt x="17" y="72"/>
                      <a:pt x="20" y="73"/>
                    </a:cubicBezTo>
                    <a:cubicBezTo>
                      <a:pt x="20" y="74"/>
                      <a:pt x="18" y="74"/>
                      <a:pt x="16" y="75"/>
                    </a:cubicBezTo>
                    <a:cubicBezTo>
                      <a:pt x="12" y="74"/>
                      <a:pt x="7" y="71"/>
                      <a:pt x="4" y="68"/>
                    </a:cubicBezTo>
                    <a:cubicBezTo>
                      <a:pt x="4" y="67"/>
                      <a:pt x="4" y="67"/>
                      <a:pt x="4" y="67"/>
                    </a:cubicBezTo>
                    <a:close/>
                    <a:moveTo>
                      <a:pt x="27" y="75"/>
                    </a:moveTo>
                    <a:cubicBezTo>
                      <a:pt x="28" y="75"/>
                      <a:pt x="29" y="77"/>
                      <a:pt x="30" y="77"/>
                    </a:cubicBezTo>
                    <a:cubicBezTo>
                      <a:pt x="28" y="78"/>
                      <a:pt x="26" y="79"/>
                      <a:pt x="24" y="80"/>
                    </a:cubicBezTo>
                    <a:cubicBezTo>
                      <a:pt x="20" y="82"/>
                      <a:pt x="17" y="84"/>
                      <a:pt x="14" y="87"/>
                    </a:cubicBezTo>
                    <a:cubicBezTo>
                      <a:pt x="14" y="88"/>
                      <a:pt x="15" y="88"/>
                      <a:pt x="16" y="89"/>
                    </a:cubicBezTo>
                    <a:cubicBezTo>
                      <a:pt x="17" y="91"/>
                      <a:pt x="19" y="93"/>
                      <a:pt x="22" y="95"/>
                    </a:cubicBezTo>
                    <a:cubicBezTo>
                      <a:pt x="22" y="96"/>
                      <a:pt x="21" y="97"/>
                      <a:pt x="20" y="97"/>
                    </a:cubicBezTo>
                    <a:cubicBezTo>
                      <a:pt x="15" y="96"/>
                      <a:pt x="12" y="92"/>
                      <a:pt x="9" y="88"/>
                    </a:cubicBezTo>
                    <a:cubicBezTo>
                      <a:pt x="11" y="80"/>
                      <a:pt x="20" y="76"/>
                      <a:pt x="27" y="75"/>
                    </a:cubicBezTo>
                    <a:close/>
                    <a:moveTo>
                      <a:pt x="11" y="48"/>
                    </a:moveTo>
                    <a:cubicBezTo>
                      <a:pt x="19" y="44"/>
                      <a:pt x="26" y="41"/>
                      <a:pt x="34" y="39"/>
                    </a:cubicBezTo>
                    <a:cubicBezTo>
                      <a:pt x="45" y="37"/>
                      <a:pt x="54" y="46"/>
                      <a:pt x="63" y="52"/>
                    </a:cubicBezTo>
                    <a:cubicBezTo>
                      <a:pt x="68" y="55"/>
                      <a:pt x="77" y="55"/>
                      <a:pt x="80" y="62"/>
                    </a:cubicBezTo>
                    <a:cubicBezTo>
                      <a:pt x="80" y="64"/>
                      <a:pt x="78" y="62"/>
                      <a:pt x="77" y="63"/>
                    </a:cubicBezTo>
                    <a:cubicBezTo>
                      <a:pt x="73" y="59"/>
                      <a:pt x="73" y="59"/>
                      <a:pt x="73" y="59"/>
                    </a:cubicBezTo>
                    <a:cubicBezTo>
                      <a:pt x="61" y="57"/>
                      <a:pt x="51" y="49"/>
                      <a:pt x="40" y="44"/>
                    </a:cubicBezTo>
                    <a:cubicBezTo>
                      <a:pt x="32" y="41"/>
                      <a:pt x="25" y="46"/>
                      <a:pt x="18" y="49"/>
                    </a:cubicBezTo>
                    <a:cubicBezTo>
                      <a:pt x="16" y="50"/>
                      <a:pt x="18" y="51"/>
                      <a:pt x="19" y="52"/>
                    </a:cubicBezTo>
                    <a:cubicBezTo>
                      <a:pt x="24" y="57"/>
                      <a:pt x="29" y="60"/>
                      <a:pt x="36" y="62"/>
                    </a:cubicBezTo>
                    <a:cubicBezTo>
                      <a:pt x="36" y="63"/>
                      <a:pt x="34" y="64"/>
                      <a:pt x="33" y="65"/>
                    </a:cubicBezTo>
                    <a:cubicBezTo>
                      <a:pt x="24" y="64"/>
                      <a:pt x="17" y="56"/>
                      <a:pt x="11" y="49"/>
                    </a:cubicBezTo>
                    <a:cubicBezTo>
                      <a:pt x="11" y="48"/>
                      <a:pt x="11" y="48"/>
                      <a:pt x="11" y="48"/>
                    </a:cubicBezTo>
                    <a:close/>
                    <a:moveTo>
                      <a:pt x="21" y="62"/>
                    </a:moveTo>
                    <a:cubicBezTo>
                      <a:pt x="21" y="62"/>
                      <a:pt x="21" y="62"/>
                      <a:pt x="21" y="62"/>
                    </a:cubicBezTo>
                    <a:cubicBezTo>
                      <a:pt x="24" y="65"/>
                      <a:pt x="28" y="66"/>
                      <a:pt x="31" y="68"/>
                    </a:cubicBezTo>
                    <a:cubicBezTo>
                      <a:pt x="30" y="69"/>
                      <a:pt x="29" y="71"/>
                      <a:pt x="27" y="72"/>
                    </a:cubicBezTo>
                    <a:cubicBezTo>
                      <a:pt x="23" y="73"/>
                      <a:pt x="19" y="71"/>
                      <a:pt x="15" y="69"/>
                    </a:cubicBezTo>
                    <a:cubicBezTo>
                      <a:pt x="14" y="68"/>
                      <a:pt x="14" y="68"/>
                      <a:pt x="14" y="68"/>
                    </a:cubicBezTo>
                    <a:cubicBezTo>
                      <a:pt x="16" y="66"/>
                      <a:pt x="18" y="64"/>
                      <a:pt x="21" y="62"/>
                    </a:cubicBezTo>
                    <a:close/>
                    <a:moveTo>
                      <a:pt x="32" y="80"/>
                    </a:moveTo>
                    <a:cubicBezTo>
                      <a:pt x="33" y="80"/>
                      <a:pt x="33" y="80"/>
                      <a:pt x="33" y="81"/>
                    </a:cubicBezTo>
                    <a:cubicBezTo>
                      <a:pt x="33" y="82"/>
                      <a:pt x="30" y="83"/>
                      <a:pt x="29" y="84"/>
                    </a:cubicBezTo>
                    <a:cubicBezTo>
                      <a:pt x="26" y="87"/>
                      <a:pt x="25" y="90"/>
                      <a:pt x="23" y="93"/>
                    </a:cubicBezTo>
                    <a:cubicBezTo>
                      <a:pt x="20" y="92"/>
                      <a:pt x="18" y="89"/>
                      <a:pt x="16" y="87"/>
                    </a:cubicBezTo>
                    <a:cubicBezTo>
                      <a:pt x="21" y="83"/>
                      <a:pt x="26" y="80"/>
                      <a:pt x="32" y="80"/>
                    </a:cubicBezTo>
                    <a:close/>
                    <a:moveTo>
                      <a:pt x="24" y="96"/>
                    </a:moveTo>
                    <a:cubicBezTo>
                      <a:pt x="27" y="91"/>
                      <a:pt x="30" y="85"/>
                      <a:pt x="36" y="83"/>
                    </a:cubicBezTo>
                    <a:cubicBezTo>
                      <a:pt x="40" y="86"/>
                      <a:pt x="40" y="86"/>
                      <a:pt x="40" y="86"/>
                    </a:cubicBezTo>
                    <a:cubicBezTo>
                      <a:pt x="39" y="87"/>
                      <a:pt x="37" y="87"/>
                      <a:pt x="36" y="88"/>
                    </a:cubicBezTo>
                    <a:cubicBezTo>
                      <a:pt x="31" y="92"/>
                      <a:pt x="27" y="97"/>
                      <a:pt x="24" y="102"/>
                    </a:cubicBezTo>
                    <a:cubicBezTo>
                      <a:pt x="26" y="103"/>
                      <a:pt x="26" y="103"/>
                      <a:pt x="26" y="103"/>
                    </a:cubicBezTo>
                    <a:cubicBezTo>
                      <a:pt x="31" y="104"/>
                      <a:pt x="37" y="103"/>
                      <a:pt x="42" y="103"/>
                    </a:cubicBezTo>
                    <a:cubicBezTo>
                      <a:pt x="49" y="102"/>
                      <a:pt x="54" y="96"/>
                      <a:pt x="60" y="91"/>
                    </a:cubicBezTo>
                    <a:cubicBezTo>
                      <a:pt x="66" y="85"/>
                      <a:pt x="75" y="85"/>
                      <a:pt x="80" y="78"/>
                    </a:cubicBezTo>
                    <a:cubicBezTo>
                      <a:pt x="81" y="77"/>
                      <a:pt x="82" y="76"/>
                      <a:pt x="83" y="77"/>
                    </a:cubicBezTo>
                    <a:cubicBezTo>
                      <a:pt x="84" y="79"/>
                      <a:pt x="82" y="80"/>
                      <a:pt x="81" y="81"/>
                    </a:cubicBezTo>
                    <a:cubicBezTo>
                      <a:pt x="75" y="87"/>
                      <a:pt x="67" y="89"/>
                      <a:pt x="61" y="96"/>
                    </a:cubicBezTo>
                    <a:cubicBezTo>
                      <a:pt x="55" y="104"/>
                      <a:pt x="46" y="109"/>
                      <a:pt x="35" y="108"/>
                    </a:cubicBezTo>
                    <a:cubicBezTo>
                      <a:pt x="30" y="108"/>
                      <a:pt x="24" y="107"/>
                      <a:pt x="20" y="105"/>
                    </a:cubicBezTo>
                    <a:cubicBezTo>
                      <a:pt x="21" y="101"/>
                      <a:pt x="23" y="99"/>
                      <a:pt x="24" y="96"/>
                    </a:cubicBezTo>
                    <a:close/>
                    <a:moveTo>
                      <a:pt x="20" y="50"/>
                    </a:moveTo>
                    <a:cubicBezTo>
                      <a:pt x="26" y="47"/>
                      <a:pt x="32" y="43"/>
                      <a:pt x="39" y="45"/>
                    </a:cubicBezTo>
                    <a:cubicBezTo>
                      <a:pt x="48" y="48"/>
                      <a:pt x="55" y="56"/>
                      <a:pt x="64" y="58"/>
                    </a:cubicBezTo>
                    <a:cubicBezTo>
                      <a:pt x="67" y="59"/>
                      <a:pt x="71" y="60"/>
                      <a:pt x="73" y="62"/>
                    </a:cubicBezTo>
                    <a:cubicBezTo>
                      <a:pt x="65" y="62"/>
                      <a:pt x="59" y="57"/>
                      <a:pt x="51" y="57"/>
                    </a:cubicBezTo>
                    <a:cubicBezTo>
                      <a:pt x="47" y="57"/>
                      <a:pt x="42" y="58"/>
                      <a:pt x="38" y="60"/>
                    </a:cubicBezTo>
                    <a:cubicBezTo>
                      <a:pt x="31" y="60"/>
                      <a:pt x="25" y="56"/>
                      <a:pt x="20" y="51"/>
                    </a:cubicBezTo>
                    <a:cubicBezTo>
                      <a:pt x="20" y="50"/>
                      <a:pt x="20" y="50"/>
                      <a:pt x="20" y="50"/>
                    </a:cubicBezTo>
                    <a:close/>
                    <a:moveTo>
                      <a:pt x="25" y="25"/>
                    </a:moveTo>
                    <a:cubicBezTo>
                      <a:pt x="33" y="22"/>
                      <a:pt x="43" y="18"/>
                      <a:pt x="52" y="22"/>
                    </a:cubicBezTo>
                    <a:cubicBezTo>
                      <a:pt x="53" y="24"/>
                      <a:pt x="52" y="25"/>
                      <a:pt x="53" y="26"/>
                    </a:cubicBezTo>
                    <a:cubicBezTo>
                      <a:pt x="51" y="27"/>
                      <a:pt x="50" y="25"/>
                      <a:pt x="48" y="25"/>
                    </a:cubicBezTo>
                    <a:cubicBezTo>
                      <a:pt x="42" y="24"/>
                      <a:pt x="36" y="25"/>
                      <a:pt x="32" y="28"/>
                    </a:cubicBezTo>
                    <a:cubicBezTo>
                      <a:pt x="32" y="31"/>
                      <a:pt x="33" y="33"/>
                      <a:pt x="35" y="35"/>
                    </a:cubicBezTo>
                    <a:cubicBezTo>
                      <a:pt x="34" y="36"/>
                      <a:pt x="32" y="36"/>
                      <a:pt x="31" y="36"/>
                    </a:cubicBezTo>
                    <a:cubicBezTo>
                      <a:pt x="28" y="33"/>
                      <a:pt x="26" y="29"/>
                      <a:pt x="25" y="25"/>
                    </a:cubicBezTo>
                    <a:close/>
                    <a:moveTo>
                      <a:pt x="42" y="88"/>
                    </a:moveTo>
                    <a:cubicBezTo>
                      <a:pt x="45" y="88"/>
                      <a:pt x="48" y="89"/>
                      <a:pt x="51" y="89"/>
                    </a:cubicBezTo>
                    <a:cubicBezTo>
                      <a:pt x="57" y="88"/>
                      <a:pt x="57" y="88"/>
                      <a:pt x="57" y="88"/>
                    </a:cubicBezTo>
                    <a:cubicBezTo>
                      <a:pt x="63" y="85"/>
                      <a:pt x="69" y="81"/>
                      <a:pt x="75" y="80"/>
                    </a:cubicBezTo>
                    <a:cubicBezTo>
                      <a:pt x="73" y="82"/>
                      <a:pt x="69" y="83"/>
                      <a:pt x="66" y="84"/>
                    </a:cubicBezTo>
                    <a:cubicBezTo>
                      <a:pt x="60" y="88"/>
                      <a:pt x="54" y="93"/>
                      <a:pt x="49" y="98"/>
                    </a:cubicBezTo>
                    <a:cubicBezTo>
                      <a:pt x="43" y="101"/>
                      <a:pt x="35" y="103"/>
                      <a:pt x="28" y="101"/>
                    </a:cubicBezTo>
                    <a:cubicBezTo>
                      <a:pt x="30" y="95"/>
                      <a:pt x="36" y="89"/>
                      <a:pt x="42" y="88"/>
                    </a:cubicBezTo>
                    <a:close/>
                    <a:moveTo>
                      <a:pt x="38" y="64"/>
                    </a:moveTo>
                    <a:cubicBezTo>
                      <a:pt x="50" y="53"/>
                      <a:pt x="62" y="65"/>
                      <a:pt x="75" y="65"/>
                    </a:cubicBezTo>
                    <a:cubicBezTo>
                      <a:pt x="78" y="65"/>
                      <a:pt x="81" y="65"/>
                      <a:pt x="82" y="67"/>
                    </a:cubicBezTo>
                    <a:cubicBezTo>
                      <a:pt x="83" y="69"/>
                      <a:pt x="83" y="72"/>
                      <a:pt x="82" y="74"/>
                    </a:cubicBezTo>
                    <a:cubicBezTo>
                      <a:pt x="78" y="77"/>
                      <a:pt x="73" y="77"/>
                      <a:pt x="69" y="79"/>
                    </a:cubicBezTo>
                    <a:cubicBezTo>
                      <a:pt x="61" y="82"/>
                      <a:pt x="53" y="90"/>
                      <a:pt x="45" y="85"/>
                    </a:cubicBezTo>
                    <a:cubicBezTo>
                      <a:pt x="39" y="82"/>
                      <a:pt x="35" y="78"/>
                      <a:pt x="30" y="73"/>
                    </a:cubicBezTo>
                    <a:cubicBezTo>
                      <a:pt x="32" y="70"/>
                      <a:pt x="35" y="67"/>
                      <a:pt x="38" y="64"/>
                    </a:cubicBezTo>
                    <a:close/>
                    <a:moveTo>
                      <a:pt x="34" y="29"/>
                    </a:moveTo>
                    <a:cubicBezTo>
                      <a:pt x="39" y="26"/>
                      <a:pt x="46" y="25"/>
                      <a:pt x="51" y="28"/>
                    </a:cubicBezTo>
                    <a:cubicBezTo>
                      <a:pt x="55" y="30"/>
                      <a:pt x="56" y="35"/>
                      <a:pt x="59" y="39"/>
                    </a:cubicBezTo>
                    <a:cubicBezTo>
                      <a:pt x="62" y="42"/>
                      <a:pt x="62" y="42"/>
                      <a:pt x="62" y="42"/>
                    </a:cubicBezTo>
                    <a:cubicBezTo>
                      <a:pt x="60" y="42"/>
                      <a:pt x="57" y="43"/>
                      <a:pt x="54" y="43"/>
                    </a:cubicBezTo>
                    <a:cubicBezTo>
                      <a:pt x="49" y="39"/>
                      <a:pt x="43" y="36"/>
                      <a:pt x="37" y="35"/>
                    </a:cubicBezTo>
                    <a:cubicBezTo>
                      <a:pt x="36" y="33"/>
                      <a:pt x="33" y="32"/>
                      <a:pt x="34" y="29"/>
                    </a:cubicBezTo>
                    <a:close/>
                    <a:moveTo>
                      <a:pt x="45" y="66"/>
                    </a:moveTo>
                    <a:cubicBezTo>
                      <a:pt x="53" y="64"/>
                      <a:pt x="53" y="64"/>
                      <a:pt x="53" y="64"/>
                    </a:cubicBezTo>
                    <a:cubicBezTo>
                      <a:pt x="58" y="64"/>
                      <a:pt x="62" y="66"/>
                      <a:pt x="66" y="67"/>
                    </a:cubicBezTo>
                    <a:cubicBezTo>
                      <a:pt x="70" y="69"/>
                      <a:pt x="76" y="66"/>
                      <a:pt x="79" y="70"/>
                    </a:cubicBezTo>
                    <a:cubicBezTo>
                      <a:pt x="80" y="72"/>
                      <a:pt x="77" y="73"/>
                      <a:pt x="76" y="74"/>
                    </a:cubicBezTo>
                    <a:cubicBezTo>
                      <a:pt x="70" y="74"/>
                      <a:pt x="65" y="77"/>
                      <a:pt x="60" y="79"/>
                    </a:cubicBezTo>
                    <a:cubicBezTo>
                      <a:pt x="56" y="81"/>
                      <a:pt x="51" y="79"/>
                      <a:pt x="46" y="79"/>
                    </a:cubicBezTo>
                    <a:cubicBezTo>
                      <a:pt x="43" y="77"/>
                      <a:pt x="40" y="75"/>
                      <a:pt x="37" y="74"/>
                    </a:cubicBezTo>
                    <a:cubicBezTo>
                      <a:pt x="38" y="70"/>
                      <a:pt x="42" y="68"/>
                      <a:pt x="45" y="66"/>
                    </a:cubicBezTo>
                    <a:close/>
                    <a:moveTo>
                      <a:pt x="39" y="111"/>
                    </a:moveTo>
                    <a:cubicBezTo>
                      <a:pt x="40" y="111"/>
                      <a:pt x="42" y="110"/>
                      <a:pt x="43" y="111"/>
                    </a:cubicBezTo>
                    <a:cubicBezTo>
                      <a:pt x="43" y="114"/>
                      <a:pt x="42" y="117"/>
                      <a:pt x="43" y="119"/>
                    </a:cubicBezTo>
                    <a:cubicBezTo>
                      <a:pt x="50" y="120"/>
                      <a:pt x="57" y="118"/>
                      <a:pt x="63" y="116"/>
                    </a:cubicBezTo>
                    <a:cubicBezTo>
                      <a:pt x="63" y="117"/>
                      <a:pt x="63" y="119"/>
                      <a:pt x="62" y="120"/>
                    </a:cubicBezTo>
                    <a:cubicBezTo>
                      <a:pt x="55" y="123"/>
                      <a:pt x="47" y="123"/>
                      <a:pt x="39" y="124"/>
                    </a:cubicBezTo>
                    <a:cubicBezTo>
                      <a:pt x="37" y="120"/>
                      <a:pt x="37" y="115"/>
                      <a:pt x="38" y="111"/>
                    </a:cubicBezTo>
                    <a:cubicBezTo>
                      <a:pt x="39" y="111"/>
                      <a:pt x="39" y="111"/>
                      <a:pt x="39" y="111"/>
                    </a:cubicBezTo>
                    <a:close/>
                    <a:moveTo>
                      <a:pt x="48" y="67"/>
                    </a:moveTo>
                    <a:cubicBezTo>
                      <a:pt x="55" y="64"/>
                      <a:pt x="62" y="67"/>
                      <a:pt x="68" y="69"/>
                    </a:cubicBezTo>
                    <a:cubicBezTo>
                      <a:pt x="71" y="70"/>
                      <a:pt x="75" y="68"/>
                      <a:pt x="77" y="70"/>
                    </a:cubicBezTo>
                    <a:cubicBezTo>
                      <a:pt x="76" y="74"/>
                      <a:pt x="70" y="72"/>
                      <a:pt x="68" y="74"/>
                    </a:cubicBezTo>
                    <a:cubicBezTo>
                      <a:pt x="62" y="76"/>
                      <a:pt x="56" y="80"/>
                      <a:pt x="50" y="78"/>
                    </a:cubicBezTo>
                    <a:cubicBezTo>
                      <a:pt x="46" y="77"/>
                      <a:pt x="43" y="75"/>
                      <a:pt x="39" y="73"/>
                    </a:cubicBezTo>
                    <a:cubicBezTo>
                      <a:pt x="41" y="70"/>
                      <a:pt x="45" y="69"/>
                      <a:pt x="48" y="67"/>
                    </a:cubicBezTo>
                    <a:close/>
                    <a:moveTo>
                      <a:pt x="47" y="109"/>
                    </a:moveTo>
                    <a:cubicBezTo>
                      <a:pt x="51" y="108"/>
                      <a:pt x="55" y="106"/>
                      <a:pt x="58" y="103"/>
                    </a:cubicBezTo>
                    <a:cubicBezTo>
                      <a:pt x="62" y="103"/>
                      <a:pt x="66" y="101"/>
                      <a:pt x="70" y="101"/>
                    </a:cubicBezTo>
                    <a:cubicBezTo>
                      <a:pt x="70" y="102"/>
                      <a:pt x="70" y="102"/>
                      <a:pt x="70" y="102"/>
                    </a:cubicBezTo>
                    <a:cubicBezTo>
                      <a:pt x="68" y="105"/>
                      <a:pt x="65" y="109"/>
                      <a:pt x="64" y="113"/>
                    </a:cubicBezTo>
                    <a:cubicBezTo>
                      <a:pt x="59" y="117"/>
                      <a:pt x="51" y="117"/>
                      <a:pt x="45" y="117"/>
                    </a:cubicBezTo>
                    <a:cubicBezTo>
                      <a:pt x="44" y="116"/>
                      <a:pt x="44" y="113"/>
                      <a:pt x="45" y="111"/>
                    </a:cubicBezTo>
                    <a:cubicBezTo>
                      <a:pt x="47" y="109"/>
                      <a:pt x="47" y="109"/>
                      <a:pt x="47" y="109"/>
                    </a:cubicBezTo>
                    <a:close/>
                    <a:moveTo>
                      <a:pt x="57" y="5"/>
                    </a:moveTo>
                    <a:cubicBezTo>
                      <a:pt x="58" y="5"/>
                      <a:pt x="58" y="5"/>
                      <a:pt x="58" y="5"/>
                    </a:cubicBezTo>
                    <a:cubicBezTo>
                      <a:pt x="64" y="9"/>
                      <a:pt x="71" y="10"/>
                      <a:pt x="76" y="15"/>
                    </a:cubicBezTo>
                    <a:cubicBezTo>
                      <a:pt x="79" y="20"/>
                      <a:pt x="81" y="25"/>
                      <a:pt x="82" y="30"/>
                    </a:cubicBezTo>
                    <a:cubicBezTo>
                      <a:pt x="87" y="37"/>
                      <a:pt x="92" y="46"/>
                      <a:pt x="89" y="56"/>
                    </a:cubicBezTo>
                    <a:cubicBezTo>
                      <a:pt x="89" y="59"/>
                      <a:pt x="87" y="62"/>
                      <a:pt x="84" y="64"/>
                    </a:cubicBezTo>
                    <a:cubicBezTo>
                      <a:pt x="83" y="63"/>
                      <a:pt x="83" y="62"/>
                      <a:pt x="83" y="60"/>
                    </a:cubicBezTo>
                    <a:cubicBezTo>
                      <a:pt x="86" y="56"/>
                      <a:pt x="87" y="50"/>
                      <a:pt x="86" y="45"/>
                    </a:cubicBezTo>
                    <a:cubicBezTo>
                      <a:pt x="84" y="39"/>
                      <a:pt x="80" y="35"/>
                      <a:pt x="78" y="30"/>
                    </a:cubicBezTo>
                    <a:cubicBezTo>
                      <a:pt x="76" y="24"/>
                      <a:pt x="74" y="18"/>
                      <a:pt x="67" y="14"/>
                    </a:cubicBezTo>
                    <a:cubicBezTo>
                      <a:pt x="65" y="13"/>
                      <a:pt x="63" y="12"/>
                      <a:pt x="61" y="11"/>
                    </a:cubicBezTo>
                    <a:cubicBezTo>
                      <a:pt x="58" y="15"/>
                      <a:pt x="57" y="21"/>
                      <a:pt x="59" y="26"/>
                    </a:cubicBezTo>
                    <a:cubicBezTo>
                      <a:pt x="65" y="37"/>
                      <a:pt x="78" y="44"/>
                      <a:pt x="80" y="56"/>
                    </a:cubicBezTo>
                    <a:cubicBezTo>
                      <a:pt x="80" y="56"/>
                      <a:pt x="80" y="56"/>
                      <a:pt x="80" y="56"/>
                    </a:cubicBezTo>
                    <a:cubicBezTo>
                      <a:pt x="75" y="56"/>
                      <a:pt x="75" y="51"/>
                      <a:pt x="73" y="49"/>
                    </a:cubicBezTo>
                    <a:cubicBezTo>
                      <a:pt x="68" y="42"/>
                      <a:pt x="60" y="37"/>
                      <a:pt x="57" y="29"/>
                    </a:cubicBezTo>
                    <a:cubicBezTo>
                      <a:pt x="53" y="21"/>
                      <a:pt x="56" y="12"/>
                      <a:pt x="57" y="5"/>
                    </a:cubicBezTo>
                    <a:close/>
                    <a:moveTo>
                      <a:pt x="66" y="45"/>
                    </a:moveTo>
                    <a:cubicBezTo>
                      <a:pt x="66" y="46"/>
                      <a:pt x="67" y="46"/>
                      <a:pt x="67" y="47"/>
                    </a:cubicBezTo>
                    <a:cubicBezTo>
                      <a:pt x="64" y="46"/>
                      <a:pt x="60" y="49"/>
                      <a:pt x="58" y="45"/>
                    </a:cubicBezTo>
                    <a:cubicBezTo>
                      <a:pt x="60" y="44"/>
                      <a:pt x="63" y="44"/>
                      <a:pt x="66" y="45"/>
                    </a:cubicBezTo>
                    <a:close/>
                    <a:moveTo>
                      <a:pt x="62" y="14"/>
                    </a:moveTo>
                    <a:cubicBezTo>
                      <a:pt x="67" y="16"/>
                      <a:pt x="72" y="20"/>
                      <a:pt x="74" y="25"/>
                    </a:cubicBezTo>
                    <a:cubicBezTo>
                      <a:pt x="75" y="34"/>
                      <a:pt x="82" y="40"/>
                      <a:pt x="84" y="48"/>
                    </a:cubicBezTo>
                    <a:cubicBezTo>
                      <a:pt x="85" y="51"/>
                      <a:pt x="84" y="55"/>
                      <a:pt x="82" y="58"/>
                    </a:cubicBezTo>
                    <a:cubicBezTo>
                      <a:pt x="82" y="54"/>
                      <a:pt x="80" y="50"/>
                      <a:pt x="79" y="47"/>
                    </a:cubicBezTo>
                    <a:cubicBezTo>
                      <a:pt x="72" y="37"/>
                      <a:pt x="55" y="28"/>
                      <a:pt x="62" y="14"/>
                    </a:cubicBezTo>
                    <a:close/>
                    <a:moveTo>
                      <a:pt x="70" y="97"/>
                    </a:moveTo>
                    <a:cubicBezTo>
                      <a:pt x="71" y="97"/>
                      <a:pt x="72" y="95"/>
                      <a:pt x="74" y="95"/>
                    </a:cubicBezTo>
                    <a:cubicBezTo>
                      <a:pt x="74" y="97"/>
                      <a:pt x="73" y="98"/>
                      <a:pt x="71" y="99"/>
                    </a:cubicBezTo>
                    <a:cubicBezTo>
                      <a:pt x="68" y="100"/>
                      <a:pt x="63" y="100"/>
                      <a:pt x="60" y="100"/>
                    </a:cubicBezTo>
                    <a:cubicBezTo>
                      <a:pt x="61" y="96"/>
                      <a:pt x="67" y="98"/>
                      <a:pt x="70" y="97"/>
                    </a:cubicBezTo>
                    <a:close/>
                    <a:moveTo>
                      <a:pt x="67" y="49"/>
                    </a:moveTo>
                    <a:cubicBezTo>
                      <a:pt x="70" y="48"/>
                      <a:pt x="71" y="51"/>
                      <a:pt x="72" y="53"/>
                    </a:cubicBezTo>
                    <a:cubicBezTo>
                      <a:pt x="71" y="53"/>
                      <a:pt x="69" y="52"/>
                      <a:pt x="67" y="51"/>
                    </a:cubicBezTo>
                    <a:cubicBezTo>
                      <a:pt x="66" y="51"/>
                      <a:pt x="65" y="51"/>
                      <a:pt x="64" y="49"/>
                    </a:cubicBezTo>
                    <a:cubicBezTo>
                      <a:pt x="67" y="49"/>
                      <a:pt x="67" y="49"/>
                      <a:pt x="67" y="49"/>
                    </a:cubicBezTo>
                    <a:close/>
                    <a:moveTo>
                      <a:pt x="75" y="99"/>
                    </a:moveTo>
                    <a:cubicBezTo>
                      <a:pt x="77" y="95"/>
                      <a:pt x="78" y="91"/>
                      <a:pt x="79" y="86"/>
                    </a:cubicBezTo>
                    <a:cubicBezTo>
                      <a:pt x="81" y="85"/>
                      <a:pt x="81" y="85"/>
                      <a:pt x="81" y="85"/>
                    </a:cubicBezTo>
                    <a:cubicBezTo>
                      <a:pt x="83" y="87"/>
                      <a:pt x="82" y="89"/>
                      <a:pt x="81" y="92"/>
                    </a:cubicBezTo>
                    <a:cubicBezTo>
                      <a:pt x="80" y="99"/>
                      <a:pt x="77" y="105"/>
                      <a:pt x="74" y="111"/>
                    </a:cubicBezTo>
                    <a:cubicBezTo>
                      <a:pt x="71" y="117"/>
                      <a:pt x="69" y="126"/>
                      <a:pt x="73" y="132"/>
                    </a:cubicBezTo>
                    <a:cubicBezTo>
                      <a:pt x="74" y="132"/>
                      <a:pt x="74" y="132"/>
                      <a:pt x="74" y="132"/>
                    </a:cubicBezTo>
                    <a:cubicBezTo>
                      <a:pt x="81" y="128"/>
                      <a:pt x="89" y="122"/>
                      <a:pt x="89" y="114"/>
                    </a:cubicBezTo>
                    <a:cubicBezTo>
                      <a:pt x="89" y="109"/>
                      <a:pt x="88" y="106"/>
                      <a:pt x="88" y="101"/>
                    </a:cubicBezTo>
                    <a:cubicBezTo>
                      <a:pt x="88" y="95"/>
                      <a:pt x="91" y="86"/>
                      <a:pt x="86" y="81"/>
                    </a:cubicBezTo>
                    <a:cubicBezTo>
                      <a:pt x="84" y="79"/>
                      <a:pt x="86" y="78"/>
                      <a:pt x="86" y="77"/>
                    </a:cubicBezTo>
                    <a:cubicBezTo>
                      <a:pt x="89" y="78"/>
                      <a:pt x="90" y="82"/>
                      <a:pt x="91" y="85"/>
                    </a:cubicBezTo>
                    <a:cubicBezTo>
                      <a:pt x="92" y="91"/>
                      <a:pt x="91" y="97"/>
                      <a:pt x="93" y="104"/>
                    </a:cubicBezTo>
                    <a:cubicBezTo>
                      <a:pt x="94" y="112"/>
                      <a:pt x="93" y="121"/>
                      <a:pt x="87" y="126"/>
                    </a:cubicBezTo>
                    <a:cubicBezTo>
                      <a:pt x="82" y="131"/>
                      <a:pt x="76" y="134"/>
                      <a:pt x="70" y="138"/>
                    </a:cubicBezTo>
                    <a:cubicBezTo>
                      <a:pt x="69" y="138"/>
                      <a:pt x="68" y="136"/>
                      <a:pt x="68" y="135"/>
                    </a:cubicBezTo>
                    <a:cubicBezTo>
                      <a:pt x="65" y="126"/>
                      <a:pt x="65" y="115"/>
                      <a:pt x="70" y="106"/>
                    </a:cubicBezTo>
                    <a:cubicBezTo>
                      <a:pt x="71" y="104"/>
                      <a:pt x="73" y="101"/>
                      <a:pt x="75" y="99"/>
                    </a:cubicBezTo>
                    <a:close/>
                    <a:moveTo>
                      <a:pt x="75" y="88"/>
                    </a:moveTo>
                    <a:cubicBezTo>
                      <a:pt x="76" y="89"/>
                      <a:pt x="76" y="90"/>
                      <a:pt x="75" y="91"/>
                    </a:cubicBezTo>
                    <a:cubicBezTo>
                      <a:pt x="73" y="93"/>
                      <a:pt x="70" y="94"/>
                      <a:pt x="67" y="94"/>
                    </a:cubicBezTo>
                    <a:cubicBezTo>
                      <a:pt x="67" y="94"/>
                      <a:pt x="67" y="94"/>
                      <a:pt x="67" y="94"/>
                    </a:cubicBezTo>
                    <a:cubicBezTo>
                      <a:pt x="75" y="88"/>
                      <a:pt x="75" y="88"/>
                      <a:pt x="75" y="88"/>
                    </a:cubicBezTo>
                    <a:close/>
                    <a:moveTo>
                      <a:pt x="78" y="106"/>
                    </a:moveTo>
                    <a:cubicBezTo>
                      <a:pt x="82" y="99"/>
                      <a:pt x="85" y="91"/>
                      <a:pt x="83" y="83"/>
                    </a:cubicBezTo>
                    <a:cubicBezTo>
                      <a:pt x="83" y="82"/>
                      <a:pt x="84" y="82"/>
                      <a:pt x="85" y="82"/>
                    </a:cubicBezTo>
                    <a:cubicBezTo>
                      <a:pt x="89" y="88"/>
                      <a:pt x="86" y="97"/>
                      <a:pt x="86" y="103"/>
                    </a:cubicBezTo>
                    <a:cubicBezTo>
                      <a:pt x="88" y="111"/>
                      <a:pt x="88" y="119"/>
                      <a:pt x="82" y="124"/>
                    </a:cubicBezTo>
                    <a:cubicBezTo>
                      <a:pt x="79" y="126"/>
                      <a:pt x="77" y="130"/>
                      <a:pt x="73" y="130"/>
                    </a:cubicBezTo>
                    <a:cubicBezTo>
                      <a:pt x="71" y="122"/>
                      <a:pt x="74" y="113"/>
                      <a:pt x="78" y="106"/>
                    </a:cubicBezTo>
                    <a:close/>
                    <a:moveTo>
                      <a:pt x="93" y="4"/>
                    </a:moveTo>
                    <a:cubicBezTo>
                      <a:pt x="93" y="4"/>
                      <a:pt x="93" y="4"/>
                      <a:pt x="93" y="4"/>
                    </a:cubicBezTo>
                    <a:cubicBezTo>
                      <a:pt x="98" y="11"/>
                      <a:pt x="105" y="18"/>
                      <a:pt x="103" y="27"/>
                    </a:cubicBezTo>
                    <a:cubicBezTo>
                      <a:pt x="101" y="29"/>
                      <a:pt x="101" y="29"/>
                      <a:pt x="101" y="29"/>
                    </a:cubicBezTo>
                    <a:cubicBezTo>
                      <a:pt x="99" y="23"/>
                      <a:pt x="97" y="17"/>
                      <a:pt x="94" y="12"/>
                    </a:cubicBezTo>
                    <a:cubicBezTo>
                      <a:pt x="93" y="9"/>
                      <a:pt x="91" y="11"/>
                      <a:pt x="90" y="12"/>
                    </a:cubicBezTo>
                    <a:cubicBezTo>
                      <a:pt x="87" y="17"/>
                      <a:pt x="86" y="23"/>
                      <a:pt x="85" y="29"/>
                    </a:cubicBezTo>
                    <a:cubicBezTo>
                      <a:pt x="85" y="29"/>
                      <a:pt x="85" y="29"/>
                      <a:pt x="85" y="29"/>
                    </a:cubicBezTo>
                    <a:cubicBezTo>
                      <a:pt x="84" y="26"/>
                      <a:pt x="82" y="22"/>
                      <a:pt x="82" y="18"/>
                    </a:cubicBezTo>
                    <a:cubicBezTo>
                      <a:pt x="84" y="13"/>
                      <a:pt x="89" y="9"/>
                      <a:pt x="93" y="4"/>
                    </a:cubicBezTo>
                    <a:close/>
                    <a:moveTo>
                      <a:pt x="84" y="67"/>
                    </a:moveTo>
                    <a:cubicBezTo>
                      <a:pt x="95" y="68"/>
                      <a:pt x="101" y="54"/>
                      <a:pt x="113" y="58"/>
                    </a:cubicBezTo>
                    <a:cubicBezTo>
                      <a:pt x="119" y="60"/>
                      <a:pt x="123" y="65"/>
                      <a:pt x="128" y="69"/>
                    </a:cubicBezTo>
                    <a:cubicBezTo>
                      <a:pt x="128" y="72"/>
                      <a:pt x="125" y="73"/>
                      <a:pt x="124" y="76"/>
                    </a:cubicBezTo>
                    <a:cubicBezTo>
                      <a:pt x="121" y="78"/>
                      <a:pt x="118" y="80"/>
                      <a:pt x="115" y="80"/>
                    </a:cubicBezTo>
                    <a:cubicBezTo>
                      <a:pt x="112" y="80"/>
                      <a:pt x="110" y="78"/>
                      <a:pt x="107" y="77"/>
                    </a:cubicBezTo>
                    <a:cubicBezTo>
                      <a:pt x="104" y="75"/>
                      <a:pt x="99" y="76"/>
                      <a:pt x="96" y="75"/>
                    </a:cubicBezTo>
                    <a:cubicBezTo>
                      <a:pt x="93" y="73"/>
                      <a:pt x="89" y="72"/>
                      <a:pt x="85" y="71"/>
                    </a:cubicBezTo>
                    <a:cubicBezTo>
                      <a:pt x="84" y="70"/>
                      <a:pt x="84" y="69"/>
                      <a:pt x="84" y="67"/>
                    </a:cubicBezTo>
                    <a:close/>
                    <a:moveTo>
                      <a:pt x="92" y="13"/>
                    </a:moveTo>
                    <a:cubicBezTo>
                      <a:pt x="93" y="13"/>
                      <a:pt x="93" y="14"/>
                      <a:pt x="94" y="14"/>
                    </a:cubicBezTo>
                    <a:cubicBezTo>
                      <a:pt x="97" y="19"/>
                      <a:pt x="99" y="26"/>
                      <a:pt x="98" y="32"/>
                    </a:cubicBezTo>
                    <a:cubicBezTo>
                      <a:pt x="96" y="35"/>
                      <a:pt x="95" y="38"/>
                      <a:pt x="92" y="41"/>
                    </a:cubicBezTo>
                    <a:cubicBezTo>
                      <a:pt x="89" y="36"/>
                      <a:pt x="86" y="31"/>
                      <a:pt x="88" y="24"/>
                    </a:cubicBezTo>
                    <a:cubicBezTo>
                      <a:pt x="88" y="20"/>
                      <a:pt x="90" y="17"/>
                      <a:pt x="92" y="13"/>
                    </a:cubicBezTo>
                    <a:close/>
                    <a:moveTo>
                      <a:pt x="90" y="62"/>
                    </a:moveTo>
                    <a:cubicBezTo>
                      <a:pt x="91" y="62"/>
                      <a:pt x="91" y="62"/>
                      <a:pt x="91" y="62"/>
                    </a:cubicBezTo>
                    <a:cubicBezTo>
                      <a:pt x="91" y="63"/>
                      <a:pt x="89" y="64"/>
                      <a:pt x="88" y="64"/>
                    </a:cubicBezTo>
                    <a:cubicBezTo>
                      <a:pt x="88" y="63"/>
                      <a:pt x="89" y="61"/>
                      <a:pt x="90" y="62"/>
                    </a:cubicBezTo>
                    <a:close/>
                    <a:moveTo>
                      <a:pt x="91" y="76"/>
                    </a:moveTo>
                    <a:cubicBezTo>
                      <a:pt x="91" y="76"/>
                      <a:pt x="91" y="76"/>
                      <a:pt x="91" y="76"/>
                    </a:cubicBezTo>
                    <a:cubicBezTo>
                      <a:pt x="90" y="76"/>
                      <a:pt x="89" y="75"/>
                      <a:pt x="89" y="75"/>
                    </a:cubicBezTo>
                    <a:cubicBezTo>
                      <a:pt x="90" y="74"/>
                      <a:pt x="91" y="75"/>
                      <a:pt x="91" y="76"/>
                    </a:cubicBezTo>
                    <a:close/>
                    <a:moveTo>
                      <a:pt x="100" y="55"/>
                    </a:moveTo>
                    <a:cubicBezTo>
                      <a:pt x="108" y="53"/>
                      <a:pt x="116" y="47"/>
                      <a:pt x="119" y="39"/>
                    </a:cubicBezTo>
                    <a:cubicBezTo>
                      <a:pt x="119" y="37"/>
                      <a:pt x="120" y="36"/>
                      <a:pt x="120" y="35"/>
                    </a:cubicBezTo>
                    <a:cubicBezTo>
                      <a:pt x="115" y="34"/>
                      <a:pt x="109" y="33"/>
                      <a:pt x="105" y="36"/>
                    </a:cubicBezTo>
                    <a:cubicBezTo>
                      <a:pt x="100" y="40"/>
                      <a:pt x="99" y="46"/>
                      <a:pt x="93" y="49"/>
                    </a:cubicBezTo>
                    <a:cubicBezTo>
                      <a:pt x="93" y="47"/>
                      <a:pt x="92" y="44"/>
                      <a:pt x="93" y="43"/>
                    </a:cubicBezTo>
                    <a:cubicBezTo>
                      <a:pt x="98" y="37"/>
                      <a:pt x="101" y="28"/>
                      <a:pt x="110" y="28"/>
                    </a:cubicBezTo>
                    <a:cubicBezTo>
                      <a:pt x="115" y="28"/>
                      <a:pt x="120" y="30"/>
                      <a:pt x="125" y="30"/>
                    </a:cubicBezTo>
                    <a:cubicBezTo>
                      <a:pt x="124" y="40"/>
                      <a:pt x="120" y="51"/>
                      <a:pt x="110" y="55"/>
                    </a:cubicBezTo>
                    <a:cubicBezTo>
                      <a:pt x="102" y="54"/>
                      <a:pt x="98" y="61"/>
                      <a:pt x="91" y="59"/>
                    </a:cubicBezTo>
                    <a:cubicBezTo>
                      <a:pt x="90" y="53"/>
                      <a:pt x="97" y="57"/>
                      <a:pt x="100" y="55"/>
                    </a:cubicBezTo>
                    <a:close/>
                    <a:moveTo>
                      <a:pt x="92" y="79"/>
                    </a:moveTo>
                    <a:cubicBezTo>
                      <a:pt x="100" y="77"/>
                      <a:pt x="109" y="79"/>
                      <a:pt x="115" y="84"/>
                    </a:cubicBezTo>
                    <a:cubicBezTo>
                      <a:pt x="121" y="90"/>
                      <a:pt x="124" y="98"/>
                      <a:pt x="125" y="106"/>
                    </a:cubicBezTo>
                    <a:cubicBezTo>
                      <a:pt x="117" y="108"/>
                      <a:pt x="109" y="107"/>
                      <a:pt x="103" y="104"/>
                    </a:cubicBezTo>
                    <a:cubicBezTo>
                      <a:pt x="100" y="102"/>
                      <a:pt x="94" y="100"/>
                      <a:pt x="94" y="95"/>
                    </a:cubicBezTo>
                    <a:cubicBezTo>
                      <a:pt x="94" y="95"/>
                      <a:pt x="94" y="95"/>
                      <a:pt x="94" y="95"/>
                    </a:cubicBezTo>
                    <a:cubicBezTo>
                      <a:pt x="101" y="102"/>
                      <a:pt x="110" y="105"/>
                      <a:pt x="119" y="103"/>
                    </a:cubicBezTo>
                    <a:cubicBezTo>
                      <a:pt x="120" y="103"/>
                      <a:pt x="120" y="103"/>
                      <a:pt x="120" y="103"/>
                    </a:cubicBezTo>
                    <a:cubicBezTo>
                      <a:pt x="118" y="94"/>
                      <a:pt x="111" y="86"/>
                      <a:pt x="102" y="83"/>
                    </a:cubicBezTo>
                    <a:cubicBezTo>
                      <a:pt x="93" y="81"/>
                      <a:pt x="93" y="81"/>
                      <a:pt x="93" y="81"/>
                    </a:cubicBezTo>
                    <a:cubicBezTo>
                      <a:pt x="92" y="80"/>
                      <a:pt x="92" y="80"/>
                      <a:pt x="92" y="79"/>
                    </a:cubicBezTo>
                    <a:close/>
                    <a:moveTo>
                      <a:pt x="93" y="69"/>
                    </a:moveTo>
                    <a:cubicBezTo>
                      <a:pt x="99" y="65"/>
                      <a:pt x="107" y="60"/>
                      <a:pt x="115" y="64"/>
                    </a:cubicBezTo>
                    <a:cubicBezTo>
                      <a:pt x="122" y="70"/>
                      <a:pt x="122" y="70"/>
                      <a:pt x="122" y="70"/>
                    </a:cubicBezTo>
                    <a:cubicBezTo>
                      <a:pt x="114" y="78"/>
                      <a:pt x="101" y="74"/>
                      <a:pt x="92" y="70"/>
                    </a:cubicBezTo>
                    <a:cubicBezTo>
                      <a:pt x="93" y="69"/>
                      <a:pt x="93" y="69"/>
                      <a:pt x="93" y="69"/>
                    </a:cubicBezTo>
                    <a:close/>
                    <a:moveTo>
                      <a:pt x="99" y="47"/>
                    </a:moveTo>
                    <a:cubicBezTo>
                      <a:pt x="105" y="38"/>
                      <a:pt x="105" y="38"/>
                      <a:pt x="105" y="38"/>
                    </a:cubicBezTo>
                    <a:cubicBezTo>
                      <a:pt x="109" y="35"/>
                      <a:pt x="114" y="35"/>
                      <a:pt x="118" y="37"/>
                    </a:cubicBezTo>
                    <a:cubicBezTo>
                      <a:pt x="116" y="44"/>
                      <a:pt x="109" y="50"/>
                      <a:pt x="102" y="52"/>
                    </a:cubicBezTo>
                    <a:cubicBezTo>
                      <a:pt x="99" y="53"/>
                      <a:pt x="96" y="54"/>
                      <a:pt x="93" y="54"/>
                    </a:cubicBezTo>
                    <a:cubicBezTo>
                      <a:pt x="92" y="54"/>
                      <a:pt x="92" y="53"/>
                      <a:pt x="93" y="52"/>
                    </a:cubicBezTo>
                    <a:cubicBezTo>
                      <a:pt x="99" y="47"/>
                      <a:pt x="99" y="47"/>
                      <a:pt x="99" y="47"/>
                    </a:cubicBezTo>
                    <a:close/>
                    <a:moveTo>
                      <a:pt x="95" y="83"/>
                    </a:moveTo>
                    <a:cubicBezTo>
                      <a:pt x="100" y="85"/>
                      <a:pt x="106" y="85"/>
                      <a:pt x="111" y="90"/>
                    </a:cubicBezTo>
                    <a:cubicBezTo>
                      <a:pt x="114" y="93"/>
                      <a:pt x="116" y="97"/>
                      <a:pt x="117" y="101"/>
                    </a:cubicBezTo>
                    <a:cubicBezTo>
                      <a:pt x="109" y="102"/>
                      <a:pt x="100" y="99"/>
                      <a:pt x="94" y="92"/>
                    </a:cubicBezTo>
                    <a:cubicBezTo>
                      <a:pt x="94" y="89"/>
                      <a:pt x="94" y="87"/>
                      <a:pt x="93" y="83"/>
                    </a:cubicBezTo>
                    <a:cubicBezTo>
                      <a:pt x="95" y="83"/>
                      <a:pt x="95" y="83"/>
                      <a:pt x="95" y="83"/>
                    </a:cubicBezTo>
                    <a:close/>
                    <a:moveTo>
                      <a:pt x="95" y="119"/>
                    </a:moveTo>
                    <a:cubicBezTo>
                      <a:pt x="96" y="120"/>
                      <a:pt x="98" y="121"/>
                      <a:pt x="99" y="123"/>
                    </a:cubicBezTo>
                    <a:cubicBezTo>
                      <a:pt x="101" y="124"/>
                      <a:pt x="102" y="125"/>
                      <a:pt x="104" y="125"/>
                    </a:cubicBezTo>
                    <a:cubicBezTo>
                      <a:pt x="105" y="124"/>
                      <a:pt x="106" y="121"/>
                      <a:pt x="107" y="119"/>
                    </a:cubicBezTo>
                    <a:cubicBezTo>
                      <a:pt x="107" y="115"/>
                      <a:pt x="107" y="111"/>
                      <a:pt x="106" y="108"/>
                    </a:cubicBezTo>
                    <a:cubicBezTo>
                      <a:pt x="108" y="108"/>
                      <a:pt x="110" y="110"/>
                      <a:pt x="110" y="112"/>
                    </a:cubicBezTo>
                    <a:cubicBezTo>
                      <a:pt x="111" y="119"/>
                      <a:pt x="110" y="126"/>
                      <a:pt x="106" y="131"/>
                    </a:cubicBezTo>
                    <a:cubicBezTo>
                      <a:pt x="102" y="128"/>
                      <a:pt x="96" y="126"/>
                      <a:pt x="94" y="121"/>
                    </a:cubicBezTo>
                    <a:cubicBezTo>
                      <a:pt x="94" y="120"/>
                      <a:pt x="94" y="119"/>
                      <a:pt x="95" y="119"/>
                    </a:cubicBezTo>
                    <a:close/>
                    <a:moveTo>
                      <a:pt x="95" y="102"/>
                    </a:moveTo>
                    <a:cubicBezTo>
                      <a:pt x="98" y="104"/>
                      <a:pt x="101" y="106"/>
                      <a:pt x="104" y="107"/>
                    </a:cubicBezTo>
                    <a:cubicBezTo>
                      <a:pt x="106" y="112"/>
                      <a:pt x="106" y="118"/>
                      <a:pt x="104" y="123"/>
                    </a:cubicBezTo>
                    <a:cubicBezTo>
                      <a:pt x="101" y="124"/>
                      <a:pt x="99" y="120"/>
                      <a:pt x="97" y="118"/>
                    </a:cubicBezTo>
                    <a:cubicBezTo>
                      <a:pt x="94" y="117"/>
                      <a:pt x="97" y="113"/>
                      <a:pt x="96" y="110"/>
                    </a:cubicBezTo>
                    <a:cubicBezTo>
                      <a:pt x="96" y="107"/>
                      <a:pt x="95" y="105"/>
                      <a:pt x="95" y="102"/>
                    </a:cubicBezTo>
                    <a:close/>
                    <a:moveTo>
                      <a:pt x="111" y="64"/>
                    </a:moveTo>
                    <a:cubicBezTo>
                      <a:pt x="115" y="65"/>
                      <a:pt x="117" y="68"/>
                      <a:pt x="119" y="70"/>
                    </a:cubicBezTo>
                    <a:cubicBezTo>
                      <a:pt x="117" y="73"/>
                      <a:pt x="113" y="73"/>
                      <a:pt x="110" y="73"/>
                    </a:cubicBezTo>
                    <a:cubicBezTo>
                      <a:pt x="105" y="73"/>
                      <a:pt x="101" y="71"/>
                      <a:pt x="96" y="70"/>
                    </a:cubicBezTo>
                    <a:cubicBezTo>
                      <a:pt x="100" y="66"/>
                      <a:pt x="106" y="63"/>
                      <a:pt x="111"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36"/>
              <p:cNvSpPr>
                <a:spLocks noEditPoints="1"/>
              </p:cNvSpPr>
              <p:nvPr/>
            </p:nvSpPr>
            <p:spPr bwMode="auto">
              <a:xfrm>
                <a:off x="2600326" y="3195637"/>
                <a:ext cx="492125" cy="533400"/>
              </a:xfrm>
              <a:custGeom>
                <a:avLst/>
                <a:gdLst>
                  <a:gd name="T0" fmla="*/ 107 w 131"/>
                  <a:gd name="T1" fmla="*/ 120 h 142"/>
                  <a:gd name="T2" fmla="*/ 49 w 131"/>
                  <a:gd name="T3" fmla="*/ 125 h 142"/>
                  <a:gd name="T4" fmla="*/ 19 w 131"/>
                  <a:gd name="T5" fmla="*/ 115 h 142"/>
                  <a:gd name="T6" fmla="*/ 0 w 131"/>
                  <a:gd name="T7" fmla="*/ 71 h 142"/>
                  <a:gd name="T8" fmla="*/ 20 w 131"/>
                  <a:gd name="T9" fmla="*/ 29 h 142"/>
                  <a:gd name="T10" fmla="*/ 66 w 131"/>
                  <a:gd name="T11" fmla="*/ 0 h 142"/>
                  <a:gd name="T12" fmla="*/ 97 w 131"/>
                  <a:gd name="T13" fmla="*/ 32 h 142"/>
                  <a:gd name="T14" fmla="*/ 122 w 131"/>
                  <a:gd name="T15" fmla="*/ 68 h 142"/>
                  <a:gd name="T16" fmla="*/ 119 w 131"/>
                  <a:gd name="T17" fmla="*/ 76 h 142"/>
                  <a:gd name="T18" fmla="*/ 104 w 131"/>
                  <a:gd name="T19" fmla="*/ 68 h 142"/>
                  <a:gd name="T20" fmla="*/ 111 w 131"/>
                  <a:gd name="T21" fmla="*/ 46 h 142"/>
                  <a:gd name="T22" fmla="*/ 51 w 131"/>
                  <a:gd name="T23" fmla="*/ 79 h 142"/>
                  <a:gd name="T24" fmla="*/ 95 w 131"/>
                  <a:gd name="T25" fmla="*/ 81 h 142"/>
                  <a:gd name="T26" fmla="*/ 100 w 131"/>
                  <a:gd name="T27" fmla="*/ 75 h 142"/>
                  <a:gd name="T28" fmla="*/ 98 w 131"/>
                  <a:gd name="T29" fmla="*/ 62 h 142"/>
                  <a:gd name="T30" fmla="*/ 96 w 131"/>
                  <a:gd name="T31" fmla="*/ 60 h 142"/>
                  <a:gd name="T32" fmla="*/ 72 w 131"/>
                  <a:gd name="T33" fmla="*/ 51 h 142"/>
                  <a:gd name="T34" fmla="*/ 112 w 131"/>
                  <a:gd name="T35" fmla="*/ 39 h 142"/>
                  <a:gd name="T36" fmla="*/ 79 w 131"/>
                  <a:gd name="T37" fmla="*/ 86 h 142"/>
                  <a:gd name="T38" fmla="*/ 77 w 131"/>
                  <a:gd name="T39" fmla="*/ 116 h 142"/>
                  <a:gd name="T40" fmla="*/ 89 w 131"/>
                  <a:gd name="T41" fmla="*/ 55 h 142"/>
                  <a:gd name="T42" fmla="*/ 104 w 131"/>
                  <a:gd name="T43" fmla="*/ 42 h 142"/>
                  <a:gd name="T44" fmla="*/ 62 w 131"/>
                  <a:gd name="T45" fmla="*/ 63 h 142"/>
                  <a:gd name="T46" fmla="*/ 70 w 131"/>
                  <a:gd name="T47" fmla="*/ 103 h 142"/>
                  <a:gd name="T48" fmla="*/ 78 w 131"/>
                  <a:gd name="T49" fmla="*/ 78 h 142"/>
                  <a:gd name="T50" fmla="*/ 94 w 131"/>
                  <a:gd name="T51" fmla="*/ 69 h 142"/>
                  <a:gd name="T52" fmla="*/ 70 w 131"/>
                  <a:gd name="T53" fmla="*/ 22 h 142"/>
                  <a:gd name="T54" fmla="*/ 54 w 131"/>
                  <a:gd name="T55" fmla="*/ 71 h 142"/>
                  <a:gd name="T56" fmla="*/ 74 w 131"/>
                  <a:gd name="T57" fmla="*/ 40 h 142"/>
                  <a:gd name="T58" fmla="*/ 86 w 131"/>
                  <a:gd name="T59" fmla="*/ 33 h 142"/>
                  <a:gd name="T60" fmla="*/ 47 w 131"/>
                  <a:gd name="T61" fmla="*/ 77 h 142"/>
                  <a:gd name="T62" fmla="*/ 70 w 131"/>
                  <a:gd name="T63" fmla="*/ 116 h 142"/>
                  <a:gd name="T64" fmla="*/ 65 w 131"/>
                  <a:gd name="T65" fmla="*/ 97 h 142"/>
                  <a:gd name="T66" fmla="*/ 46 w 131"/>
                  <a:gd name="T67" fmla="*/ 93 h 142"/>
                  <a:gd name="T68" fmla="*/ 60 w 131"/>
                  <a:gd name="T69" fmla="*/ 43 h 142"/>
                  <a:gd name="T70" fmla="*/ 66 w 131"/>
                  <a:gd name="T71" fmla="*/ 92 h 142"/>
                  <a:gd name="T72" fmla="*/ 58 w 131"/>
                  <a:gd name="T73" fmla="*/ 31 h 142"/>
                  <a:gd name="T74" fmla="*/ 45 w 131"/>
                  <a:gd name="T75" fmla="*/ 65 h 142"/>
                  <a:gd name="T76" fmla="*/ 62 w 131"/>
                  <a:gd name="T77" fmla="*/ 35 h 142"/>
                  <a:gd name="T78" fmla="*/ 56 w 131"/>
                  <a:gd name="T79" fmla="*/ 53 h 142"/>
                  <a:gd name="T80" fmla="*/ 59 w 131"/>
                  <a:gd name="T81" fmla="*/ 11 h 142"/>
                  <a:gd name="T82" fmla="*/ 35 w 131"/>
                  <a:gd name="T83" fmla="*/ 129 h 142"/>
                  <a:gd name="T84" fmla="*/ 47 w 131"/>
                  <a:gd name="T85" fmla="*/ 74 h 142"/>
                  <a:gd name="T86" fmla="*/ 35 w 131"/>
                  <a:gd name="T87" fmla="*/ 66 h 142"/>
                  <a:gd name="T88" fmla="*/ 38 w 131"/>
                  <a:gd name="T89" fmla="*/ 100 h 142"/>
                  <a:gd name="T90" fmla="*/ 41 w 131"/>
                  <a:gd name="T91" fmla="*/ 79 h 142"/>
                  <a:gd name="T92" fmla="*/ 11 w 131"/>
                  <a:gd name="T93" fmla="*/ 101 h 142"/>
                  <a:gd name="T94" fmla="*/ 5 w 131"/>
                  <a:gd name="T95" fmla="*/ 110 h 142"/>
                  <a:gd name="T96" fmla="*/ 8 w 131"/>
                  <a:gd name="T97" fmla="*/ 34 h 142"/>
                  <a:gd name="T98" fmla="*/ 30 w 131"/>
                  <a:gd name="T99" fmla="*/ 58 h 142"/>
                  <a:gd name="T100" fmla="*/ 39 w 131"/>
                  <a:gd name="T101" fmla="*/ 71 h 142"/>
                  <a:gd name="T102" fmla="*/ 38 w 131"/>
                  <a:gd name="T103" fmla="*/ 87 h 142"/>
                  <a:gd name="T104" fmla="*/ 37 w 131"/>
                  <a:gd name="T105" fmla="*/ 49 h 142"/>
                  <a:gd name="T106" fmla="*/ 26 w 131"/>
                  <a:gd name="T107" fmla="*/ 22 h 142"/>
                  <a:gd name="T108" fmla="*/ 37 w 131"/>
                  <a:gd name="T109" fmla="*/ 39 h 142"/>
                  <a:gd name="T110" fmla="*/ 19 w 131"/>
                  <a:gd name="T111" fmla="*/ 7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1" h="142">
                    <a:moveTo>
                      <a:pt x="131" y="78"/>
                    </a:moveTo>
                    <a:cubicBezTo>
                      <a:pt x="125" y="79"/>
                      <a:pt x="121" y="83"/>
                      <a:pt x="117" y="87"/>
                    </a:cubicBezTo>
                    <a:cubicBezTo>
                      <a:pt x="123" y="96"/>
                      <a:pt x="123" y="96"/>
                      <a:pt x="123" y="96"/>
                    </a:cubicBezTo>
                    <a:cubicBezTo>
                      <a:pt x="122" y="98"/>
                      <a:pt x="120" y="98"/>
                      <a:pt x="118" y="99"/>
                    </a:cubicBezTo>
                    <a:cubicBezTo>
                      <a:pt x="113" y="101"/>
                      <a:pt x="108" y="104"/>
                      <a:pt x="102" y="106"/>
                    </a:cubicBezTo>
                    <a:cubicBezTo>
                      <a:pt x="105" y="110"/>
                      <a:pt x="106" y="115"/>
                      <a:pt x="107" y="120"/>
                    </a:cubicBezTo>
                    <a:cubicBezTo>
                      <a:pt x="107" y="121"/>
                      <a:pt x="105" y="121"/>
                      <a:pt x="103" y="122"/>
                    </a:cubicBezTo>
                    <a:cubicBezTo>
                      <a:pt x="96" y="124"/>
                      <a:pt x="86" y="126"/>
                      <a:pt x="78" y="123"/>
                    </a:cubicBezTo>
                    <a:cubicBezTo>
                      <a:pt x="77" y="123"/>
                      <a:pt x="77" y="123"/>
                      <a:pt x="77" y="123"/>
                    </a:cubicBezTo>
                    <a:cubicBezTo>
                      <a:pt x="78" y="130"/>
                      <a:pt x="73" y="135"/>
                      <a:pt x="74" y="141"/>
                    </a:cubicBezTo>
                    <a:cubicBezTo>
                      <a:pt x="73" y="142"/>
                      <a:pt x="74" y="142"/>
                      <a:pt x="73" y="142"/>
                    </a:cubicBezTo>
                    <a:cubicBezTo>
                      <a:pt x="66" y="135"/>
                      <a:pt x="55" y="134"/>
                      <a:pt x="49" y="125"/>
                    </a:cubicBezTo>
                    <a:cubicBezTo>
                      <a:pt x="47" y="127"/>
                      <a:pt x="46" y="130"/>
                      <a:pt x="44" y="133"/>
                    </a:cubicBezTo>
                    <a:cubicBezTo>
                      <a:pt x="41" y="135"/>
                      <a:pt x="39" y="138"/>
                      <a:pt x="37" y="141"/>
                    </a:cubicBezTo>
                    <a:cubicBezTo>
                      <a:pt x="35" y="140"/>
                      <a:pt x="35" y="140"/>
                      <a:pt x="35" y="140"/>
                    </a:cubicBezTo>
                    <a:cubicBezTo>
                      <a:pt x="30" y="133"/>
                      <a:pt x="25" y="127"/>
                      <a:pt x="23" y="118"/>
                    </a:cubicBezTo>
                    <a:cubicBezTo>
                      <a:pt x="23" y="115"/>
                      <a:pt x="23" y="115"/>
                      <a:pt x="23" y="115"/>
                    </a:cubicBezTo>
                    <a:cubicBezTo>
                      <a:pt x="22" y="114"/>
                      <a:pt x="20" y="116"/>
                      <a:pt x="19" y="115"/>
                    </a:cubicBezTo>
                    <a:cubicBezTo>
                      <a:pt x="13" y="114"/>
                      <a:pt x="9" y="112"/>
                      <a:pt x="2" y="113"/>
                    </a:cubicBezTo>
                    <a:cubicBezTo>
                      <a:pt x="0" y="111"/>
                      <a:pt x="3" y="108"/>
                      <a:pt x="3" y="106"/>
                    </a:cubicBezTo>
                    <a:cubicBezTo>
                      <a:pt x="5" y="98"/>
                      <a:pt x="8" y="89"/>
                      <a:pt x="16" y="85"/>
                    </a:cubicBezTo>
                    <a:cubicBezTo>
                      <a:pt x="16" y="84"/>
                      <a:pt x="16" y="84"/>
                      <a:pt x="16" y="84"/>
                    </a:cubicBezTo>
                    <a:cubicBezTo>
                      <a:pt x="10" y="82"/>
                      <a:pt x="5" y="75"/>
                      <a:pt x="0" y="72"/>
                    </a:cubicBezTo>
                    <a:cubicBezTo>
                      <a:pt x="0" y="71"/>
                      <a:pt x="0" y="71"/>
                      <a:pt x="0" y="71"/>
                    </a:cubicBezTo>
                    <a:cubicBezTo>
                      <a:pt x="3" y="65"/>
                      <a:pt x="8" y="59"/>
                      <a:pt x="15" y="57"/>
                    </a:cubicBezTo>
                    <a:cubicBezTo>
                      <a:pt x="11" y="53"/>
                      <a:pt x="8" y="48"/>
                      <a:pt x="6" y="42"/>
                    </a:cubicBezTo>
                    <a:cubicBezTo>
                      <a:pt x="4" y="32"/>
                      <a:pt x="4" y="32"/>
                      <a:pt x="4" y="32"/>
                    </a:cubicBezTo>
                    <a:cubicBezTo>
                      <a:pt x="5" y="31"/>
                      <a:pt x="5" y="31"/>
                      <a:pt x="5" y="31"/>
                    </a:cubicBezTo>
                    <a:cubicBezTo>
                      <a:pt x="10" y="31"/>
                      <a:pt x="14" y="31"/>
                      <a:pt x="19" y="31"/>
                    </a:cubicBezTo>
                    <a:cubicBezTo>
                      <a:pt x="21" y="31"/>
                      <a:pt x="20" y="30"/>
                      <a:pt x="20" y="29"/>
                    </a:cubicBezTo>
                    <a:cubicBezTo>
                      <a:pt x="18" y="21"/>
                      <a:pt x="22" y="14"/>
                      <a:pt x="25" y="7"/>
                    </a:cubicBezTo>
                    <a:cubicBezTo>
                      <a:pt x="25" y="6"/>
                      <a:pt x="25" y="5"/>
                      <a:pt x="26" y="5"/>
                    </a:cubicBezTo>
                    <a:cubicBezTo>
                      <a:pt x="28" y="7"/>
                      <a:pt x="31" y="9"/>
                      <a:pt x="33" y="11"/>
                    </a:cubicBezTo>
                    <a:cubicBezTo>
                      <a:pt x="36" y="13"/>
                      <a:pt x="38" y="15"/>
                      <a:pt x="40" y="17"/>
                    </a:cubicBezTo>
                    <a:cubicBezTo>
                      <a:pt x="42" y="15"/>
                      <a:pt x="44" y="13"/>
                      <a:pt x="46" y="11"/>
                    </a:cubicBezTo>
                    <a:cubicBezTo>
                      <a:pt x="52" y="6"/>
                      <a:pt x="59" y="3"/>
                      <a:pt x="66" y="0"/>
                    </a:cubicBezTo>
                    <a:cubicBezTo>
                      <a:pt x="67" y="4"/>
                      <a:pt x="67" y="9"/>
                      <a:pt x="68" y="13"/>
                    </a:cubicBezTo>
                    <a:cubicBezTo>
                      <a:pt x="69" y="19"/>
                      <a:pt x="69" y="19"/>
                      <a:pt x="69" y="19"/>
                    </a:cubicBezTo>
                    <a:cubicBezTo>
                      <a:pt x="72" y="19"/>
                      <a:pt x="76" y="17"/>
                      <a:pt x="79" y="17"/>
                    </a:cubicBezTo>
                    <a:cubicBezTo>
                      <a:pt x="84" y="17"/>
                      <a:pt x="89" y="17"/>
                      <a:pt x="94" y="16"/>
                    </a:cubicBezTo>
                    <a:cubicBezTo>
                      <a:pt x="95" y="16"/>
                      <a:pt x="95" y="16"/>
                      <a:pt x="95" y="16"/>
                    </a:cubicBezTo>
                    <a:cubicBezTo>
                      <a:pt x="96" y="21"/>
                      <a:pt x="98" y="26"/>
                      <a:pt x="97" y="32"/>
                    </a:cubicBezTo>
                    <a:cubicBezTo>
                      <a:pt x="99" y="32"/>
                      <a:pt x="101" y="32"/>
                      <a:pt x="103" y="33"/>
                    </a:cubicBezTo>
                    <a:cubicBezTo>
                      <a:pt x="107" y="33"/>
                      <a:pt x="111" y="35"/>
                      <a:pt x="115" y="36"/>
                    </a:cubicBezTo>
                    <a:cubicBezTo>
                      <a:pt x="116" y="39"/>
                      <a:pt x="113" y="41"/>
                      <a:pt x="113" y="43"/>
                    </a:cubicBezTo>
                    <a:cubicBezTo>
                      <a:pt x="118" y="47"/>
                      <a:pt x="122" y="50"/>
                      <a:pt x="126" y="55"/>
                    </a:cubicBezTo>
                    <a:cubicBezTo>
                      <a:pt x="125" y="60"/>
                      <a:pt x="121" y="63"/>
                      <a:pt x="118" y="66"/>
                    </a:cubicBezTo>
                    <a:cubicBezTo>
                      <a:pt x="118" y="67"/>
                      <a:pt x="121" y="67"/>
                      <a:pt x="122" y="68"/>
                    </a:cubicBezTo>
                    <a:cubicBezTo>
                      <a:pt x="125" y="71"/>
                      <a:pt x="128" y="74"/>
                      <a:pt x="131" y="77"/>
                    </a:cubicBezTo>
                    <a:cubicBezTo>
                      <a:pt x="131" y="78"/>
                      <a:pt x="131" y="78"/>
                      <a:pt x="131" y="78"/>
                    </a:cubicBezTo>
                    <a:close/>
                    <a:moveTo>
                      <a:pt x="127" y="77"/>
                    </a:moveTo>
                    <a:cubicBezTo>
                      <a:pt x="122" y="79"/>
                      <a:pt x="119" y="83"/>
                      <a:pt x="114" y="84"/>
                    </a:cubicBezTo>
                    <a:cubicBezTo>
                      <a:pt x="114" y="84"/>
                      <a:pt x="112" y="83"/>
                      <a:pt x="112" y="82"/>
                    </a:cubicBezTo>
                    <a:cubicBezTo>
                      <a:pt x="115" y="80"/>
                      <a:pt x="117" y="78"/>
                      <a:pt x="119" y="76"/>
                    </a:cubicBezTo>
                    <a:cubicBezTo>
                      <a:pt x="119" y="75"/>
                      <a:pt x="119" y="75"/>
                      <a:pt x="119" y="75"/>
                    </a:cubicBezTo>
                    <a:cubicBezTo>
                      <a:pt x="117" y="72"/>
                      <a:pt x="114" y="71"/>
                      <a:pt x="111" y="70"/>
                    </a:cubicBezTo>
                    <a:cubicBezTo>
                      <a:pt x="111" y="69"/>
                      <a:pt x="113" y="69"/>
                      <a:pt x="115" y="68"/>
                    </a:cubicBezTo>
                    <a:cubicBezTo>
                      <a:pt x="119" y="70"/>
                      <a:pt x="124" y="72"/>
                      <a:pt x="127" y="76"/>
                    </a:cubicBezTo>
                    <a:cubicBezTo>
                      <a:pt x="127" y="77"/>
                      <a:pt x="127" y="77"/>
                      <a:pt x="127" y="77"/>
                    </a:cubicBezTo>
                    <a:close/>
                    <a:moveTo>
                      <a:pt x="104" y="68"/>
                    </a:moveTo>
                    <a:cubicBezTo>
                      <a:pt x="103" y="68"/>
                      <a:pt x="102" y="66"/>
                      <a:pt x="101" y="66"/>
                    </a:cubicBezTo>
                    <a:cubicBezTo>
                      <a:pt x="103" y="65"/>
                      <a:pt x="105" y="64"/>
                      <a:pt x="108" y="63"/>
                    </a:cubicBezTo>
                    <a:cubicBezTo>
                      <a:pt x="111" y="61"/>
                      <a:pt x="115" y="60"/>
                      <a:pt x="118" y="57"/>
                    </a:cubicBezTo>
                    <a:cubicBezTo>
                      <a:pt x="118" y="56"/>
                      <a:pt x="116" y="56"/>
                      <a:pt x="116" y="54"/>
                    </a:cubicBezTo>
                    <a:cubicBezTo>
                      <a:pt x="114" y="52"/>
                      <a:pt x="112" y="50"/>
                      <a:pt x="110" y="48"/>
                    </a:cubicBezTo>
                    <a:cubicBezTo>
                      <a:pt x="110" y="47"/>
                      <a:pt x="111" y="47"/>
                      <a:pt x="111" y="46"/>
                    </a:cubicBezTo>
                    <a:cubicBezTo>
                      <a:pt x="117" y="47"/>
                      <a:pt x="119" y="51"/>
                      <a:pt x="123" y="56"/>
                    </a:cubicBezTo>
                    <a:cubicBezTo>
                      <a:pt x="120" y="63"/>
                      <a:pt x="112" y="67"/>
                      <a:pt x="104" y="68"/>
                    </a:cubicBezTo>
                    <a:close/>
                    <a:moveTo>
                      <a:pt x="119" y="95"/>
                    </a:moveTo>
                    <a:cubicBezTo>
                      <a:pt x="111" y="99"/>
                      <a:pt x="104" y="102"/>
                      <a:pt x="96" y="104"/>
                    </a:cubicBezTo>
                    <a:cubicBezTo>
                      <a:pt x="84" y="105"/>
                      <a:pt x="76" y="96"/>
                      <a:pt x="68" y="90"/>
                    </a:cubicBezTo>
                    <a:cubicBezTo>
                      <a:pt x="62" y="86"/>
                      <a:pt x="53" y="86"/>
                      <a:pt x="51" y="79"/>
                    </a:cubicBezTo>
                    <a:cubicBezTo>
                      <a:pt x="51" y="78"/>
                      <a:pt x="52" y="79"/>
                      <a:pt x="53" y="79"/>
                    </a:cubicBezTo>
                    <a:cubicBezTo>
                      <a:pt x="57" y="83"/>
                      <a:pt x="57" y="83"/>
                      <a:pt x="57" y="83"/>
                    </a:cubicBezTo>
                    <a:cubicBezTo>
                      <a:pt x="70" y="85"/>
                      <a:pt x="79" y="93"/>
                      <a:pt x="90" y="99"/>
                    </a:cubicBezTo>
                    <a:cubicBezTo>
                      <a:pt x="98" y="102"/>
                      <a:pt x="105" y="97"/>
                      <a:pt x="112" y="94"/>
                    </a:cubicBezTo>
                    <a:cubicBezTo>
                      <a:pt x="114" y="93"/>
                      <a:pt x="112" y="92"/>
                      <a:pt x="112" y="92"/>
                    </a:cubicBezTo>
                    <a:cubicBezTo>
                      <a:pt x="107" y="87"/>
                      <a:pt x="101" y="83"/>
                      <a:pt x="95" y="81"/>
                    </a:cubicBezTo>
                    <a:cubicBezTo>
                      <a:pt x="95" y="79"/>
                      <a:pt x="97" y="78"/>
                      <a:pt x="98" y="78"/>
                    </a:cubicBezTo>
                    <a:cubicBezTo>
                      <a:pt x="107" y="79"/>
                      <a:pt x="113" y="87"/>
                      <a:pt x="119" y="94"/>
                    </a:cubicBezTo>
                    <a:cubicBezTo>
                      <a:pt x="119" y="95"/>
                      <a:pt x="119" y="95"/>
                      <a:pt x="119" y="95"/>
                    </a:cubicBezTo>
                    <a:close/>
                    <a:moveTo>
                      <a:pt x="110" y="81"/>
                    </a:moveTo>
                    <a:cubicBezTo>
                      <a:pt x="109" y="81"/>
                      <a:pt x="109" y="81"/>
                      <a:pt x="109" y="81"/>
                    </a:cubicBezTo>
                    <a:cubicBezTo>
                      <a:pt x="107" y="78"/>
                      <a:pt x="103" y="77"/>
                      <a:pt x="100" y="75"/>
                    </a:cubicBezTo>
                    <a:cubicBezTo>
                      <a:pt x="101" y="73"/>
                      <a:pt x="102" y="72"/>
                      <a:pt x="104" y="71"/>
                    </a:cubicBezTo>
                    <a:cubicBezTo>
                      <a:pt x="108" y="70"/>
                      <a:pt x="112" y="73"/>
                      <a:pt x="116" y="74"/>
                    </a:cubicBezTo>
                    <a:cubicBezTo>
                      <a:pt x="117" y="75"/>
                      <a:pt x="117" y="75"/>
                      <a:pt x="117" y="75"/>
                    </a:cubicBezTo>
                    <a:cubicBezTo>
                      <a:pt x="115" y="78"/>
                      <a:pt x="113" y="79"/>
                      <a:pt x="110" y="81"/>
                    </a:cubicBezTo>
                    <a:close/>
                    <a:moveTo>
                      <a:pt x="99" y="63"/>
                    </a:moveTo>
                    <a:cubicBezTo>
                      <a:pt x="98" y="63"/>
                      <a:pt x="98" y="63"/>
                      <a:pt x="98" y="62"/>
                    </a:cubicBezTo>
                    <a:cubicBezTo>
                      <a:pt x="99" y="61"/>
                      <a:pt x="101" y="60"/>
                      <a:pt x="102" y="59"/>
                    </a:cubicBezTo>
                    <a:cubicBezTo>
                      <a:pt x="105" y="56"/>
                      <a:pt x="107" y="53"/>
                      <a:pt x="109" y="50"/>
                    </a:cubicBezTo>
                    <a:cubicBezTo>
                      <a:pt x="111" y="52"/>
                      <a:pt x="114" y="54"/>
                      <a:pt x="115" y="56"/>
                    </a:cubicBezTo>
                    <a:cubicBezTo>
                      <a:pt x="111" y="60"/>
                      <a:pt x="105" y="63"/>
                      <a:pt x="99" y="63"/>
                    </a:cubicBezTo>
                    <a:close/>
                    <a:moveTo>
                      <a:pt x="107" y="47"/>
                    </a:moveTo>
                    <a:cubicBezTo>
                      <a:pt x="104" y="52"/>
                      <a:pt x="101" y="58"/>
                      <a:pt x="96" y="60"/>
                    </a:cubicBezTo>
                    <a:cubicBezTo>
                      <a:pt x="91" y="57"/>
                      <a:pt x="91" y="57"/>
                      <a:pt x="91" y="57"/>
                    </a:cubicBezTo>
                    <a:cubicBezTo>
                      <a:pt x="92" y="56"/>
                      <a:pt x="94" y="56"/>
                      <a:pt x="95" y="55"/>
                    </a:cubicBezTo>
                    <a:cubicBezTo>
                      <a:pt x="101" y="51"/>
                      <a:pt x="105" y="46"/>
                      <a:pt x="107" y="41"/>
                    </a:cubicBezTo>
                    <a:cubicBezTo>
                      <a:pt x="106" y="40"/>
                      <a:pt x="106" y="40"/>
                      <a:pt x="106" y="40"/>
                    </a:cubicBezTo>
                    <a:cubicBezTo>
                      <a:pt x="101" y="39"/>
                      <a:pt x="95" y="40"/>
                      <a:pt x="90" y="40"/>
                    </a:cubicBezTo>
                    <a:cubicBezTo>
                      <a:pt x="83" y="40"/>
                      <a:pt x="78" y="47"/>
                      <a:pt x="72" y="51"/>
                    </a:cubicBezTo>
                    <a:cubicBezTo>
                      <a:pt x="66" y="57"/>
                      <a:pt x="57" y="57"/>
                      <a:pt x="51" y="64"/>
                    </a:cubicBezTo>
                    <a:cubicBezTo>
                      <a:pt x="50" y="64"/>
                      <a:pt x="49" y="65"/>
                      <a:pt x="48" y="64"/>
                    </a:cubicBezTo>
                    <a:cubicBezTo>
                      <a:pt x="47" y="62"/>
                      <a:pt x="49" y="61"/>
                      <a:pt x="50" y="60"/>
                    </a:cubicBezTo>
                    <a:cubicBezTo>
                      <a:pt x="57" y="55"/>
                      <a:pt x="65" y="53"/>
                      <a:pt x="71" y="46"/>
                    </a:cubicBezTo>
                    <a:cubicBezTo>
                      <a:pt x="77" y="38"/>
                      <a:pt x="86" y="34"/>
                      <a:pt x="97" y="34"/>
                    </a:cubicBezTo>
                    <a:cubicBezTo>
                      <a:pt x="102" y="35"/>
                      <a:pt x="108" y="36"/>
                      <a:pt x="112" y="39"/>
                    </a:cubicBezTo>
                    <a:cubicBezTo>
                      <a:pt x="111" y="42"/>
                      <a:pt x="109" y="44"/>
                      <a:pt x="107" y="47"/>
                    </a:cubicBezTo>
                    <a:close/>
                    <a:moveTo>
                      <a:pt x="110" y="93"/>
                    </a:moveTo>
                    <a:cubicBezTo>
                      <a:pt x="104" y="96"/>
                      <a:pt x="98" y="99"/>
                      <a:pt x="91" y="97"/>
                    </a:cubicBezTo>
                    <a:cubicBezTo>
                      <a:pt x="82" y="94"/>
                      <a:pt x="75" y="87"/>
                      <a:pt x="66" y="84"/>
                    </a:cubicBezTo>
                    <a:cubicBezTo>
                      <a:pt x="63" y="83"/>
                      <a:pt x="60" y="82"/>
                      <a:pt x="58" y="80"/>
                    </a:cubicBezTo>
                    <a:cubicBezTo>
                      <a:pt x="65" y="80"/>
                      <a:pt x="71" y="85"/>
                      <a:pt x="79" y="86"/>
                    </a:cubicBezTo>
                    <a:cubicBezTo>
                      <a:pt x="84" y="86"/>
                      <a:pt x="88" y="85"/>
                      <a:pt x="92" y="82"/>
                    </a:cubicBezTo>
                    <a:cubicBezTo>
                      <a:pt x="100" y="83"/>
                      <a:pt x="105" y="87"/>
                      <a:pt x="110" y="93"/>
                    </a:cubicBezTo>
                    <a:cubicBezTo>
                      <a:pt x="110" y="93"/>
                      <a:pt x="110" y="93"/>
                      <a:pt x="110" y="93"/>
                    </a:cubicBezTo>
                    <a:close/>
                    <a:moveTo>
                      <a:pt x="104" y="118"/>
                    </a:moveTo>
                    <a:cubicBezTo>
                      <a:pt x="96" y="121"/>
                      <a:pt x="86" y="124"/>
                      <a:pt x="77" y="120"/>
                    </a:cubicBezTo>
                    <a:cubicBezTo>
                      <a:pt x="77" y="119"/>
                      <a:pt x="77" y="117"/>
                      <a:pt x="77" y="116"/>
                    </a:cubicBezTo>
                    <a:cubicBezTo>
                      <a:pt x="79" y="115"/>
                      <a:pt x="80" y="117"/>
                      <a:pt x="82" y="118"/>
                    </a:cubicBezTo>
                    <a:cubicBezTo>
                      <a:pt x="87" y="119"/>
                      <a:pt x="93" y="118"/>
                      <a:pt x="98" y="115"/>
                    </a:cubicBezTo>
                    <a:cubicBezTo>
                      <a:pt x="98" y="112"/>
                      <a:pt x="96" y="110"/>
                      <a:pt x="95" y="107"/>
                    </a:cubicBezTo>
                    <a:cubicBezTo>
                      <a:pt x="96" y="107"/>
                      <a:pt x="98" y="106"/>
                      <a:pt x="99" y="106"/>
                    </a:cubicBezTo>
                    <a:cubicBezTo>
                      <a:pt x="102" y="110"/>
                      <a:pt x="104" y="114"/>
                      <a:pt x="104" y="118"/>
                    </a:cubicBezTo>
                    <a:close/>
                    <a:moveTo>
                      <a:pt x="89" y="55"/>
                    </a:moveTo>
                    <a:cubicBezTo>
                      <a:pt x="86" y="55"/>
                      <a:pt x="84" y="53"/>
                      <a:pt x="80" y="53"/>
                    </a:cubicBezTo>
                    <a:cubicBezTo>
                      <a:pt x="74" y="54"/>
                      <a:pt x="74" y="54"/>
                      <a:pt x="74" y="54"/>
                    </a:cubicBezTo>
                    <a:cubicBezTo>
                      <a:pt x="68" y="57"/>
                      <a:pt x="62" y="61"/>
                      <a:pt x="56" y="62"/>
                    </a:cubicBezTo>
                    <a:cubicBezTo>
                      <a:pt x="59" y="60"/>
                      <a:pt x="62" y="59"/>
                      <a:pt x="65" y="58"/>
                    </a:cubicBezTo>
                    <a:cubicBezTo>
                      <a:pt x="71" y="54"/>
                      <a:pt x="77" y="49"/>
                      <a:pt x="83" y="44"/>
                    </a:cubicBezTo>
                    <a:cubicBezTo>
                      <a:pt x="89" y="41"/>
                      <a:pt x="97" y="40"/>
                      <a:pt x="104" y="42"/>
                    </a:cubicBezTo>
                    <a:cubicBezTo>
                      <a:pt x="101" y="48"/>
                      <a:pt x="96" y="54"/>
                      <a:pt x="89" y="55"/>
                    </a:cubicBezTo>
                    <a:close/>
                    <a:moveTo>
                      <a:pt x="92" y="79"/>
                    </a:moveTo>
                    <a:cubicBezTo>
                      <a:pt x="81" y="90"/>
                      <a:pt x="68" y="77"/>
                      <a:pt x="56" y="77"/>
                    </a:cubicBezTo>
                    <a:cubicBezTo>
                      <a:pt x="53" y="76"/>
                      <a:pt x="50" y="77"/>
                      <a:pt x="49" y="74"/>
                    </a:cubicBezTo>
                    <a:cubicBezTo>
                      <a:pt x="48" y="72"/>
                      <a:pt x="48" y="69"/>
                      <a:pt x="49" y="68"/>
                    </a:cubicBezTo>
                    <a:cubicBezTo>
                      <a:pt x="53" y="64"/>
                      <a:pt x="58" y="64"/>
                      <a:pt x="62" y="63"/>
                    </a:cubicBezTo>
                    <a:cubicBezTo>
                      <a:pt x="70" y="59"/>
                      <a:pt x="78" y="52"/>
                      <a:pt x="87" y="57"/>
                    </a:cubicBezTo>
                    <a:cubicBezTo>
                      <a:pt x="92" y="60"/>
                      <a:pt x="97" y="65"/>
                      <a:pt x="101" y="69"/>
                    </a:cubicBezTo>
                    <a:cubicBezTo>
                      <a:pt x="99" y="73"/>
                      <a:pt x="96" y="76"/>
                      <a:pt x="92" y="79"/>
                    </a:cubicBezTo>
                    <a:close/>
                    <a:moveTo>
                      <a:pt x="96" y="114"/>
                    </a:moveTo>
                    <a:cubicBezTo>
                      <a:pt x="91" y="116"/>
                      <a:pt x="84" y="118"/>
                      <a:pt x="79" y="114"/>
                    </a:cubicBezTo>
                    <a:cubicBezTo>
                      <a:pt x="74" y="112"/>
                      <a:pt x="74" y="107"/>
                      <a:pt x="70" y="103"/>
                    </a:cubicBezTo>
                    <a:cubicBezTo>
                      <a:pt x="68" y="100"/>
                      <a:pt x="68" y="100"/>
                      <a:pt x="68" y="100"/>
                    </a:cubicBezTo>
                    <a:cubicBezTo>
                      <a:pt x="70" y="100"/>
                      <a:pt x="73" y="99"/>
                      <a:pt x="76" y="100"/>
                    </a:cubicBezTo>
                    <a:cubicBezTo>
                      <a:pt x="81" y="103"/>
                      <a:pt x="86" y="107"/>
                      <a:pt x="93" y="107"/>
                    </a:cubicBezTo>
                    <a:cubicBezTo>
                      <a:pt x="94" y="109"/>
                      <a:pt x="96" y="111"/>
                      <a:pt x="96" y="114"/>
                    </a:cubicBezTo>
                    <a:close/>
                    <a:moveTo>
                      <a:pt x="86" y="76"/>
                    </a:moveTo>
                    <a:cubicBezTo>
                      <a:pt x="78" y="78"/>
                      <a:pt x="78" y="78"/>
                      <a:pt x="78" y="78"/>
                    </a:cubicBezTo>
                    <a:cubicBezTo>
                      <a:pt x="73" y="78"/>
                      <a:pt x="69" y="76"/>
                      <a:pt x="65" y="75"/>
                    </a:cubicBezTo>
                    <a:cubicBezTo>
                      <a:pt x="60" y="73"/>
                      <a:pt x="55" y="76"/>
                      <a:pt x="52" y="72"/>
                    </a:cubicBezTo>
                    <a:cubicBezTo>
                      <a:pt x="51" y="69"/>
                      <a:pt x="54" y="69"/>
                      <a:pt x="55" y="68"/>
                    </a:cubicBezTo>
                    <a:cubicBezTo>
                      <a:pt x="61" y="67"/>
                      <a:pt x="66" y="65"/>
                      <a:pt x="71" y="63"/>
                    </a:cubicBezTo>
                    <a:cubicBezTo>
                      <a:pt x="75" y="61"/>
                      <a:pt x="81" y="63"/>
                      <a:pt x="85" y="64"/>
                    </a:cubicBezTo>
                    <a:cubicBezTo>
                      <a:pt x="88" y="65"/>
                      <a:pt x="91" y="67"/>
                      <a:pt x="94" y="69"/>
                    </a:cubicBezTo>
                    <a:cubicBezTo>
                      <a:pt x="93" y="73"/>
                      <a:pt x="89" y="74"/>
                      <a:pt x="86" y="76"/>
                    </a:cubicBezTo>
                    <a:close/>
                    <a:moveTo>
                      <a:pt x="93" y="32"/>
                    </a:moveTo>
                    <a:cubicBezTo>
                      <a:pt x="92" y="32"/>
                      <a:pt x="90" y="33"/>
                      <a:pt x="89" y="31"/>
                    </a:cubicBezTo>
                    <a:cubicBezTo>
                      <a:pt x="90" y="28"/>
                      <a:pt x="91" y="25"/>
                      <a:pt x="89" y="23"/>
                    </a:cubicBezTo>
                    <a:cubicBezTo>
                      <a:pt x="82" y="23"/>
                      <a:pt x="76" y="24"/>
                      <a:pt x="69" y="26"/>
                    </a:cubicBezTo>
                    <a:cubicBezTo>
                      <a:pt x="69" y="25"/>
                      <a:pt x="69" y="23"/>
                      <a:pt x="70" y="22"/>
                    </a:cubicBezTo>
                    <a:cubicBezTo>
                      <a:pt x="77" y="19"/>
                      <a:pt x="86" y="20"/>
                      <a:pt x="94" y="19"/>
                    </a:cubicBezTo>
                    <a:cubicBezTo>
                      <a:pt x="95" y="23"/>
                      <a:pt x="96" y="27"/>
                      <a:pt x="95" y="31"/>
                    </a:cubicBezTo>
                    <a:cubicBezTo>
                      <a:pt x="93" y="32"/>
                      <a:pt x="93" y="32"/>
                      <a:pt x="93" y="32"/>
                    </a:cubicBezTo>
                    <a:close/>
                    <a:moveTo>
                      <a:pt x="83" y="76"/>
                    </a:moveTo>
                    <a:cubicBezTo>
                      <a:pt x="76" y="78"/>
                      <a:pt x="69" y="74"/>
                      <a:pt x="63" y="72"/>
                    </a:cubicBezTo>
                    <a:cubicBezTo>
                      <a:pt x="60" y="72"/>
                      <a:pt x="56" y="73"/>
                      <a:pt x="54" y="71"/>
                    </a:cubicBezTo>
                    <a:cubicBezTo>
                      <a:pt x="55" y="68"/>
                      <a:pt x="61" y="70"/>
                      <a:pt x="63" y="68"/>
                    </a:cubicBezTo>
                    <a:cubicBezTo>
                      <a:pt x="69" y="66"/>
                      <a:pt x="75" y="62"/>
                      <a:pt x="81" y="65"/>
                    </a:cubicBezTo>
                    <a:cubicBezTo>
                      <a:pt x="85" y="65"/>
                      <a:pt x="88" y="68"/>
                      <a:pt x="92" y="69"/>
                    </a:cubicBezTo>
                    <a:cubicBezTo>
                      <a:pt x="90" y="73"/>
                      <a:pt x="86" y="74"/>
                      <a:pt x="83" y="76"/>
                    </a:cubicBezTo>
                    <a:close/>
                    <a:moveTo>
                      <a:pt x="86" y="33"/>
                    </a:moveTo>
                    <a:cubicBezTo>
                      <a:pt x="81" y="34"/>
                      <a:pt x="77" y="36"/>
                      <a:pt x="74" y="40"/>
                    </a:cubicBezTo>
                    <a:cubicBezTo>
                      <a:pt x="70" y="39"/>
                      <a:pt x="66" y="41"/>
                      <a:pt x="62" y="41"/>
                    </a:cubicBezTo>
                    <a:cubicBezTo>
                      <a:pt x="62" y="40"/>
                      <a:pt x="62" y="40"/>
                      <a:pt x="62" y="40"/>
                    </a:cubicBezTo>
                    <a:cubicBezTo>
                      <a:pt x="64" y="36"/>
                      <a:pt x="67" y="33"/>
                      <a:pt x="68" y="29"/>
                    </a:cubicBezTo>
                    <a:cubicBezTo>
                      <a:pt x="74" y="25"/>
                      <a:pt x="81" y="25"/>
                      <a:pt x="88" y="25"/>
                    </a:cubicBezTo>
                    <a:cubicBezTo>
                      <a:pt x="89" y="27"/>
                      <a:pt x="88" y="30"/>
                      <a:pt x="88" y="32"/>
                    </a:cubicBezTo>
                    <a:cubicBezTo>
                      <a:pt x="86" y="33"/>
                      <a:pt x="86" y="33"/>
                      <a:pt x="86" y="33"/>
                    </a:cubicBezTo>
                    <a:close/>
                    <a:moveTo>
                      <a:pt x="71" y="137"/>
                    </a:moveTo>
                    <a:cubicBezTo>
                      <a:pt x="71" y="137"/>
                      <a:pt x="71" y="137"/>
                      <a:pt x="71" y="137"/>
                    </a:cubicBezTo>
                    <a:cubicBezTo>
                      <a:pt x="65" y="133"/>
                      <a:pt x="58" y="132"/>
                      <a:pt x="53" y="126"/>
                    </a:cubicBezTo>
                    <a:cubicBezTo>
                      <a:pt x="50" y="122"/>
                      <a:pt x="49" y="116"/>
                      <a:pt x="47" y="112"/>
                    </a:cubicBezTo>
                    <a:cubicBezTo>
                      <a:pt x="43" y="104"/>
                      <a:pt x="38" y="95"/>
                      <a:pt x="41" y="85"/>
                    </a:cubicBezTo>
                    <a:cubicBezTo>
                      <a:pt x="42" y="82"/>
                      <a:pt x="44" y="79"/>
                      <a:pt x="47" y="77"/>
                    </a:cubicBezTo>
                    <a:cubicBezTo>
                      <a:pt x="48" y="78"/>
                      <a:pt x="48" y="79"/>
                      <a:pt x="48" y="81"/>
                    </a:cubicBezTo>
                    <a:cubicBezTo>
                      <a:pt x="45" y="85"/>
                      <a:pt x="43" y="91"/>
                      <a:pt x="45" y="96"/>
                    </a:cubicBezTo>
                    <a:cubicBezTo>
                      <a:pt x="46" y="102"/>
                      <a:pt x="50" y="106"/>
                      <a:pt x="52" y="111"/>
                    </a:cubicBezTo>
                    <a:cubicBezTo>
                      <a:pt x="54" y="117"/>
                      <a:pt x="56" y="124"/>
                      <a:pt x="62" y="127"/>
                    </a:cubicBezTo>
                    <a:cubicBezTo>
                      <a:pt x="64" y="129"/>
                      <a:pt x="66" y="130"/>
                      <a:pt x="68" y="131"/>
                    </a:cubicBezTo>
                    <a:cubicBezTo>
                      <a:pt x="71" y="127"/>
                      <a:pt x="73" y="121"/>
                      <a:pt x="70" y="116"/>
                    </a:cubicBezTo>
                    <a:cubicBezTo>
                      <a:pt x="65" y="105"/>
                      <a:pt x="52" y="98"/>
                      <a:pt x="51" y="85"/>
                    </a:cubicBezTo>
                    <a:cubicBezTo>
                      <a:pt x="51" y="85"/>
                      <a:pt x="51" y="85"/>
                      <a:pt x="51" y="85"/>
                    </a:cubicBezTo>
                    <a:cubicBezTo>
                      <a:pt x="55" y="86"/>
                      <a:pt x="55" y="90"/>
                      <a:pt x="57" y="93"/>
                    </a:cubicBezTo>
                    <a:cubicBezTo>
                      <a:pt x="62" y="100"/>
                      <a:pt x="70" y="105"/>
                      <a:pt x="73" y="113"/>
                    </a:cubicBezTo>
                    <a:cubicBezTo>
                      <a:pt x="76" y="121"/>
                      <a:pt x="74" y="130"/>
                      <a:pt x="71" y="137"/>
                    </a:cubicBezTo>
                    <a:close/>
                    <a:moveTo>
                      <a:pt x="65" y="97"/>
                    </a:moveTo>
                    <a:cubicBezTo>
                      <a:pt x="64" y="96"/>
                      <a:pt x="64" y="96"/>
                      <a:pt x="63" y="95"/>
                    </a:cubicBezTo>
                    <a:cubicBezTo>
                      <a:pt x="66" y="95"/>
                      <a:pt x="71" y="93"/>
                      <a:pt x="72" y="97"/>
                    </a:cubicBezTo>
                    <a:cubicBezTo>
                      <a:pt x="70" y="98"/>
                      <a:pt x="67" y="98"/>
                      <a:pt x="65" y="97"/>
                    </a:cubicBezTo>
                    <a:close/>
                    <a:moveTo>
                      <a:pt x="67" y="128"/>
                    </a:moveTo>
                    <a:cubicBezTo>
                      <a:pt x="62" y="126"/>
                      <a:pt x="57" y="122"/>
                      <a:pt x="55" y="116"/>
                    </a:cubicBezTo>
                    <a:cubicBezTo>
                      <a:pt x="54" y="108"/>
                      <a:pt x="48" y="102"/>
                      <a:pt x="46" y="93"/>
                    </a:cubicBezTo>
                    <a:cubicBezTo>
                      <a:pt x="46" y="90"/>
                      <a:pt x="46" y="86"/>
                      <a:pt x="49" y="84"/>
                    </a:cubicBezTo>
                    <a:cubicBezTo>
                      <a:pt x="48" y="88"/>
                      <a:pt x="50" y="91"/>
                      <a:pt x="51" y="94"/>
                    </a:cubicBezTo>
                    <a:cubicBezTo>
                      <a:pt x="57" y="105"/>
                      <a:pt x="75" y="114"/>
                      <a:pt x="67" y="128"/>
                    </a:cubicBezTo>
                    <a:close/>
                    <a:moveTo>
                      <a:pt x="62" y="45"/>
                    </a:moveTo>
                    <a:cubicBezTo>
                      <a:pt x="60" y="45"/>
                      <a:pt x="59" y="46"/>
                      <a:pt x="58" y="46"/>
                    </a:cubicBezTo>
                    <a:cubicBezTo>
                      <a:pt x="58" y="45"/>
                      <a:pt x="59" y="43"/>
                      <a:pt x="60" y="43"/>
                    </a:cubicBezTo>
                    <a:cubicBezTo>
                      <a:pt x="64" y="42"/>
                      <a:pt x="69" y="41"/>
                      <a:pt x="72" y="42"/>
                    </a:cubicBezTo>
                    <a:cubicBezTo>
                      <a:pt x="70" y="46"/>
                      <a:pt x="65" y="44"/>
                      <a:pt x="62" y="45"/>
                    </a:cubicBezTo>
                    <a:close/>
                    <a:moveTo>
                      <a:pt x="63" y="93"/>
                    </a:moveTo>
                    <a:cubicBezTo>
                      <a:pt x="60" y="94"/>
                      <a:pt x="59" y="91"/>
                      <a:pt x="58" y="89"/>
                    </a:cubicBezTo>
                    <a:cubicBezTo>
                      <a:pt x="60" y="89"/>
                      <a:pt x="62" y="90"/>
                      <a:pt x="63" y="91"/>
                    </a:cubicBezTo>
                    <a:cubicBezTo>
                      <a:pt x="64" y="91"/>
                      <a:pt x="65" y="91"/>
                      <a:pt x="66" y="92"/>
                    </a:cubicBezTo>
                    <a:cubicBezTo>
                      <a:pt x="63" y="93"/>
                      <a:pt x="63" y="93"/>
                      <a:pt x="63" y="93"/>
                    </a:cubicBezTo>
                    <a:close/>
                    <a:moveTo>
                      <a:pt x="57" y="43"/>
                    </a:moveTo>
                    <a:cubicBezTo>
                      <a:pt x="55" y="46"/>
                      <a:pt x="54" y="51"/>
                      <a:pt x="53" y="55"/>
                    </a:cubicBezTo>
                    <a:cubicBezTo>
                      <a:pt x="50" y="57"/>
                      <a:pt x="50" y="57"/>
                      <a:pt x="50" y="57"/>
                    </a:cubicBezTo>
                    <a:cubicBezTo>
                      <a:pt x="49" y="55"/>
                      <a:pt x="50" y="52"/>
                      <a:pt x="50" y="49"/>
                    </a:cubicBezTo>
                    <a:cubicBezTo>
                      <a:pt x="52" y="43"/>
                      <a:pt x="55" y="37"/>
                      <a:pt x="58" y="31"/>
                    </a:cubicBezTo>
                    <a:cubicBezTo>
                      <a:pt x="62" y="25"/>
                      <a:pt x="64" y="16"/>
                      <a:pt x="60" y="9"/>
                    </a:cubicBezTo>
                    <a:cubicBezTo>
                      <a:pt x="59" y="9"/>
                      <a:pt x="59" y="9"/>
                      <a:pt x="59" y="9"/>
                    </a:cubicBezTo>
                    <a:cubicBezTo>
                      <a:pt x="52" y="13"/>
                      <a:pt x="44" y="19"/>
                      <a:pt x="43" y="27"/>
                    </a:cubicBezTo>
                    <a:cubicBezTo>
                      <a:pt x="43" y="32"/>
                      <a:pt x="44" y="36"/>
                      <a:pt x="44" y="40"/>
                    </a:cubicBezTo>
                    <a:cubicBezTo>
                      <a:pt x="44" y="46"/>
                      <a:pt x="40" y="55"/>
                      <a:pt x="46" y="61"/>
                    </a:cubicBezTo>
                    <a:cubicBezTo>
                      <a:pt x="47" y="62"/>
                      <a:pt x="46" y="63"/>
                      <a:pt x="45" y="65"/>
                    </a:cubicBezTo>
                    <a:cubicBezTo>
                      <a:pt x="42" y="64"/>
                      <a:pt x="41" y="59"/>
                      <a:pt x="40" y="56"/>
                    </a:cubicBezTo>
                    <a:cubicBezTo>
                      <a:pt x="39" y="50"/>
                      <a:pt x="41" y="44"/>
                      <a:pt x="39" y="37"/>
                    </a:cubicBezTo>
                    <a:cubicBezTo>
                      <a:pt x="38" y="29"/>
                      <a:pt x="39" y="20"/>
                      <a:pt x="46" y="15"/>
                    </a:cubicBezTo>
                    <a:cubicBezTo>
                      <a:pt x="50" y="10"/>
                      <a:pt x="57" y="8"/>
                      <a:pt x="63" y="4"/>
                    </a:cubicBezTo>
                    <a:cubicBezTo>
                      <a:pt x="64" y="4"/>
                      <a:pt x="64" y="6"/>
                      <a:pt x="65" y="7"/>
                    </a:cubicBezTo>
                    <a:cubicBezTo>
                      <a:pt x="67" y="16"/>
                      <a:pt x="68" y="27"/>
                      <a:pt x="62" y="35"/>
                    </a:cubicBezTo>
                    <a:cubicBezTo>
                      <a:pt x="61" y="38"/>
                      <a:pt x="59" y="40"/>
                      <a:pt x="57" y="43"/>
                    </a:cubicBezTo>
                    <a:close/>
                    <a:moveTo>
                      <a:pt x="56" y="53"/>
                    </a:moveTo>
                    <a:cubicBezTo>
                      <a:pt x="55" y="53"/>
                      <a:pt x="56" y="51"/>
                      <a:pt x="56" y="50"/>
                    </a:cubicBezTo>
                    <a:cubicBezTo>
                      <a:pt x="59" y="48"/>
                      <a:pt x="62" y="48"/>
                      <a:pt x="65" y="47"/>
                    </a:cubicBezTo>
                    <a:cubicBezTo>
                      <a:pt x="65" y="48"/>
                      <a:pt x="65" y="48"/>
                      <a:pt x="65" y="48"/>
                    </a:cubicBezTo>
                    <a:cubicBezTo>
                      <a:pt x="56" y="53"/>
                      <a:pt x="56" y="53"/>
                      <a:pt x="56" y="53"/>
                    </a:cubicBezTo>
                    <a:close/>
                    <a:moveTo>
                      <a:pt x="54" y="36"/>
                    </a:moveTo>
                    <a:cubicBezTo>
                      <a:pt x="50" y="43"/>
                      <a:pt x="47" y="50"/>
                      <a:pt x="48" y="59"/>
                    </a:cubicBezTo>
                    <a:cubicBezTo>
                      <a:pt x="48" y="59"/>
                      <a:pt x="47" y="60"/>
                      <a:pt x="46" y="59"/>
                    </a:cubicBezTo>
                    <a:cubicBezTo>
                      <a:pt x="43" y="53"/>
                      <a:pt x="45" y="45"/>
                      <a:pt x="46" y="38"/>
                    </a:cubicBezTo>
                    <a:cubicBezTo>
                      <a:pt x="44" y="31"/>
                      <a:pt x="45" y="22"/>
                      <a:pt x="51" y="17"/>
                    </a:cubicBezTo>
                    <a:cubicBezTo>
                      <a:pt x="54" y="15"/>
                      <a:pt x="56" y="12"/>
                      <a:pt x="59" y="11"/>
                    </a:cubicBezTo>
                    <a:cubicBezTo>
                      <a:pt x="62" y="20"/>
                      <a:pt x="58" y="29"/>
                      <a:pt x="54" y="36"/>
                    </a:cubicBezTo>
                    <a:close/>
                    <a:moveTo>
                      <a:pt x="36" y="137"/>
                    </a:moveTo>
                    <a:cubicBezTo>
                      <a:pt x="36" y="137"/>
                      <a:pt x="36" y="137"/>
                      <a:pt x="36" y="137"/>
                    </a:cubicBezTo>
                    <a:cubicBezTo>
                      <a:pt x="31" y="130"/>
                      <a:pt x="24" y="123"/>
                      <a:pt x="26" y="114"/>
                    </a:cubicBezTo>
                    <a:cubicBezTo>
                      <a:pt x="29" y="112"/>
                      <a:pt x="29" y="112"/>
                      <a:pt x="29" y="112"/>
                    </a:cubicBezTo>
                    <a:cubicBezTo>
                      <a:pt x="30" y="118"/>
                      <a:pt x="32" y="124"/>
                      <a:pt x="35" y="129"/>
                    </a:cubicBezTo>
                    <a:cubicBezTo>
                      <a:pt x="36" y="132"/>
                      <a:pt x="38" y="130"/>
                      <a:pt x="39" y="129"/>
                    </a:cubicBezTo>
                    <a:cubicBezTo>
                      <a:pt x="42" y="124"/>
                      <a:pt x="44" y="118"/>
                      <a:pt x="44" y="113"/>
                    </a:cubicBezTo>
                    <a:cubicBezTo>
                      <a:pt x="44" y="113"/>
                      <a:pt x="44" y="113"/>
                      <a:pt x="44" y="113"/>
                    </a:cubicBezTo>
                    <a:cubicBezTo>
                      <a:pt x="46" y="116"/>
                      <a:pt x="48" y="119"/>
                      <a:pt x="47" y="123"/>
                    </a:cubicBezTo>
                    <a:cubicBezTo>
                      <a:pt x="45" y="128"/>
                      <a:pt x="40" y="132"/>
                      <a:pt x="36" y="137"/>
                    </a:cubicBezTo>
                    <a:close/>
                    <a:moveTo>
                      <a:pt x="47" y="74"/>
                    </a:moveTo>
                    <a:cubicBezTo>
                      <a:pt x="36" y="73"/>
                      <a:pt x="29" y="86"/>
                      <a:pt x="18" y="82"/>
                    </a:cubicBezTo>
                    <a:cubicBezTo>
                      <a:pt x="12" y="81"/>
                      <a:pt x="8" y="75"/>
                      <a:pt x="3" y="71"/>
                    </a:cubicBezTo>
                    <a:cubicBezTo>
                      <a:pt x="3" y="68"/>
                      <a:pt x="6" y="67"/>
                      <a:pt x="7" y="65"/>
                    </a:cubicBezTo>
                    <a:cubicBezTo>
                      <a:pt x="10" y="62"/>
                      <a:pt x="13" y="60"/>
                      <a:pt x="17" y="60"/>
                    </a:cubicBezTo>
                    <a:cubicBezTo>
                      <a:pt x="20" y="61"/>
                      <a:pt x="21" y="63"/>
                      <a:pt x="24" y="64"/>
                    </a:cubicBezTo>
                    <a:cubicBezTo>
                      <a:pt x="27" y="65"/>
                      <a:pt x="32" y="64"/>
                      <a:pt x="35" y="66"/>
                    </a:cubicBezTo>
                    <a:cubicBezTo>
                      <a:pt x="38" y="68"/>
                      <a:pt x="42" y="69"/>
                      <a:pt x="46" y="70"/>
                    </a:cubicBezTo>
                    <a:cubicBezTo>
                      <a:pt x="46" y="71"/>
                      <a:pt x="46" y="73"/>
                      <a:pt x="47" y="74"/>
                    </a:cubicBezTo>
                    <a:close/>
                    <a:moveTo>
                      <a:pt x="37" y="128"/>
                    </a:moveTo>
                    <a:cubicBezTo>
                      <a:pt x="36" y="128"/>
                      <a:pt x="36" y="127"/>
                      <a:pt x="35" y="126"/>
                    </a:cubicBezTo>
                    <a:cubicBezTo>
                      <a:pt x="33" y="121"/>
                      <a:pt x="31" y="115"/>
                      <a:pt x="32" y="109"/>
                    </a:cubicBezTo>
                    <a:cubicBezTo>
                      <a:pt x="34" y="106"/>
                      <a:pt x="35" y="103"/>
                      <a:pt x="38" y="100"/>
                    </a:cubicBezTo>
                    <a:cubicBezTo>
                      <a:pt x="41" y="105"/>
                      <a:pt x="44" y="111"/>
                      <a:pt x="42" y="117"/>
                    </a:cubicBezTo>
                    <a:cubicBezTo>
                      <a:pt x="41" y="121"/>
                      <a:pt x="39" y="125"/>
                      <a:pt x="37" y="128"/>
                    </a:cubicBezTo>
                    <a:close/>
                    <a:moveTo>
                      <a:pt x="41" y="79"/>
                    </a:moveTo>
                    <a:cubicBezTo>
                      <a:pt x="40" y="79"/>
                      <a:pt x="40" y="79"/>
                      <a:pt x="39" y="79"/>
                    </a:cubicBezTo>
                    <a:cubicBezTo>
                      <a:pt x="40" y="78"/>
                      <a:pt x="41" y="77"/>
                      <a:pt x="43" y="77"/>
                    </a:cubicBezTo>
                    <a:cubicBezTo>
                      <a:pt x="42" y="78"/>
                      <a:pt x="41" y="80"/>
                      <a:pt x="41" y="79"/>
                    </a:cubicBezTo>
                    <a:close/>
                    <a:moveTo>
                      <a:pt x="40" y="65"/>
                    </a:moveTo>
                    <a:cubicBezTo>
                      <a:pt x="40" y="65"/>
                      <a:pt x="40" y="65"/>
                      <a:pt x="40" y="65"/>
                    </a:cubicBezTo>
                    <a:cubicBezTo>
                      <a:pt x="41" y="65"/>
                      <a:pt x="42" y="66"/>
                      <a:pt x="42" y="66"/>
                    </a:cubicBezTo>
                    <a:cubicBezTo>
                      <a:pt x="41" y="67"/>
                      <a:pt x="41" y="66"/>
                      <a:pt x="40" y="65"/>
                    </a:cubicBezTo>
                    <a:close/>
                    <a:moveTo>
                      <a:pt x="30" y="86"/>
                    </a:moveTo>
                    <a:cubicBezTo>
                      <a:pt x="23" y="88"/>
                      <a:pt x="14" y="93"/>
                      <a:pt x="11" y="101"/>
                    </a:cubicBezTo>
                    <a:cubicBezTo>
                      <a:pt x="11" y="103"/>
                      <a:pt x="9" y="104"/>
                      <a:pt x="10" y="105"/>
                    </a:cubicBezTo>
                    <a:cubicBezTo>
                      <a:pt x="14" y="107"/>
                      <a:pt x="21" y="108"/>
                      <a:pt x="25" y="104"/>
                    </a:cubicBezTo>
                    <a:cubicBezTo>
                      <a:pt x="30" y="101"/>
                      <a:pt x="31" y="95"/>
                      <a:pt x="37" y="92"/>
                    </a:cubicBezTo>
                    <a:cubicBezTo>
                      <a:pt x="38" y="94"/>
                      <a:pt x="38" y="97"/>
                      <a:pt x="37" y="97"/>
                    </a:cubicBezTo>
                    <a:cubicBezTo>
                      <a:pt x="32" y="103"/>
                      <a:pt x="28" y="112"/>
                      <a:pt x="20" y="112"/>
                    </a:cubicBezTo>
                    <a:cubicBezTo>
                      <a:pt x="14" y="112"/>
                      <a:pt x="10" y="110"/>
                      <a:pt x="5" y="110"/>
                    </a:cubicBezTo>
                    <a:cubicBezTo>
                      <a:pt x="6" y="100"/>
                      <a:pt x="10" y="89"/>
                      <a:pt x="21" y="85"/>
                    </a:cubicBezTo>
                    <a:cubicBezTo>
                      <a:pt x="28" y="87"/>
                      <a:pt x="33" y="80"/>
                      <a:pt x="39" y="82"/>
                    </a:cubicBezTo>
                    <a:cubicBezTo>
                      <a:pt x="40" y="88"/>
                      <a:pt x="33" y="84"/>
                      <a:pt x="30" y="86"/>
                    </a:cubicBezTo>
                    <a:close/>
                    <a:moveTo>
                      <a:pt x="39" y="62"/>
                    </a:moveTo>
                    <a:cubicBezTo>
                      <a:pt x="31" y="63"/>
                      <a:pt x="22" y="62"/>
                      <a:pt x="17" y="56"/>
                    </a:cubicBezTo>
                    <a:cubicBezTo>
                      <a:pt x="11" y="50"/>
                      <a:pt x="7" y="42"/>
                      <a:pt x="8" y="34"/>
                    </a:cubicBezTo>
                    <a:cubicBezTo>
                      <a:pt x="15" y="33"/>
                      <a:pt x="23" y="33"/>
                      <a:pt x="29" y="37"/>
                    </a:cubicBezTo>
                    <a:cubicBezTo>
                      <a:pt x="32" y="39"/>
                      <a:pt x="38" y="41"/>
                      <a:pt x="38" y="46"/>
                    </a:cubicBezTo>
                    <a:cubicBezTo>
                      <a:pt x="37" y="46"/>
                      <a:pt x="37" y="46"/>
                      <a:pt x="37" y="46"/>
                    </a:cubicBezTo>
                    <a:cubicBezTo>
                      <a:pt x="31" y="39"/>
                      <a:pt x="22" y="36"/>
                      <a:pt x="13" y="37"/>
                    </a:cubicBezTo>
                    <a:cubicBezTo>
                      <a:pt x="12" y="38"/>
                      <a:pt x="12" y="38"/>
                      <a:pt x="12" y="38"/>
                    </a:cubicBezTo>
                    <a:cubicBezTo>
                      <a:pt x="14" y="46"/>
                      <a:pt x="21" y="55"/>
                      <a:pt x="30" y="58"/>
                    </a:cubicBezTo>
                    <a:cubicBezTo>
                      <a:pt x="39" y="60"/>
                      <a:pt x="39" y="60"/>
                      <a:pt x="39" y="60"/>
                    </a:cubicBezTo>
                    <a:cubicBezTo>
                      <a:pt x="39" y="61"/>
                      <a:pt x="39" y="61"/>
                      <a:pt x="39" y="62"/>
                    </a:cubicBezTo>
                    <a:close/>
                    <a:moveTo>
                      <a:pt x="38" y="72"/>
                    </a:moveTo>
                    <a:cubicBezTo>
                      <a:pt x="32" y="76"/>
                      <a:pt x="24" y="81"/>
                      <a:pt x="16" y="77"/>
                    </a:cubicBezTo>
                    <a:cubicBezTo>
                      <a:pt x="9" y="70"/>
                      <a:pt x="9" y="70"/>
                      <a:pt x="9" y="70"/>
                    </a:cubicBezTo>
                    <a:cubicBezTo>
                      <a:pt x="17" y="62"/>
                      <a:pt x="30" y="67"/>
                      <a:pt x="39" y="71"/>
                    </a:cubicBezTo>
                    <a:cubicBezTo>
                      <a:pt x="38" y="72"/>
                      <a:pt x="38" y="72"/>
                      <a:pt x="38" y="72"/>
                    </a:cubicBezTo>
                    <a:close/>
                    <a:moveTo>
                      <a:pt x="31" y="94"/>
                    </a:moveTo>
                    <a:cubicBezTo>
                      <a:pt x="25" y="103"/>
                      <a:pt x="25" y="103"/>
                      <a:pt x="25" y="103"/>
                    </a:cubicBezTo>
                    <a:cubicBezTo>
                      <a:pt x="21" y="105"/>
                      <a:pt x="16" y="105"/>
                      <a:pt x="12" y="104"/>
                    </a:cubicBezTo>
                    <a:cubicBezTo>
                      <a:pt x="14" y="96"/>
                      <a:pt x="21" y="91"/>
                      <a:pt x="28" y="88"/>
                    </a:cubicBezTo>
                    <a:cubicBezTo>
                      <a:pt x="31" y="88"/>
                      <a:pt x="34" y="87"/>
                      <a:pt x="38" y="87"/>
                    </a:cubicBezTo>
                    <a:cubicBezTo>
                      <a:pt x="38" y="87"/>
                      <a:pt x="38" y="88"/>
                      <a:pt x="38" y="89"/>
                    </a:cubicBezTo>
                    <a:cubicBezTo>
                      <a:pt x="31" y="94"/>
                      <a:pt x="31" y="94"/>
                      <a:pt x="31" y="94"/>
                    </a:cubicBezTo>
                    <a:close/>
                    <a:moveTo>
                      <a:pt x="36" y="58"/>
                    </a:moveTo>
                    <a:cubicBezTo>
                      <a:pt x="31" y="55"/>
                      <a:pt x="25" y="55"/>
                      <a:pt x="21" y="50"/>
                    </a:cubicBezTo>
                    <a:cubicBezTo>
                      <a:pt x="18" y="47"/>
                      <a:pt x="16" y="43"/>
                      <a:pt x="15" y="39"/>
                    </a:cubicBezTo>
                    <a:cubicBezTo>
                      <a:pt x="23" y="39"/>
                      <a:pt x="32" y="42"/>
                      <a:pt x="37" y="49"/>
                    </a:cubicBezTo>
                    <a:cubicBezTo>
                      <a:pt x="38" y="52"/>
                      <a:pt x="37" y="54"/>
                      <a:pt x="38" y="58"/>
                    </a:cubicBezTo>
                    <a:cubicBezTo>
                      <a:pt x="36" y="58"/>
                      <a:pt x="36" y="58"/>
                      <a:pt x="36" y="58"/>
                    </a:cubicBezTo>
                    <a:close/>
                    <a:moveTo>
                      <a:pt x="38" y="22"/>
                    </a:moveTo>
                    <a:cubicBezTo>
                      <a:pt x="36" y="21"/>
                      <a:pt x="34" y="19"/>
                      <a:pt x="33" y="18"/>
                    </a:cubicBezTo>
                    <a:cubicBezTo>
                      <a:pt x="32" y="17"/>
                      <a:pt x="30" y="16"/>
                      <a:pt x="29" y="15"/>
                    </a:cubicBezTo>
                    <a:cubicBezTo>
                      <a:pt x="27" y="17"/>
                      <a:pt x="26" y="19"/>
                      <a:pt x="26" y="22"/>
                    </a:cubicBezTo>
                    <a:cubicBezTo>
                      <a:pt x="25" y="25"/>
                      <a:pt x="26" y="29"/>
                      <a:pt x="26" y="33"/>
                    </a:cubicBezTo>
                    <a:cubicBezTo>
                      <a:pt x="24" y="33"/>
                      <a:pt x="22" y="31"/>
                      <a:pt x="22" y="28"/>
                    </a:cubicBezTo>
                    <a:cubicBezTo>
                      <a:pt x="21" y="21"/>
                      <a:pt x="23" y="14"/>
                      <a:pt x="27" y="9"/>
                    </a:cubicBezTo>
                    <a:cubicBezTo>
                      <a:pt x="31" y="13"/>
                      <a:pt x="36" y="15"/>
                      <a:pt x="39" y="20"/>
                    </a:cubicBezTo>
                    <a:cubicBezTo>
                      <a:pt x="38" y="21"/>
                      <a:pt x="38" y="22"/>
                      <a:pt x="38" y="22"/>
                    </a:cubicBezTo>
                    <a:close/>
                    <a:moveTo>
                      <a:pt x="37" y="39"/>
                    </a:moveTo>
                    <a:cubicBezTo>
                      <a:pt x="34" y="37"/>
                      <a:pt x="31" y="35"/>
                      <a:pt x="28" y="33"/>
                    </a:cubicBezTo>
                    <a:cubicBezTo>
                      <a:pt x="27" y="29"/>
                      <a:pt x="27" y="23"/>
                      <a:pt x="29" y="18"/>
                    </a:cubicBezTo>
                    <a:cubicBezTo>
                      <a:pt x="31" y="17"/>
                      <a:pt x="33" y="21"/>
                      <a:pt x="35" y="22"/>
                    </a:cubicBezTo>
                    <a:cubicBezTo>
                      <a:pt x="39" y="24"/>
                      <a:pt x="36" y="28"/>
                      <a:pt x="36" y="31"/>
                    </a:cubicBezTo>
                    <a:cubicBezTo>
                      <a:pt x="36" y="33"/>
                      <a:pt x="37" y="36"/>
                      <a:pt x="37" y="39"/>
                    </a:cubicBezTo>
                    <a:close/>
                    <a:moveTo>
                      <a:pt x="19" y="76"/>
                    </a:moveTo>
                    <a:cubicBezTo>
                      <a:pt x="16" y="75"/>
                      <a:pt x="14" y="72"/>
                      <a:pt x="12" y="70"/>
                    </a:cubicBezTo>
                    <a:cubicBezTo>
                      <a:pt x="14" y="67"/>
                      <a:pt x="18" y="68"/>
                      <a:pt x="21" y="67"/>
                    </a:cubicBezTo>
                    <a:cubicBezTo>
                      <a:pt x="26" y="67"/>
                      <a:pt x="30" y="69"/>
                      <a:pt x="35" y="71"/>
                    </a:cubicBezTo>
                    <a:cubicBezTo>
                      <a:pt x="30" y="74"/>
                      <a:pt x="25" y="78"/>
                      <a:pt x="1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37"/>
              <p:cNvSpPr>
                <a:spLocks noEditPoints="1"/>
              </p:cNvSpPr>
              <p:nvPr/>
            </p:nvSpPr>
            <p:spPr bwMode="auto">
              <a:xfrm>
                <a:off x="5837238" y="6475413"/>
                <a:ext cx="536575" cy="495300"/>
              </a:xfrm>
              <a:custGeom>
                <a:avLst/>
                <a:gdLst>
                  <a:gd name="T0" fmla="*/ 119 w 143"/>
                  <a:gd name="T1" fmla="*/ 22 h 132"/>
                  <a:gd name="T2" fmla="*/ 126 w 143"/>
                  <a:gd name="T3" fmla="*/ 80 h 132"/>
                  <a:gd name="T4" fmla="*/ 117 w 143"/>
                  <a:gd name="T5" fmla="*/ 111 h 132"/>
                  <a:gd name="T6" fmla="*/ 74 w 143"/>
                  <a:gd name="T7" fmla="*/ 132 h 132"/>
                  <a:gd name="T8" fmla="*/ 31 w 143"/>
                  <a:gd name="T9" fmla="*/ 113 h 132"/>
                  <a:gd name="T10" fmla="*/ 0 w 143"/>
                  <a:gd name="T11" fmla="*/ 68 h 132"/>
                  <a:gd name="T12" fmla="*/ 31 w 143"/>
                  <a:gd name="T13" fmla="*/ 35 h 132"/>
                  <a:gd name="T14" fmla="*/ 67 w 143"/>
                  <a:gd name="T15" fmla="*/ 10 h 132"/>
                  <a:gd name="T16" fmla="*/ 75 w 143"/>
                  <a:gd name="T17" fmla="*/ 12 h 132"/>
                  <a:gd name="T18" fmla="*/ 68 w 143"/>
                  <a:gd name="T19" fmla="*/ 27 h 132"/>
                  <a:gd name="T20" fmla="*/ 45 w 143"/>
                  <a:gd name="T21" fmla="*/ 21 h 132"/>
                  <a:gd name="T22" fmla="*/ 80 w 143"/>
                  <a:gd name="T23" fmla="*/ 81 h 132"/>
                  <a:gd name="T24" fmla="*/ 80 w 143"/>
                  <a:gd name="T25" fmla="*/ 36 h 132"/>
                  <a:gd name="T26" fmla="*/ 75 w 143"/>
                  <a:gd name="T27" fmla="*/ 31 h 132"/>
                  <a:gd name="T28" fmla="*/ 62 w 143"/>
                  <a:gd name="T29" fmla="*/ 34 h 132"/>
                  <a:gd name="T30" fmla="*/ 60 w 143"/>
                  <a:gd name="T31" fmla="*/ 36 h 132"/>
                  <a:gd name="T32" fmla="*/ 51 w 143"/>
                  <a:gd name="T33" fmla="*/ 60 h 132"/>
                  <a:gd name="T34" fmla="*/ 38 w 143"/>
                  <a:gd name="T35" fmla="*/ 21 h 132"/>
                  <a:gd name="T36" fmla="*/ 86 w 143"/>
                  <a:gd name="T37" fmla="*/ 52 h 132"/>
                  <a:gd name="T38" fmla="*/ 116 w 143"/>
                  <a:gd name="T39" fmla="*/ 53 h 132"/>
                  <a:gd name="T40" fmla="*/ 55 w 143"/>
                  <a:gd name="T41" fmla="*/ 43 h 132"/>
                  <a:gd name="T42" fmla="*/ 41 w 143"/>
                  <a:gd name="T43" fmla="*/ 28 h 132"/>
                  <a:gd name="T44" fmla="*/ 63 w 143"/>
                  <a:gd name="T45" fmla="*/ 69 h 132"/>
                  <a:gd name="T46" fmla="*/ 104 w 143"/>
                  <a:gd name="T47" fmla="*/ 60 h 132"/>
                  <a:gd name="T48" fmla="*/ 78 w 143"/>
                  <a:gd name="T49" fmla="*/ 53 h 132"/>
                  <a:gd name="T50" fmla="*/ 68 w 143"/>
                  <a:gd name="T51" fmla="*/ 37 h 132"/>
                  <a:gd name="T52" fmla="*/ 22 w 143"/>
                  <a:gd name="T53" fmla="*/ 63 h 132"/>
                  <a:gd name="T54" fmla="*/ 72 w 143"/>
                  <a:gd name="T55" fmla="*/ 78 h 132"/>
                  <a:gd name="T56" fmla="*/ 40 w 143"/>
                  <a:gd name="T57" fmla="*/ 59 h 132"/>
                  <a:gd name="T58" fmla="*/ 33 w 143"/>
                  <a:gd name="T59" fmla="*/ 47 h 132"/>
                  <a:gd name="T60" fmla="*/ 78 w 143"/>
                  <a:gd name="T61" fmla="*/ 84 h 132"/>
                  <a:gd name="T62" fmla="*/ 116 w 143"/>
                  <a:gd name="T63" fmla="*/ 60 h 132"/>
                  <a:gd name="T64" fmla="*/ 97 w 143"/>
                  <a:gd name="T65" fmla="*/ 66 h 132"/>
                  <a:gd name="T66" fmla="*/ 94 w 143"/>
                  <a:gd name="T67" fmla="*/ 85 h 132"/>
                  <a:gd name="T68" fmla="*/ 44 w 143"/>
                  <a:gd name="T69" fmla="*/ 72 h 132"/>
                  <a:gd name="T70" fmla="*/ 93 w 143"/>
                  <a:gd name="T71" fmla="*/ 65 h 132"/>
                  <a:gd name="T72" fmla="*/ 32 w 143"/>
                  <a:gd name="T73" fmla="*/ 74 h 132"/>
                  <a:gd name="T74" fmla="*/ 66 w 143"/>
                  <a:gd name="T75" fmla="*/ 86 h 132"/>
                  <a:gd name="T76" fmla="*/ 36 w 143"/>
                  <a:gd name="T77" fmla="*/ 70 h 132"/>
                  <a:gd name="T78" fmla="*/ 54 w 143"/>
                  <a:gd name="T79" fmla="*/ 76 h 132"/>
                  <a:gd name="T80" fmla="*/ 12 w 143"/>
                  <a:gd name="T81" fmla="*/ 74 h 132"/>
                  <a:gd name="T82" fmla="*/ 131 w 143"/>
                  <a:gd name="T83" fmla="*/ 95 h 132"/>
                  <a:gd name="T84" fmla="*/ 75 w 143"/>
                  <a:gd name="T85" fmla="*/ 85 h 132"/>
                  <a:gd name="T86" fmla="*/ 67 w 143"/>
                  <a:gd name="T87" fmla="*/ 96 h 132"/>
                  <a:gd name="T88" fmla="*/ 101 w 143"/>
                  <a:gd name="T89" fmla="*/ 92 h 132"/>
                  <a:gd name="T90" fmla="*/ 81 w 143"/>
                  <a:gd name="T91" fmla="*/ 91 h 132"/>
                  <a:gd name="T92" fmla="*/ 104 w 143"/>
                  <a:gd name="T93" fmla="*/ 120 h 132"/>
                  <a:gd name="T94" fmla="*/ 113 w 143"/>
                  <a:gd name="T95" fmla="*/ 125 h 132"/>
                  <a:gd name="T96" fmla="*/ 36 w 143"/>
                  <a:gd name="T97" fmla="*/ 125 h 132"/>
                  <a:gd name="T98" fmla="*/ 59 w 143"/>
                  <a:gd name="T99" fmla="*/ 102 h 132"/>
                  <a:gd name="T100" fmla="*/ 72 w 143"/>
                  <a:gd name="T101" fmla="*/ 93 h 132"/>
                  <a:gd name="T102" fmla="*/ 89 w 143"/>
                  <a:gd name="T103" fmla="*/ 93 h 132"/>
                  <a:gd name="T104" fmla="*/ 50 w 143"/>
                  <a:gd name="T105" fmla="*/ 95 h 132"/>
                  <a:gd name="T106" fmla="*/ 24 w 143"/>
                  <a:gd name="T107" fmla="*/ 107 h 132"/>
                  <a:gd name="T108" fmla="*/ 40 w 143"/>
                  <a:gd name="T109" fmla="*/ 95 h 132"/>
                  <a:gd name="T110" fmla="*/ 78 w 143"/>
                  <a:gd name="T111" fmla="*/ 11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3" h="132">
                    <a:moveTo>
                      <a:pt x="76" y="1"/>
                    </a:moveTo>
                    <a:cubicBezTo>
                      <a:pt x="78" y="6"/>
                      <a:pt x="82" y="10"/>
                      <a:pt x="86" y="14"/>
                    </a:cubicBezTo>
                    <a:cubicBezTo>
                      <a:pt x="95" y="7"/>
                      <a:pt x="95" y="7"/>
                      <a:pt x="95" y="7"/>
                    </a:cubicBezTo>
                    <a:cubicBezTo>
                      <a:pt x="97" y="8"/>
                      <a:pt x="97" y="11"/>
                      <a:pt x="97" y="13"/>
                    </a:cubicBezTo>
                    <a:cubicBezTo>
                      <a:pt x="100" y="18"/>
                      <a:pt x="103" y="23"/>
                      <a:pt x="105" y="28"/>
                    </a:cubicBezTo>
                    <a:cubicBezTo>
                      <a:pt x="109" y="26"/>
                      <a:pt x="114" y="24"/>
                      <a:pt x="119" y="22"/>
                    </a:cubicBezTo>
                    <a:cubicBezTo>
                      <a:pt x="120" y="23"/>
                      <a:pt x="120" y="25"/>
                      <a:pt x="121" y="26"/>
                    </a:cubicBezTo>
                    <a:cubicBezTo>
                      <a:pt x="123" y="34"/>
                      <a:pt x="126" y="44"/>
                      <a:pt x="123" y="51"/>
                    </a:cubicBezTo>
                    <a:cubicBezTo>
                      <a:pt x="123" y="52"/>
                      <a:pt x="123" y="52"/>
                      <a:pt x="123" y="52"/>
                    </a:cubicBezTo>
                    <a:cubicBezTo>
                      <a:pt x="130" y="52"/>
                      <a:pt x="135" y="56"/>
                      <a:pt x="141" y="55"/>
                    </a:cubicBezTo>
                    <a:cubicBezTo>
                      <a:pt x="142" y="56"/>
                      <a:pt x="143" y="55"/>
                      <a:pt x="143" y="57"/>
                    </a:cubicBezTo>
                    <a:cubicBezTo>
                      <a:pt x="135" y="64"/>
                      <a:pt x="135" y="75"/>
                      <a:pt x="126" y="80"/>
                    </a:cubicBezTo>
                    <a:cubicBezTo>
                      <a:pt x="128" y="83"/>
                      <a:pt x="132" y="83"/>
                      <a:pt x="134" y="85"/>
                    </a:cubicBezTo>
                    <a:cubicBezTo>
                      <a:pt x="137" y="88"/>
                      <a:pt x="139" y="90"/>
                      <a:pt x="143" y="92"/>
                    </a:cubicBezTo>
                    <a:cubicBezTo>
                      <a:pt x="142" y="94"/>
                      <a:pt x="142" y="94"/>
                      <a:pt x="142" y="94"/>
                    </a:cubicBezTo>
                    <a:cubicBezTo>
                      <a:pt x="135" y="99"/>
                      <a:pt x="128" y="105"/>
                      <a:pt x="120" y="106"/>
                    </a:cubicBezTo>
                    <a:cubicBezTo>
                      <a:pt x="117" y="107"/>
                      <a:pt x="117" y="107"/>
                      <a:pt x="117" y="107"/>
                    </a:cubicBezTo>
                    <a:cubicBezTo>
                      <a:pt x="116" y="108"/>
                      <a:pt x="118" y="110"/>
                      <a:pt x="117" y="111"/>
                    </a:cubicBezTo>
                    <a:cubicBezTo>
                      <a:pt x="117" y="117"/>
                      <a:pt x="115" y="121"/>
                      <a:pt x="116" y="128"/>
                    </a:cubicBezTo>
                    <a:cubicBezTo>
                      <a:pt x="114" y="130"/>
                      <a:pt x="111" y="127"/>
                      <a:pt x="109" y="127"/>
                    </a:cubicBezTo>
                    <a:cubicBezTo>
                      <a:pt x="100" y="126"/>
                      <a:pt x="92" y="123"/>
                      <a:pt x="87" y="115"/>
                    </a:cubicBezTo>
                    <a:cubicBezTo>
                      <a:pt x="86" y="115"/>
                      <a:pt x="86" y="115"/>
                      <a:pt x="86" y="115"/>
                    </a:cubicBezTo>
                    <a:cubicBezTo>
                      <a:pt x="84" y="121"/>
                      <a:pt x="78" y="126"/>
                      <a:pt x="74" y="131"/>
                    </a:cubicBezTo>
                    <a:cubicBezTo>
                      <a:pt x="74" y="132"/>
                      <a:pt x="74" y="132"/>
                      <a:pt x="74" y="132"/>
                    </a:cubicBezTo>
                    <a:cubicBezTo>
                      <a:pt x="68" y="129"/>
                      <a:pt x="62" y="123"/>
                      <a:pt x="60" y="117"/>
                    </a:cubicBezTo>
                    <a:cubicBezTo>
                      <a:pt x="55" y="121"/>
                      <a:pt x="50" y="124"/>
                      <a:pt x="44" y="126"/>
                    </a:cubicBezTo>
                    <a:cubicBezTo>
                      <a:pt x="35" y="128"/>
                      <a:pt x="35" y="128"/>
                      <a:pt x="35" y="128"/>
                    </a:cubicBezTo>
                    <a:cubicBezTo>
                      <a:pt x="34" y="127"/>
                      <a:pt x="34" y="127"/>
                      <a:pt x="34" y="127"/>
                    </a:cubicBezTo>
                    <a:cubicBezTo>
                      <a:pt x="33" y="123"/>
                      <a:pt x="34" y="118"/>
                      <a:pt x="33" y="113"/>
                    </a:cubicBezTo>
                    <a:cubicBezTo>
                      <a:pt x="33" y="112"/>
                      <a:pt x="32" y="112"/>
                      <a:pt x="31" y="113"/>
                    </a:cubicBezTo>
                    <a:cubicBezTo>
                      <a:pt x="23" y="115"/>
                      <a:pt x="16" y="112"/>
                      <a:pt x="9" y="109"/>
                    </a:cubicBezTo>
                    <a:cubicBezTo>
                      <a:pt x="8" y="109"/>
                      <a:pt x="7" y="109"/>
                      <a:pt x="7" y="108"/>
                    </a:cubicBezTo>
                    <a:cubicBezTo>
                      <a:pt x="8" y="105"/>
                      <a:pt x="11" y="103"/>
                      <a:pt x="13" y="100"/>
                    </a:cubicBezTo>
                    <a:cubicBezTo>
                      <a:pt x="14" y="97"/>
                      <a:pt x="16" y="95"/>
                      <a:pt x="18" y="93"/>
                    </a:cubicBezTo>
                    <a:cubicBezTo>
                      <a:pt x="17" y="91"/>
                      <a:pt x="14" y="89"/>
                      <a:pt x="13" y="88"/>
                    </a:cubicBezTo>
                    <a:cubicBezTo>
                      <a:pt x="7" y="82"/>
                      <a:pt x="4" y="75"/>
                      <a:pt x="0" y="68"/>
                    </a:cubicBezTo>
                    <a:cubicBezTo>
                      <a:pt x="5" y="67"/>
                      <a:pt x="9" y="66"/>
                      <a:pt x="13" y="65"/>
                    </a:cubicBezTo>
                    <a:cubicBezTo>
                      <a:pt x="19" y="64"/>
                      <a:pt x="19" y="64"/>
                      <a:pt x="19" y="64"/>
                    </a:cubicBezTo>
                    <a:cubicBezTo>
                      <a:pt x="20" y="61"/>
                      <a:pt x="18" y="58"/>
                      <a:pt x="17" y="55"/>
                    </a:cubicBezTo>
                    <a:cubicBezTo>
                      <a:pt x="17" y="49"/>
                      <a:pt x="16" y="44"/>
                      <a:pt x="15" y="39"/>
                    </a:cubicBezTo>
                    <a:cubicBezTo>
                      <a:pt x="16" y="38"/>
                      <a:pt x="16" y="38"/>
                      <a:pt x="16" y="38"/>
                    </a:cubicBezTo>
                    <a:cubicBezTo>
                      <a:pt x="21" y="37"/>
                      <a:pt x="26" y="35"/>
                      <a:pt x="31" y="35"/>
                    </a:cubicBezTo>
                    <a:cubicBezTo>
                      <a:pt x="32" y="34"/>
                      <a:pt x="32" y="31"/>
                      <a:pt x="32" y="30"/>
                    </a:cubicBezTo>
                    <a:cubicBezTo>
                      <a:pt x="32" y="25"/>
                      <a:pt x="34" y="21"/>
                      <a:pt x="35" y="17"/>
                    </a:cubicBezTo>
                    <a:cubicBezTo>
                      <a:pt x="38" y="16"/>
                      <a:pt x="40" y="20"/>
                      <a:pt x="42" y="19"/>
                    </a:cubicBezTo>
                    <a:cubicBezTo>
                      <a:pt x="46" y="14"/>
                      <a:pt x="49" y="10"/>
                      <a:pt x="54" y="6"/>
                    </a:cubicBezTo>
                    <a:cubicBezTo>
                      <a:pt x="58" y="7"/>
                      <a:pt x="61" y="11"/>
                      <a:pt x="65" y="14"/>
                    </a:cubicBezTo>
                    <a:cubicBezTo>
                      <a:pt x="66" y="13"/>
                      <a:pt x="66" y="11"/>
                      <a:pt x="67" y="10"/>
                    </a:cubicBezTo>
                    <a:cubicBezTo>
                      <a:pt x="70" y="6"/>
                      <a:pt x="72" y="3"/>
                      <a:pt x="75" y="0"/>
                    </a:cubicBezTo>
                    <a:cubicBezTo>
                      <a:pt x="76" y="1"/>
                      <a:pt x="76" y="1"/>
                      <a:pt x="76" y="1"/>
                    </a:cubicBezTo>
                    <a:close/>
                    <a:moveTo>
                      <a:pt x="75" y="4"/>
                    </a:moveTo>
                    <a:cubicBezTo>
                      <a:pt x="77" y="9"/>
                      <a:pt x="82" y="12"/>
                      <a:pt x="83" y="17"/>
                    </a:cubicBezTo>
                    <a:cubicBezTo>
                      <a:pt x="83" y="17"/>
                      <a:pt x="82" y="19"/>
                      <a:pt x="81" y="19"/>
                    </a:cubicBezTo>
                    <a:cubicBezTo>
                      <a:pt x="79" y="16"/>
                      <a:pt x="77" y="14"/>
                      <a:pt x="75" y="12"/>
                    </a:cubicBezTo>
                    <a:cubicBezTo>
                      <a:pt x="74" y="12"/>
                      <a:pt x="74" y="12"/>
                      <a:pt x="74" y="12"/>
                    </a:cubicBezTo>
                    <a:cubicBezTo>
                      <a:pt x="71" y="15"/>
                      <a:pt x="70" y="17"/>
                      <a:pt x="69" y="21"/>
                    </a:cubicBezTo>
                    <a:cubicBezTo>
                      <a:pt x="68" y="20"/>
                      <a:pt x="68" y="18"/>
                      <a:pt x="67" y="17"/>
                    </a:cubicBezTo>
                    <a:cubicBezTo>
                      <a:pt x="68" y="12"/>
                      <a:pt x="71" y="8"/>
                      <a:pt x="75" y="4"/>
                    </a:cubicBezTo>
                    <a:cubicBezTo>
                      <a:pt x="75" y="4"/>
                      <a:pt x="75" y="4"/>
                      <a:pt x="75" y="4"/>
                    </a:cubicBezTo>
                    <a:close/>
                    <a:moveTo>
                      <a:pt x="68" y="27"/>
                    </a:moveTo>
                    <a:cubicBezTo>
                      <a:pt x="68" y="29"/>
                      <a:pt x="66" y="29"/>
                      <a:pt x="65" y="31"/>
                    </a:cubicBezTo>
                    <a:cubicBezTo>
                      <a:pt x="64" y="29"/>
                      <a:pt x="63" y="26"/>
                      <a:pt x="62" y="24"/>
                    </a:cubicBezTo>
                    <a:cubicBezTo>
                      <a:pt x="60" y="21"/>
                      <a:pt x="59" y="17"/>
                      <a:pt x="56" y="14"/>
                    </a:cubicBezTo>
                    <a:cubicBezTo>
                      <a:pt x="54" y="14"/>
                      <a:pt x="54" y="16"/>
                      <a:pt x="53" y="16"/>
                    </a:cubicBezTo>
                    <a:cubicBezTo>
                      <a:pt x="51" y="18"/>
                      <a:pt x="49" y="20"/>
                      <a:pt x="48" y="22"/>
                    </a:cubicBezTo>
                    <a:cubicBezTo>
                      <a:pt x="47" y="22"/>
                      <a:pt x="46" y="21"/>
                      <a:pt x="45" y="21"/>
                    </a:cubicBezTo>
                    <a:cubicBezTo>
                      <a:pt x="46" y="16"/>
                      <a:pt x="50" y="13"/>
                      <a:pt x="54" y="9"/>
                    </a:cubicBezTo>
                    <a:cubicBezTo>
                      <a:pt x="62" y="12"/>
                      <a:pt x="66" y="20"/>
                      <a:pt x="68" y="27"/>
                    </a:cubicBezTo>
                    <a:close/>
                    <a:moveTo>
                      <a:pt x="94" y="12"/>
                    </a:moveTo>
                    <a:cubicBezTo>
                      <a:pt x="98" y="19"/>
                      <a:pt x="102" y="26"/>
                      <a:pt x="104" y="34"/>
                    </a:cubicBezTo>
                    <a:cubicBezTo>
                      <a:pt x="105" y="46"/>
                      <a:pt x="96" y="54"/>
                      <a:pt x="91" y="63"/>
                    </a:cubicBezTo>
                    <a:cubicBezTo>
                      <a:pt x="87" y="69"/>
                      <a:pt x="87" y="77"/>
                      <a:pt x="80" y="81"/>
                    </a:cubicBezTo>
                    <a:cubicBezTo>
                      <a:pt x="79" y="81"/>
                      <a:pt x="80" y="79"/>
                      <a:pt x="80" y="78"/>
                    </a:cubicBezTo>
                    <a:cubicBezTo>
                      <a:pt x="83" y="74"/>
                      <a:pt x="83" y="74"/>
                      <a:pt x="83" y="74"/>
                    </a:cubicBezTo>
                    <a:cubicBezTo>
                      <a:pt x="85" y="61"/>
                      <a:pt x="94" y="52"/>
                      <a:pt x="99" y="41"/>
                    </a:cubicBezTo>
                    <a:cubicBezTo>
                      <a:pt x="101" y="33"/>
                      <a:pt x="96" y="25"/>
                      <a:pt x="93" y="18"/>
                    </a:cubicBezTo>
                    <a:cubicBezTo>
                      <a:pt x="92" y="17"/>
                      <a:pt x="91" y="18"/>
                      <a:pt x="91" y="19"/>
                    </a:cubicBezTo>
                    <a:cubicBezTo>
                      <a:pt x="86" y="24"/>
                      <a:pt x="82" y="30"/>
                      <a:pt x="80" y="36"/>
                    </a:cubicBezTo>
                    <a:cubicBezTo>
                      <a:pt x="79" y="36"/>
                      <a:pt x="78" y="35"/>
                      <a:pt x="77" y="34"/>
                    </a:cubicBezTo>
                    <a:cubicBezTo>
                      <a:pt x="78" y="24"/>
                      <a:pt x="86" y="18"/>
                      <a:pt x="93" y="12"/>
                    </a:cubicBezTo>
                    <a:cubicBezTo>
                      <a:pt x="94" y="12"/>
                      <a:pt x="94" y="12"/>
                      <a:pt x="94" y="12"/>
                    </a:cubicBezTo>
                    <a:close/>
                    <a:moveTo>
                      <a:pt x="80" y="21"/>
                    </a:moveTo>
                    <a:cubicBezTo>
                      <a:pt x="80" y="22"/>
                      <a:pt x="80" y="22"/>
                      <a:pt x="80" y="22"/>
                    </a:cubicBezTo>
                    <a:cubicBezTo>
                      <a:pt x="77" y="25"/>
                      <a:pt x="77" y="28"/>
                      <a:pt x="75" y="31"/>
                    </a:cubicBezTo>
                    <a:cubicBezTo>
                      <a:pt x="73" y="31"/>
                      <a:pt x="72" y="29"/>
                      <a:pt x="70" y="28"/>
                    </a:cubicBezTo>
                    <a:cubicBezTo>
                      <a:pt x="69" y="23"/>
                      <a:pt x="72" y="19"/>
                      <a:pt x="73" y="16"/>
                    </a:cubicBezTo>
                    <a:cubicBezTo>
                      <a:pt x="74" y="14"/>
                      <a:pt x="74" y="14"/>
                      <a:pt x="74" y="14"/>
                    </a:cubicBezTo>
                    <a:cubicBezTo>
                      <a:pt x="77" y="16"/>
                      <a:pt x="78" y="18"/>
                      <a:pt x="80" y="21"/>
                    </a:cubicBezTo>
                    <a:close/>
                    <a:moveTo>
                      <a:pt x="62" y="33"/>
                    </a:moveTo>
                    <a:cubicBezTo>
                      <a:pt x="62" y="33"/>
                      <a:pt x="62" y="34"/>
                      <a:pt x="62" y="34"/>
                    </a:cubicBezTo>
                    <a:cubicBezTo>
                      <a:pt x="60" y="33"/>
                      <a:pt x="59" y="31"/>
                      <a:pt x="58" y="29"/>
                    </a:cubicBezTo>
                    <a:cubicBezTo>
                      <a:pt x="56" y="26"/>
                      <a:pt x="52" y="25"/>
                      <a:pt x="50" y="23"/>
                    </a:cubicBezTo>
                    <a:cubicBezTo>
                      <a:pt x="51" y="21"/>
                      <a:pt x="53" y="18"/>
                      <a:pt x="55" y="17"/>
                    </a:cubicBezTo>
                    <a:cubicBezTo>
                      <a:pt x="59" y="21"/>
                      <a:pt x="63" y="27"/>
                      <a:pt x="62" y="33"/>
                    </a:cubicBezTo>
                    <a:close/>
                    <a:moveTo>
                      <a:pt x="47" y="25"/>
                    </a:moveTo>
                    <a:cubicBezTo>
                      <a:pt x="51" y="28"/>
                      <a:pt x="57" y="31"/>
                      <a:pt x="60" y="36"/>
                    </a:cubicBezTo>
                    <a:cubicBezTo>
                      <a:pt x="57" y="40"/>
                      <a:pt x="57" y="40"/>
                      <a:pt x="57" y="40"/>
                    </a:cubicBezTo>
                    <a:cubicBezTo>
                      <a:pt x="55" y="40"/>
                      <a:pt x="55" y="38"/>
                      <a:pt x="54" y="36"/>
                    </a:cubicBezTo>
                    <a:cubicBezTo>
                      <a:pt x="50" y="31"/>
                      <a:pt x="45" y="28"/>
                      <a:pt x="40" y="25"/>
                    </a:cubicBezTo>
                    <a:cubicBezTo>
                      <a:pt x="39" y="26"/>
                      <a:pt x="39" y="26"/>
                      <a:pt x="39" y="26"/>
                    </a:cubicBezTo>
                    <a:cubicBezTo>
                      <a:pt x="38" y="32"/>
                      <a:pt x="39" y="37"/>
                      <a:pt x="40" y="43"/>
                    </a:cubicBezTo>
                    <a:cubicBezTo>
                      <a:pt x="40" y="50"/>
                      <a:pt x="47" y="55"/>
                      <a:pt x="51" y="60"/>
                    </a:cubicBezTo>
                    <a:cubicBezTo>
                      <a:pt x="57" y="66"/>
                      <a:pt x="58" y="75"/>
                      <a:pt x="65" y="81"/>
                    </a:cubicBezTo>
                    <a:cubicBezTo>
                      <a:pt x="65" y="81"/>
                      <a:pt x="66" y="82"/>
                      <a:pt x="66" y="83"/>
                    </a:cubicBezTo>
                    <a:cubicBezTo>
                      <a:pt x="64" y="84"/>
                      <a:pt x="62" y="82"/>
                      <a:pt x="61" y="82"/>
                    </a:cubicBezTo>
                    <a:cubicBezTo>
                      <a:pt x="55" y="75"/>
                      <a:pt x="53" y="67"/>
                      <a:pt x="47" y="61"/>
                    </a:cubicBezTo>
                    <a:cubicBezTo>
                      <a:pt x="38" y="55"/>
                      <a:pt x="34" y="46"/>
                      <a:pt x="34" y="36"/>
                    </a:cubicBezTo>
                    <a:cubicBezTo>
                      <a:pt x="35" y="31"/>
                      <a:pt x="35" y="25"/>
                      <a:pt x="38" y="21"/>
                    </a:cubicBezTo>
                    <a:cubicBezTo>
                      <a:pt x="41" y="21"/>
                      <a:pt x="44" y="23"/>
                      <a:pt x="47" y="25"/>
                    </a:cubicBezTo>
                    <a:close/>
                    <a:moveTo>
                      <a:pt x="92" y="21"/>
                    </a:moveTo>
                    <a:cubicBezTo>
                      <a:pt x="95" y="26"/>
                      <a:pt x="99" y="32"/>
                      <a:pt x="97" y="39"/>
                    </a:cubicBezTo>
                    <a:cubicBezTo>
                      <a:pt x="94" y="48"/>
                      <a:pt x="87" y="55"/>
                      <a:pt x="84" y="65"/>
                    </a:cubicBezTo>
                    <a:cubicBezTo>
                      <a:pt x="83" y="68"/>
                      <a:pt x="83" y="71"/>
                      <a:pt x="80" y="73"/>
                    </a:cubicBezTo>
                    <a:cubicBezTo>
                      <a:pt x="80" y="66"/>
                      <a:pt x="86" y="59"/>
                      <a:pt x="86" y="52"/>
                    </a:cubicBezTo>
                    <a:cubicBezTo>
                      <a:pt x="86" y="47"/>
                      <a:pt x="85" y="43"/>
                      <a:pt x="82" y="39"/>
                    </a:cubicBezTo>
                    <a:cubicBezTo>
                      <a:pt x="82" y="31"/>
                      <a:pt x="87" y="26"/>
                      <a:pt x="92" y="21"/>
                    </a:cubicBezTo>
                    <a:cubicBezTo>
                      <a:pt x="92" y="21"/>
                      <a:pt x="92" y="21"/>
                      <a:pt x="92" y="21"/>
                    </a:cubicBezTo>
                    <a:close/>
                    <a:moveTo>
                      <a:pt x="118" y="26"/>
                    </a:moveTo>
                    <a:cubicBezTo>
                      <a:pt x="120" y="34"/>
                      <a:pt x="124" y="44"/>
                      <a:pt x="120" y="52"/>
                    </a:cubicBezTo>
                    <a:cubicBezTo>
                      <a:pt x="119" y="53"/>
                      <a:pt x="117" y="53"/>
                      <a:pt x="116" y="53"/>
                    </a:cubicBezTo>
                    <a:cubicBezTo>
                      <a:pt x="115" y="51"/>
                      <a:pt x="117" y="50"/>
                      <a:pt x="118" y="48"/>
                    </a:cubicBezTo>
                    <a:cubicBezTo>
                      <a:pt x="119" y="43"/>
                      <a:pt x="117" y="37"/>
                      <a:pt x="114" y="32"/>
                    </a:cubicBezTo>
                    <a:cubicBezTo>
                      <a:pt x="111" y="32"/>
                      <a:pt x="109" y="34"/>
                      <a:pt x="107" y="35"/>
                    </a:cubicBezTo>
                    <a:cubicBezTo>
                      <a:pt x="106" y="34"/>
                      <a:pt x="106" y="32"/>
                      <a:pt x="106" y="31"/>
                    </a:cubicBezTo>
                    <a:cubicBezTo>
                      <a:pt x="109" y="28"/>
                      <a:pt x="113" y="26"/>
                      <a:pt x="118" y="26"/>
                    </a:cubicBezTo>
                    <a:close/>
                    <a:moveTo>
                      <a:pt x="55" y="43"/>
                    </a:moveTo>
                    <a:cubicBezTo>
                      <a:pt x="55" y="46"/>
                      <a:pt x="53" y="48"/>
                      <a:pt x="53" y="51"/>
                    </a:cubicBezTo>
                    <a:cubicBezTo>
                      <a:pt x="55" y="58"/>
                      <a:pt x="55" y="58"/>
                      <a:pt x="55" y="58"/>
                    </a:cubicBezTo>
                    <a:cubicBezTo>
                      <a:pt x="58" y="64"/>
                      <a:pt x="62" y="69"/>
                      <a:pt x="63" y="76"/>
                    </a:cubicBezTo>
                    <a:cubicBezTo>
                      <a:pt x="60" y="73"/>
                      <a:pt x="60" y="70"/>
                      <a:pt x="58" y="67"/>
                    </a:cubicBezTo>
                    <a:cubicBezTo>
                      <a:pt x="55" y="60"/>
                      <a:pt x="49" y="55"/>
                      <a:pt x="44" y="50"/>
                    </a:cubicBezTo>
                    <a:cubicBezTo>
                      <a:pt x="41" y="43"/>
                      <a:pt x="40" y="35"/>
                      <a:pt x="41" y="28"/>
                    </a:cubicBezTo>
                    <a:cubicBezTo>
                      <a:pt x="47" y="31"/>
                      <a:pt x="53" y="36"/>
                      <a:pt x="55" y="43"/>
                    </a:cubicBezTo>
                    <a:close/>
                    <a:moveTo>
                      <a:pt x="78" y="39"/>
                    </a:moveTo>
                    <a:cubicBezTo>
                      <a:pt x="90" y="50"/>
                      <a:pt x="77" y="63"/>
                      <a:pt x="78" y="75"/>
                    </a:cubicBezTo>
                    <a:cubicBezTo>
                      <a:pt x="77" y="78"/>
                      <a:pt x="78" y="81"/>
                      <a:pt x="75" y="82"/>
                    </a:cubicBezTo>
                    <a:cubicBezTo>
                      <a:pt x="73" y="83"/>
                      <a:pt x="71" y="83"/>
                      <a:pt x="69" y="82"/>
                    </a:cubicBezTo>
                    <a:cubicBezTo>
                      <a:pt x="65" y="79"/>
                      <a:pt x="65" y="74"/>
                      <a:pt x="63" y="69"/>
                    </a:cubicBezTo>
                    <a:cubicBezTo>
                      <a:pt x="60" y="62"/>
                      <a:pt x="53" y="54"/>
                      <a:pt x="57" y="45"/>
                    </a:cubicBezTo>
                    <a:cubicBezTo>
                      <a:pt x="60" y="39"/>
                      <a:pt x="65" y="35"/>
                      <a:pt x="69" y="30"/>
                    </a:cubicBezTo>
                    <a:cubicBezTo>
                      <a:pt x="72" y="32"/>
                      <a:pt x="75" y="36"/>
                      <a:pt x="78" y="39"/>
                    </a:cubicBezTo>
                    <a:close/>
                    <a:moveTo>
                      <a:pt x="113" y="34"/>
                    </a:moveTo>
                    <a:cubicBezTo>
                      <a:pt x="116" y="39"/>
                      <a:pt x="118" y="46"/>
                      <a:pt x="114" y="51"/>
                    </a:cubicBezTo>
                    <a:cubicBezTo>
                      <a:pt x="112" y="56"/>
                      <a:pt x="107" y="57"/>
                      <a:pt x="104" y="60"/>
                    </a:cubicBezTo>
                    <a:cubicBezTo>
                      <a:pt x="101" y="63"/>
                      <a:pt x="101" y="63"/>
                      <a:pt x="101" y="63"/>
                    </a:cubicBezTo>
                    <a:cubicBezTo>
                      <a:pt x="100" y="60"/>
                      <a:pt x="99" y="57"/>
                      <a:pt x="100" y="55"/>
                    </a:cubicBezTo>
                    <a:cubicBezTo>
                      <a:pt x="104" y="50"/>
                      <a:pt x="107" y="44"/>
                      <a:pt x="107" y="37"/>
                    </a:cubicBezTo>
                    <a:cubicBezTo>
                      <a:pt x="109" y="36"/>
                      <a:pt x="111" y="34"/>
                      <a:pt x="113" y="34"/>
                    </a:cubicBezTo>
                    <a:close/>
                    <a:moveTo>
                      <a:pt x="76" y="45"/>
                    </a:moveTo>
                    <a:cubicBezTo>
                      <a:pt x="78" y="53"/>
                      <a:pt x="78" y="53"/>
                      <a:pt x="78" y="53"/>
                    </a:cubicBezTo>
                    <a:cubicBezTo>
                      <a:pt x="78" y="58"/>
                      <a:pt x="77" y="62"/>
                      <a:pt x="75" y="67"/>
                    </a:cubicBezTo>
                    <a:cubicBezTo>
                      <a:pt x="74" y="71"/>
                      <a:pt x="77" y="77"/>
                      <a:pt x="73" y="80"/>
                    </a:cubicBezTo>
                    <a:cubicBezTo>
                      <a:pt x="71" y="80"/>
                      <a:pt x="70" y="78"/>
                      <a:pt x="69" y="76"/>
                    </a:cubicBezTo>
                    <a:cubicBezTo>
                      <a:pt x="68" y="71"/>
                      <a:pt x="66" y="66"/>
                      <a:pt x="63" y="61"/>
                    </a:cubicBezTo>
                    <a:cubicBezTo>
                      <a:pt x="61" y="56"/>
                      <a:pt x="63" y="51"/>
                      <a:pt x="64" y="46"/>
                    </a:cubicBezTo>
                    <a:cubicBezTo>
                      <a:pt x="65" y="43"/>
                      <a:pt x="67" y="40"/>
                      <a:pt x="68" y="37"/>
                    </a:cubicBezTo>
                    <a:cubicBezTo>
                      <a:pt x="72" y="39"/>
                      <a:pt x="74" y="42"/>
                      <a:pt x="76" y="45"/>
                    </a:cubicBezTo>
                    <a:close/>
                    <a:moveTo>
                      <a:pt x="32" y="39"/>
                    </a:moveTo>
                    <a:cubicBezTo>
                      <a:pt x="31" y="41"/>
                      <a:pt x="33" y="43"/>
                      <a:pt x="31" y="43"/>
                    </a:cubicBezTo>
                    <a:cubicBezTo>
                      <a:pt x="28" y="43"/>
                      <a:pt x="25" y="42"/>
                      <a:pt x="23" y="44"/>
                    </a:cubicBezTo>
                    <a:cubicBezTo>
                      <a:pt x="23" y="51"/>
                      <a:pt x="24" y="57"/>
                      <a:pt x="26" y="63"/>
                    </a:cubicBezTo>
                    <a:cubicBezTo>
                      <a:pt x="25" y="64"/>
                      <a:pt x="23" y="64"/>
                      <a:pt x="22" y="63"/>
                    </a:cubicBezTo>
                    <a:cubicBezTo>
                      <a:pt x="19" y="56"/>
                      <a:pt x="20" y="47"/>
                      <a:pt x="18" y="40"/>
                    </a:cubicBezTo>
                    <a:cubicBezTo>
                      <a:pt x="22" y="38"/>
                      <a:pt x="27" y="37"/>
                      <a:pt x="31" y="38"/>
                    </a:cubicBezTo>
                    <a:cubicBezTo>
                      <a:pt x="32" y="39"/>
                      <a:pt x="32" y="39"/>
                      <a:pt x="32" y="39"/>
                    </a:cubicBezTo>
                    <a:close/>
                    <a:moveTo>
                      <a:pt x="76" y="48"/>
                    </a:moveTo>
                    <a:cubicBezTo>
                      <a:pt x="79" y="55"/>
                      <a:pt x="75" y="62"/>
                      <a:pt x="73" y="68"/>
                    </a:cubicBezTo>
                    <a:cubicBezTo>
                      <a:pt x="73" y="72"/>
                      <a:pt x="74" y="75"/>
                      <a:pt x="72" y="78"/>
                    </a:cubicBezTo>
                    <a:cubicBezTo>
                      <a:pt x="68" y="76"/>
                      <a:pt x="70" y="71"/>
                      <a:pt x="68" y="68"/>
                    </a:cubicBezTo>
                    <a:cubicBezTo>
                      <a:pt x="66" y="62"/>
                      <a:pt x="63" y="57"/>
                      <a:pt x="65" y="50"/>
                    </a:cubicBezTo>
                    <a:cubicBezTo>
                      <a:pt x="65" y="46"/>
                      <a:pt x="68" y="43"/>
                      <a:pt x="69" y="40"/>
                    </a:cubicBezTo>
                    <a:cubicBezTo>
                      <a:pt x="73" y="41"/>
                      <a:pt x="74" y="45"/>
                      <a:pt x="76" y="48"/>
                    </a:cubicBezTo>
                    <a:close/>
                    <a:moveTo>
                      <a:pt x="33" y="47"/>
                    </a:moveTo>
                    <a:cubicBezTo>
                      <a:pt x="34" y="51"/>
                      <a:pt x="37" y="55"/>
                      <a:pt x="40" y="59"/>
                    </a:cubicBezTo>
                    <a:cubicBezTo>
                      <a:pt x="39" y="63"/>
                      <a:pt x="41" y="66"/>
                      <a:pt x="41" y="70"/>
                    </a:cubicBezTo>
                    <a:cubicBezTo>
                      <a:pt x="41" y="71"/>
                      <a:pt x="41" y="71"/>
                      <a:pt x="41" y="71"/>
                    </a:cubicBezTo>
                    <a:cubicBezTo>
                      <a:pt x="37" y="69"/>
                      <a:pt x="34" y="66"/>
                      <a:pt x="30" y="65"/>
                    </a:cubicBezTo>
                    <a:cubicBezTo>
                      <a:pt x="26" y="59"/>
                      <a:pt x="25" y="52"/>
                      <a:pt x="25" y="45"/>
                    </a:cubicBezTo>
                    <a:cubicBezTo>
                      <a:pt x="27" y="44"/>
                      <a:pt x="30" y="44"/>
                      <a:pt x="32" y="45"/>
                    </a:cubicBezTo>
                    <a:cubicBezTo>
                      <a:pt x="33" y="47"/>
                      <a:pt x="33" y="47"/>
                      <a:pt x="33" y="47"/>
                    </a:cubicBezTo>
                    <a:close/>
                    <a:moveTo>
                      <a:pt x="137" y="58"/>
                    </a:moveTo>
                    <a:cubicBezTo>
                      <a:pt x="137" y="59"/>
                      <a:pt x="137" y="59"/>
                      <a:pt x="137" y="59"/>
                    </a:cubicBezTo>
                    <a:cubicBezTo>
                      <a:pt x="133" y="64"/>
                      <a:pt x="132" y="71"/>
                      <a:pt x="127" y="76"/>
                    </a:cubicBezTo>
                    <a:cubicBezTo>
                      <a:pt x="123" y="79"/>
                      <a:pt x="118" y="81"/>
                      <a:pt x="113" y="83"/>
                    </a:cubicBezTo>
                    <a:cubicBezTo>
                      <a:pt x="105" y="88"/>
                      <a:pt x="97" y="92"/>
                      <a:pt x="87" y="90"/>
                    </a:cubicBezTo>
                    <a:cubicBezTo>
                      <a:pt x="83" y="89"/>
                      <a:pt x="81" y="87"/>
                      <a:pt x="78" y="84"/>
                    </a:cubicBezTo>
                    <a:cubicBezTo>
                      <a:pt x="79" y="83"/>
                      <a:pt x="81" y="83"/>
                      <a:pt x="82" y="83"/>
                    </a:cubicBezTo>
                    <a:cubicBezTo>
                      <a:pt x="86" y="86"/>
                      <a:pt x="92" y="88"/>
                      <a:pt x="98" y="86"/>
                    </a:cubicBezTo>
                    <a:cubicBezTo>
                      <a:pt x="103" y="84"/>
                      <a:pt x="107" y="80"/>
                      <a:pt x="112" y="78"/>
                    </a:cubicBezTo>
                    <a:cubicBezTo>
                      <a:pt x="118" y="76"/>
                      <a:pt x="125" y="74"/>
                      <a:pt x="128" y="68"/>
                    </a:cubicBezTo>
                    <a:cubicBezTo>
                      <a:pt x="129" y="66"/>
                      <a:pt x="130" y="63"/>
                      <a:pt x="131" y="61"/>
                    </a:cubicBezTo>
                    <a:cubicBezTo>
                      <a:pt x="127" y="59"/>
                      <a:pt x="121" y="57"/>
                      <a:pt x="116" y="60"/>
                    </a:cubicBezTo>
                    <a:cubicBezTo>
                      <a:pt x="106" y="65"/>
                      <a:pt x="99" y="78"/>
                      <a:pt x="86" y="80"/>
                    </a:cubicBezTo>
                    <a:cubicBezTo>
                      <a:pt x="86" y="80"/>
                      <a:pt x="86" y="80"/>
                      <a:pt x="86" y="80"/>
                    </a:cubicBezTo>
                    <a:cubicBezTo>
                      <a:pt x="86" y="76"/>
                      <a:pt x="91" y="76"/>
                      <a:pt x="94" y="73"/>
                    </a:cubicBezTo>
                    <a:cubicBezTo>
                      <a:pt x="100" y="68"/>
                      <a:pt x="105" y="60"/>
                      <a:pt x="114" y="57"/>
                    </a:cubicBezTo>
                    <a:cubicBezTo>
                      <a:pt x="121" y="54"/>
                      <a:pt x="130" y="56"/>
                      <a:pt x="137" y="58"/>
                    </a:cubicBezTo>
                    <a:close/>
                    <a:moveTo>
                      <a:pt x="97" y="66"/>
                    </a:moveTo>
                    <a:cubicBezTo>
                      <a:pt x="97" y="66"/>
                      <a:pt x="97" y="67"/>
                      <a:pt x="96" y="67"/>
                    </a:cubicBezTo>
                    <a:cubicBezTo>
                      <a:pt x="96" y="64"/>
                      <a:pt x="93" y="60"/>
                      <a:pt x="97" y="58"/>
                    </a:cubicBezTo>
                    <a:cubicBezTo>
                      <a:pt x="99" y="61"/>
                      <a:pt x="98" y="64"/>
                      <a:pt x="97" y="66"/>
                    </a:cubicBezTo>
                    <a:close/>
                    <a:moveTo>
                      <a:pt x="129" y="62"/>
                    </a:moveTo>
                    <a:cubicBezTo>
                      <a:pt x="127" y="67"/>
                      <a:pt x="123" y="73"/>
                      <a:pt x="117" y="74"/>
                    </a:cubicBezTo>
                    <a:cubicBezTo>
                      <a:pt x="109" y="76"/>
                      <a:pt x="103" y="83"/>
                      <a:pt x="94" y="85"/>
                    </a:cubicBezTo>
                    <a:cubicBezTo>
                      <a:pt x="91" y="85"/>
                      <a:pt x="87" y="84"/>
                      <a:pt x="85" y="82"/>
                    </a:cubicBezTo>
                    <a:cubicBezTo>
                      <a:pt x="89" y="83"/>
                      <a:pt x="92" y="81"/>
                      <a:pt x="95" y="79"/>
                    </a:cubicBezTo>
                    <a:cubicBezTo>
                      <a:pt x="106" y="73"/>
                      <a:pt x="114" y="55"/>
                      <a:pt x="129" y="62"/>
                    </a:cubicBezTo>
                    <a:close/>
                    <a:moveTo>
                      <a:pt x="46" y="71"/>
                    </a:moveTo>
                    <a:cubicBezTo>
                      <a:pt x="46" y="72"/>
                      <a:pt x="47" y="73"/>
                      <a:pt x="47" y="74"/>
                    </a:cubicBezTo>
                    <a:cubicBezTo>
                      <a:pt x="45" y="74"/>
                      <a:pt x="44" y="73"/>
                      <a:pt x="44" y="72"/>
                    </a:cubicBezTo>
                    <a:cubicBezTo>
                      <a:pt x="42" y="69"/>
                      <a:pt x="42" y="64"/>
                      <a:pt x="42" y="61"/>
                    </a:cubicBezTo>
                    <a:cubicBezTo>
                      <a:pt x="46" y="62"/>
                      <a:pt x="45" y="67"/>
                      <a:pt x="46" y="71"/>
                    </a:cubicBezTo>
                    <a:close/>
                    <a:moveTo>
                      <a:pt x="94" y="68"/>
                    </a:moveTo>
                    <a:cubicBezTo>
                      <a:pt x="94" y="71"/>
                      <a:pt x="91" y="72"/>
                      <a:pt x="90" y="73"/>
                    </a:cubicBezTo>
                    <a:cubicBezTo>
                      <a:pt x="89" y="71"/>
                      <a:pt x="90" y="69"/>
                      <a:pt x="91" y="67"/>
                    </a:cubicBezTo>
                    <a:cubicBezTo>
                      <a:pt x="92" y="67"/>
                      <a:pt x="92" y="65"/>
                      <a:pt x="93" y="65"/>
                    </a:cubicBezTo>
                    <a:cubicBezTo>
                      <a:pt x="94" y="68"/>
                      <a:pt x="94" y="68"/>
                      <a:pt x="94" y="68"/>
                    </a:cubicBezTo>
                    <a:close/>
                    <a:moveTo>
                      <a:pt x="44" y="75"/>
                    </a:moveTo>
                    <a:cubicBezTo>
                      <a:pt x="47" y="78"/>
                      <a:pt x="52" y="78"/>
                      <a:pt x="56" y="79"/>
                    </a:cubicBezTo>
                    <a:cubicBezTo>
                      <a:pt x="58" y="81"/>
                      <a:pt x="58" y="81"/>
                      <a:pt x="58" y="81"/>
                    </a:cubicBezTo>
                    <a:cubicBezTo>
                      <a:pt x="56" y="83"/>
                      <a:pt x="53" y="82"/>
                      <a:pt x="50" y="82"/>
                    </a:cubicBezTo>
                    <a:cubicBezTo>
                      <a:pt x="44" y="81"/>
                      <a:pt x="38" y="78"/>
                      <a:pt x="32" y="74"/>
                    </a:cubicBezTo>
                    <a:cubicBezTo>
                      <a:pt x="25" y="71"/>
                      <a:pt x="16" y="69"/>
                      <a:pt x="10" y="73"/>
                    </a:cubicBezTo>
                    <a:cubicBezTo>
                      <a:pt x="10" y="74"/>
                      <a:pt x="10" y="74"/>
                      <a:pt x="10" y="74"/>
                    </a:cubicBezTo>
                    <a:cubicBezTo>
                      <a:pt x="14" y="81"/>
                      <a:pt x="20" y="89"/>
                      <a:pt x="29" y="89"/>
                    </a:cubicBezTo>
                    <a:cubicBezTo>
                      <a:pt x="33" y="90"/>
                      <a:pt x="37" y="88"/>
                      <a:pt x="41" y="88"/>
                    </a:cubicBezTo>
                    <a:cubicBezTo>
                      <a:pt x="48" y="88"/>
                      <a:pt x="56" y="91"/>
                      <a:pt x="62" y="86"/>
                    </a:cubicBezTo>
                    <a:cubicBezTo>
                      <a:pt x="63" y="85"/>
                      <a:pt x="64" y="86"/>
                      <a:pt x="66" y="86"/>
                    </a:cubicBezTo>
                    <a:cubicBezTo>
                      <a:pt x="65" y="90"/>
                      <a:pt x="61" y="90"/>
                      <a:pt x="58" y="91"/>
                    </a:cubicBezTo>
                    <a:cubicBezTo>
                      <a:pt x="51" y="93"/>
                      <a:pt x="45" y="92"/>
                      <a:pt x="39" y="93"/>
                    </a:cubicBezTo>
                    <a:cubicBezTo>
                      <a:pt x="31" y="94"/>
                      <a:pt x="22" y="94"/>
                      <a:pt x="16" y="88"/>
                    </a:cubicBezTo>
                    <a:cubicBezTo>
                      <a:pt x="11" y="83"/>
                      <a:pt x="8" y="77"/>
                      <a:pt x="5" y="71"/>
                    </a:cubicBezTo>
                    <a:cubicBezTo>
                      <a:pt x="5" y="69"/>
                      <a:pt x="7" y="69"/>
                      <a:pt x="8" y="69"/>
                    </a:cubicBezTo>
                    <a:cubicBezTo>
                      <a:pt x="17" y="66"/>
                      <a:pt x="28" y="65"/>
                      <a:pt x="36" y="70"/>
                    </a:cubicBezTo>
                    <a:cubicBezTo>
                      <a:pt x="38" y="72"/>
                      <a:pt x="41" y="73"/>
                      <a:pt x="44" y="75"/>
                    </a:cubicBezTo>
                    <a:close/>
                    <a:moveTo>
                      <a:pt x="54" y="76"/>
                    </a:moveTo>
                    <a:cubicBezTo>
                      <a:pt x="54" y="77"/>
                      <a:pt x="52" y="76"/>
                      <a:pt x="51" y="76"/>
                    </a:cubicBezTo>
                    <a:cubicBezTo>
                      <a:pt x="49" y="73"/>
                      <a:pt x="49" y="70"/>
                      <a:pt x="48" y="67"/>
                    </a:cubicBezTo>
                    <a:cubicBezTo>
                      <a:pt x="49" y="67"/>
                      <a:pt x="49" y="67"/>
                      <a:pt x="49" y="67"/>
                    </a:cubicBezTo>
                    <a:cubicBezTo>
                      <a:pt x="54" y="76"/>
                      <a:pt x="54" y="76"/>
                      <a:pt x="54" y="76"/>
                    </a:cubicBezTo>
                    <a:close/>
                    <a:moveTo>
                      <a:pt x="37" y="79"/>
                    </a:moveTo>
                    <a:cubicBezTo>
                      <a:pt x="44" y="82"/>
                      <a:pt x="51" y="86"/>
                      <a:pt x="60" y="84"/>
                    </a:cubicBezTo>
                    <a:cubicBezTo>
                      <a:pt x="60" y="84"/>
                      <a:pt x="61" y="85"/>
                      <a:pt x="60" y="85"/>
                    </a:cubicBezTo>
                    <a:cubicBezTo>
                      <a:pt x="54" y="89"/>
                      <a:pt x="46" y="87"/>
                      <a:pt x="39" y="87"/>
                    </a:cubicBezTo>
                    <a:cubicBezTo>
                      <a:pt x="32" y="88"/>
                      <a:pt x="23" y="88"/>
                      <a:pt x="18" y="82"/>
                    </a:cubicBezTo>
                    <a:cubicBezTo>
                      <a:pt x="16" y="79"/>
                      <a:pt x="13" y="77"/>
                      <a:pt x="12" y="74"/>
                    </a:cubicBezTo>
                    <a:cubicBezTo>
                      <a:pt x="21" y="71"/>
                      <a:pt x="30" y="74"/>
                      <a:pt x="37" y="79"/>
                    </a:cubicBezTo>
                    <a:close/>
                    <a:moveTo>
                      <a:pt x="138" y="93"/>
                    </a:moveTo>
                    <a:cubicBezTo>
                      <a:pt x="138" y="93"/>
                      <a:pt x="138" y="93"/>
                      <a:pt x="138" y="93"/>
                    </a:cubicBezTo>
                    <a:cubicBezTo>
                      <a:pt x="131" y="98"/>
                      <a:pt x="124" y="105"/>
                      <a:pt x="116" y="104"/>
                    </a:cubicBezTo>
                    <a:cubicBezTo>
                      <a:pt x="114" y="101"/>
                      <a:pt x="114" y="101"/>
                      <a:pt x="114" y="101"/>
                    </a:cubicBezTo>
                    <a:cubicBezTo>
                      <a:pt x="120" y="100"/>
                      <a:pt x="125" y="97"/>
                      <a:pt x="131" y="95"/>
                    </a:cubicBezTo>
                    <a:cubicBezTo>
                      <a:pt x="133" y="93"/>
                      <a:pt x="131" y="92"/>
                      <a:pt x="130" y="91"/>
                    </a:cubicBezTo>
                    <a:cubicBezTo>
                      <a:pt x="125" y="87"/>
                      <a:pt x="120" y="86"/>
                      <a:pt x="114" y="86"/>
                    </a:cubicBezTo>
                    <a:cubicBezTo>
                      <a:pt x="114" y="86"/>
                      <a:pt x="114" y="86"/>
                      <a:pt x="114" y="86"/>
                    </a:cubicBezTo>
                    <a:cubicBezTo>
                      <a:pt x="117" y="84"/>
                      <a:pt x="120" y="82"/>
                      <a:pt x="124" y="83"/>
                    </a:cubicBezTo>
                    <a:cubicBezTo>
                      <a:pt x="129" y="84"/>
                      <a:pt x="134" y="90"/>
                      <a:pt x="138" y="93"/>
                    </a:cubicBezTo>
                    <a:close/>
                    <a:moveTo>
                      <a:pt x="75" y="85"/>
                    </a:moveTo>
                    <a:cubicBezTo>
                      <a:pt x="75" y="96"/>
                      <a:pt x="88" y="102"/>
                      <a:pt x="84" y="113"/>
                    </a:cubicBezTo>
                    <a:cubicBezTo>
                      <a:pt x="83" y="119"/>
                      <a:pt x="77" y="123"/>
                      <a:pt x="73" y="128"/>
                    </a:cubicBezTo>
                    <a:cubicBezTo>
                      <a:pt x="71" y="128"/>
                      <a:pt x="69" y="126"/>
                      <a:pt x="67" y="124"/>
                    </a:cubicBezTo>
                    <a:cubicBezTo>
                      <a:pt x="65" y="121"/>
                      <a:pt x="62" y="119"/>
                      <a:pt x="62" y="115"/>
                    </a:cubicBezTo>
                    <a:cubicBezTo>
                      <a:pt x="63" y="112"/>
                      <a:pt x="65" y="110"/>
                      <a:pt x="66" y="107"/>
                    </a:cubicBezTo>
                    <a:cubicBezTo>
                      <a:pt x="67" y="104"/>
                      <a:pt x="66" y="100"/>
                      <a:pt x="67" y="96"/>
                    </a:cubicBezTo>
                    <a:cubicBezTo>
                      <a:pt x="69" y="93"/>
                      <a:pt x="71" y="90"/>
                      <a:pt x="71" y="86"/>
                    </a:cubicBezTo>
                    <a:cubicBezTo>
                      <a:pt x="72" y="85"/>
                      <a:pt x="74" y="85"/>
                      <a:pt x="75" y="85"/>
                    </a:cubicBezTo>
                    <a:close/>
                    <a:moveTo>
                      <a:pt x="129" y="92"/>
                    </a:moveTo>
                    <a:cubicBezTo>
                      <a:pt x="130" y="93"/>
                      <a:pt x="129" y="94"/>
                      <a:pt x="128" y="94"/>
                    </a:cubicBezTo>
                    <a:cubicBezTo>
                      <a:pt x="123" y="97"/>
                      <a:pt x="117" y="99"/>
                      <a:pt x="111" y="98"/>
                    </a:cubicBezTo>
                    <a:cubicBezTo>
                      <a:pt x="108" y="96"/>
                      <a:pt x="104" y="95"/>
                      <a:pt x="101" y="92"/>
                    </a:cubicBezTo>
                    <a:cubicBezTo>
                      <a:pt x="106" y="90"/>
                      <a:pt x="112" y="86"/>
                      <a:pt x="118" y="88"/>
                    </a:cubicBezTo>
                    <a:cubicBezTo>
                      <a:pt x="122" y="88"/>
                      <a:pt x="126" y="90"/>
                      <a:pt x="129" y="92"/>
                    </a:cubicBezTo>
                    <a:close/>
                    <a:moveTo>
                      <a:pt x="81" y="91"/>
                    </a:moveTo>
                    <a:cubicBezTo>
                      <a:pt x="81" y="91"/>
                      <a:pt x="81" y="92"/>
                      <a:pt x="80" y="92"/>
                    </a:cubicBezTo>
                    <a:cubicBezTo>
                      <a:pt x="79" y="91"/>
                      <a:pt x="78" y="90"/>
                      <a:pt x="78" y="88"/>
                    </a:cubicBezTo>
                    <a:cubicBezTo>
                      <a:pt x="79" y="89"/>
                      <a:pt x="81" y="90"/>
                      <a:pt x="81" y="91"/>
                    </a:cubicBezTo>
                    <a:close/>
                    <a:moveTo>
                      <a:pt x="67" y="92"/>
                    </a:moveTo>
                    <a:cubicBezTo>
                      <a:pt x="66" y="91"/>
                      <a:pt x="66" y="91"/>
                      <a:pt x="66" y="91"/>
                    </a:cubicBezTo>
                    <a:cubicBezTo>
                      <a:pt x="66" y="90"/>
                      <a:pt x="67" y="89"/>
                      <a:pt x="68" y="89"/>
                    </a:cubicBezTo>
                    <a:cubicBezTo>
                      <a:pt x="68" y="90"/>
                      <a:pt x="67" y="91"/>
                      <a:pt x="67" y="92"/>
                    </a:cubicBezTo>
                    <a:close/>
                    <a:moveTo>
                      <a:pt x="88" y="100"/>
                    </a:moveTo>
                    <a:cubicBezTo>
                      <a:pt x="90" y="108"/>
                      <a:pt x="96" y="117"/>
                      <a:pt x="104" y="120"/>
                    </a:cubicBezTo>
                    <a:cubicBezTo>
                      <a:pt x="105" y="120"/>
                      <a:pt x="106" y="121"/>
                      <a:pt x="108" y="120"/>
                    </a:cubicBezTo>
                    <a:cubicBezTo>
                      <a:pt x="109" y="116"/>
                      <a:pt x="110" y="110"/>
                      <a:pt x="106" y="105"/>
                    </a:cubicBezTo>
                    <a:cubicBezTo>
                      <a:pt x="102" y="101"/>
                      <a:pt x="96" y="99"/>
                      <a:pt x="94" y="94"/>
                    </a:cubicBezTo>
                    <a:cubicBezTo>
                      <a:pt x="95" y="93"/>
                      <a:pt x="98" y="92"/>
                      <a:pt x="99" y="94"/>
                    </a:cubicBezTo>
                    <a:cubicBezTo>
                      <a:pt x="105" y="98"/>
                      <a:pt x="114" y="102"/>
                      <a:pt x="114" y="110"/>
                    </a:cubicBezTo>
                    <a:cubicBezTo>
                      <a:pt x="114" y="116"/>
                      <a:pt x="113" y="120"/>
                      <a:pt x="113" y="125"/>
                    </a:cubicBezTo>
                    <a:cubicBezTo>
                      <a:pt x="103" y="125"/>
                      <a:pt x="91" y="120"/>
                      <a:pt x="87" y="110"/>
                    </a:cubicBezTo>
                    <a:cubicBezTo>
                      <a:pt x="89" y="103"/>
                      <a:pt x="82" y="98"/>
                      <a:pt x="83" y="92"/>
                    </a:cubicBezTo>
                    <a:cubicBezTo>
                      <a:pt x="89" y="91"/>
                      <a:pt x="86" y="98"/>
                      <a:pt x="88" y="100"/>
                    </a:cubicBezTo>
                    <a:close/>
                    <a:moveTo>
                      <a:pt x="63" y="92"/>
                    </a:moveTo>
                    <a:cubicBezTo>
                      <a:pt x="65" y="100"/>
                      <a:pt x="64" y="109"/>
                      <a:pt x="58" y="115"/>
                    </a:cubicBezTo>
                    <a:cubicBezTo>
                      <a:pt x="52" y="121"/>
                      <a:pt x="45" y="125"/>
                      <a:pt x="36" y="125"/>
                    </a:cubicBezTo>
                    <a:cubicBezTo>
                      <a:pt x="35" y="118"/>
                      <a:pt x="35" y="110"/>
                      <a:pt x="38" y="104"/>
                    </a:cubicBezTo>
                    <a:cubicBezTo>
                      <a:pt x="41" y="100"/>
                      <a:pt x="42" y="94"/>
                      <a:pt x="47" y="95"/>
                    </a:cubicBezTo>
                    <a:cubicBezTo>
                      <a:pt x="47" y="95"/>
                      <a:pt x="47" y="95"/>
                      <a:pt x="47" y="95"/>
                    </a:cubicBezTo>
                    <a:cubicBezTo>
                      <a:pt x="40" y="101"/>
                      <a:pt x="38" y="110"/>
                      <a:pt x="39" y="120"/>
                    </a:cubicBezTo>
                    <a:cubicBezTo>
                      <a:pt x="40" y="120"/>
                      <a:pt x="40" y="120"/>
                      <a:pt x="40" y="120"/>
                    </a:cubicBezTo>
                    <a:cubicBezTo>
                      <a:pt x="49" y="118"/>
                      <a:pt x="57" y="111"/>
                      <a:pt x="59" y="102"/>
                    </a:cubicBezTo>
                    <a:cubicBezTo>
                      <a:pt x="62" y="93"/>
                      <a:pt x="62" y="93"/>
                      <a:pt x="62" y="93"/>
                    </a:cubicBezTo>
                    <a:cubicBezTo>
                      <a:pt x="62" y="92"/>
                      <a:pt x="63" y="92"/>
                      <a:pt x="63" y="92"/>
                    </a:cubicBezTo>
                    <a:close/>
                    <a:moveTo>
                      <a:pt x="73" y="93"/>
                    </a:moveTo>
                    <a:cubicBezTo>
                      <a:pt x="78" y="99"/>
                      <a:pt x="83" y="107"/>
                      <a:pt x="79" y="115"/>
                    </a:cubicBezTo>
                    <a:cubicBezTo>
                      <a:pt x="72" y="123"/>
                      <a:pt x="72" y="123"/>
                      <a:pt x="72" y="123"/>
                    </a:cubicBezTo>
                    <a:cubicBezTo>
                      <a:pt x="64" y="114"/>
                      <a:pt x="69" y="101"/>
                      <a:pt x="72" y="93"/>
                    </a:cubicBezTo>
                    <a:cubicBezTo>
                      <a:pt x="73" y="93"/>
                      <a:pt x="73" y="93"/>
                      <a:pt x="73" y="93"/>
                    </a:cubicBezTo>
                    <a:close/>
                    <a:moveTo>
                      <a:pt x="96" y="99"/>
                    </a:moveTo>
                    <a:cubicBezTo>
                      <a:pt x="105" y="106"/>
                      <a:pt x="105" y="106"/>
                      <a:pt x="105" y="106"/>
                    </a:cubicBezTo>
                    <a:cubicBezTo>
                      <a:pt x="107" y="109"/>
                      <a:pt x="108" y="115"/>
                      <a:pt x="106" y="118"/>
                    </a:cubicBezTo>
                    <a:cubicBezTo>
                      <a:pt x="98" y="117"/>
                      <a:pt x="93" y="110"/>
                      <a:pt x="90" y="103"/>
                    </a:cubicBezTo>
                    <a:cubicBezTo>
                      <a:pt x="89" y="100"/>
                      <a:pt x="89" y="96"/>
                      <a:pt x="89" y="93"/>
                    </a:cubicBezTo>
                    <a:cubicBezTo>
                      <a:pt x="89" y="93"/>
                      <a:pt x="90" y="93"/>
                      <a:pt x="90" y="93"/>
                    </a:cubicBezTo>
                    <a:cubicBezTo>
                      <a:pt x="96" y="99"/>
                      <a:pt x="96" y="99"/>
                      <a:pt x="96" y="99"/>
                    </a:cubicBezTo>
                    <a:close/>
                    <a:moveTo>
                      <a:pt x="59" y="95"/>
                    </a:moveTo>
                    <a:cubicBezTo>
                      <a:pt x="57" y="101"/>
                      <a:pt x="57" y="107"/>
                      <a:pt x="52" y="111"/>
                    </a:cubicBezTo>
                    <a:cubicBezTo>
                      <a:pt x="49" y="115"/>
                      <a:pt x="46" y="117"/>
                      <a:pt x="42" y="117"/>
                    </a:cubicBezTo>
                    <a:cubicBezTo>
                      <a:pt x="41" y="109"/>
                      <a:pt x="43" y="100"/>
                      <a:pt x="50" y="95"/>
                    </a:cubicBezTo>
                    <a:cubicBezTo>
                      <a:pt x="53" y="94"/>
                      <a:pt x="56" y="95"/>
                      <a:pt x="59" y="94"/>
                    </a:cubicBezTo>
                    <a:cubicBezTo>
                      <a:pt x="59" y="95"/>
                      <a:pt x="59" y="95"/>
                      <a:pt x="59" y="95"/>
                    </a:cubicBezTo>
                    <a:close/>
                    <a:moveTo>
                      <a:pt x="24" y="95"/>
                    </a:moveTo>
                    <a:cubicBezTo>
                      <a:pt x="23" y="97"/>
                      <a:pt x="21" y="99"/>
                      <a:pt x="20" y="100"/>
                    </a:cubicBezTo>
                    <a:cubicBezTo>
                      <a:pt x="19" y="101"/>
                      <a:pt x="17" y="103"/>
                      <a:pt x="17" y="104"/>
                    </a:cubicBezTo>
                    <a:cubicBezTo>
                      <a:pt x="19" y="106"/>
                      <a:pt x="21" y="107"/>
                      <a:pt x="24" y="107"/>
                    </a:cubicBezTo>
                    <a:cubicBezTo>
                      <a:pt x="27" y="108"/>
                      <a:pt x="31" y="107"/>
                      <a:pt x="34" y="106"/>
                    </a:cubicBezTo>
                    <a:cubicBezTo>
                      <a:pt x="35" y="109"/>
                      <a:pt x="33" y="111"/>
                      <a:pt x="30" y="111"/>
                    </a:cubicBezTo>
                    <a:cubicBezTo>
                      <a:pt x="24" y="112"/>
                      <a:pt x="16" y="111"/>
                      <a:pt x="11" y="107"/>
                    </a:cubicBezTo>
                    <a:cubicBezTo>
                      <a:pt x="15" y="102"/>
                      <a:pt x="16" y="97"/>
                      <a:pt x="21" y="94"/>
                    </a:cubicBezTo>
                    <a:cubicBezTo>
                      <a:pt x="22" y="95"/>
                      <a:pt x="23" y="95"/>
                      <a:pt x="24" y="95"/>
                    </a:cubicBezTo>
                    <a:close/>
                    <a:moveTo>
                      <a:pt x="40" y="95"/>
                    </a:moveTo>
                    <a:cubicBezTo>
                      <a:pt x="39" y="98"/>
                      <a:pt x="37" y="101"/>
                      <a:pt x="35" y="104"/>
                    </a:cubicBezTo>
                    <a:cubicBezTo>
                      <a:pt x="31" y="106"/>
                      <a:pt x="24" y="106"/>
                      <a:pt x="20" y="104"/>
                    </a:cubicBezTo>
                    <a:cubicBezTo>
                      <a:pt x="19" y="102"/>
                      <a:pt x="22" y="100"/>
                      <a:pt x="24" y="98"/>
                    </a:cubicBezTo>
                    <a:cubicBezTo>
                      <a:pt x="26" y="94"/>
                      <a:pt x="30" y="97"/>
                      <a:pt x="33" y="97"/>
                    </a:cubicBezTo>
                    <a:cubicBezTo>
                      <a:pt x="35" y="96"/>
                      <a:pt x="38" y="96"/>
                      <a:pt x="40" y="95"/>
                    </a:cubicBezTo>
                    <a:close/>
                    <a:moveTo>
                      <a:pt x="78" y="112"/>
                    </a:moveTo>
                    <a:cubicBezTo>
                      <a:pt x="77" y="115"/>
                      <a:pt x="75" y="117"/>
                      <a:pt x="72" y="119"/>
                    </a:cubicBezTo>
                    <a:cubicBezTo>
                      <a:pt x="69" y="118"/>
                      <a:pt x="70" y="114"/>
                      <a:pt x="69" y="110"/>
                    </a:cubicBezTo>
                    <a:cubicBezTo>
                      <a:pt x="69" y="106"/>
                      <a:pt x="71" y="101"/>
                      <a:pt x="73" y="97"/>
                    </a:cubicBezTo>
                    <a:cubicBezTo>
                      <a:pt x="76" y="101"/>
                      <a:pt x="80" y="106"/>
                      <a:pt x="78"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3" name="文本框 62"/>
            <p:cNvSpPr txBox="1"/>
            <p:nvPr/>
          </p:nvSpPr>
          <p:spPr>
            <a:xfrm>
              <a:off x="1091436" y="2177946"/>
              <a:ext cx="1547218" cy="923330"/>
            </a:xfrm>
            <a:prstGeom prst="rect">
              <a:avLst/>
            </a:prstGeom>
            <a:noFill/>
          </p:spPr>
          <p:txBody>
            <a:bodyPr wrap="none" rtlCol="0">
              <a:spAutoFit/>
            </a:bodyPr>
            <a:lstStyle/>
            <a:p>
              <a:r>
                <a:rPr lang="zh-CN" altLang="en-US" sz="5400" b="1" dirty="0">
                  <a:solidFill>
                    <a:srgbClr val="B70321"/>
                  </a:solidFill>
                  <a:latin typeface="叶根友唐楷简" panose="02010601030101010101" pitchFamily="2" charset="-122"/>
                  <a:ea typeface="叶根友唐楷简" panose="02010601030101010101" pitchFamily="2" charset="-122"/>
                </a:rPr>
                <a:t>图片</a:t>
              </a:r>
            </a:p>
          </p:txBody>
        </p:sp>
      </p:grpSp>
      <p:sp>
        <p:nvSpPr>
          <p:cNvPr id="73" name="Freeform 21"/>
          <p:cNvSpPr>
            <a:spLocks/>
          </p:cNvSpPr>
          <p:nvPr/>
        </p:nvSpPr>
        <p:spPr bwMode="auto">
          <a:xfrm rot="16200000">
            <a:off x="3319336" y="1487313"/>
            <a:ext cx="480754" cy="389471"/>
          </a:xfrm>
          <a:custGeom>
            <a:avLst/>
            <a:gdLst>
              <a:gd name="T0" fmla="*/ 89 w 231"/>
              <a:gd name="T1" fmla="*/ 10 h 187"/>
              <a:gd name="T2" fmla="*/ 102 w 231"/>
              <a:gd name="T3" fmla="*/ 21 h 187"/>
              <a:gd name="T4" fmla="*/ 109 w 231"/>
              <a:gd name="T5" fmla="*/ 54 h 187"/>
              <a:gd name="T6" fmla="*/ 82 w 231"/>
              <a:gd name="T7" fmla="*/ 81 h 187"/>
              <a:gd name="T8" fmla="*/ 71 w 231"/>
              <a:gd name="T9" fmla="*/ 78 h 187"/>
              <a:gd name="T10" fmla="*/ 59 w 231"/>
              <a:gd name="T11" fmla="*/ 59 h 187"/>
              <a:gd name="T12" fmla="*/ 80 w 231"/>
              <a:gd name="T13" fmla="*/ 51 h 187"/>
              <a:gd name="T14" fmla="*/ 91 w 231"/>
              <a:gd name="T15" fmla="*/ 50 h 187"/>
              <a:gd name="T16" fmla="*/ 87 w 231"/>
              <a:gd name="T17" fmla="*/ 32 h 187"/>
              <a:gd name="T18" fmla="*/ 71 w 231"/>
              <a:gd name="T19" fmla="*/ 20 h 187"/>
              <a:gd name="T20" fmla="*/ 56 w 231"/>
              <a:gd name="T21" fmla="*/ 18 h 187"/>
              <a:gd name="T22" fmla="*/ 49 w 231"/>
              <a:gd name="T23" fmla="*/ 20 h 187"/>
              <a:gd name="T24" fmla="*/ 35 w 231"/>
              <a:gd name="T25" fmla="*/ 26 h 187"/>
              <a:gd name="T26" fmla="*/ 30 w 231"/>
              <a:gd name="T27" fmla="*/ 58 h 187"/>
              <a:gd name="T28" fmla="*/ 18 w 231"/>
              <a:gd name="T29" fmla="*/ 90 h 187"/>
              <a:gd name="T30" fmla="*/ 29 w 231"/>
              <a:gd name="T31" fmla="*/ 109 h 187"/>
              <a:gd name="T32" fmla="*/ 43 w 231"/>
              <a:gd name="T33" fmla="*/ 113 h 187"/>
              <a:gd name="T34" fmla="*/ 62 w 231"/>
              <a:gd name="T35" fmla="*/ 123 h 187"/>
              <a:gd name="T36" fmla="*/ 69 w 231"/>
              <a:gd name="T37" fmla="*/ 136 h 187"/>
              <a:gd name="T38" fmla="*/ 88 w 231"/>
              <a:gd name="T39" fmla="*/ 145 h 187"/>
              <a:gd name="T40" fmla="*/ 110 w 231"/>
              <a:gd name="T41" fmla="*/ 155 h 187"/>
              <a:gd name="T42" fmla="*/ 127 w 231"/>
              <a:gd name="T43" fmla="*/ 152 h 187"/>
              <a:gd name="T44" fmla="*/ 153 w 231"/>
              <a:gd name="T45" fmla="*/ 142 h 187"/>
              <a:gd name="T46" fmla="*/ 168 w 231"/>
              <a:gd name="T47" fmla="*/ 112 h 187"/>
              <a:gd name="T48" fmla="*/ 209 w 231"/>
              <a:gd name="T49" fmla="*/ 101 h 187"/>
              <a:gd name="T50" fmla="*/ 205 w 231"/>
              <a:gd name="T51" fmla="*/ 74 h 187"/>
              <a:gd name="T52" fmla="*/ 206 w 231"/>
              <a:gd name="T53" fmla="*/ 51 h 187"/>
              <a:gd name="T54" fmla="*/ 199 w 231"/>
              <a:gd name="T55" fmla="*/ 32 h 187"/>
              <a:gd name="T56" fmla="*/ 186 w 231"/>
              <a:gd name="T57" fmla="*/ 24 h 187"/>
              <a:gd name="T58" fmla="*/ 170 w 231"/>
              <a:gd name="T59" fmla="*/ 22 h 187"/>
              <a:gd name="T60" fmla="*/ 155 w 231"/>
              <a:gd name="T61" fmla="*/ 26 h 187"/>
              <a:gd name="T62" fmla="*/ 139 w 231"/>
              <a:gd name="T63" fmla="*/ 52 h 187"/>
              <a:gd name="T64" fmla="*/ 149 w 231"/>
              <a:gd name="T65" fmla="*/ 65 h 187"/>
              <a:gd name="T66" fmla="*/ 155 w 231"/>
              <a:gd name="T67" fmla="*/ 49 h 187"/>
              <a:gd name="T68" fmla="*/ 170 w 231"/>
              <a:gd name="T69" fmla="*/ 70 h 187"/>
              <a:gd name="T70" fmla="*/ 150 w 231"/>
              <a:gd name="T71" fmla="*/ 84 h 187"/>
              <a:gd name="T72" fmla="*/ 123 w 231"/>
              <a:gd name="T73" fmla="*/ 67 h 187"/>
              <a:gd name="T74" fmla="*/ 124 w 231"/>
              <a:gd name="T75" fmla="*/ 29 h 187"/>
              <a:gd name="T76" fmla="*/ 148 w 231"/>
              <a:gd name="T77" fmla="*/ 7 h 187"/>
              <a:gd name="T78" fmla="*/ 185 w 231"/>
              <a:gd name="T79" fmla="*/ 4 h 187"/>
              <a:gd name="T80" fmla="*/ 198 w 231"/>
              <a:gd name="T81" fmla="*/ 9 h 187"/>
              <a:gd name="T82" fmla="*/ 217 w 231"/>
              <a:gd name="T83" fmla="*/ 23 h 187"/>
              <a:gd name="T84" fmla="*/ 221 w 231"/>
              <a:gd name="T85" fmla="*/ 62 h 187"/>
              <a:gd name="T86" fmla="*/ 231 w 231"/>
              <a:gd name="T87" fmla="*/ 84 h 187"/>
              <a:gd name="T88" fmla="*/ 225 w 231"/>
              <a:gd name="T89" fmla="*/ 111 h 187"/>
              <a:gd name="T90" fmla="*/ 203 w 231"/>
              <a:gd name="T91" fmla="*/ 130 h 187"/>
              <a:gd name="T92" fmla="*/ 183 w 231"/>
              <a:gd name="T93" fmla="*/ 134 h 187"/>
              <a:gd name="T94" fmla="*/ 169 w 231"/>
              <a:gd name="T95" fmla="*/ 155 h 187"/>
              <a:gd name="T96" fmla="*/ 154 w 231"/>
              <a:gd name="T97" fmla="*/ 162 h 187"/>
              <a:gd name="T98" fmla="*/ 137 w 231"/>
              <a:gd name="T99" fmla="*/ 167 h 187"/>
              <a:gd name="T100" fmla="*/ 115 w 231"/>
              <a:gd name="T101" fmla="*/ 185 h 187"/>
              <a:gd name="T102" fmla="*/ 92 w 231"/>
              <a:gd name="T103" fmla="*/ 165 h 187"/>
              <a:gd name="T104" fmla="*/ 75 w 231"/>
              <a:gd name="T105" fmla="*/ 159 h 187"/>
              <a:gd name="T106" fmla="*/ 61 w 231"/>
              <a:gd name="T107" fmla="*/ 153 h 187"/>
              <a:gd name="T108" fmla="*/ 47 w 231"/>
              <a:gd name="T109" fmla="*/ 135 h 187"/>
              <a:gd name="T110" fmla="*/ 27 w 231"/>
              <a:gd name="T111" fmla="*/ 128 h 187"/>
              <a:gd name="T112" fmla="*/ 6 w 231"/>
              <a:gd name="T113" fmla="*/ 109 h 187"/>
              <a:gd name="T114" fmla="*/ 2 w 231"/>
              <a:gd name="T115" fmla="*/ 101 h 187"/>
              <a:gd name="T116" fmla="*/ 10 w 231"/>
              <a:gd name="T117" fmla="*/ 60 h 187"/>
              <a:gd name="T118" fmla="*/ 15 w 231"/>
              <a:gd name="T119" fmla="*/ 20 h 187"/>
              <a:gd name="T120" fmla="*/ 35 w 231"/>
              <a:gd name="T121" fmla="*/ 5 h 187"/>
              <a:gd name="T122" fmla="*/ 56 w 231"/>
              <a:gd name="T123"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87">
                <a:moveTo>
                  <a:pt x="64" y="1"/>
                </a:moveTo>
                <a:cubicBezTo>
                  <a:pt x="66" y="1"/>
                  <a:pt x="69" y="2"/>
                  <a:pt x="71" y="2"/>
                </a:cubicBezTo>
                <a:cubicBezTo>
                  <a:pt x="72" y="3"/>
                  <a:pt x="73" y="3"/>
                  <a:pt x="74" y="3"/>
                </a:cubicBezTo>
                <a:cubicBezTo>
                  <a:pt x="79" y="5"/>
                  <a:pt x="84" y="7"/>
                  <a:pt x="89" y="10"/>
                </a:cubicBezTo>
                <a:cubicBezTo>
                  <a:pt x="90" y="10"/>
                  <a:pt x="90" y="11"/>
                  <a:pt x="91" y="11"/>
                </a:cubicBezTo>
                <a:cubicBezTo>
                  <a:pt x="92" y="12"/>
                  <a:pt x="94" y="13"/>
                  <a:pt x="96" y="15"/>
                </a:cubicBezTo>
                <a:cubicBezTo>
                  <a:pt x="98" y="17"/>
                  <a:pt x="100" y="19"/>
                  <a:pt x="101" y="21"/>
                </a:cubicBezTo>
                <a:cubicBezTo>
                  <a:pt x="102" y="21"/>
                  <a:pt x="102" y="21"/>
                  <a:pt x="102" y="21"/>
                </a:cubicBezTo>
                <a:cubicBezTo>
                  <a:pt x="104" y="26"/>
                  <a:pt x="106" y="30"/>
                  <a:pt x="108" y="34"/>
                </a:cubicBezTo>
                <a:cubicBezTo>
                  <a:pt x="109" y="37"/>
                  <a:pt x="109" y="40"/>
                  <a:pt x="109" y="43"/>
                </a:cubicBezTo>
                <a:cubicBezTo>
                  <a:pt x="109" y="46"/>
                  <a:pt x="110" y="49"/>
                  <a:pt x="109" y="52"/>
                </a:cubicBezTo>
                <a:cubicBezTo>
                  <a:pt x="109" y="54"/>
                  <a:pt x="109" y="54"/>
                  <a:pt x="109" y="54"/>
                </a:cubicBezTo>
                <a:cubicBezTo>
                  <a:pt x="108" y="56"/>
                  <a:pt x="108" y="57"/>
                  <a:pt x="108" y="59"/>
                </a:cubicBezTo>
                <a:cubicBezTo>
                  <a:pt x="106" y="65"/>
                  <a:pt x="102" y="70"/>
                  <a:pt x="98" y="75"/>
                </a:cubicBezTo>
                <a:cubicBezTo>
                  <a:pt x="95" y="77"/>
                  <a:pt x="92" y="78"/>
                  <a:pt x="89" y="80"/>
                </a:cubicBezTo>
                <a:cubicBezTo>
                  <a:pt x="87" y="80"/>
                  <a:pt x="85" y="81"/>
                  <a:pt x="82" y="81"/>
                </a:cubicBezTo>
                <a:cubicBezTo>
                  <a:pt x="81" y="81"/>
                  <a:pt x="81" y="81"/>
                  <a:pt x="80" y="81"/>
                </a:cubicBezTo>
                <a:cubicBezTo>
                  <a:pt x="80" y="81"/>
                  <a:pt x="80" y="81"/>
                  <a:pt x="80" y="81"/>
                </a:cubicBezTo>
                <a:cubicBezTo>
                  <a:pt x="79" y="81"/>
                  <a:pt x="77" y="81"/>
                  <a:pt x="76" y="80"/>
                </a:cubicBezTo>
                <a:cubicBezTo>
                  <a:pt x="74" y="80"/>
                  <a:pt x="72" y="79"/>
                  <a:pt x="71" y="78"/>
                </a:cubicBezTo>
                <a:cubicBezTo>
                  <a:pt x="69" y="77"/>
                  <a:pt x="67" y="76"/>
                  <a:pt x="66" y="75"/>
                </a:cubicBezTo>
                <a:cubicBezTo>
                  <a:pt x="65" y="74"/>
                  <a:pt x="64" y="74"/>
                  <a:pt x="64" y="73"/>
                </a:cubicBezTo>
                <a:cubicBezTo>
                  <a:pt x="61" y="71"/>
                  <a:pt x="60" y="68"/>
                  <a:pt x="60" y="64"/>
                </a:cubicBezTo>
                <a:cubicBezTo>
                  <a:pt x="59" y="63"/>
                  <a:pt x="59" y="61"/>
                  <a:pt x="59" y="59"/>
                </a:cubicBezTo>
                <a:cubicBezTo>
                  <a:pt x="60" y="56"/>
                  <a:pt x="61" y="52"/>
                  <a:pt x="64" y="51"/>
                </a:cubicBezTo>
                <a:cubicBezTo>
                  <a:pt x="65" y="50"/>
                  <a:pt x="65" y="49"/>
                  <a:pt x="66" y="48"/>
                </a:cubicBezTo>
                <a:cubicBezTo>
                  <a:pt x="68" y="46"/>
                  <a:pt x="71" y="45"/>
                  <a:pt x="74" y="46"/>
                </a:cubicBezTo>
                <a:cubicBezTo>
                  <a:pt x="77" y="47"/>
                  <a:pt x="80" y="48"/>
                  <a:pt x="80" y="51"/>
                </a:cubicBezTo>
                <a:cubicBezTo>
                  <a:pt x="81" y="54"/>
                  <a:pt x="80" y="57"/>
                  <a:pt x="79" y="59"/>
                </a:cubicBezTo>
                <a:cubicBezTo>
                  <a:pt x="79" y="61"/>
                  <a:pt x="81" y="61"/>
                  <a:pt x="82" y="62"/>
                </a:cubicBezTo>
                <a:cubicBezTo>
                  <a:pt x="83" y="63"/>
                  <a:pt x="84" y="62"/>
                  <a:pt x="85" y="61"/>
                </a:cubicBezTo>
                <a:cubicBezTo>
                  <a:pt x="88" y="58"/>
                  <a:pt x="90" y="55"/>
                  <a:pt x="91" y="50"/>
                </a:cubicBezTo>
                <a:cubicBezTo>
                  <a:pt x="91" y="48"/>
                  <a:pt x="92" y="45"/>
                  <a:pt x="92" y="43"/>
                </a:cubicBezTo>
                <a:cubicBezTo>
                  <a:pt x="91" y="41"/>
                  <a:pt x="91" y="39"/>
                  <a:pt x="90" y="38"/>
                </a:cubicBezTo>
                <a:cubicBezTo>
                  <a:pt x="89" y="37"/>
                  <a:pt x="89" y="35"/>
                  <a:pt x="88" y="34"/>
                </a:cubicBezTo>
                <a:cubicBezTo>
                  <a:pt x="88" y="33"/>
                  <a:pt x="87" y="33"/>
                  <a:pt x="87" y="32"/>
                </a:cubicBezTo>
                <a:cubicBezTo>
                  <a:pt x="86" y="31"/>
                  <a:pt x="85" y="31"/>
                  <a:pt x="85" y="30"/>
                </a:cubicBezTo>
                <a:cubicBezTo>
                  <a:pt x="83" y="28"/>
                  <a:pt x="82" y="27"/>
                  <a:pt x="80" y="25"/>
                </a:cubicBezTo>
                <a:cubicBezTo>
                  <a:pt x="78" y="24"/>
                  <a:pt x="76" y="23"/>
                  <a:pt x="74" y="21"/>
                </a:cubicBezTo>
                <a:cubicBezTo>
                  <a:pt x="73" y="20"/>
                  <a:pt x="72" y="21"/>
                  <a:pt x="71" y="20"/>
                </a:cubicBezTo>
                <a:cubicBezTo>
                  <a:pt x="69" y="20"/>
                  <a:pt x="68" y="19"/>
                  <a:pt x="67" y="19"/>
                </a:cubicBezTo>
                <a:cubicBezTo>
                  <a:pt x="67" y="19"/>
                  <a:pt x="66" y="19"/>
                  <a:pt x="65" y="18"/>
                </a:cubicBezTo>
                <a:cubicBezTo>
                  <a:pt x="63" y="19"/>
                  <a:pt x="61" y="18"/>
                  <a:pt x="59" y="18"/>
                </a:cubicBezTo>
                <a:cubicBezTo>
                  <a:pt x="58" y="18"/>
                  <a:pt x="57" y="18"/>
                  <a:pt x="56" y="18"/>
                </a:cubicBezTo>
                <a:cubicBezTo>
                  <a:pt x="55" y="19"/>
                  <a:pt x="54" y="19"/>
                  <a:pt x="54" y="19"/>
                </a:cubicBezTo>
                <a:cubicBezTo>
                  <a:pt x="53" y="19"/>
                  <a:pt x="52" y="19"/>
                  <a:pt x="52" y="19"/>
                </a:cubicBezTo>
                <a:cubicBezTo>
                  <a:pt x="51" y="19"/>
                  <a:pt x="50" y="19"/>
                  <a:pt x="50" y="19"/>
                </a:cubicBezTo>
                <a:cubicBezTo>
                  <a:pt x="49" y="19"/>
                  <a:pt x="49" y="20"/>
                  <a:pt x="49" y="20"/>
                </a:cubicBezTo>
                <a:cubicBezTo>
                  <a:pt x="47" y="20"/>
                  <a:pt x="46" y="21"/>
                  <a:pt x="44" y="21"/>
                </a:cubicBezTo>
                <a:cubicBezTo>
                  <a:pt x="43" y="22"/>
                  <a:pt x="41" y="22"/>
                  <a:pt x="40" y="23"/>
                </a:cubicBezTo>
                <a:cubicBezTo>
                  <a:pt x="40" y="23"/>
                  <a:pt x="39" y="24"/>
                  <a:pt x="38" y="24"/>
                </a:cubicBezTo>
                <a:cubicBezTo>
                  <a:pt x="37" y="25"/>
                  <a:pt x="36" y="26"/>
                  <a:pt x="35" y="26"/>
                </a:cubicBezTo>
                <a:cubicBezTo>
                  <a:pt x="33" y="28"/>
                  <a:pt x="31" y="30"/>
                  <a:pt x="29" y="32"/>
                </a:cubicBezTo>
                <a:cubicBezTo>
                  <a:pt x="27" y="36"/>
                  <a:pt x="25" y="40"/>
                  <a:pt x="25" y="44"/>
                </a:cubicBezTo>
                <a:cubicBezTo>
                  <a:pt x="25" y="47"/>
                  <a:pt x="26" y="50"/>
                  <a:pt x="27" y="52"/>
                </a:cubicBezTo>
                <a:cubicBezTo>
                  <a:pt x="28" y="54"/>
                  <a:pt x="29" y="57"/>
                  <a:pt x="30" y="58"/>
                </a:cubicBezTo>
                <a:cubicBezTo>
                  <a:pt x="31" y="60"/>
                  <a:pt x="33" y="62"/>
                  <a:pt x="33" y="64"/>
                </a:cubicBezTo>
                <a:cubicBezTo>
                  <a:pt x="33" y="65"/>
                  <a:pt x="32" y="64"/>
                  <a:pt x="32" y="65"/>
                </a:cubicBezTo>
                <a:cubicBezTo>
                  <a:pt x="27" y="68"/>
                  <a:pt x="23" y="72"/>
                  <a:pt x="21" y="78"/>
                </a:cubicBezTo>
                <a:cubicBezTo>
                  <a:pt x="19" y="81"/>
                  <a:pt x="19" y="85"/>
                  <a:pt x="18" y="90"/>
                </a:cubicBezTo>
                <a:cubicBezTo>
                  <a:pt x="19" y="93"/>
                  <a:pt x="19" y="97"/>
                  <a:pt x="21" y="100"/>
                </a:cubicBezTo>
                <a:cubicBezTo>
                  <a:pt x="21" y="101"/>
                  <a:pt x="22" y="102"/>
                  <a:pt x="22" y="102"/>
                </a:cubicBezTo>
                <a:cubicBezTo>
                  <a:pt x="23" y="104"/>
                  <a:pt x="24" y="104"/>
                  <a:pt x="25" y="105"/>
                </a:cubicBezTo>
                <a:cubicBezTo>
                  <a:pt x="26" y="107"/>
                  <a:pt x="27" y="108"/>
                  <a:pt x="29" y="109"/>
                </a:cubicBezTo>
                <a:cubicBezTo>
                  <a:pt x="29" y="110"/>
                  <a:pt x="30" y="110"/>
                  <a:pt x="31" y="110"/>
                </a:cubicBezTo>
                <a:cubicBezTo>
                  <a:pt x="32" y="111"/>
                  <a:pt x="33" y="111"/>
                  <a:pt x="34" y="112"/>
                </a:cubicBezTo>
                <a:cubicBezTo>
                  <a:pt x="37" y="112"/>
                  <a:pt x="39" y="113"/>
                  <a:pt x="41" y="113"/>
                </a:cubicBezTo>
                <a:cubicBezTo>
                  <a:pt x="42" y="113"/>
                  <a:pt x="42" y="113"/>
                  <a:pt x="43" y="113"/>
                </a:cubicBezTo>
                <a:cubicBezTo>
                  <a:pt x="49" y="113"/>
                  <a:pt x="49" y="113"/>
                  <a:pt x="49" y="113"/>
                </a:cubicBezTo>
                <a:cubicBezTo>
                  <a:pt x="54" y="113"/>
                  <a:pt x="58" y="112"/>
                  <a:pt x="62" y="112"/>
                </a:cubicBezTo>
                <a:cubicBezTo>
                  <a:pt x="62" y="113"/>
                  <a:pt x="62" y="115"/>
                  <a:pt x="62" y="116"/>
                </a:cubicBezTo>
                <a:cubicBezTo>
                  <a:pt x="61" y="118"/>
                  <a:pt x="61" y="121"/>
                  <a:pt x="62" y="123"/>
                </a:cubicBezTo>
                <a:cubicBezTo>
                  <a:pt x="61" y="124"/>
                  <a:pt x="62" y="124"/>
                  <a:pt x="62" y="124"/>
                </a:cubicBezTo>
                <a:cubicBezTo>
                  <a:pt x="62" y="126"/>
                  <a:pt x="63" y="128"/>
                  <a:pt x="64" y="130"/>
                </a:cubicBezTo>
                <a:cubicBezTo>
                  <a:pt x="65" y="131"/>
                  <a:pt x="67" y="133"/>
                  <a:pt x="68" y="135"/>
                </a:cubicBezTo>
                <a:cubicBezTo>
                  <a:pt x="69" y="135"/>
                  <a:pt x="69" y="136"/>
                  <a:pt x="69" y="136"/>
                </a:cubicBezTo>
                <a:cubicBezTo>
                  <a:pt x="72" y="139"/>
                  <a:pt x="74" y="140"/>
                  <a:pt x="77" y="142"/>
                </a:cubicBezTo>
                <a:cubicBezTo>
                  <a:pt x="77" y="142"/>
                  <a:pt x="78" y="142"/>
                  <a:pt x="78" y="142"/>
                </a:cubicBezTo>
                <a:cubicBezTo>
                  <a:pt x="81" y="143"/>
                  <a:pt x="84" y="144"/>
                  <a:pt x="86" y="145"/>
                </a:cubicBezTo>
                <a:cubicBezTo>
                  <a:pt x="87" y="145"/>
                  <a:pt x="88" y="145"/>
                  <a:pt x="88" y="145"/>
                </a:cubicBezTo>
                <a:cubicBezTo>
                  <a:pt x="90" y="146"/>
                  <a:pt x="92" y="146"/>
                  <a:pt x="93" y="147"/>
                </a:cubicBezTo>
                <a:cubicBezTo>
                  <a:pt x="94" y="147"/>
                  <a:pt x="95" y="147"/>
                  <a:pt x="96" y="148"/>
                </a:cubicBezTo>
                <a:cubicBezTo>
                  <a:pt x="98" y="148"/>
                  <a:pt x="99" y="149"/>
                  <a:pt x="101" y="149"/>
                </a:cubicBezTo>
                <a:cubicBezTo>
                  <a:pt x="104" y="151"/>
                  <a:pt x="107" y="152"/>
                  <a:pt x="110" y="155"/>
                </a:cubicBezTo>
                <a:cubicBezTo>
                  <a:pt x="112" y="156"/>
                  <a:pt x="113" y="158"/>
                  <a:pt x="114" y="160"/>
                </a:cubicBezTo>
                <a:cubicBezTo>
                  <a:pt x="116" y="160"/>
                  <a:pt x="116" y="159"/>
                  <a:pt x="117" y="158"/>
                </a:cubicBezTo>
                <a:cubicBezTo>
                  <a:pt x="118" y="157"/>
                  <a:pt x="119" y="157"/>
                  <a:pt x="120" y="156"/>
                </a:cubicBezTo>
                <a:cubicBezTo>
                  <a:pt x="122" y="155"/>
                  <a:pt x="125" y="153"/>
                  <a:pt x="127" y="152"/>
                </a:cubicBezTo>
                <a:cubicBezTo>
                  <a:pt x="128" y="152"/>
                  <a:pt x="129" y="151"/>
                  <a:pt x="131" y="151"/>
                </a:cubicBezTo>
                <a:cubicBezTo>
                  <a:pt x="132" y="150"/>
                  <a:pt x="134" y="149"/>
                  <a:pt x="135" y="149"/>
                </a:cubicBezTo>
                <a:cubicBezTo>
                  <a:pt x="139" y="148"/>
                  <a:pt x="142" y="146"/>
                  <a:pt x="146" y="145"/>
                </a:cubicBezTo>
                <a:cubicBezTo>
                  <a:pt x="148" y="144"/>
                  <a:pt x="151" y="143"/>
                  <a:pt x="153" y="142"/>
                </a:cubicBezTo>
                <a:cubicBezTo>
                  <a:pt x="156" y="140"/>
                  <a:pt x="159" y="139"/>
                  <a:pt x="160" y="136"/>
                </a:cubicBezTo>
                <a:cubicBezTo>
                  <a:pt x="161" y="135"/>
                  <a:pt x="162" y="134"/>
                  <a:pt x="162" y="134"/>
                </a:cubicBezTo>
                <a:cubicBezTo>
                  <a:pt x="166" y="129"/>
                  <a:pt x="166" y="122"/>
                  <a:pt x="166" y="117"/>
                </a:cubicBezTo>
                <a:cubicBezTo>
                  <a:pt x="167" y="115"/>
                  <a:pt x="165" y="112"/>
                  <a:pt x="168" y="112"/>
                </a:cubicBezTo>
                <a:cubicBezTo>
                  <a:pt x="173" y="113"/>
                  <a:pt x="178" y="115"/>
                  <a:pt x="183" y="115"/>
                </a:cubicBezTo>
                <a:cubicBezTo>
                  <a:pt x="187" y="115"/>
                  <a:pt x="190" y="115"/>
                  <a:pt x="194" y="113"/>
                </a:cubicBezTo>
                <a:cubicBezTo>
                  <a:pt x="198" y="112"/>
                  <a:pt x="201" y="111"/>
                  <a:pt x="204" y="108"/>
                </a:cubicBezTo>
                <a:cubicBezTo>
                  <a:pt x="206" y="106"/>
                  <a:pt x="207" y="104"/>
                  <a:pt x="209" y="101"/>
                </a:cubicBezTo>
                <a:cubicBezTo>
                  <a:pt x="209" y="101"/>
                  <a:pt x="210" y="100"/>
                  <a:pt x="210" y="99"/>
                </a:cubicBezTo>
                <a:cubicBezTo>
                  <a:pt x="211" y="95"/>
                  <a:pt x="212" y="89"/>
                  <a:pt x="211" y="84"/>
                </a:cubicBezTo>
                <a:cubicBezTo>
                  <a:pt x="211" y="82"/>
                  <a:pt x="210" y="80"/>
                  <a:pt x="209" y="78"/>
                </a:cubicBezTo>
                <a:cubicBezTo>
                  <a:pt x="207" y="77"/>
                  <a:pt x="206" y="76"/>
                  <a:pt x="205" y="74"/>
                </a:cubicBezTo>
                <a:cubicBezTo>
                  <a:pt x="204" y="73"/>
                  <a:pt x="203" y="72"/>
                  <a:pt x="201" y="71"/>
                </a:cubicBezTo>
                <a:cubicBezTo>
                  <a:pt x="201" y="69"/>
                  <a:pt x="197" y="68"/>
                  <a:pt x="199" y="65"/>
                </a:cubicBezTo>
                <a:cubicBezTo>
                  <a:pt x="201" y="62"/>
                  <a:pt x="203" y="59"/>
                  <a:pt x="205" y="55"/>
                </a:cubicBezTo>
                <a:cubicBezTo>
                  <a:pt x="205" y="54"/>
                  <a:pt x="206" y="52"/>
                  <a:pt x="206" y="51"/>
                </a:cubicBezTo>
                <a:cubicBezTo>
                  <a:pt x="206" y="50"/>
                  <a:pt x="207" y="48"/>
                  <a:pt x="207" y="46"/>
                </a:cubicBezTo>
                <a:cubicBezTo>
                  <a:pt x="207" y="44"/>
                  <a:pt x="206" y="43"/>
                  <a:pt x="206" y="41"/>
                </a:cubicBezTo>
                <a:cubicBezTo>
                  <a:pt x="204" y="40"/>
                  <a:pt x="204" y="39"/>
                  <a:pt x="203" y="38"/>
                </a:cubicBezTo>
                <a:cubicBezTo>
                  <a:pt x="203" y="36"/>
                  <a:pt x="201" y="34"/>
                  <a:pt x="199" y="32"/>
                </a:cubicBezTo>
                <a:cubicBezTo>
                  <a:pt x="198" y="31"/>
                  <a:pt x="197" y="30"/>
                  <a:pt x="195" y="29"/>
                </a:cubicBezTo>
                <a:cubicBezTo>
                  <a:pt x="193" y="28"/>
                  <a:pt x="192" y="27"/>
                  <a:pt x="190" y="26"/>
                </a:cubicBezTo>
                <a:cubicBezTo>
                  <a:pt x="190" y="25"/>
                  <a:pt x="189" y="26"/>
                  <a:pt x="189" y="25"/>
                </a:cubicBezTo>
                <a:cubicBezTo>
                  <a:pt x="188" y="25"/>
                  <a:pt x="187" y="24"/>
                  <a:pt x="186" y="24"/>
                </a:cubicBezTo>
                <a:cubicBezTo>
                  <a:pt x="186" y="24"/>
                  <a:pt x="186" y="24"/>
                  <a:pt x="186" y="24"/>
                </a:cubicBezTo>
                <a:cubicBezTo>
                  <a:pt x="184" y="23"/>
                  <a:pt x="182" y="23"/>
                  <a:pt x="180" y="22"/>
                </a:cubicBezTo>
                <a:cubicBezTo>
                  <a:pt x="178" y="23"/>
                  <a:pt x="176" y="22"/>
                  <a:pt x="174" y="22"/>
                </a:cubicBezTo>
                <a:cubicBezTo>
                  <a:pt x="173" y="22"/>
                  <a:pt x="171" y="22"/>
                  <a:pt x="170" y="22"/>
                </a:cubicBezTo>
                <a:cubicBezTo>
                  <a:pt x="169" y="22"/>
                  <a:pt x="168" y="22"/>
                  <a:pt x="168" y="22"/>
                </a:cubicBezTo>
                <a:cubicBezTo>
                  <a:pt x="165" y="22"/>
                  <a:pt x="163" y="23"/>
                  <a:pt x="160" y="23"/>
                </a:cubicBezTo>
                <a:cubicBezTo>
                  <a:pt x="159" y="24"/>
                  <a:pt x="158" y="24"/>
                  <a:pt x="158" y="24"/>
                </a:cubicBezTo>
                <a:cubicBezTo>
                  <a:pt x="157" y="25"/>
                  <a:pt x="156" y="25"/>
                  <a:pt x="155" y="26"/>
                </a:cubicBezTo>
                <a:cubicBezTo>
                  <a:pt x="152" y="27"/>
                  <a:pt x="150" y="29"/>
                  <a:pt x="147" y="31"/>
                </a:cubicBezTo>
                <a:cubicBezTo>
                  <a:pt x="146" y="32"/>
                  <a:pt x="144" y="34"/>
                  <a:pt x="143" y="35"/>
                </a:cubicBezTo>
                <a:cubicBezTo>
                  <a:pt x="141" y="39"/>
                  <a:pt x="139" y="42"/>
                  <a:pt x="139" y="47"/>
                </a:cubicBezTo>
                <a:cubicBezTo>
                  <a:pt x="139" y="48"/>
                  <a:pt x="138" y="50"/>
                  <a:pt x="139" y="52"/>
                </a:cubicBezTo>
                <a:cubicBezTo>
                  <a:pt x="139" y="54"/>
                  <a:pt x="139" y="56"/>
                  <a:pt x="140" y="58"/>
                </a:cubicBezTo>
                <a:cubicBezTo>
                  <a:pt x="141" y="60"/>
                  <a:pt x="142" y="61"/>
                  <a:pt x="142" y="62"/>
                </a:cubicBezTo>
                <a:cubicBezTo>
                  <a:pt x="143" y="62"/>
                  <a:pt x="143" y="63"/>
                  <a:pt x="144" y="63"/>
                </a:cubicBezTo>
                <a:cubicBezTo>
                  <a:pt x="146" y="64"/>
                  <a:pt x="147" y="66"/>
                  <a:pt x="149" y="65"/>
                </a:cubicBezTo>
                <a:cubicBezTo>
                  <a:pt x="150" y="64"/>
                  <a:pt x="150" y="62"/>
                  <a:pt x="150" y="61"/>
                </a:cubicBezTo>
                <a:cubicBezTo>
                  <a:pt x="148" y="59"/>
                  <a:pt x="149" y="55"/>
                  <a:pt x="150" y="52"/>
                </a:cubicBezTo>
                <a:cubicBezTo>
                  <a:pt x="151" y="51"/>
                  <a:pt x="152" y="50"/>
                  <a:pt x="153" y="49"/>
                </a:cubicBezTo>
                <a:cubicBezTo>
                  <a:pt x="154" y="49"/>
                  <a:pt x="154" y="49"/>
                  <a:pt x="155" y="49"/>
                </a:cubicBezTo>
                <a:cubicBezTo>
                  <a:pt x="157" y="48"/>
                  <a:pt x="160" y="48"/>
                  <a:pt x="162" y="49"/>
                </a:cubicBezTo>
                <a:cubicBezTo>
                  <a:pt x="162" y="50"/>
                  <a:pt x="162" y="51"/>
                  <a:pt x="163" y="51"/>
                </a:cubicBezTo>
                <a:cubicBezTo>
                  <a:pt x="168" y="52"/>
                  <a:pt x="170" y="56"/>
                  <a:pt x="171" y="60"/>
                </a:cubicBezTo>
                <a:cubicBezTo>
                  <a:pt x="171" y="63"/>
                  <a:pt x="171" y="67"/>
                  <a:pt x="170" y="70"/>
                </a:cubicBezTo>
                <a:cubicBezTo>
                  <a:pt x="168" y="73"/>
                  <a:pt x="166" y="76"/>
                  <a:pt x="164" y="78"/>
                </a:cubicBezTo>
                <a:cubicBezTo>
                  <a:pt x="162" y="80"/>
                  <a:pt x="160" y="80"/>
                  <a:pt x="159" y="82"/>
                </a:cubicBezTo>
                <a:cubicBezTo>
                  <a:pt x="158" y="83"/>
                  <a:pt x="157" y="83"/>
                  <a:pt x="155" y="83"/>
                </a:cubicBezTo>
                <a:cubicBezTo>
                  <a:pt x="154" y="84"/>
                  <a:pt x="152" y="85"/>
                  <a:pt x="150" y="84"/>
                </a:cubicBezTo>
                <a:cubicBezTo>
                  <a:pt x="146" y="85"/>
                  <a:pt x="142" y="84"/>
                  <a:pt x="139" y="82"/>
                </a:cubicBezTo>
                <a:cubicBezTo>
                  <a:pt x="137" y="81"/>
                  <a:pt x="135" y="80"/>
                  <a:pt x="133" y="79"/>
                </a:cubicBezTo>
                <a:cubicBezTo>
                  <a:pt x="132" y="78"/>
                  <a:pt x="129" y="76"/>
                  <a:pt x="128" y="74"/>
                </a:cubicBezTo>
                <a:cubicBezTo>
                  <a:pt x="126" y="72"/>
                  <a:pt x="125" y="70"/>
                  <a:pt x="123" y="67"/>
                </a:cubicBezTo>
                <a:cubicBezTo>
                  <a:pt x="121" y="64"/>
                  <a:pt x="120" y="60"/>
                  <a:pt x="119" y="56"/>
                </a:cubicBezTo>
                <a:cubicBezTo>
                  <a:pt x="118" y="51"/>
                  <a:pt x="119" y="44"/>
                  <a:pt x="120" y="39"/>
                </a:cubicBezTo>
                <a:cubicBezTo>
                  <a:pt x="121" y="37"/>
                  <a:pt x="121" y="36"/>
                  <a:pt x="122" y="35"/>
                </a:cubicBezTo>
                <a:cubicBezTo>
                  <a:pt x="123" y="33"/>
                  <a:pt x="123" y="31"/>
                  <a:pt x="124" y="29"/>
                </a:cubicBezTo>
                <a:cubicBezTo>
                  <a:pt x="127" y="26"/>
                  <a:pt x="128" y="22"/>
                  <a:pt x="132" y="19"/>
                </a:cubicBezTo>
                <a:cubicBezTo>
                  <a:pt x="134" y="17"/>
                  <a:pt x="136" y="14"/>
                  <a:pt x="139" y="13"/>
                </a:cubicBezTo>
                <a:cubicBezTo>
                  <a:pt x="140" y="12"/>
                  <a:pt x="141" y="10"/>
                  <a:pt x="143" y="10"/>
                </a:cubicBezTo>
                <a:cubicBezTo>
                  <a:pt x="145" y="9"/>
                  <a:pt x="146" y="8"/>
                  <a:pt x="148" y="7"/>
                </a:cubicBezTo>
                <a:cubicBezTo>
                  <a:pt x="151" y="6"/>
                  <a:pt x="155" y="5"/>
                  <a:pt x="159" y="4"/>
                </a:cubicBezTo>
                <a:cubicBezTo>
                  <a:pt x="161" y="4"/>
                  <a:pt x="164" y="3"/>
                  <a:pt x="166" y="3"/>
                </a:cubicBezTo>
                <a:cubicBezTo>
                  <a:pt x="170" y="3"/>
                  <a:pt x="173" y="3"/>
                  <a:pt x="177" y="3"/>
                </a:cubicBezTo>
                <a:cubicBezTo>
                  <a:pt x="179" y="3"/>
                  <a:pt x="182" y="4"/>
                  <a:pt x="185" y="4"/>
                </a:cubicBezTo>
                <a:cubicBezTo>
                  <a:pt x="185" y="4"/>
                  <a:pt x="185" y="5"/>
                  <a:pt x="186" y="4"/>
                </a:cubicBezTo>
                <a:cubicBezTo>
                  <a:pt x="188" y="5"/>
                  <a:pt x="190" y="6"/>
                  <a:pt x="192" y="6"/>
                </a:cubicBezTo>
                <a:cubicBezTo>
                  <a:pt x="192" y="6"/>
                  <a:pt x="192" y="6"/>
                  <a:pt x="192" y="6"/>
                </a:cubicBezTo>
                <a:cubicBezTo>
                  <a:pt x="194" y="7"/>
                  <a:pt x="196" y="7"/>
                  <a:pt x="198" y="9"/>
                </a:cubicBezTo>
                <a:cubicBezTo>
                  <a:pt x="199" y="9"/>
                  <a:pt x="200" y="9"/>
                  <a:pt x="200" y="10"/>
                </a:cubicBezTo>
                <a:cubicBezTo>
                  <a:pt x="202" y="10"/>
                  <a:pt x="204" y="12"/>
                  <a:pt x="206" y="13"/>
                </a:cubicBezTo>
                <a:cubicBezTo>
                  <a:pt x="209" y="15"/>
                  <a:pt x="213" y="18"/>
                  <a:pt x="215" y="21"/>
                </a:cubicBezTo>
                <a:cubicBezTo>
                  <a:pt x="216" y="21"/>
                  <a:pt x="217" y="22"/>
                  <a:pt x="217" y="23"/>
                </a:cubicBezTo>
                <a:cubicBezTo>
                  <a:pt x="221" y="26"/>
                  <a:pt x="222" y="31"/>
                  <a:pt x="224" y="37"/>
                </a:cubicBezTo>
                <a:cubicBezTo>
                  <a:pt x="224" y="39"/>
                  <a:pt x="225" y="42"/>
                  <a:pt x="225" y="45"/>
                </a:cubicBezTo>
                <a:cubicBezTo>
                  <a:pt x="225" y="50"/>
                  <a:pt x="225" y="55"/>
                  <a:pt x="223" y="59"/>
                </a:cubicBezTo>
                <a:cubicBezTo>
                  <a:pt x="223" y="60"/>
                  <a:pt x="222" y="61"/>
                  <a:pt x="221" y="62"/>
                </a:cubicBezTo>
                <a:cubicBezTo>
                  <a:pt x="221" y="63"/>
                  <a:pt x="221" y="64"/>
                  <a:pt x="221" y="64"/>
                </a:cubicBezTo>
                <a:cubicBezTo>
                  <a:pt x="225" y="69"/>
                  <a:pt x="228" y="74"/>
                  <a:pt x="230" y="80"/>
                </a:cubicBezTo>
                <a:cubicBezTo>
                  <a:pt x="230" y="82"/>
                  <a:pt x="230" y="82"/>
                  <a:pt x="230" y="82"/>
                </a:cubicBezTo>
                <a:cubicBezTo>
                  <a:pt x="231" y="84"/>
                  <a:pt x="231" y="84"/>
                  <a:pt x="231" y="84"/>
                </a:cubicBezTo>
                <a:cubicBezTo>
                  <a:pt x="231" y="92"/>
                  <a:pt x="231" y="92"/>
                  <a:pt x="231" y="92"/>
                </a:cubicBezTo>
                <a:cubicBezTo>
                  <a:pt x="230" y="94"/>
                  <a:pt x="231" y="95"/>
                  <a:pt x="230" y="97"/>
                </a:cubicBezTo>
                <a:cubicBezTo>
                  <a:pt x="230" y="99"/>
                  <a:pt x="229" y="101"/>
                  <a:pt x="229" y="103"/>
                </a:cubicBezTo>
                <a:cubicBezTo>
                  <a:pt x="228" y="105"/>
                  <a:pt x="227" y="108"/>
                  <a:pt x="225" y="111"/>
                </a:cubicBezTo>
                <a:cubicBezTo>
                  <a:pt x="224" y="113"/>
                  <a:pt x="222" y="115"/>
                  <a:pt x="220" y="118"/>
                </a:cubicBezTo>
                <a:cubicBezTo>
                  <a:pt x="220" y="118"/>
                  <a:pt x="220" y="118"/>
                  <a:pt x="219" y="119"/>
                </a:cubicBezTo>
                <a:cubicBezTo>
                  <a:pt x="217" y="121"/>
                  <a:pt x="214" y="124"/>
                  <a:pt x="211" y="126"/>
                </a:cubicBezTo>
                <a:cubicBezTo>
                  <a:pt x="209" y="127"/>
                  <a:pt x="206" y="129"/>
                  <a:pt x="203" y="130"/>
                </a:cubicBezTo>
                <a:cubicBezTo>
                  <a:pt x="202" y="131"/>
                  <a:pt x="201" y="132"/>
                  <a:pt x="200" y="132"/>
                </a:cubicBezTo>
                <a:cubicBezTo>
                  <a:pt x="198" y="132"/>
                  <a:pt x="196" y="133"/>
                  <a:pt x="195" y="133"/>
                </a:cubicBezTo>
                <a:cubicBezTo>
                  <a:pt x="192" y="133"/>
                  <a:pt x="190" y="133"/>
                  <a:pt x="187" y="134"/>
                </a:cubicBezTo>
                <a:cubicBezTo>
                  <a:pt x="185" y="134"/>
                  <a:pt x="184" y="133"/>
                  <a:pt x="183" y="134"/>
                </a:cubicBezTo>
                <a:cubicBezTo>
                  <a:pt x="182" y="136"/>
                  <a:pt x="181" y="139"/>
                  <a:pt x="180" y="141"/>
                </a:cubicBezTo>
                <a:cubicBezTo>
                  <a:pt x="179" y="143"/>
                  <a:pt x="178" y="144"/>
                  <a:pt x="177" y="146"/>
                </a:cubicBezTo>
                <a:cubicBezTo>
                  <a:pt x="177" y="148"/>
                  <a:pt x="174" y="149"/>
                  <a:pt x="174" y="151"/>
                </a:cubicBezTo>
                <a:cubicBezTo>
                  <a:pt x="172" y="152"/>
                  <a:pt x="171" y="154"/>
                  <a:pt x="169" y="155"/>
                </a:cubicBezTo>
                <a:cubicBezTo>
                  <a:pt x="168" y="156"/>
                  <a:pt x="167" y="156"/>
                  <a:pt x="166" y="157"/>
                </a:cubicBezTo>
                <a:cubicBezTo>
                  <a:pt x="164" y="158"/>
                  <a:pt x="163" y="159"/>
                  <a:pt x="162" y="159"/>
                </a:cubicBezTo>
                <a:cubicBezTo>
                  <a:pt x="161" y="159"/>
                  <a:pt x="161" y="160"/>
                  <a:pt x="160" y="160"/>
                </a:cubicBezTo>
                <a:cubicBezTo>
                  <a:pt x="158" y="161"/>
                  <a:pt x="156" y="162"/>
                  <a:pt x="154" y="162"/>
                </a:cubicBezTo>
                <a:cubicBezTo>
                  <a:pt x="150" y="163"/>
                  <a:pt x="147" y="165"/>
                  <a:pt x="143" y="165"/>
                </a:cubicBezTo>
                <a:cubicBezTo>
                  <a:pt x="142" y="166"/>
                  <a:pt x="142" y="166"/>
                  <a:pt x="142" y="166"/>
                </a:cubicBezTo>
                <a:cubicBezTo>
                  <a:pt x="141" y="166"/>
                  <a:pt x="139" y="166"/>
                  <a:pt x="138" y="167"/>
                </a:cubicBezTo>
                <a:cubicBezTo>
                  <a:pt x="138" y="167"/>
                  <a:pt x="137" y="167"/>
                  <a:pt x="137" y="167"/>
                </a:cubicBezTo>
                <a:cubicBezTo>
                  <a:pt x="136" y="168"/>
                  <a:pt x="134" y="168"/>
                  <a:pt x="133" y="169"/>
                </a:cubicBezTo>
                <a:cubicBezTo>
                  <a:pt x="130" y="170"/>
                  <a:pt x="128" y="171"/>
                  <a:pt x="126" y="173"/>
                </a:cubicBezTo>
                <a:cubicBezTo>
                  <a:pt x="125" y="173"/>
                  <a:pt x="125" y="174"/>
                  <a:pt x="124" y="174"/>
                </a:cubicBezTo>
                <a:cubicBezTo>
                  <a:pt x="121" y="178"/>
                  <a:pt x="117" y="181"/>
                  <a:pt x="115" y="185"/>
                </a:cubicBezTo>
                <a:cubicBezTo>
                  <a:pt x="114" y="185"/>
                  <a:pt x="114" y="187"/>
                  <a:pt x="113" y="186"/>
                </a:cubicBezTo>
                <a:cubicBezTo>
                  <a:pt x="111" y="182"/>
                  <a:pt x="108" y="179"/>
                  <a:pt x="105" y="175"/>
                </a:cubicBezTo>
                <a:cubicBezTo>
                  <a:pt x="103" y="173"/>
                  <a:pt x="101" y="171"/>
                  <a:pt x="99" y="169"/>
                </a:cubicBezTo>
                <a:cubicBezTo>
                  <a:pt x="97" y="167"/>
                  <a:pt x="94" y="166"/>
                  <a:pt x="92" y="165"/>
                </a:cubicBezTo>
                <a:cubicBezTo>
                  <a:pt x="92" y="165"/>
                  <a:pt x="92" y="164"/>
                  <a:pt x="91" y="164"/>
                </a:cubicBezTo>
                <a:cubicBezTo>
                  <a:pt x="90" y="164"/>
                  <a:pt x="89" y="163"/>
                  <a:pt x="88" y="163"/>
                </a:cubicBezTo>
                <a:cubicBezTo>
                  <a:pt x="84" y="162"/>
                  <a:pt x="80" y="160"/>
                  <a:pt x="77" y="160"/>
                </a:cubicBezTo>
                <a:cubicBezTo>
                  <a:pt x="77" y="159"/>
                  <a:pt x="76" y="160"/>
                  <a:pt x="75" y="159"/>
                </a:cubicBezTo>
                <a:cubicBezTo>
                  <a:pt x="73" y="158"/>
                  <a:pt x="71" y="158"/>
                  <a:pt x="69" y="157"/>
                </a:cubicBezTo>
                <a:cubicBezTo>
                  <a:pt x="67" y="157"/>
                  <a:pt x="66" y="155"/>
                  <a:pt x="64" y="155"/>
                </a:cubicBezTo>
                <a:cubicBezTo>
                  <a:pt x="64" y="155"/>
                  <a:pt x="64" y="155"/>
                  <a:pt x="63" y="155"/>
                </a:cubicBezTo>
                <a:cubicBezTo>
                  <a:pt x="62" y="154"/>
                  <a:pt x="61" y="153"/>
                  <a:pt x="61" y="153"/>
                </a:cubicBezTo>
                <a:cubicBezTo>
                  <a:pt x="59" y="152"/>
                  <a:pt x="58" y="151"/>
                  <a:pt x="56" y="150"/>
                </a:cubicBezTo>
                <a:cubicBezTo>
                  <a:pt x="54" y="149"/>
                  <a:pt x="53" y="147"/>
                  <a:pt x="51" y="145"/>
                </a:cubicBezTo>
                <a:cubicBezTo>
                  <a:pt x="50" y="142"/>
                  <a:pt x="48" y="139"/>
                  <a:pt x="47" y="137"/>
                </a:cubicBezTo>
                <a:cubicBezTo>
                  <a:pt x="47" y="136"/>
                  <a:pt x="47" y="135"/>
                  <a:pt x="47" y="135"/>
                </a:cubicBezTo>
                <a:cubicBezTo>
                  <a:pt x="46" y="133"/>
                  <a:pt x="46" y="132"/>
                  <a:pt x="46" y="131"/>
                </a:cubicBezTo>
                <a:cubicBezTo>
                  <a:pt x="44" y="131"/>
                  <a:pt x="44" y="131"/>
                  <a:pt x="44" y="131"/>
                </a:cubicBezTo>
                <a:cubicBezTo>
                  <a:pt x="43" y="131"/>
                  <a:pt x="41" y="131"/>
                  <a:pt x="39" y="131"/>
                </a:cubicBezTo>
                <a:cubicBezTo>
                  <a:pt x="35" y="131"/>
                  <a:pt x="31" y="129"/>
                  <a:pt x="27" y="128"/>
                </a:cubicBezTo>
                <a:cubicBezTo>
                  <a:pt x="26" y="127"/>
                  <a:pt x="24" y="127"/>
                  <a:pt x="24" y="127"/>
                </a:cubicBezTo>
                <a:cubicBezTo>
                  <a:pt x="22" y="126"/>
                  <a:pt x="21" y="125"/>
                  <a:pt x="19" y="124"/>
                </a:cubicBezTo>
                <a:cubicBezTo>
                  <a:pt x="16" y="123"/>
                  <a:pt x="15" y="120"/>
                  <a:pt x="13" y="118"/>
                </a:cubicBezTo>
                <a:cubicBezTo>
                  <a:pt x="10" y="116"/>
                  <a:pt x="8" y="113"/>
                  <a:pt x="6" y="109"/>
                </a:cubicBezTo>
                <a:cubicBezTo>
                  <a:pt x="6" y="108"/>
                  <a:pt x="5" y="107"/>
                  <a:pt x="4" y="105"/>
                </a:cubicBezTo>
                <a:cubicBezTo>
                  <a:pt x="4" y="104"/>
                  <a:pt x="3" y="103"/>
                  <a:pt x="3" y="102"/>
                </a:cubicBezTo>
                <a:cubicBezTo>
                  <a:pt x="3" y="102"/>
                  <a:pt x="3" y="102"/>
                  <a:pt x="3" y="101"/>
                </a:cubicBezTo>
                <a:cubicBezTo>
                  <a:pt x="2" y="101"/>
                  <a:pt x="3" y="101"/>
                  <a:pt x="2" y="101"/>
                </a:cubicBezTo>
                <a:cubicBezTo>
                  <a:pt x="1" y="95"/>
                  <a:pt x="0" y="89"/>
                  <a:pt x="1" y="83"/>
                </a:cubicBezTo>
                <a:cubicBezTo>
                  <a:pt x="1" y="81"/>
                  <a:pt x="1" y="78"/>
                  <a:pt x="2" y="75"/>
                </a:cubicBezTo>
                <a:cubicBezTo>
                  <a:pt x="3" y="70"/>
                  <a:pt x="7" y="66"/>
                  <a:pt x="11" y="62"/>
                </a:cubicBezTo>
                <a:cubicBezTo>
                  <a:pt x="11" y="61"/>
                  <a:pt x="10" y="60"/>
                  <a:pt x="10" y="60"/>
                </a:cubicBezTo>
                <a:cubicBezTo>
                  <a:pt x="8" y="56"/>
                  <a:pt x="7" y="52"/>
                  <a:pt x="7" y="48"/>
                </a:cubicBezTo>
                <a:cubicBezTo>
                  <a:pt x="7" y="45"/>
                  <a:pt x="6" y="43"/>
                  <a:pt x="7" y="40"/>
                </a:cubicBezTo>
                <a:cubicBezTo>
                  <a:pt x="7" y="37"/>
                  <a:pt x="8" y="34"/>
                  <a:pt x="9" y="31"/>
                </a:cubicBezTo>
                <a:cubicBezTo>
                  <a:pt x="11" y="27"/>
                  <a:pt x="13" y="23"/>
                  <a:pt x="15" y="20"/>
                </a:cubicBezTo>
                <a:cubicBezTo>
                  <a:pt x="18" y="17"/>
                  <a:pt x="20" y="15"/>
                  <a:pt x="23" y="12"/>
                </a:cubicBezTo>
                <a:cubicBezTo>
                  <a:pt x="23" y="12"/>
                  <a:pt x="24" y="11"/>
                  <a:pt x="24" y="11"/>
                </a:cubicBezTo>
                <a:cubicBezTo>
                  <a:pt x="27" y="9"/>
                  <a:pt x="29" y="7"/>
                  <a:pt x="32" y="6"/>
                </a:cubicBezTo>
                <a:cubicBezTo>
                  <a:pt x="33" y="6"/>
                  <a:pt x="34" y="5"/>
                  <a:pt x="35" y="5"/>
                </a:cubicBezTo>
                <a:cubicBezTo>
                  <a:pt x="37" y="4"/>
                  <a:pt x="40" y="3"/>
                  <a:pt x="42" y="3"/>
                </a:cubicBezTo>
                <a:cubicBezTo>
                  <a:pt x="43" y="2"/>
                  <a:pt x="44" y="2"/>
                  <a:pt x="45" y="2"/>
                </a:cubicBezTo>
                <a:cubicBezTo>
                  <a:pt x="47" y="1"/>
                  <a:pt x="49" y="1"/>
                  <a:pt x="51" y="1"/>
                </a:cubicBezTo>
                <a:cubicBezTo>
                  <a:pt x="52" y="1"/>
                  <a:pt x="54" y="0"/>
                  <a:pt x="56" y="0"/>
                </a:cubicBezTo>
                <a:cubicBezTo>
                  <a:pt x="56" y="1"/>
                  <a:pt x="57" y="0"/>
                  <a:pt x="58" y="0"/>
                </a:cubicBezTo>
                <a:cubicBezTo>
                  <a:pt x="60" y="0"/>
                  <a:pt x="62" y="0"/>
                  <a:pt x="64" y="1"/>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21"/>
          <p:cNvSpPr>
            <a:spLocks/>
          </p:cNvSpPr>
          <p:nvPr/>
        </p:nvSpPr>
        <p:spPr bwMode="auto">
          <a:xfrm rot="16200000">
            <a:off x="4890216" y="3993277"/>
            <a:ext cx="480754" cy="389471"/>
          </a:xfrm>
          <a:custGeom>
            <a:avLst/>
            <a:gdLst>
              <a:gd name="T0" fmla="*/ 89 w 231"/>
              <a:gd name="T1" fmla="*/ 10 h 187"/>
              <a:gd name="T2" fmla="*/ 102 w 231"/>
              <a:gd name="T3" fmla="*/ 21 h 187"/>
              <a:gd name="T4" fmla="*/ 109 w 231"/>
              <a:gd name="T5" fmla="*/ 54 h 187"/>
              <a:gd name="T6" fmla="*/ 82 w 231"/>
              <a:gd name="T7" fmla="*/ 81 h 187"/>
              <a:gd name="T8" fmla="*/ 71 w 231"/>
              <a:gd name="T9" fmla="*/ 78 h 187"/>
              <a:gd name="T10" fmla="*/ 59 w 231"/>
              <a:gd name="T11" fmla="*/ 59 h 187"/>
              <a:gd name="T12" fmla="*/ 80 w 231"/>
              <a:gd name="T13" fmla="*/ 51 h 187"/>
              <a:gd name="T14" fmla="*/ 91 w 231"/>
              <a:gd name="T15" fmla="*/ 50 h 187"/>
              <a:gd name="T16" fmla="*/ 87 w 231"/>
              <a:gd name="T17" fmla="*/ 32 h 187"/>
              <a:gd name="T18" fmla="*/ 71 w 231"/>
              <a:gd name="T19" fmla="*/ 20 h 187"/>
              <a:gd name="T20" fmla="*/ 56 w 231"/>
              <a:gd name="T21" fmla="*/ 18 h 187"/>
              <a:gd name="T22" fmla="*/ 49 w 231"/>
              <a:gd name="T23" fmla="*/ 20 h 187"/>
              <a:gd name="T24" fmla="*/ 35 w 231"/>
              <a:gd name="T25" fmla="*/ 26 h 187"/>
              <a:gd name="T26" fmla="*/ 30 w 231"/>
              <a:gd name="T27" fmla="*/ 58 h 187"/>
              <a:gd name="T28" fmla="*/ 18 w 231"/>
              <a:gd name="T29" fmla="*/ 90 h 187"/>
              <a:gd name="T30" fmla="*/ 29 w 231"/>
              <a:gd name="T31" fmla="*/ 109 h 187"/>
              <a:gd name="T32" fmla="*/ 43 w 231"/>
              <a:gd name="T33" fmla="*/ 113 h 187"/>
              <a:gd name="T34" fmla="*/ 62 w 231"/>
              <a:gd name="T35" fmla="*/ 123 h 187"/>
              <a:gd name="T36" fmla="*/ 69 w 231"/>
              <a:gd name="T37" fmla="*/ 136 h 187"/>
              <a:gd name="T38" fmla="*/ 88 w 231"/>
              <a:gd name="T39" fmla="*/ 145 h 187"/>
              <a:gd name="T40" fmla="*/ 110 w 231"/>
              <a:gd name="T41" fmla="*/ 155 h 187"/>
              <a:gd name="T42" fmla="*/ 127 w 231"/>
              <a:gd name="T43" fmla="*/ 152 h 187"/>
              <a:gd name="T44" fmla="*/ 153 w 231"/>
              <a:gd name="T45" fmla="*/ 142 h 187"/>
              <a:gd name="T46" fmla="*/ 168 w 231"/>
              <a:gd name="T47" fmla="*/ 112 h 187"/>
              <a:gd name="T48" fmla="*/ 209 w 231"/>
              <a:gd name="T49" fmla="*/ 101 h 187"/>
              <a:gd name="T50" fmla="*/ 205 w 231"/>
              <a:gd name="T51" fmla="*/ 74 h 187"/>
              <a:gd name="T52" fmla="*/ 206 w 231"/>
              <a:gd name="T53" fmla="*/ 51 h 187"/>
              <a:gd name="T54" fmla="*/ 199 w 231"/>
              <a:gd name="T55" fmla="*/ 32 h 187"/>
              <a:gd name="T56" fmla="*/ 186 w 231"/>
              <a:gd name="T57" fmla="*/ 24 h 187"/>
              <a:gd name="T58" fmla="*/ 170 w 231"/>
              <a:gd name="T59" fmla="*/ 22 h 187"/>
              <a:gd name="T60" fmla="*/ 155 w 231"/>
              <a:gd name="T61" fmla="*/ 26 h 187"/>
              <a:gd name="T62" fmla="*/ 139 w 231"/>
              <a:gd name="T63" fmla="*/ 52 h 187"/>
              <a:gd name="T64" fmla="*/ 149 w 231"/>
              <a:gd name="T65" fmla="*/ 65 h 187"/>
              <a:gd name="T66" fmla="*/ 155 w 231"/>
              <a:gd name="T67" fmla="*/ 49 h 187"/>
              <a:gd name="T68" fmla="*/ 170 w 231"/>
              <a:gd name="T69" fmla="*/ 70 h 187"/>
              <a:gd name="T70" fmla="*/ 150 w 231"/>
              <a:gd name="T71" fmla="*/ 84 h 187"/>
              <a:gd name="T72" fmla="*/ 123 w 231"/>
              <a:gd name="T73" fmla="*/ 67 h 187"/>
              <a:gd name="T74" fmla="*/ 124 w 231"/>
              <a:gd name="T75" fmla="*/ 29 h 187"/>
              <a:gd name="T76" fmla="*/ 148 w 231"/>
              <a:gd name="T77" fmla="*/ 7 h 187"/>
              <a:gd name="T78" fmla="*/ 185 w 231"/>
              <a:gd name="T79" fmla="*/ 4 h 187"/>
              <a:gd name="T80" fmla="*/ 198 w 231"/>
              <a:gd name="T81" fmla="*/ 9 h 187"/>
              <a:gd name="T82" fmla="*/ 217 w 231"/>
              <a:gd name="T83" fmla="*/ 23 h 187"/>
              <a:gd name="T84" fmla="*/ 221 w 231"/>
              <a:gd name="T85" fmla="*/ 62 h 187"/>
              <a:gd name="T86" fmla="*/ 231 w 231"/>
              <a:gd name="T87" fmla="*/ 84 h 187"/>
              <a:gd name="T88" fmla="*/ 225 w 231"/>
              <a:gd name="T89" fmla="*/ 111 h 187"/>
              <a:gd name="T90" fmla="*/ 203 w 231"/>
              <a:gd name="T91" fmla="*/ 130 h 187"/>
              <a:gd name="T92" fmla="*/ 183 w 231"/>
              <a:gd name="T93" fmla="*/ 134 h 187"/>
              <a:gd name="T94" fmla="*/ 169 w 231"/>
              <a:gd name="T95" fmla="*/ 155 h 187"/>
              <a:gd name="T96" fmla="*/ 154 w 231"/>
              <a:gd name="T97" fmla="*/ 162 h 187"/>
              <a:gd name="T98" fmla="*/ 137 w 231"/>
              <a:gd name="T99" fmla="*/ 167 h 187"/>
              <a:gd name="T100" fmla="*/ 115 w 231"/>
              <a:gd name="T101" fmla="*/ 185 h 187"/>
              <a:gd name="T102" fmla="*/ 92 w 231"/>
              <a:gd name="T103" fmla="*/ 165 h 187"/>
              <a:gd name="T104" fmla="*/ 75 w 231"/>
              <a:gd name="T105" fmla="*/ 159 h 187"/>
              <a:gd name="T106" fmla="*/ 61 w 231"/>
              <a:gd name="T107" fmla="*/ 153 h 187"/>
              <a:gd name="T108" fmla="*/ 47 w 231"/>
              <a:gd name="T109" fmla="*/ 135 h 187"/>
              <a:gd name="T110" fmla="*/ 27 w 231"/>
              <a:gd name="T111" fmla="*/ 128 h 187"/>
              <a:gd name="T112" fmla="*/ 6 w 231"/>
              <a:gd name="T113" fmla="*/ 109 h 187"/>
              <a:gd name="T114" fmla="*/ 2 w 231"/>
              <a:gd name="T115" fmla="*/ 101 h 187"/>
              <a:gd name="T116" fmla="*/ 10 w 231"/>
              <a:gd name="T117" fmla="*/ 60 h 187"/>
              <a:gd name="T118" fmla="*/ 15 w 231"/>
              <a:gd name="T119" fmla="*/ 20 h 187"/>
              <a:gd name="T120" fmla="*/ 35 w 231"/>
              <a:gd name="T121" fmla="*/ 5 h 187"/>
              <a:gd name="T122" fmla="*/ 56 w 231"/>
              <a:gd name="T123"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87">
                <a:moveTo>
                  <a:pt x="64" y="1"/>
                </a:moveTo>
                <a:cubicBezTo>
                  <a:pt x="66" y="1"/>
                  <a:pt x="69" y="2"/>
                  <a:pt x="71" y="2"/>
                </a:cubicBezTo>
                <a:cubicBezTo>
                  <a:pt x="72" y="3"/>
                  <a:pt x="73" y="3"/>
                  <a:pt x="74" y="3"/>
                </a:cubicBezTo>
                <a:cubicBezTo>
                  <a:pt x="79" y="5"/>
                  <a:pt x="84" y="7"/>
                  <a:pt x="89" y="10"/>
                </a:cubicBezTo>
                <a:cubicBezTo>
                  <a:pt x="90" y="10"/>
                  <a:pt x="90" y="11"/>
                  <a:pt x="91" y="11"/>
                </a:cubicBezTo>
                <a:cubicBezTo>
                  <a:pt x="92" y="12"/>
                  <a:pt x="94" y="13"/>
                  <a:pt x="96" y="15"/>
                </a:cubicBezTo>
                <a:cubicBezTo>
                  <a:pt x="98" y="17"/>
                  <a:pt x="100" y="19"/>
                  <a:pt x="101" y="21"/>
                </a:cubicBezTo>
                <a:cubicBezTo>
                  <a:pt x="102" y="21"/>
                  <a:pt x="102" y="21"/>
                  <a:pt x="102" y="21"/>
                </a:cubicBezTo>
                <a:cubicBezTo>
                  <a:pt x="104" y="26"/>
                  <a:pt x="106" y="30"/>
                  <a:pt x="108" y="34"/>
                </a:cubicBezTo>
                <a:cubicBezTo>
                  <a:pt x="109" y="37"/>
                  <a:pt x="109" y="40"/>
                  <a:pt x="109" y="43"/>
                </a:cubicBezTo>
                <a:cubicBezTo>
                  <a:pt x="109" y="46"/>
                  <a:pt x="110" y="49"/>
                  <a:pt x="109" y="52"/>
                </a:cubicBezTo>
                <a:cubicBezTo>
                  <a:pt x="109" y="54"/>
                  <a:pt x="109" y="54"/>
                  <a:pt x="109" y="54"/>
                </a:cubicBezTo>
                <a:cubicBezTo>
                  <a:pt x="108" y="56"/>
                  <a:pt x="108" y="57"/>
                  <a:pt x="108" y="59"/>
                </a:cubicBezTo>
                <a:cubicBezTo>
                  <a:pt x="106" y="65"/>
                  <a:pt x="102" y="70"/>
                  <a:pt x="98" y="75"/>
                </a:cubicBezTo>
                <a:cubicBezTo>
                  <a:pt x="95" y="77"/>
                  <a:pt x="92" y="78"/>
                  <a:pt x="89" y="80"/>
                </a:cubicBezTo>
                <a:cubicBezTo>
                  <a:pt x="87" y="80"/>
                  <a:pt x="85" y="81"/>
                  <a:pt x="82" y="81"/>
                </a:cubicBezTo>
                <a:cubicBezTo>
                  <a:pt x="81" y="81"/>
                  <a:pt x="81" y="81"/>
                  <a:pt x="80" y="81"/>
                </a:cubicBezTo>
                <a:cubicBezTo>
                  <a:pt x="80" y="81"/>
                  <a:pt x="80" y="81"/>
                  <a:pt x="80" y="81"/>
                </a:cubicBezTo>
                <a:cubicBezTo>
                  <a:pt x="79" y="81"/>
                  <a:pt x="77" y="81"/>
                  <a:pt x="76" y="80"/>
                </a:cubicBezTo>
                <a:cubicBezTo>
                  <a:pt x="74" y="80"/>
                  <a:pt x="72" y="79"/>
                  <a:pt x="71" y="78"/>
                </a:cubicBezTo>
                <a:cubicBezTo>
                  <a:pt x="69" y="77"/>
                  <a:pt x="67" y="76"/>
                  <a:pt x="66" y="75"/>
                </a:cubicBezTo>
                <a:cubicBezTo>
                  <a:pt x="65" y="74"/>
                  <a:pt x="64" y="74"/>
                  <a:pt x="64" y="73"/>
                </a:cubicBezTo>
                <a:cubicBezTo>
                  <a:pt x="61" y="71"/>
                  <a:pt x="60" y="68"/>
                  <a:pt x="60" y="64"/>
                </a:cubicBezTo>
                <a:cubicBezTo>
                  <a:pt x="59" y="63"/>
                  <a:pt x="59" y="61"/>
                  <a:pt x="59" y="59"/>
                </a:cubicBezTo>
                <a:cubicBezTo>
                  <a:pt x="60" y="56"/>
                  <a:pt x="61" y="52"/>
                  <a:pt x="64" y="51"/>
                </a:cubicBezTo>
                <a:cubicBezTo>
                  <a:pt x="65" y="50"/>
                  <a:pt x="65" y="49"/>
                  <a:pt x="66" y="48"/>
                </a:cubicBezTo>
                <a:cubicBezTo>
                  <a:pt x="68" y="46"/>
                  <a:pt x="71" y="45"/>
                  <a:pt x="74" y="46"/>
                </a:cubicBezTo>
                <a:cubicBezTo>
                  <a:pt x="77" y="47"/>
                  <a:pt x="80" y="48"/>
                  <a:pt x="80" y="51"/>
                </a:cubicBezTo>
                <a:cubicBezTo>
                  <a:pt x="81" y="54"/>
                  <a:pt x="80" y="57"/>
                  <a:pt x="79" y="59"/>
                </a:cubicBezTo>
                <a:cubicBezTo>
                  <a:pt x="79" y="61"/>
                  <a:pt x="81" y="61"/>
                  <a:pt x="82" y="62"/>
                </a:cubicBezTo>
                <a:cubicBezTo>
                  <a:pt x="83" y="63"/>
                  <a:pt x="84" y="62"/>
                  <a:pt x="85" y="61"/>
                </a:cubicBezTo>
                <a:cubicBezTo>
                  <a:pt x="88" y="58"/>
                  <a:pt x="90" y="55"/>
                  <a:pt x="91" y="50"/>
                </a:cubicBezTo>
                <a:cubicBezTo>
                  <a:pt x="91" y="48"/>
                  <a:pt x="92" y="45"/>
                  <a:pt x="92" y="43"/>
                </a:cubicBezTo>
                <a:cubicBezTo>
                  <a:pt x="91" y="41"/>
                  <a:pt x="91" y="39"/>
                  <a:pt x="90" y="38"/>
                </a:cubicBezTo>
                <a:cubicBezTo>
                  <a:pt x="89" y="37"/>
                  <a:pt x="89" y="35"/>
                  <a:pt x="88" y="34"/>
                </a:cubicBezTo>
                <a:cubicBezTo>
                  <a:pt x="88" y="33"/>
                  <a:pt x="87" y="33"/>
                  <a:pt x="87" y="32"/>
                </a:cubicBezTo>
                <a:cubicBezTo>
                  <a:pt x="86" y="31"/>
                  <a:pt x="85" y="31"/>
                  <a:pt x="85" y="30"/>
                </a:cubicBezTo>
                <a:cubicBezTo>
                  <a:pt x="83" y="28"/>
                  <a:pt x="82" y="27"/>
                  <a:pt x="80" y="25"/>
                </a:cubicBezTo>
                <a:cubicBezTo>
                  <a:pt x="78" y="24"/>
                  <a:pt x="76" y="23"/>
                  <a:pt x="74" y="21"/>
                </a:cubicBezTo>
                <a:cubicBezTo>
                  <a:pt x="73" y="20"/>
                  <a:pt x="72" y="21"/>
                  <a:pt x="71" y="20"/>
                </a:cubicBezTo>
                <a:cubicBezTo>
                  <a:pt x="69" y="20"/>
                  <a:pt x="68" y="19"/>
                  <a:pt x="67" y="19"/>
                </a:cubicBezTo>
                <a:cubicBezTo>
                  <a:pt x="67" y="19"/>
                  <a:pt x="66" y="19"/>
                  <a:pt x="65" y="18"/>
                </a:cubicBezTo>
                <a:cubicBezTo>
                  <a:pt x="63" y="19"/>
                  <a:pt x="61" y="18"/>
                  <a:pt x="59" y="18"/>
                </a:cubicBezTo>
                <a:cubicBezTo>
                  <a:pt x="58" y="18"/>
                  <a:pt x="57" y="18"/>
                  <a:pt x="56" y="18"/>
                </a:cubicBezTo>
                <a:cubicBezTo>
                  <a:pt x="55" y="19"/>
                  <a:pt x="54" y="19"/>
                  <a:pt x="54" y="19"/>
                </a:cubicBezTo>
                <a:cubicBezTo>
                  <a:pt x="53" y="19"/>
                  <a:pt x="52" y="19"/>
                  <a:pt x="52" y="19"/>
                </a:cubicBezTo>
                <a:cubicBezTo>
                  <a:pt x="51" y="19"/>
                  <a:pt x="50" y="19"/>
                  <a:pt x="50" y="19"/>
                </a:cubicBezTo>
                <a:cubicBezTo>
                  <a:pt x="49" y="19"/>
                  <a:pt x="49" y="20"/>
                  <a:pt x="49" y="20"/>
                </a:cubicBezTo>
                <a:cubicBezTo>
                  <a:pt x="47" y="20"/>
                  <a:pt x="46" y="21"/>
                  <a:pt x="44" y="21"/>
                </a:cubicBezTo>
                <a:cubicBezTo>
                  <a:pt x="43" y="22"/>
                  <a:pt x="41" y="22"/>
                  <a:pt x="40" y="23"/>
                </a:cubicBezTo>
                <a:cubicBezTo>
                  <a:pt x="40" y="23"/>
                  <a:pt x="39" y="24"/>
                  <a:pt x="38" y="24"/>
                </a:cubicBezTo>
                <a:cubicBezTo>
                  <a:pt x="37" y="25"/>
                  <a:pt x="36" y="26"/>
                  <a:pt x="35" y="26"/>
                </a:cubicBezTo>
                <a:cubicBezTo>
                  <a:pt x="33" y="28"/>
                  <a:pt x="31" y="30"/>
                  <a:pt x="29" y="32"/>
                </a:cubicBezTo>
                <a:cubicBezTo>
                  <a:pt x="27" y="36"/>
                  <a:pt x="25" y="40"/>
                  <a:pt x="25" y="44"/>
                </a:cubicBezTo>
                <a:cubicBezTo>
                  <a:pt x="25" y="47"/>
                  <a:pt x="26" y="50"/>
                  <a:pt x="27" y="52"/>
                </a:cubicBezTo>
                <a:cubicBezTo>
                  <a:pt x="28" y="54"/>
                  <a:pt x="29" y="57"/>
                  <a:pt x="30" y="58"/>
                </a:cubicBezTo>
                <a:cubicBezTo>
                  <a:pt x="31" y="60"/>
                  <a:pt x="33" y="62"/>
                  <a:pt x="33" y="64"/>
                </a:cubicBezTo>
                <a:cubicBezTo>
                  <a:pt x="33" y="65"/>
                  <a:pt x="32" y="64"/>
                  <a:pt x="32" y="65"/>
                </a:cubicBezTo>
                <a:cubicBezTo>
                  <a:pt x="27" y="68"/>
                  <a:pt x="23" y="72"/>
                  <a:pt x="21" y="78"/>
                </a:cubicBezTo>
                <a:cubicBezTo>
                  <a:pt x="19" y="81"/>
                  <a:pt x="19" y="85"/>
                  <a:pt x="18" y="90"/>
                </a:cubicBezTo>
                <a:cubicBezTo>
                  <a:pt x="19" y="93"/>
                  <a:pt x="19" y="97"/>
                  <a:pt x="21" y="100"/>
                </a:cubicBezTo>
                <a:cubicBezTo>
                  <a:pt x="21" y="101"/>
                  <a:pt x="22" y="102"/>
                  <a:pt x="22" y="102"/>
                </a:cubicBezTo>
                <a:cubicBezTo>
                  <a:pt x="23" y="104"/>
                  <a:pt x="24" y="104"/>
                  <a:pt x="25" y="105"/>
                </a:cubicBezTo>
                <a:cubicBezTo>
                  <a:pt x="26" y="107"/>
                  <a:pt x="27" y="108"/>
                  <a:pt x="29" y="109"/>
                </a:cubicBezTo>
                <a:cubicBezTo>
                  <a:pt x="29" y="110"/>
                  <a:pt x="30" y="110"/>
                  <a:pt x="31" y="110"/>
                </a:cubicBezTo>
                <a:cubicBezTo>
                  <a:pt x="32" y="111"/>
                  <a:pt x="33" y="111"/>
                  <a:pt x="34" y="112"/>
                </a:cubicBezTo>
                <a:cubicBezTo>
                  <a:pt x="37" y="112"/>
                  <a:pt x="39" y="113"/>
                  <a:pt x="41" y="113"/>
                </a:cubicBezTo>
                <a:cubicBezTo>
                  <a:pt x="42" y="113"/>
                  <a:pt x="42" y="113"/>
                  <a:pt x="43" y="113"/>
                </a:cubicBezTo>
                <a:cubicBezTo>
                  <a:pt x="49" y="113"/>
                  <a:pt x="49" y="113"/>
                  <a:pt x="49" y="113"/>
                </a:cubicBezTo>
                <a:cubicBezTo>
                  <a:pt x="54" y="113"/>
                  <a:pt x="58" y="112"/>
                  <a:pt x="62" y="112"/>
                </a:cubicBezTo>
                <a:cubicBezTo>
                  <a:pt x="62" y="113"/>
                  <a:pt x="62" y="115"/>
                  <a:pt x="62" y="116"/>
                </a:cubicBezTo>
                <a:cubicBezTo>
                  <a:pt x="61" y="118"/>
                  <a:pt x="61" y="121"/>
                  <a:pt x="62" y="123"/>
                </a:cubicBezTo>
                <a:cubicBezTo>
                  <a:pt x="61" y="124"/>
                  <a:pt x="62" y="124"/>
                  <a:pt x="62" y="124"/>
                </a:cubicBezTo>
                <a:cubicBezTo>
                  <a:pt x="62" y="126"/>
                  <a:pt x="63" y="128"/>
                  <a:pt x="64" y="130"/>
                </a:cubicBezTo>
                <a:cubicBezTo>
                  <a:pt x="65" y="131"/>
                  <a:pt x="67" y="133"/>
                  <a:pt x="68" y="135"/>
                </a:cubicBezTo>
                <a:cubicBezTo>
                  <a:pt x="69" y="135"/>
                  <a:pt x="69" y="136"/>
                  <a:pt x="69" y="136"/>
                </a:cubicBezTo>
                <a:cubicBezTo>
                  <a:pt x="72" y="139"/>
                  <a:pt x="74" y="140"/>
                  <a:pt x="77" y="142"/>
                </a:cubicBezTo>
                <a:cubicBezTo>
                  <a:pt x="77" y="142"/>
                  <a:pt x="78" y="142"/>
                  <a:pt x="78" y="142"/>
                </a:cubicBezTo>
                <a:cubicBezTo>
                  <a:pt x="81" y="143"/>
                  <a:pt x="84" y="144"/>
                  <a:pt x="86" y="145"/>
                </a:cubicBezTo>
                <a:cubicBezTo>
                  <a:pt x="87" y="145"/>
                  <a:pt x="88" y="145"/>
                  <a:pt x="88" y="145"/>
                </a:cubicBezTo>
                <a:cubicBezTo>
                  <a:pt x="90" y="146"/>
                  <a:pt x="92" y="146"/>
                  <a:pt x="93" y="147"/>
                </a:cubicBezTo>
                <a:cubicBezTo>
                  <a:pt x="94" y="147"/>
                  <a:pt x="95" y="147"/>
                  <a:pt x="96" y="148"/>
                </a:cubicBezTo>
                <a:cubicBezTo>
                  <a:pt x="98" y="148"/>
                  <a:pt x="99" y="149"/>
                  <a:pt x="101" y="149"/>
                </a:cubicBezTo>
                <a:cubicBezTo>
                  <a:pt x="104" y="151"/>
                  <a:pt x="107" y="152"/>
                  <a:pt x="110" y="155"/>
                </a:cubicBezTo>
                <a:cubicBezTo>
                  <a:pt x="112" y="156"/>
                  <a:pt x="113" y="158"/>
                  <a:pt x="114" y="160"/>
                </a:cubicBezTo>
                <a:cubicBezTo>
                  <a:pt x="116" y="160"/>
                  <a:pt x="116" y="159"/>
                  <a:pt x="117" y="158"/>
                </a:cubicBezTo>
                <a:cubicBezTo>
                  <a:pt x="118" y="157"/>
                  <a:pt x="119" y="157"/>
                  <a:pt x="120" y="156"/>
                </a:cubicBezTo>
                <a:cubicBezTo>
                  <a:pt x="122" y="155"/>
                  <a:pt x="125" y="153"/>
                  <a:pt x="127" y="152"/>
                </a:cubicBezTo>
                <a:cubicBezTo>
                  <a:pt x="128" y="152"/>
                  <a:pt x="129" y="151"/>
                  <a:pt x="131" y="151"/>
                </a:cubicBezTo>
                <a:cubicBezTo>
                  <a:pt x="132" y="150"/>
                  <a:pt x="134" y="149"/>
                  <a:pt x="135" y="149"/>
                </a:cubicBezTo>
                <a:cubicBezTo>
                  <a:pt x="139" y="148"/>
                  <a:pt x="142" y="146"/>
                  <a:pt x="146" y="145"/>
                </a:cubicBezTo>
                <a:cubicBezTo>
                  <a:pt x="148" y="144"/>
                  <a:pt x="151" y="143"/>
                  <a:pt x="153" y="142"/>
                </a:cubicBezTo>
                <a:cubicBezTo>
                  <a:pt x="156" y="140"/>
                  <a:pt x="159" y="139"/>
                  <a:pt x="160" y="136"/>
                </a:cubicBezTo>
                <a:cubicBezTo>
                  <a:pt x="161" y="135"/>
                  <a:pt x="162" y="134"/>
                  <a:pt x="162" y="134"/>
                </a:cubicBezTo>
                <a:cubicBezTo>
                  <a:pt x="166" y="129"/>
                  <a:pt x="166" y="122"/>
                  <a:pt x="166" y="117"/>
                </a:cubicBezTo>
                <a:cubicBezTo>
                  <a:pt x="167" y="115"/>
                  <a:pt x="165" y="112"/>
                  <a:pt x="168" y="112"/>
                </a:cubicBezTo>
                <a:cubicBezTo>
                  <a:pt x="173" y="113"/>
                  <a:pt x="178" y="115"/>
                  <a:pt x="183" y="115"/>
                </a:cubicBezTo>
                <a:cubicBezTo>
                  <a:pt x="187" y="115"/>
                  <a:pt x="190" y="115"/>
                  <a:pt x="194" y="113"/>
                </a:cubicBezTo>
                <a:cubicBezTo>
                  <a:pt x="198" y="112"/>
                  <a:pt x="201" y="111"/>
                  <a:pt x="204" y="108"/>
                </a:cubicBezTo>
                <a:cubicBezTo>
                  <a:pt x="206" y="106"/>
                  <a:pt x="207" y="104"/>
                  <a:pt x="209" y="101"/>
                </a:cubicBezTo>
                <a:cubicBezTo>
                  <a:pt x="209" y="101"/>
                  <a:pt x="210" y="100"/>
                  <a:pt x="210" y="99"/>
                </a:cubicBezTo>
                <a:cubicBezTo>
                  <a:pt x="211" y="95"/>
                  <a:pt x="212" y="89"/>
                  <a:pt x="211" y="84"/>
                </a:cubicBezTo>
                <a:cubicBezTo>
                  <a:pt x="211" y="82"/>
                  <a:pt x="210" y="80"/>
                  <a:pt x="209" y="78"/>
                </a:cubicBezTo>
                <a:cubicBezTo>
                  <a:pt x="207" y="77"/>
                  <a:pt x="206" y="76"/>
                  <a:pt x="205" y="74"/>
                </a:cubicBezTo>
                <a:cubicBezTo>
                  <a:pt x="204" y="73"/>
                  <a:pt x="203" y="72"/>
                  <a:pt x="201" y="71"/>
                </a:cubicBezTo>
                <a:cubicBezTo>
                  <a:pt x="201" y="69"/>
                  <a:pt x="197" y="68"/>
                  <a:pt x="199" y="65"/>
                </a:cubicBezTo>
                <a:cubicBezTo>
                  <a:pt x="201" y="62"/>
                  <a:pt x="203" y="59"/>
                  <a:pt x="205" y="55"/>
                </a:cubicBezTo>
                <a:cubicBezTo>
                  <a:pt x="205" y="54"/>
                  <a:pt x="206" y="52"/>
                  <a:pt x="206" y="51"/>
                </a:cubicBezTo>
                <a:cubicBezTo>
                  <a:pt x="206" y="50"/>
                  <a:pt x="207" y="48"/>
                  <a:pt x="207" y="46"/>
                </a:cubicBezTo>
                <a:cubicBezTo>
                  <a:pt x="207" y="44"/>
                  <a:pt x="206" y="43"/>
                  <a:pt x="206" y="41"/>
                </a:cubicBezTo>
                <a:cubicBezTo>
                  <a:pt x="204" y="40"/>
                  <a:pt x="204" y="39"/>
                  <a:pt x="203" y="38"/>
                </a:cubicBezTo>
                <a:cubicBezTo>
                  <a:pt x="203" y="36"/>
                  <a:pt x="201" y="34"/>
                  <a:pt x="199" y="32"/>
                </a:cubicBezTo>
                <a:cubicBezTo>
                  <a:pt x="198" y="31"/>
                  <a:pt x="197" y="30"/>
                  <a:pt x="195" y="29"/>
                </a:cubicBezTo>
                <a:cubicBezTo>
                  <a:pt x="193" y="28"/>
                  <a:pt x="192" y="27"/>
                  <a:pt x="190" y="26"/>
                </a:cubicBezTo>
                <a:cubicBezTo>
                  <a:pt x="190" y="25"/>
                  <a:pt x="189" y="26"/>
                  <a:pt x="189" y="25"/>
                </a:cubicBezTo>
                <a:cubicBezTo>
                  <a:pt x="188" y="25"/>
                  <a:pt x="187" y="24"/>
                  <a:pt x="186" y="24"/>
                </a:cubicBezTo>
                <a:cubicBezTo>
                  <a:pt x="186" y="24"/>
                  <a:pt x="186" y="24"/>
                  <a:pt x="186" y="24"/>
                </a:cubicBezTo>
                <a:cubicBezTo>
                  <a:pt x="184" y="23"/>
                  <a:pt x="182" y="23"/>
                  <a:pt x="180" y="22"/>
                </a:cubicBezTo>
                <a:cubicBezTo>
                  <a:pt x="178" y="23"/>
                  <a:pt x="176" y="22"/>
                  <a:pt x="174" y="22"/>
                </a:cubicBezTo>
                <a:cubicBezTo>
                  <a:pt x="173" y="22"/>
                  <a:pt x="171" y="22"/>
                  <a:pt x="170" y="22"/>
                </a:cubicBezTo>
                <a:cubicBezTo>
                  <a:pt x="169" y="22"/>
                  <a:pt x="168" y="22"/>
                  <a:pt x="168" y="22"/>
                </a:cubicBezTo>
                <a:cubicBezTo>
                  <a:pt x="165" y="22"/>
                  <a:pt x="163" y="23"/>
                  <a:pt x="160" y="23"/>
                </a:cubicBezTo>
                <a:cubicBezTo>
                  <a:pt x="159" y="24"/>
                  <a:pt x="158" y="24"/>
                  <a:pt x="158" y="24"/>
                </a:cubicBezTo>
                <a:cubicBezTo>
                  <a:pt x="157" y="25"/>
                  <a:pt x="156" y="25"/>
                  <a:pt x="155" y="26"/>
                </a:cubicBezTo>
                <a:cubicBezTo>
                  <a:pt x="152" y="27"/>
                  <a:pt x="150" y="29"/>
                  <a:pt x="147" y="31"/>
                </a:cubicBezTo>
                <a:cubicBezTo>
                  <a:pt x="146" y="32"/>
                  <a:pt x="144" y="34"/>
                  <a:pt x="143" y="35"/>
                </a:cubicBezTo>
                <a:cubicBezTo>
                  <a:pt x="141" y="39"/>
                  <a:pt x="139" y="42"/>
                  <a:pt x="139" y="47"/>
                </a:cubicBezTo>
                <a:cubicBezTo>
                  <a:pt x="139" y="48"/>
                  <a:pt x="138" y="50"/>
                  <a:pt x="139" y="52"/>
                </a:cubicBezTo>
                <a:cubicBezTo>
                  <a:pt x="139" y="54"/>
                  <a:pt x="139" y="56"/>
                  <a:pt x="140" y="58"/>
                </a:cubicBezTo>
                <a:cubicBezTo>
                  <a:pt x="141" y="60"/>
                  <a:pt x="142" y="61"/>
                  <a:pt x="142" y="62"/>
                </a:cubicBezTo>
                <a:cubicBezTo>
                  <a:pt x="143" y="62"/>
                  <a:pt x="143" y="63"/>
                  <a:pt x="144" y="63"/>
                </a:cubicBezTo>
                <a:cubicBezTo>
                  <a:pt x="146" y="64"/>
                  <a:pt x="147" y="66"/>
                  <a:pt x="149" y="65"/>
                </a:cubicBezTo>
                <a:cubicBezTo>
                  <a:pt x="150" y="64"/>
                  <a:pt x="150" y="62"/>
                  <a:pt x="150" y="61"/>
                </a:cubicBezTo>
                <a:cubicBezTo>
                  <a:pt x="148" y="59"/>
                  <a:pt x="149" y="55"/>
                  <a:pt x="150" y="52"/>
                </a:cubicBezTo>
                <a:cubicBezTo>
                  <a:pt x="151" y="51"/>
                  <a:pt x="152" y="50"/>
                  <a:pt x="153" y="49"/>
                </a:cubicBezTo>
                <a:cubicBezTo>
                  <a:pt x="154" y="49"/>
                  <a:pt x="154" y="49"/>
                  <a:pt x="155" y="49"/>
                </a:cubicBezTo>
                <a:cubicBezTo>
                  <a:pt x="157" y="48"/>
                  <a:pt x="160" y="48"/>
                  <a:pt x="162" y="49"/>
                </a:cubicBezTo>
                <a:cubicBezTo>
                  <a:pt x="162" y="50"/>
                  <a:pt x="162" y="51"/>
                  <a:pt x="163" y="51"/>
                </a:cubicBezTo>
                <a:cubicBezTo>
                  <a:pt x="168" y="52"/>
                  <a:pt x="170" y="56"/>
                  <a:pt x="171" y="60"/>
                </a:cubicBezTo>
                <a:cubicBezTo>
                  <a:pt x="171" y="63"/>
                  <a:pt x="171" y="67"/>
                  <a:pt x="170" y="70"/>
                </a:cubicBezTo>
                <a:cubicBezTo>
                  <a:pt x="168" y="73"/>
                  <a:pt x="166" y="76"/>
                  <a:pt x="164" y="78"/>
                </a:cubicBezTo>
                <a:cubicBezTo>
                  <a:pt x="162" y="80"/>
                  <a:pt x="160" y="80"/>
                  <a:pt x="159" y="82"/>
                </a:cubicBezTo>
                <a:cubicBezTo>
                  <a:pt x="158" y="83"/>
                  <a:pt x="157" y="83"/>
                  <a:pt x="155" y="83"/>
                </a:cubicBezTo>
                <a:cubicBezTo>
                  <a:pt x="154" y="84"/>
                  <a:pt x="152" y="85"/>
                  <a:pt x="150" y="84"/>
                </a:cubicBezTo>
                <a:cubicBezTo>
                  <a:pt x="146" y="85"/>
                  <a:pt x="142" y="84"/>
                  <a:pt x="139" y="82"/>
                </a:cubicBezTo>
                <a:cubicBezTo>
                  <a:pt x="137" y="81"/>
                  <a:pt x="135" y="80"/>
                  <a:pt x="133" y="79"/>
                </a:cubicBezTo>
                <a:cubicBezTo>
                  <a:pt x="132" y="78"/>
                  <a:pt x="129" y="76"/>
                  <a:pt x="128" y="74"/>
                </a:cubicBezTo>
                <a:cubicBezTo>
                  <a:pt x="126" y="72"/>
                  <a:pt x="125" y="70"/>
                  <a:pt x="123" y="67"/>
                </a:cubicBezTo>
                <a:cubicBezTo>
                  <a:pt x="121" y="64"/>
                  <a:pt x="120" y="60"/>
                  <a:pt x="119" y="56"/>
                </a:cubicBezTo>
                <a:cubicBezTo>
                  <a:pt x="118" y="51"/>
                  <a:pt x="119" y="44"/>
                  <a:pt x="120" y="39"/>
                </a:cubicBezTo>
                <a:cubicBezTo>
                  <a:pt x="121" y="37"/>
                  <a:pt x="121" y="36"/>
                  <a:pt x="122" y="35"/>
                </a:cubicBezTo>
                <a:cubicBezTo>
                  <a:pt x="123" y="33"/>
                  <a:pt x="123" y="31"/>
                  <a:pt x="124" y="29"/>
                </a:cubicBezTo>
                <a:cubicBezTo>
                  <a:pt x="127" y="26"/>
                  <a:pt x="128" y="22"/>
                  <a:pt x="132" y="19"/>
                </a:cubicBezTo>
                <a:cubicBezTo>
                  <a:pt x="134" y="17"/>
                  <a:pt x="136" y="14"/>
                  <a:pt x="139" y="13"/>
                </a:cubicBezTo>
                <a:cubicBezTo>
                  <a:pt x="140" y="12"/>
                  <a:pt x="141" y="10"/>
                  <a:pt x="143" y="10"/>
                </a:cubicBezTo>
                <a:cubicBezTo>
                  <a:pt x="145" y="9"/>
                  <a:pt x="146" y="8"/>
                  <a:pt x="148" y="7"/>
                </a:cubicBezTo>
                <a:cubicBezTo>
                  <a:pt x="151" y="6"/>
                  <a:pt x="155" y="5"/>
                  <a:pt x="159" y="4"/>
                </a:cubicBezTo>
                <a:cubicBezTo>
                  <a:pt x="161" y="4"/>
                  <a:pt x="164" y="3"/>
                  <a:pt x="166" y="3"/>
                </a:cubicBezTo>
                <a:cubicBezTo>
                  <a:pt x="170" y="3"/>
                  <a:pt x="173" y="3"/>
                  <a:pt x="177" y="3"/>
                </a:cubicBezTo>
                <a:cubicBezTo>
                  <a:pt x="179" y="3"/>
                  <a:pt x="182" y="4"/>
                  <a:pt x="185" y="4"/>
                </a:cubicBezTo>
                <a:cubicBezTo>
                  <a:pt x="185" y="4"/>
                  <a:pt x="185" y="5"/>
                  <a:pt x="186" y="4"/>
                </a:cubicBezTo>
                <a:cubicBezTo>
                  <a:pt x="188" y="5"/>
                  <a:pt x="190" y="6"/>
                  <a:pt x="192" y="6"/>
                </a:cubicBezTo>
                <a:cubicBezTo>
                  <a:pt x="192" y="6"/>
                  <a:pt x="192" y="6"/>
                  <a:pt x="192" y="6"/>
                </a:cubicBezTo>
                <a:cubicBezTo>
                  <a:pt x="194" y="7"/>
                  <a:pt x="196" y="7"/>
                  <a:pt x="198" y="9"/>
                </a:cubicBezTo>
                <a:cubicBezTo>
                  <a:pt x="199" y="9"/>
                  <a:pt x="200" y="9"/>
                  <a:pt x="200" y="10"/>
                </a:cubicBezTo>
                <a:cubicBezTo>
                  <a:pt x="202" y="10"/>
                  <a:pt x="204" y="12"/>
                  <a:pt x="206" y="13"/>
                </a:cubicBezTo>
                <a:cubicBezTo>
                  <a:pt x="209" y="15"/>
                  <a:pt x="213" y="18"/>
                  <a:pt x="215" y="21"/>
                </a:cubicBezTo>
                <a:cubicBezTo>
                  <a:pt x="216" y="21"/>
                  <a:pt x="217" y="22"/>
                  <a:pt x="217" y="23"/>
                </a:cubicBezTo>
                <a:cubicBezTo>
                  <a:pt x="221" y="26"/>
                  <a:pt x="222" y="31"/>
                  <a:pt x="224" y="37"/>
                </a:cubicBezTo>
                <a:cubicBezTo>
                  <a:pt x="224" y="39"/>
                  <a:pt x="225" y="42"/>
                  <a:pt x="225" y="45"/>
                </a:cubicBezTo>
                <a:cubicBezTo>
                  <a:pt x="225" y="50"/>
                  <a:pt x="225" y="55"/>
                  <a:pt x="223" y="59"/>
                </a:cubicBezTo>
                <a:cubicBezTo>
                  <a:pt x="223" y="60"/>
                  <a:pt x="222" y="61"/>
                  <a:pt x="221" y="62"/>
                </a:cubicBezTo>
                <a:cubicBezTo>
                  <a:pt x="221" y="63"/>
                  <a:pt x="221" y="64"/>
                  <a:pt x="221" y="64"/>
                </a:cubicBezTo>
                <a:cubicBezTo>
                  <a:pt x="225" y="69"/>
                  <a:pt x="228" y="74"/>
                  <a:pt x="230" y="80"/>
                </a:cubicBezTo>
                <a:cubicBezTo>
                  <a:pt x="230" y="82"/>
                  <a:pt x="230" y="82"/>
                  <a:pt x="230" y="82"/>
                </a:cubicBezTo>
                <a:cubicBezTo>
                  <a:pt x="231" y="84"/>
                  <a:pt x="231" y="84"/>
                  <a:pt x="231" y="84"/>
                </a:cubicBezTo>
                <a:cubicBezTo>
                  <a:pt x="231" y="92"/>
                  <a:pt x="231" y="92"/>
                  <a:pt x="231" y="92"/>
                </a:cubicBezTo>
                <a:cubicBezTo>
                  <a:pt x="230" y="94"/>
                  <a:pt x="231" y="95"/>
                  <a:pt x="230" y="97"/>
                </a:cubicBezTo>
                <a:cubicBezTo>
                  <a:pt x="230" y="99"/>
                  <a:pt x="229" y="101"/>
                  <a:pt x="229" y="103"/>
                </a:cubicBezTo>
                <a:cubicBezTo>
                  <a:pt x="228" y="105"/>
                  <a:pt x="227" y="108"/>
                  <a:pt x="225" y="111"/>
                </a:cubicBezTo>
                <a:cubicBezTo>
                  <a:pt x="224" y="113"/>
                  <a:pt x="222" y="115"/>
                  <a:pt x="220" y="118"/>
                </a:cubicBezTo>
                <a:cubicBezTo>
                  <a:pt x="220" y="118"/>
                  <a:pt x="220" y="118"/>
                  <a:pt x="219" y="119"/>
                </a:cubicBezTo>
                <a:cubicBezTo>
                  <a:pt x="217" y="121"/>
                  <a:pt x="214" y="124"/>
                  <a:pt x="211" y="126"/>
                </a:cubicBezTo>
                <a:cubicBezTo>
                  <a:pt x="209" y="127"/>
                  <a:pt x="206" y="129"/>
                  <a:pt x="203" y="130"/>
                </a:cubicBezTo>
                <a:cubicBezTo>
                  <a:pt x="202" y="131"/>
                  <a:pt x="201" y="132"/>
                  <a:pt x="200" y="132"/>
                </a:cubicBezTo>
                <a:cubicBezTo>
                  <a:pt x="198" y="132"/>
                  <a:pt x="196" y="133"/>
                  <a:pt x="195" y="133"/>
                </a:cubicBezTo>
                <a:cubicBezTo>
                  <a:pt x="192" y="133"/>
                  <a:pt x="190" y="133"/>
                  <a:pt x="187" y="134"/>
                </a:cubicBezTo>
                <a:cubicBezTo>
                  <a:pt x="185" y="134"/>
                  <a:pt x="184" y="133"/>
                  <a:pt x="183" y="134"/>
                </a:cubicBezTo>
                <a:cubicBezTo>
                  <a:pt x="182" y="136"/>
                  <a:pt x="181" y="139"/>
                  <a:pt x="180" y="141"/>
                </a:cubicBezTo>
                <a:cubicBezTo>
                  <a:pt x="179" y="143"/>
                  <a:pt x="178" y="144"/>
                  <a:pt x="177" y="146"/>
                </a:cubicBezTo>
                <a:cubicBezTo>
                  <a:pt x="177" y="148"/>
                  <a:pt x="174" y="149"/>
                  <a:pt x="174" y="151"/>
                </a:cubicBezTo>
                <a:cubicBezTo>
                  <a:pt x="172" y="152"/>
                  <a:pt x="171" y="154"/>
                  <a:pt x="169" y="155"/>
                </a:cubicBezTo>
                <a:cubicBezTo>
                  <a:pt x="168" y="156"/>
                  <a:pt x="167" y="156"/>
                  <a:pt x="166" y="157"/>
                </a:cubicBezTo>
                <a:cubicBezTo>
                  <a:pt x="164" y="158"/>
                  <a:pt x="163" y="159"/>
                  <a:pt x="162" y="159"/>
                </a:cubicBezTo>
                <a:cubicBezTo>
                  <a:pt x="161" y="159"/>
                  <a:pt x="161" y="160"/>
                  <a:pt x="160" y="160"/>
                </a:cubicBezTo>
                <a:cubicBezTo>
                  <a:pt x="158" y="161"/>
                  <a:pt x="156" y="162"/>
                  <a:pt x="154" y="162"/>
                </a:cubicBezTo>
                <a:cubicBezTo>
                  <a:pt x="150" y="163"/>
                  <a:pt x="147" y="165"/>
                  <a:pt x="143" y="165"/>
                </a:cubicBezTo>
                <a:cubicBezTo>
                  <a:pt x="142" y="166"/>
                  <a:pt x="142" y="166"/>
                  <a:pt x="142" y="166"/>
                </a:cubicBezTo>
                <a:cubicBezTo>
                  <a:pt x="141" y="166"/>
                  <a:pt x="139" y="166"/>
                  <a:pt x="138" y="167"/>
                </a:cubicBezTo>
                <a:cubicBezTo>
                  <a:pt x="138" y="167"/>
                  <a:pt x="137" y="167"/>
                  <a:pt x="137" y="167"/>
                </a:cubicBezTo>
                <a:cubicBezTo>
                  <a:pt x="136" y="168"/>
                  <a:pt x="134" y="168"/>
                  <a:pt x="133" y="169"/>
                </a:cubicBezTo>
                <a:cubicBezTo>
                  <a:pt x="130" y="170"/>
                  <a:pt x="128" y="171"/>
                  <a:pt x="126" y="173"/>
                </a:cubicBezTo>
                <a:cubicBezTo>
                  <a:pt x="125" y="173"/>
                  <a:pt x="125" y="174"/>
                  <a:pt x="124" y="174"/>
                </a:cubicBezTo>
                <a:cubicBezTo>
                  <a:pt x="121" y="178"/>
                  <a:pt x="117" y="181"/>
                  <a:pt x="115" y="185"/>
                </a:cubicBezTo>
                <a:cubicBezTo>
                  <a:pt x="114" y="185"/>
                  <a:pt x="114" y="187"/>
                  <a:pt x="113" y="186"/>
                </a:cubicBezTo>
                <a:cubicBezTo>
                  <a:pt x="111" y="182"/>
                  <a:pt x="108" y="179"/>
                  <a:pt x="105" y="175"/>
                </a:cubicBezTo>
                <a:cubicBezTo>
                  <a:pt x="103" y="173"/>
                  <a:pt x="101" y="171"/>
                  <a:pt x="99" y="169"/>
                </a:cubicBezTo>
                <a:cubicBezTo>
                  <a:pt x="97" y="167"/>
                  <a:pt x="94" y="166"/>
                  <a:pt x="92" y="165"/>
                </a:cubicBezTo>
                <a:cubicBezTo>
                  <a:pt x="92" y="165"/>
                  <a:pt x="92" y="164"/>
                  <a:pt x="91" y="164"/>
                </a:cubicBezTo>
                <a:cubicBezTo>
                  <a:pt x="90" y="164"/>
                  <a:pt x="89" y="163"/>
                  <a:pt x="88" y="163"/>
                </a:cubicBezTo>
                <a:cubicBezTo>
                  <a:pt x="84" y="162"/>
                  <a:pt x="80" y="160"/>
                  <a:pt x="77" y="160"/>
                </a:cubicBezTo>
                <a:cubicBezTo>
                  <a:pt x="77" y="159"/>
                  <a:pt x="76" y="160"/>
                  <a:pt x="75" y="159"/>
                </a:cubicBezTo>
                <a:cubicBezTo>
                  <a:pt x="73" y="158"/>
                  <a:pt x="71" y="158"/>
                  <a:pt x="69" y="157"/>
                </a:cubicBezTo>
                <a:cubicBezTo>
                  <a:pt x="67" y="157"/>
                  <a:pt x="66" y="155"/>
                  <a:pt x="64" y="155"/>
                </a:cubicBezTo>
                <a:cubicBezTo>
                  <a:pt x="64" y="155"/>
                  <a:pt x="64" y="155"/>
                  <a:pt x="63" y="155"/>
                </a:cubicBezTo>
                <a:cubicBezTo>
                  <a:pt x="62" y="154"/>
                  <a:pt x="61" y="153"/>
                  <a:pt x="61" y="153"/>
                </a:cubicBezTo>
                <a:cubicBezTo>
                  <a:pt x="59" y="152"/>
                  <a:pt x="58" y="151"/>
                  <a:pt x="56" y="150"/>
                </a:cubicBezTo>
                <a:cubicBezTo>
                  <a:pt x="54" y="149"/>
                  <a:pt x="53" y="147"/>
                  <a:pt x="51" y="145"/>
                </a:cubicBezTo>
                <a:cubicBezTo>
                  <a:pt x="50" y="142"/>
                  <a:pt x="48" y="139"/>
                  <a:pt x="47" y="137"/>
                </a:cubicBezTo>
                <a:cubicBezTo>
                  <a:pt x="47" y="136"/>
                  <a:pt x="47" y="135"/>
                  <a:pt x="47" y="135"/>
                </a:cubicBezTo>
                <a:cubicBezTo>
                  <a:pt x="46" y="133"/>
                  <a:pt x="46" y="132"/>
                  <a:pt x="46" y="131"/>
                </a:cubicBezTo>
                <a:cubicBezTo>
                  <a:pt x="44" y="131"/>
                  <a:pt x="44" y="131"/>
                  <a:pt x="44" y="131"/>
                </a:cubicBezTo>
                <a:cubicBezTo>
                  <a:pt x="43" y="131"/>
                  <a:pt x="41" y="131"/>
                  <a:pt x="39" y="131"/>
                </a:cubicBezTo>
                <a:cubicBezTo>
                  <a:pt x="35" y="131"/>
                  <a:pt x="31" y="129"/>
                  <a:pt x="27" y="128"/>
                </a:cubicBezTo>
                <a:cubicBezTo>
                  <a:pt x="26" y="127"/>
                  <a:pt x="24" y="127"/>
                  <a:pt x="24" y="127"/>
                </a:cubicBezTo>
                <a:cubicBezTo>
                  <a:pt x="22" y="126"/>
                  <a:pt x="21" y="125"/>
                  <a:pt x="19" y="124"/>
                </a:cubicBezTo>
                <a:cubicBezTo>
                  <a:pt x="16" y="123"/>
                  <a:pt x="15" y="120"/>
                  <a:pt x="13" y="118"/>
                </a:cubicBezTo>
                <a:cubicBezTo>
                  <a:pt x="10" y="116"/>
                  <a:pt x="8" y="113"/>
                  <a:pt x="6" y="109"/>
                </a:cubicBezTo>
                <a:cubicBezTo>
                  <a:pt x="6" y="108"/>
                  <a:pt x="5" y="107"/>
                  <a:pt x="4" y="105"/>
                </a:cubicBezTo>
                <a:cubicBezTo>
                  <a:pt x="4" y="104"/>
                  <a:pt x="3" y="103"/>
                  <a:pt x="3" y="102"/>
                </a:cubicBezTo>
                <a:cubicBezTo>
                  <a:pt x="3" y="102"/>
                  <a:pt x="3" y="102"/>
                  <a:pt x="3" y="101"/>
                </a:cubicBezTo>
                <a:cubicBezTo>
                  <a:pt x="2" y="101"/>
                  <a:pt x="3" y="101"/>
                  <a:pt x="2" y="101"/>
                </a:cubicBezTo>
                <a:cubicBezTo>
                  <a:pt x="1" y="95"/>
                  <a:pt x="0" y="89"/>
                  <a:pt x="1" y="83"/>
                </a:cubicBezTo>
                <a:cubicBezTo>
                  <a:pt x="1" y="81"/>
                  <a:pt x="1" y="78"/>
                  <a:pt x="2" y="75"/>
                </a:cubicBezTo>
                <a:cubicBezTo>
                  <a:pt x="3" y="70"/>
                  <a:pt x="7" y="66"/>
                  <a:pt x="11" y="62"/>
                </a:cubicBezTo>
                <a:cubicBezTo>
                  <a:pt x="11" y="61"/>
                  <a:pt x="10" y="60"/>
                  <a:pt x="10" y="60"/>
                </a:cubicBezTo>
                <a:cubicBezTo>
                  <a:pt x="8" y="56"/>
                  <a:pt x="7" y="52"/>
                  <a:pt x="7" y="48"/>
                </a:cubicBezTo>
                <a:cubicBezTo>
                  <a:pt x="7" y="45"/>
                  <a:pt x="6" y="43"/>
                  <a:pt x="7" y="40"/>
                </a:cubicBezTo>
                <a:cubicBezTo>
                  <a:pt x="7" y="37"/>
                  <a:pt x="8" y="34"/>
                  <a:pt x="9" y="31"/>
                </a:cubicBezTo>
                <a:cubicBezTo>
                  <a:pt x="11" y="27"/>
                  <a:pt x="13" y="23"/>
                  <a:pt x="15" y="20"/>
                </a:cubicBezTo>
                <a:cubicBezTo>
                  <a:pt x="18" y="17"/>
                  <a:pt x="20" y="15"/>
                  <a:pt x="23" y="12"/>
                </a:cubicBezTo>
                <a:cubicBezTo>
                  <a:pt x="23" y="12"/>
                  <a:pt x="24" y="11"/>
                  <a:pt x="24" y="11"/>
                </a:cubicBezTo>
                <a:cubicBezTo>
                  <a:pt x="27" y="9"/>
                  <a:pt x="29" y="7"/>
                  <a:pt x="32" y="6"/>
                </a:cubicBezTo>
                <a:cubicBezTo>
                  <a:pt x="33" y="6"/>
                  <a:pt x="34" y="5"/>
                  <a:pt x="35" y="5"/>
                </a:cubicBezTo>
                <a:cubicBezTo>
                  <a:pt x="37" y="4"/>
                  <a:pt x="40" y="3"/>
                  <a:pt x="42" y="3"/>
                </a:cubicBezTo>
                <a:cubicBezTo>
                  <a:pt x="43" y="2"/>
                  <a:pt x="44" y="2"/>
                  <a:pt x="45" y="2"/>
                </a:cubicBezTo>
                <a:cubicBezTo>
                  <a:pt x="47" y="1"/>
                  <a:pt x="49" y="1"/>
                  <a:pt x="51" y="1"/>
                </a:cubicBezTo>
                <a:cubicBezTo>
                  <a:pt x="52" y="1"/>
                  <a:pt x="54" y="0"/>
                  <a:pt x="56" y="0"/>
                </a:cubicBezTo>
                <a:cubicBezTo>
                  <a:pt x="56" y="1"/>
                  <a:pt x="57" y="0"/>
                  <a:pt x="58" y="0"/>
                </a:cubicBezTo>
                <a:cubicBezTo>
                  <a:pt x="60" y="0"/>
                  <a:pt x="62" y="0"/>
                  <a:pt x="64" y="1"/>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文本框 74"/>
          <p:cNvSpPr txBox="1"/>
          <p:nvPr/>
        </p:nvSpPr>
        <p:spPr>
          <a:xfrm>
            <a:off x="3754449" y="1447495"/>
            <a:ext cx="7403690" cy="1938992"/>
          </a:xfrm>
          <a:prstGeom prst="rect">
            <a:avLst/>
          </a:prstGeom>
          <a:noFill/>
        </p:spPr>
        <p:txBody>
          <a:bodyPr wrap="square" rtlCol="0">
            <a:spAutoFit/>
          </a:bodyPr>
          <a:lstStyle/>
          <a:p>
            <a:pPr algn="just"/>
            <a:r>
              <a:rPr lang="zh-CN" altLang="en-US" sz="2400" dirty="0">
                <a:latin typeface="叶根友唐楷简" panose="02010601030101010101" pitchFamily="2" charset="-122"/>
                <a:ea typeface="叶根友唐楷简" panose="02010601030101010101" pitchFamily="2" charset="-122"/>
              </a:rPr>
              <a:t>中国梦，是中国共产党第十八次全国代表大会召开</a:t>
            </a:r>
            <a:r>
              <a:rPr lang="zh-CN" altLang="en-US" sz="2400" dirty="0" smtClean="0">
                <a:latin typeface="叶根友唐楷简" panose="02010601030101010101" pitchFamily="2" charset="-122"/>
                <a:ea typeface="叶根友唐楷简" panose="02010601030101010101" pitchFamily="2" charset="-122"/>
              </a:rPr>
              <a:t>以来，习近平</a:t>
            </a:r>
            <a:r>
              <a:rPr lang="zh-CN" altLang="en-US" sz="2400" dirty="0">
                <a:latin typeface="叶根友唐楷简" panose="02010601030101010101" pitchFamily="2" charset="-122"/>
                <a:ea typeface="叶根友唐楷简" panose="02010601030101010101" pitchFamily="2" charset="-122"/>
              </a:rPr>
              <a:t>总书记所提出的重要指导思想和重要执政理念，正式提出于</a:t>
            </a:r>
            <a:r>
              <a:rPr lang="en-US" altLang="zh-CN" sz="2400" dirty="0">
                <a:latin typeface="叶根友唐楷简" panose="02010601030101010101" pitchFamily="2" charset="-122"/>
                <a:ea typeface="叶根友唐楷简" panose="02010601030101010101" pitchFamily="2" charset="-122"/>
              </a:rPr>
              <a:t>2012</a:t>
            </a:r>
            <a:r>
              <a:rPr lang="zh-CN" altLang="en-US" sz="2400" dirty="0">
                <a:latin typeface="叶根友唐楷简" panose="02010601030101010101" pitchFamily="2" charset="-122"/>
                <a:ea typeface="叶根友唐楷简" panose="02010601030101010101" pitchFamily="2" charset="-122"/>
              </a:rPr>
              <a:t>年</a:t>
            </a:r>
            <a:r>
              <a:rPr lang="en-US" altLang="zh-CN" sz="2400" dirty="0">
                <a:latin typeface="叶根友唐楷简" panose="02010601030101010101" pitchFamily="2" charset="-122"/>
                <a:ea typeface="叶根友唐楷简" panose="02010601030101010101" pitchFamily="2" charset="-122"/>
              </a:rPr>
              <a:t>11</a:t>
            </a:r>
            <a:r>
              <a:rPr lang="zh-CN" altLang="en-US" sz="2400" dirty="0">
                <a:latin typeface="叶根友唐楷简" panose="02010601030101010101" pitchFamily="2" charset="-122"/>
                <a:ea typeface="叶根友唐楷简" panose="02010601030101010101" pitchFamily="2" charset="-122"/>
              </a:rPr>
              <a:t>月</a:t>
            </a:r>
            <a:r>
              <a:rPr lang="en-US" altLang="zh-CN" sz="2400" dirty="0">
                <a:latin typeface="叶根友唐楷简" panose="02010601030101010101" pitchFamily="2" charset="-122"/>
                <a:ea typeface="叶根友唐楷简" panose="02010601030101010101" pitchFamily="2" charset="-122"/>
              </a:rPr>
              <a:t>29</a:t>
            </a:r>
            <a:r>
              <a:rPr lang="zh-CN" altLang="en-US" sz="2400" dirty="0">
                <a:latin typeface="叶根友唐楷简" panose="02010601030101010101" pitchFamily="2" charset="-122"/>
                <a:ea typeface="叶根友唐楷简" panose="02010601030101010101" pitchFamily="2" charset="-122"/>
              </a:rPr>
              <a:t>日。习总书记把“中国梦”定义为</a:t>
            </a:r>
            <a:r>
              <a:rPr lang="zh-CN" altLang="en-US" sz="2400" dirty="0">
                <a:solidFill>
                  <a:srgbClr val="B70321"/>
                </a:solidFill>
                <a:latin typeface="叶根友唐楷简" panose="02010601030101010101" pitchFamily="2" charset="-122"/>
                <a:ea typeface="叶根友唐楷简" panose="02010601030101010101" pitchFamily="2" charset="-122"/>
              </a:rPr>
              <a:t>“实现中华民族伟大复兴，就是中华民族近代以来最伟大梦想”</a:t>
            </a:r>
            <a:r>
              <a:rPr lang="zh-CN" altLang="en-US" sz="2400" dirty="0">
                <a:latin typeface="叶根友唐楷简" panose="02010601030101010101" pitchFamily="2" charset="-122"/>
                <a:ea typeface="叶根友唐楷简" panose="02010601030101010101" pitchFamily="2" charset="-122"/>
              </a:rPr>
              <a:t>，并且表示这个梦“一定能实现”。</a:t>
            </a:r>
          </a:p>
        </p:txBody>
      </p:sp>
      <p:sp>
        <p:nvSpPr>
          <p:cNvPr id="76" name="文本框 75"/>
          <p:cNvSpPr txBox="1"/>
          <p:nvPr/>
        </p:nvSpPr>
        <p:spPr>
          <a:xfrm>
            <a:off x="5325329" y="3958551"/>
            <a:ext cx="6293221" cy="2308324"/>
          </a:xfrm>
          <a:prstGeom prst="rect">
            <a:avLst/>
          </a:prstGeom>
          <a:noFill/>
        </p:spPr>
        <p:txBody>
          <a:bodyPr wrap="square" rtlCol="0">
            <a:spAutoFit/>
          </a:bodyPr>
          <a:lstStyle/>
          <a:p>
            <a:pPr algn="just"/>
            <a:r>
              <a:rPr lang="zh-CN" altLang="en-US" sz="2400" dirty="0">
                <a:latin typeface="叶根友唐楷简" panose="02010601030101010101" pitchFamily="2" charset="-122"/>
                <a:ea typeface="叶根友唐楷简" panose="02010601030101010101" pitchFamily="2" charset="-122"/>
              </a:rPr>
              <a:t>到</a:t>
            </a:r>
            <a:r>
              <a:rPr lang="en-US" altLang="zh-CN" sz="2400" dirty="0">
                <a:latin typeface="叶根友唐楷简" panose="02010601030101010101" pitchFamily="2" charset="-122"/>
                <a:ea typeface="叶根友唐楷简" panose="02010601030101010101" pitchFamily="2" charset="-122"/>
              </a:rPr>
              <a:t>2021</a:t>
            </a:r>
            <a:r>
              <a:rPr lang="zh-CN" altLang="en-US" sz="2400" dirty="0" smtClean="0">
                <a:latin typeface="叶根友唐楷简" panose="02010601030101010101" pitchFamily="2" charset="-122"/>
                <a:ea typeface="叶根友唐楷简" panose="02010601030101010101" pitchFamily="2" charset="-122"/>
              </a:rPr>
              <a:t>年，逐步</a:t>
            </a:r>
            <a:r>
              <a:rPr lang="zh-CN" altLang="en-US" sz="2400" dirty="0">
                <a:latin typeface="叶根友唐楷简" panose="02010601030101010101" pitchFamily="2" charset="-122"/>
                <a:ea typeface="叶根友唐楷简" panose="02010601030101010101" pitchFamily="2" charset="-122"/>
              </a:rPr>
              <a:t>并最终顺利实现中华民族的伟大复兴，具体表现是</a:t>
            </a:r>
            <a:r>
              <a:rPr lang="zh-CN" altLang="en-US" sz="2400" dirty="0">
                <a:solidFill>
                  <a:srgbClr val="B70321"/>
                </a:solidFill>
                <a:latin typeface="叶根友唐楷简" panose="02010601030101010101" pitchFamily="2" charset="-122"/>
                <a:ea typeface="叶根友唐楷简" panose="02010601030101010101" pitchFamily="2" charset="-122"/>
              </a:rPr>
              <a:t>国家富强</a:t>
            </a:r>
            <a:r>
              <a:rPr lang="zh-CN" altLang="en-US" sz="2400" dirty="0">
                <a:latin typeface="叶根友唐楷简" panose="02010601030101010101" pitchFamily="2" charset="-122"/>
                <a:ea typeface="叶根友唐楷简" panose="02010601030101010101" pitchFamily="2" charset="-122"/>
              </a:rPr>
              <a:t>、</a:t>
            </a:r>
            <a:r>
              <a:rPr lang="zh-CN" altLang="en-US" sz="2400" dirty="0">
                <a:solidFill>
                  <a:srgbClr val="B70321"/>
                </a:solidFill>
                <a:latin typeface="叶根友唐楷简" panose="02010601030101010101" pitchFamily="2" charset="-122"/>
                <a:ea typeface="叶根友唐楷简" panose="02010601030101010101" pitchFamily="2" charset="-122"/>
              </a:rPr>
              <a:t>民族振兴</a:t>
            </a:r>
            <a:r>
              <a:rPr lang="zh-CN" altLang="en-US" sz="2400" dirty="0">
                <a:latin typeface="叶根友唐楷简" panose="02010601030101010101" pitchFamily="2" charset="-122"/>
                <a:ea typeface="叶根友唐楷简" panose="02010601030101010101" pitchFamily="2" charset="-122"/>
              </a:rPr>
              <a:t>、</a:t>
            </a:r>
            <a:r>
              <a:rPr lang="zh-CN" altLang="en-US" sz="2400" dirty="0">
                <a:solidFill>
                  <a:srgbClr val="B70321"/>
                </a:solidFill>
                <a:latin typeface="叶根友唐楷简" panose="02010601030101010101" pitchFamily="2" charset="-122"/>
                <a:ea typeface="叶根友唐楷简" panose="02010601030101010101" pitchFamily="2" charset="-122"/>
              </a:rPr>
              <a:t>人民幸福</a:t>
            </a:r>
            <a:r>
              <a:rPr lang="zh-CN" altLang="en-US" sz="2400" dirty="0">
                <a:latin typeface="叶根友唐楷简" panose="02010601030101010101" pitchFamily="2" charset="-122"/>
                <a:ea typeface="叶根友唐楷简" panose="02010601030101010101" pitchFamily="2" charset="-122"/>
              </a:rPr>
              <a:t>，实现途径是走</a:t>
            </a:r>
            <a:r>
              <a:rPr lang="zh-CN" altLang="en-US" sz="2400" dirty="0">
                <a:solidFill>
                  <a:srgbClr val="B70321"/>
                </a:solidFill>
                <a:latin typeface="叶根友唐楷简" panose="02010601030101010101" pitchFamily="2" charset="-122"/>
                <a:ea typeface="叶根友唐楷简" panose="02010601030101010101" pitchFamily="2" charset="-122"/>
              </a:rPr>
              <a:t>中国特色的社会主义道路</a:t>
            </a:r>
            <a:r>
              <a:rPr lang="zh-CN" altLang="en-US" sz="2400" dirty="0">
                <a:latin typeface="叶根友唐楷简" panose="02010601030101010101" pitchFamily="2" charset="-122"/>
                <a:ea typeface="叶根友唐楷简" panose="02010601030101010101" pitchFamily="2" charset="-122"/>
              </a:rPr>
              <a:t>、坚持中国特色社会主义理论体系、</a:t>
            </a:r>
            <a:r>
              <a:rPr lang="zh-CN" altLang="en-US" sz="2400" dirty="0">
                <a:solidFill>
                  <a:srgbClr val="B70321"/>
                </a:solidFill>
                <a:latin typeface="叶根友唐楷简" panose="02010601030101010101" pitchFamily="2" charset="-122"/>
                <a:ea typeface="叶根友唐楷简" panose="02010601030101010101" pitchFamily="2" charset="-122"/>
              </a:rPr>
              <a:t>弘扬民族精神</a:t>
            </a:r>
            <a:r>
              <a:rPr lang="zh-CN" altLang="en-US" sz="2400" dirty="0">
                <a:latin typeface="叶根友唐楷简" panose="02010601030101010101" pitchFamily="2" charset="-122"/>
                <a:ea typeface="叶根友唐楷简" panose="02010601030101010101" pitchFamily="2" charset="-122"/>
              </a:rPr>
              <a:t>、</a:t>
            </a:r>
            <a:r>
              <a:rPr lang="zh-CN" altLang="en-US" sz="2400" dirty="0">
                <a:solidFill>
                  <a:srgbClr val="B70321"/>
                </a:solidFill>
                <a:latin typeface="叶根友唐楷简" panose="02010601030101010101" pitchFamily="2" charset="-122"/>
                <a:ea typeface="叶根友唐楷简" panose="02010601030101010101" pitchFamily="2" charset="-122"/>
              </a:rPr>
              <a:t>凝聚中国力量</a:t>
            </a:r>
            <a:r>
              <a:rPr lang="zh-CN" altLang="en-US" sz="2400" dirty="0">
                <a:latin typeface="叶根友唐楷简" panose="02010601030101010101" pitchFamily="2" charset="-122"/>
                <a:ea typeface="叶根友唐楷简" panose="02010601030101010101" pitchFamily="2" charset="-122"/>
              </a:rPr>
              <a:t>，实施手段是政治、经济、文化、社会、生态文明五位一体建设。</a:t>
            </a:r>
          </a:p>
        </p:txBody>
      </p:sp>
    </p:spTree>
    <p:extLst>
      <p:ext uri="{BB962C8B-B14F-4D97-AF65-F5344CB8AC3E}">
        <p14:creationId xmlns:p14="http://schemas.microsoft.com/office/powerpoint/2010/main" val="1706606462"/>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13942260" cy="380195"/>
            <a:chOff x="0" y="0"/>
            <a:chExt cx="13942260" cy="380195"/>
          </a:xfrm>
        </p:grpSpPr>
        <p:sp>
          <p:nvSpPr>
            <p:cNvPr id="3"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0" y="6477805"/>
            <a:ext cx="13942260" cy="380195"/>
            <a:chOff x="0" y="0"/>
            <a:chExt cx="13942260" cy="380195"/>
          </a:xfrm>
        </p:grpSpPr>
        <p:sp>
          <p:nvSpPr>
            <p:cNvPr id="10" name="Freeform 5"/>
            <p:cNvSpPr>
              <a:spLocks noEditPoints="1"/>
            </p:cNvSpPr>
            <p:nvPr/>
          </p:nvSpPr>
          <p:spPr bwMode="auto">
            <a:xfrm>
              <a:off x="697113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
            <p:cNvSpPr>
              <a:spLocks noEditPoints="1"/>
            </p:cNvSpPr>
            <p:nvPr/>
          </p:nvSpPr>
          <p:spPr bwMode="auto">
            <a:xfrm>
              <a:off x="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
            <p:cNvSpPr>
              <a:spLocks noEditPoints="1"/>
            </p:cNvSpPr>
            <p:nvPr/>
          </p:nvSpPr>
          <p:spPr bwMode="auto">
            <a:xfrm>
              <a:off x="232371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noEditPoints="1"/>
            </p:cNvSpPr>
            <p:nvPr/>
          </p:nvSpPr>
          <p:spPr bwMode="auto">
            <a:xfrm>
              <a:off x="464742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noEditPoints="1"/>
            </p:cNvSpPr>
            <p:nvPr/>
          </p:nvSpPr>
          <p:spPr bwMode="auto">
            <a:xfrm>
              <a:off x="929484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5"/>
            <p:cNvSpPr>
              <a:spLocks noEditPoints="1"/>
            </p:cNvSpPr>
            <p:nvPr/>
          </p:nvSpPr>
          <p:spPr bwMode="auto">
            <a:xfrm>
              <a:off x="11618550" y="0"/>
              <a:ext cx="2323710" cy="380195"/>
            </a:xfrm>
            <a:custGeom>
              <a:avLst/>
              <a:gdLst>
                <a:gd name="T0" fmla="*/ 1682 w 2957"/>
                <a:gd name="T1" fmla="*/ 222 h 481"/>
                <a:gd name="T2" fmla="*/ 2088 w 2957"/>
                <a:gd name="T3" fmla="*/ 148 h 481"/>
                <a:gd name="T4" fmla="*/ 1866 w 2957"/>
                <a:gd name="T5" fmla="*/ 148 h 481"/>
                <a:gd name="T6" fmla="*/ 2569 w 2957"/>
                <a:gd name="T7" fmla="*/ 148 h 481"/>
                <a:gd name="T8" fmla="*/ 2347 w 2957"/>
                <a:gd name="T9" fmla="*/ 148 h 481"/>
                <a:gd name="T10" fmla="*/ 2754 w 2957"/>
                <a:gd name="T11" fmla="*/ 222 h 481"/>
                <a:gd name="T12" fmla="*/ 2606 w 2957"/>
                <a:gd name="T13" fmla="*/ 481 h 481"/>
                <a:gd name="T14" fmla="*/ 2680 w 2957"/>
                <a:gd name="T15" fmla="*/ 185 h 481"/>
                <a:gd name="T16" fmla="*/ 2680 w 2957"/>
                <a:gd name="T17" fmla="*/ 407 h 481"/>
                <a:gd name="T18" fmla="*/ 2791 w 2957"/>
                <a:gd name="T19" fmla="*/ 333 h 481"/>
                <a:gd name="T20" fmla="*/ 2938 w 2957"/>
                <a:gd name="T21" fmla="*/ 0 h 481"/>
                <a:gd name="T22" fmla="*/ 2384 w 2957"/>
                <a:gd name="T23" fmla="*/ 259 h 481"/>
                <a:gd name="T24" fmla="*/ 1977 w 2957"/>
                <a:gd name="T25" fmla="*/ 333 h 481"/>
                <a:gd name="T26" fmla="*/ 2199 w 2957"/>
                <a:gd name="T27" fmla="*/ 333 h 481"/>
                <a:gd name="T28" fmla="*/ 1608 w 2957"/>
                <a:gd name="T29" fmla="*/ 259 h 481"/>
                <a:gd name="T30" fmla="*/ 1238 w 2957"/>
                <a:gd name="T31" fmla="*/ 370 h 481"/>
                <a:gd name="T32" fmla="*/ 1349 w 2957"/>
                <a:gd name="T33" fmla="*/ 333 h 481"/>
                <a:gd name="T34" fmla="*/ 868 w 2957"/>
                <a:gd name="T35" fmla="*/ 333 h 481"/>
                <a:gd name="T36" fmla="*/ 979 w 2957"/>
                <a:gd name="T37" fmla="*/ 370 h 481"/>
                <a:gd name="T38" fmla="*/ 610 w 2957"/>
                <a:gd name="T39" fmla="*/ 259 h 481"/>
                <a:gd name="T40" fmla="*/ 18 w 2957"/>
                <a:gd name="T41" fmla="*/ 333 h 481"/>
                <a:gd name="T42" fmla="*/ 240 w 2957"/>
                <a:gd name="T43" fmla="*/ 333 h 481"/>
                <a:gd name="T44" fmla="*/ 277 w 2957"/>
                <a:gd name="T45" fmla="*/ 296 h 481"/>
                <a:gd name="T46" fmla="*/ 314 w 2957"/>
                <a:gd name="T47" fmla="*/ 185 h 481"/>
                <a:gd name="T48" fmla="*/ 351 w 2957"/>
                <a:gd name="T49" fmla="*/ 444 h 481"/>
                <a:gd name="T50" fmla="*/ 203 w 2957"/>
                <a:gd name="T51" fmla="*/ 148 h 481"/>
                <a:gd name="T52" fmla="*/ 536 w 2957"/>
                <a:gd name="T53" fmla="*/ 148 h 481"/>
                <a:gd name="T54" fmla="*/ 388 w 2957"/>
                <a:gd name="T55" fmla="*/ 444 h 481"/>
                <a:gd name="T56" fmla="*/ 979 w 2957"/>
                <a:gd name="T57" fmla="*/ 148 h 481"/>
                <a:gd name="T58" fmla="*/ 868 w 2957"/>
                <a:gd name="T59" fmla="*/ 111 h 481"/>
                <a:gd name="T60" fmla="*/ 1238 w 2957"/>
                <a:gd name="T61" fmla="*/ 222 h 481"/>
                <a:gd name="T62" fmla="*/ 1829 w 2957"/>
                <a:gd name="T63" fmla="*/ 481 h 481"/>
                <a:gd name="T64" fmla="*/ 1682 w 2957"/>
                <a:gd name="T65" fmla="*/ 259 h 481"/>
                <a:gd name="T66" fmla="*/ 1164 w 2957"/>
                <a:gd name="T67" fmla="*/ 444 h 481"/>
                <a:gd name="T68" fmla="*/ 1275 w 2957"/>
                <a:gd name="T69" fmla="*/ 296 h 481"/>
                <a:gd name="T70" fmla="*/ 1053 w 2957"/>
                <a:gd name="T71" fmla="*/ 185 h 481"/>
                <a:gd name="T72" fmla="*/ 1016 w 2957"/>
                <a:gd name="T73" fmla="*/ 296 h 481"/>
                <a:gd name="T74" fmla="*/ 536 w 2957"/>
                <a:gd name="T75" fmla="*/ 259 h 481"/>
                <a:gd name="T76" fmla="*/ 1053 w 2957"/>
                <a:gd name="T77" fmla="*/ 444 h 481"/>
                <a:gd name="T78" fmla="*/ 647 w 2957"/>
                <a:gd name="T79" fmla="*/ 222 h 481"/>
                <a:gd name="T80" fmla="*/ 55 w 2957"/>
                <a:gd name="T81" fmla="*/ 296 h 481"/>
                <a:gd name="T82" fmla="*/ 92 w 2957"/>
                <a:gd name="T83" fmla="*/ 185 h 481"/>
                <a:gd name="T84" fmla="*/ 1312 w 2957"/>
                <a:gd name="T85" fmla="*/ 185 h 481"/>
                <a:gd name="T86" fmla="*/ 1423 w 2957"/>
                <a:gd name="T87" fmla="*/ 37 h 481"/>
                <a:gd name="T88" fmla="*/ 905 w 2957"/>
                <a:gd name="T89" fmla="*/ 222 h 481"/>
                <a:gd name="T90" fmla="*/ 1903 w 2957"/>
                <a:gd name="T91" fmla="*/ 444 h 481"/>
                <a:gd name="T92" fmla="*/ 2014 w 2957"/>
                <a:gd name="T93" fmla="*/ 296 h 481"/>
                <a:gd name="T94" fmla="*/ 2421 w 2957"/>
                <a:gd name="T95" fmla="*/ 296 h 481"/>
                <a:gd name="T96" fmla="*/ 2532 w 2957"/>
                <a:gd name="T97" fmla="*/ 444 h 481"/>
                <a:gd name="T98" fmla="*/ 2384 w 2957"/>
                <a:gd name="T99" fmla="*/ 222 h 481"/>
                <a:gd name="T100" fmla="*/ 2901 w 2957"/>
                <a:gd name="T101" fmla="*/ 37 h 481"/>
                <a:gd name="T102" fmla="*/ 2791 w 2957"/>
                <a:gd name="T103" fmla="*/ 185 h 481"/>
                <a:gd name="T104" fmla="*/ 1571 w 2957"/>
                <a:gd name="T105" fmla="*/ 185 h 481"/>
                <a:gd name="T106" fmla="*/ 1534 w 2957"/>
                <a:gd name="T107" fmla="*/ 296 h 481"/>
                <a:gd name="T108" fmla="*/ 2125 w 2957"/>
                <a:gd name="T109" fmla="*/ 222 h 481"/>
                <a:gd name="T110" fmla="*/ 1571 w 2957"/>
                <a:gd name="T111" fmla="*/ 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57" h="481">
                  <a:moveTo>
                    <a:pt x="1829" y="444"/>
                  </a:moveTo>
                  <a:cubicBezTo>
                    <a:pt x="1829" y="148"/>
                    <a:pt x="1829" y="148"/>
                    <a:pt x="1829" y="148"/>
                  </a:cubicBezTo>
                  <a:cubicBezTo>
                    <a:pt x="1719" y="148"/>
                    <a:pt x="1719" y="148"/>
                    <a:pt x="1719" y="148"/>
                  </a:cubicBezTo>
                  <a:cubicBezTo>
                    <a:pt x="1719" y="222"/>
                    <a:pt x="1719" y="222"/>
                    <a:pt x="1719" y="222"/>
                  </a:cubicBezTo>
                  <a:cubicBezTo>
                    <a:pt x="1682" y="222"/>
                    <a:pt x="1682" y="222"/>
                    <a:pt x="1682" y="222"/>
                  </a:cubicBezTo>
                  <a:cubicBezTo>
                    <a:pt x="1682" y="148"/>
                    <a:pt x="1682" y="148"/>
                    <a:pt x="1682" y="148"/>
                  </a:cubicBezTo>
                  <a:cubicBezTo>
                    <a:pt x="1608" y="148"/>
                    <a:pt x="1608" y="148"/>
                    <a:pt x="1608" y="148"/>
                  </a:cubicBezTo>
                  <a:cubicBezTo>
                    <a:pt x="1608" y="111"/>
                    <a:pt x="1608" y="111"/>
                    <a:pt x="1608" y="111"/>
                  </a:cubicBezTo>
                  <a:cubicBezTo>
                    <a:pt x="1768" y="111"/>
                    <a:pt x="1928" y="111"/>
                    <a:pt x="2088" y="111"/>
                  </a:cubicBezTo>
                  <a:cubicBezTo>
                    <a:pt x="2088" y="148"/>
                    <a:pt x="2088" y="148"/>
                    <a:pt x="2088" y="148"/>
                  </a:cubicBezTo>
                  <a:cubicBezTo>
                    <a:pt x="2014" y="148"/>
                    <a:pt x="2014" y="148"/>
                    <a:pt x="2014" y="148"/>
                  </a:cubicBezTo>
                  <a:cubicBezTo>
                    <a:pt x="2014" y="222"/>
                    <a:pt x="2014" y="222"/>
                    <a:pt x="2014" y="222"/>
                  </a:cubicBezTo>
                  <a:cubicBezTo>
                    <a:pt x="1977" y="222"/>
                    <a:pt x="1977" y="222"/>
                    <a:pt x="1977" y="222"/>
                  </a:cubicBezTo>
                  <a:cubicBezTo>
                    <a:pt x="1977" y="148"/>
                    <a:pt x="1977" y="148"/>
                    <a:pt x="1977" y="148"/>
                  </a:cubicBezTo>
                  <a:cubicBezTo>
                    <a:pt x="1866" y="148"/>
                    <a:pt x="1866" y="148"/>
                    <a:pt x="1866" y="148"/>
                  </a:cubicBezTo>
                  <a:cubicBezTo>
                    <a:pt x="1866" y="444"/>
                    <a:pt x="1866" y="444"/>
                    <a:pt x="1866" y="444"/>
                  </a:cubicBezTo>
                  <a:cubicBezTo>
                    <a:pt x="1866" y="481"/>
                    <a:pt x="1866" y="481"/>
                    <a:pt x="1866" y="481"/>
                  </a:cubicBezTo>
                  <a:cubicBezTo>
                    <a:pt x="2101" y="481"/>
                    <a:pt x="2335" y="481"/>
                    <a:pt x="2569" y="481"/>
                  </a:cubicBezTo>
                  <a:cubicBezTo>
                    <a:pt x="2569" y="444"/>
                    <a:pt x="2569" y="444"/>
                    <a:pt x="2569" y="444"/>
                  </a:cubicBezTo>
                  <a:cubicBezTo>
                    <a:pt x="2569" y="148"/>
                    <a:pt x="2569" y="148"/>
                    <a:pt x="2569" y="148"/>
                  </a:cubicBezTo>
                  <a:cubicBezTo>
                    <a:pt x="2458" y="148"/>
                    <a:pt x="2458" y="148"/>
                    <a:pt x="2458" y="148"/>
                  </a:cubicBezTo>
                  <a:cubicBezTo>
                    <a:pt x="2458" y="222"/>
                    <a:pt x="2458" y="222"/>
                    <a:pt x="2458" y="222"/>
                  </a:cubicBezTo>
                  <a:cubicBezTo>
                    <a:pt x="2421" y="222"/>
                    <a:pt x="2421" y="222"/>
                    <a:pt x="2421" y="222"/>
                  </a:cubicBezTo>
                  <a:cubicBezTo>
                    <a:pt x="2421" y="148"/>
                    <a:pt x="2421" y="148"/>
                    <a:pt x="2421" y="148"/>
                  </a:cubicBezTo>
                  <a:cubicBezTo>
                    <a:pt x="2347" y="148"/>
                    <a:pt x="2347" y="148"/>
                    <a:pt x="2347" y="148"/>
                  </a:cubicBezTo>
                  <a:cubicBezTo>
                    <a:pt x="2347" y="111"/>
                    <a:pt x="2347" y="111"/>
                    <a:pt x="2347" y="111"/>
                  </a:cubicBezTo>
                  <a:cubicBezTo>
                    <a:pt x="2507" y="111"/>
                    <a:pt x="2667" y="111"/>
                    <a:pt x="2828" y="111"/>
                  </a:cubicBezTo>
                  <a:cubicBezTo>
                    <a:pt x="2828" y="148"/>
                    <a:pt x="2828" y="148"/>
                    <a:pt x="2828" y="148"/>
                  </a:cubicBezTo>
                  <a:cubicBezTo>
                    <a:pt x="2754" y="148"/>
                    <a:pt x="2754" y="148"/>
                    <a:pt x="2754" y="148"/>
                  </a:cubicBezTo>
                  <a:cubicBezTo>
                    <a:pt x="2754" y="222"/>
                    <a:pt x="2754" y="222"/>
                    <a:pt x="2754" y="222"/>
                  </a:cubicBezTo>
                  <a:cubicBezTo>
                    <a:pt x="2717" y="222"/>
                    <a:pt x="2717" y="222"/>
                    <a:pt x="2717" y="222"/>
                  </a:cubicBezTo>
                  <a:cubicBezTo>
                    <a:pt x="2717" y="148"/>
                    <a:pt x="2717" y="148"/>
                    <a:pt x="2717" y="148"/>
                  </a:cubicBezTo>
                  <a:cubicBezTo>
                    <a:pt x="2606" y="148"/>
                    <a:pt x="2606" y="148"/>
                    <a:pt x="2606" y="148"/>
                  </a:cubicBezTo>
                  <a:cubicBezTo>
                    <a:pt x="2606" y="444"/>
                    <a:pt x="2606" y="444"/>
                    <a:pt x="2606" y="444"/>
                  </a:cubicBezTo>
                  <a:cubicBezTo>
                    <a:pt x="2606" y="481"/>
                    <a:pt x="2606" y="481"/>
                    <a:pt x="2606" y="481"/>
                  </a:cubicBezTo>
                  <a:cubicBezTo>
                    <a:pt x="2957" y="481"/>
                    <a:pt x="2957" y="481"/>
                    <a:pt x="2957" y="481"/>
                  </a:cubicBezTo>
                  <a:cubicBezTo>
                    <a:pt x="2957" y="444"/>
                    <a:pt x="2957" y="444"/>
                    <a:pt x="2957" y="444"/>
                  </a:cubicBezTo>
                  <a:cubicBezTo>
                    <a:pt x="2643" y="444"/>
                    <a:pt x="2643" y="444"/>
                    <a:pt x="2643" y="444"/>
                  </a:cubicBezTo>
                  <a:cubicBezTo>
                    <a:pt x="2643" y="185"/>
                    <a:pt x="2643" y="185"/>
                    <a:pt x="2643" y="185"/>
                  </a:cubicBezTo>
                  <a:cubicBezTo>
                    <a:pt x="2680" y="185"/>
                    <a:pt x="2680" y="185"/>
                    <a:pt x="2680" y="185"/>
                  </a:cubicBezTo>
                  <a:cubicBezTo>
                    <a:pt x="2680" y="259"/>
                    <a:pt x="2680" y="259"/>
                    <a:pt x="2680" y="259"/>
                  </a:cubicBezTo>
                  <a:cubicBezTo>
                    <a:pt x="2754" y="259"/>
                    <a:pt x="2754" y="259"/>
                    <a:pt x="2754" y="259"/>
                  </a:cubicBezTo>
                  <a:cubicBezTo>
                    <a:pt x="2754" y="296"/>
                    <a:pt x="2754" y="296"/>
                    <a:pt x="2754" y="296"/>
                  </a:cubicBezTo>
                  <a:cubicBezTo>
                    <a:pt x="2680" y="296"/>
                    <a:pt x="2680" y="296"/>
                    <a:pt x="2680" y="296"/>
                  </a:cubicBezTo>
                  <a:cubicBezTo>
                    <a:pt x="2680" y="407"/>
                    <a:pt x="2680" y="407"/>
                    <a:pt x="2680" y="407"/>
                  </a:cubicBezTo>
                  <a:cubicBezTo>
                    <a:pt x="2957" y="407"/>
                    <a:pt x="2957" y="407"/>
                    <a:pt x="2957" y="407"/>
                  </a:cubicBezTo>
                  <a:cubicBezTo>
                    <a:pt x="2957" y="370"/>
                    <a:pt x="2957" y="370"/>
                    <a:pt x="2957" y="370"/>
                  </a:cubicBezTo>
                  <a:cubicBezTo>
                    <a:pt x="2717" y="370"/>
                    <a:pt x="2717" y="370"/>
                    <a:pt x="2717" y="370"/>
                  </a:cubicBezTo>
                  <a:cubicBezTo>
                    <a:pt x="2717" y="333"/>
                    <a:pt x="2717" y="333"/>
                    <a:pt x="2717" y="333"/>
                  </a:cubicBezTo>
                  <a:cubicBezTo>
                    <a:pt x="2791" y="333"/>
                    <a:pt x="2791" y="333"/>
                    <a:pt x="2791" y="333"/>
                  </a:cubicBezTo>
                  <a:cubicBezTo>
                    <a:pt x="2791" y="259"/>
                    <a:pt x="2791" y="259"/>
                    <a:pt x="2791" y="259"/>
                  </a:cubicBezTo>
                  <a:cubicBezTo>
                    <a:pt x="2828" y="259"/>
                    <a:pt x="2828" y="259"/>
                    <a:pt x="2828" y="259"/>
                  </a:cubicBezTo>
                  <a:cubicBezTo>
                    <a:pt x="2828" y="333"/>
                    <a:pt x="2828" y="333"/>
                    <a:pt x="2828" y="333"/>
                  </a:cubicBezTo>
                  <a:cubicBezTo>
                    <a:pt x="2938" y="333"/>
                    <a:pt x="2938" y="333"/>
                    <a:pt x="2938" y="333"/>
                  </a:cubicBezTo>
                  <a:cubicBezTo>
                    <a:pt x="2938" y="0"/>
                    <a:pt x="2938" y="0"/>
                    <a:pt x="2938" y="0"/>
                  </a:cubicBezTo>
                  <a:cubicBezTo>
                    <a:pt x="2704" y="0"/>
                    <a:pt x="2470" y="0"/>
                    <a:pt x="2236" y="0"/>
                  </a:cubicBezTo>
                  <a:cubicBezTo>
                    <a:pt x="2236" y="333"/>
                    <a:pt x="2236" y="333"/>
                    <a:pt x="2236" y="333"/>
                  </a:cubicBezTo>
                  <a:cubicBezTo>
                    <a:pt x="2347" y="333"/>
                    <a:pt x="2347" y="333"/>
                    <a:pt x="2347" y="333"/>
                  </a:cubicBezTo>
                  <a:cubicBezTo>
                    <a:pt x="2347" y="259"/>
                    <a:pt x="2347" y="259"/>
                    <a:pt x="2347" y="259"/>
                  </a:cubicBezTo>
                  <a:cubicBezTo>
                    <a:pt x="2384" y="259"/>
                    <a:pt x="2384" y="259"/>
                    <a:pt x="2384" y="259"/>
                  </a:cubicBezTo>
                  <a:cubicBezTo>
                    <a:pt x="2384" y="333"/>
                    <a:pt x="2384" y="333"/>
                    <a:pt x="2384" y="333"/>
                  </a:cubicBezTo>
                  <a:cubicBezTo>
                    <a:pt x="2458" y="333"/>
                    <a:pt x="2458" y="333"/>
                    <a:pt x="2458" y="333"/>
                  </a:cubicBezTo>
                  <a:cubicBezTo>
                    <a:pt x="2458" y="370"/>
                    <a:pt x="2458" y="370"/>
                    <a:pt x="2458" y="370"/>
                  </a:cubicBezTo>
                  <a:cubicBezTo>
                    <a:pt x="2298" y="370"/>
                    <a:pt x="2138" y="370"/>
                    <a:pt x="1977" y="370"/>
                  </a:cubicBezTo>
                  <a:cubicBezTo>
                    <a:pt x="1977" y="333"/>
                    <a:pt x="1977" y="333"/>
                    <a:pt x="1977" y="333"/>
                  </a:cubicBezTo>
                  <a:cubicBezTo>
                    <a:pt x="2051" y="333"/>
                    <a:pt x="2051" y="333"/>
                    <a:pt x="2051" y="333"/>
                  </a:cubicBezTo>
                  <a:cubicBezTo>
                    <a:pt x="2051" y="259"/>
                    <a:pt x="2051" y="259"/>
                    <a:pt x="2051" y="259"/>
                  </a:cubicBezTo>
                  <a:cubicBezTo>
                    <a:pt x="2088" y="259"/>
                    <a:pt x="2088" y="259"/>
                    <a:pt x="2088" y="259"/>
                  </a:cubicBezTo>
                  <a:cubicBezTo>
                    <a:pt x="2088" y="333"/>
                    <a:pt x="2088" y="333"/>
                    <a:pt x="2088" y="333"/>
                  </a:cubicBezTo>
                  <a:cubicBezTo>
                    <a:pt x="2199" y="333"/>
                    <a:pt x="2199" y="333"/>
                    <a:pt x="2199" y="333"/>
                  </a:cubicBezTo>
                  <a:cubicBezTo>
                    <a:pt x="2199" y="0"/>
                    <a:pt x="2199" y="0"/>
                    <a:pt x="2199" y="0"/>
                  </a:cubicBezTo>
                  <a:cubicBezTo>
                    <a:pt x="1965" y="0"/>
                    <a:pt x="1731" y="0"/>
                    <a:pt x="1497" y="0"/>
                  </a:cubicBezTo>
                  <a:cubicBezTo>
                    <a:pt x="1497" y="333"/>
                    <a:pt x="1497" y="333"/>
                    <a:pt x="1497" y="333"/>
                  </a:cubicBezTo>
                  <a:cubicBezTo>
                    <a:pt x="1608" y="333"/>
                    <a:pt x="1608" y="333"/>
                    <a:pt x="1608" y="333"/>
                  </a:cubicBezTo>
                  <a:cubicBezTo>
                    <a:pt x="1608" y="259"/>
                    <a:pt x="1608" y="259"/>
                    <a:pt x="1608" y="259"/>
                  </a:cubicBezTo>
                  <a:cubicBezTo>
                    <a:pt x="1645" y="259"/>
                    <a:pt x="1645" y="259"/>
                    <a:pt x="1645" y="259"/>
                  </a:cubicBezTo>
                  <a:cubicBezTo>
                    <a:pt x="1645" y="333"/>
                    <a:pt x="1645" y="333"/>
                    <a:pt x="1645" y="333"/>
                  </a:cubicBezTo>
                  <a:cubicBezTo>
                    <a:pt x="1719" y="333"/>
                    <a:pt x="1719" y="333"/>
                    <a:pt x="1719" y="333"/>
                  </a:cubicBezTo>
                  <a:cubicBezTo>
                    <a:pt x="1719" y="370"/>
                    <a:pt x="1719" y="370"/>
                    <a:pt x="1719" y="370"/>
                  </a:cubicBezTo>
                  <a:cubicBezTo>
                    <a:pt x="1558" y="370"/>
                    <a:pt x="1398" y="370"/>
                    <a:pt x="1238" y="370"/>
                  </a:cubicBezTo>
                  <a:cubicBezTo>
                    <a:pt x="1238" y="333"/>
                    <a:pt x="1238" y="333"/>
                    <a:pt x="1238" y="333"/>
                  </a:cubicBezTo>
                  <a:cubicBezTo>
                    <a:pt x="1312" y="333"/>
                    <a:pt x="1312" y="333"/>
                    <a:pt x="1312" y="333"/>
                  </a:cubicBezTo>
                  <a:cubicBezTo>
                    <a:pt x="1312" y="259"/>
                    <a:pt x="1312" y="259"/>
                    <a:pt x="1312" y="259"/>
                  </a:cubicBezTo>
                  <a:cubicBezTo>
                    <a:pt x="1349" y="259"/>
                    <a:pt x="1349" y="259"/>
                    <a:pt x="1349" y="259"/>
                  </a:cubicBezTo>
                  <a:cubicBezTo>
                    <a:pt x="1349" y="333"/>
                    <a:pt x="1349" y="333"/>
                    <a:pt x="1349" y="333"/>
                  </a:cubicBezTo>
                  <a:cubicBezTo>
                    <a:pt x="1460" y="333"/>
                    <a:pt x="1460" y="333"/>
                    <a:pt x="1460" y="333"/>
                  </a:cubicBezTo>
                  <a:cubicBezTo>
                    <a:pt x="1460" y="0"/>
                    <a:pt x="1460" y="0"/>
                    <a:pt x="1460" y="0"/>
                  </a:cubicBezTo>
                  <a:cubicBezTo>
                    <a:pt x="1226" y="0"/>
                    <a:pt x="992" y="0"/>
                    <a:pt x="758" y="0"/>
                  </a:cubicBezTo>
                  <a:cubicBezTo>
                    <a:pt x="758" y="333"/>
                    <a:pt x="758" y="333"/>
                    <a:pt x="758" y="333"/>
                  </a:cubicBezTo>
                  <a:cubicBezTo>
                    <a:pt x="868" y="333"/>
                    <a:pt x="868" y="333"/>
                    <a:pt x="868" y="333"/>
                  </a:cubicBezTo>
                  <a:cubicBezTo>
                    <a:pt x="868" y="259"/>
                    <a:pt x="868" y="259"/>
                    <a:pt x="868" y="259"/>
                  </a:cubicBezTo>
                  <a:cubicBezTo>
                    <a:pt x="905" y="259"/>
                    <a:pt x="905" y="259"/>
                    <a:pt x="905" y="259"/>
                  </a:cubicBezTo>
                  <a:cubicBezTo>
                    <a:pt x="905" y="333"/>
                    <a:pt x="905" y="333"/>
                    <a:pt x="905" y="333"/>
                  </a:cubicBezTo>
                  <a:cubicBezTo>
                    <a:pt x="979" y="333"/>
                    <a:pt x="979" y="333"/>
                    <a:pt x="979" y="333"/>
                  </a:cubicBezTo>
                  <a:cubicBezTo>
                    <a:pt x="979" y="370"/>
                    <a:pt x="979" y="370"/>
                    <a:pt x="979" y="370"/>
                  </a:cubicBezTo>
                  <a:cubicBezTo>
                    <a:pt x="819" y="370"/>
                    <a:pt x="659" y="370"/>
                    <a:pt x="499" y="370"/>
                  </a:cubicBezTo>
                  <a:cubicBezTo>
                    <a:pt x="499" y="333"/>
                    <a:pt x="499" y="333"/>
                    <a:pt x="499" y="333"/>
                  </a:cubicBezTo>
                  <a:cubicBezTo>
                    <a:pt x="573" y="333"/>
                    <a:pt x="573" y="333"/>
                    <a:pt x="573" y="333"/>
                  </a:cubicBezTo>
                  <a:cubicBezTo>
                    <a:pt x="573" y="259"/>
                    <a:pt x="573" y="259"/>
                    <a:pt x="573" y="259"/>
                  </a:cubicBezTo>
                  <a:cubicBezTo>
                    <a:pt x="610" y="259"/>
                    <a:pt x="610" y="259"/>
                    <a:pt x="610" y="259"/>
                  </a:cubicBezTo>
                  <a:cubicBezTo>
                    <a:pt x="610" y="333"/>
                    <a:pt x="610" y="333"/>
                    <a:pt x="610" y="333"/>
                  </a:cubicBezTo>
                  <a:cubicBezTo>
                    <a:pt x="721" y="333"/>
                    <a:pt x="721" y="333"/>
                    <a:pt x="721" y="333"/>
                  </a:cubicBezTo>
                  <a:cubicBezTo>
                    <a:pt x="721" y="0"/>
                    <a:pt x="721" y="0"/>
                    <a:pt x="721" y="0"/>
                  </a:cubicBezTo>
                  <a:cubicBezTo>
                    <a:pt x="487" y="0"/>
                    <a:pt x="252" y="0"/>
                    <a:pt x="18" y="0"/>
                  </a:cubicBezTo>
                  <a:cubicBezTo>
                    <a:pt x="18" y="333"/>
                    <a:pt x="18" y="333"/>
                    <a:pt x="18" y="333"/>
                  </a:cubicBezTo>
                  <a:cubicBezTo>
                    <a:pt x="129" y="333"/>
                    <a:pt x="129" y="333"/>
                    <a:pt x="129" y="333"/>
                  </a:cubicBezTo>
                  <a:cubicBezTo>
                    <a:pt x="129" y="259"/>
                    <a:pt x="129" y="259"/>
                    <a:pt x="129" y="259"/>
                  </a:cubicBezTo>
                  <a:cubicBezTo>
                    <a:pt x="166" y="259"/>
                    <a:pt x="166" y="259"/>
                    <a:pt x="166" y="259"/>
                  </a:cubicBezTo>
                  <a:cubicBezTo>
                    <a:pt x="166" y="333"/>
                    <a:pt x="166" y="333"/>
                    <a:pt x="166" y="333"/>
                  </a:cubicBezTo>
                  <a:cubicBezTo>
                    <a:pt x="240" y="333"/>
                    <a:pt x="240" y="333"/>
                    <a:pt x="240" y="333"/>
                  </a:cubicBezTo>
                  <a:cubicBezTo>
                    <a:pt x="240" y="370"/>
                    <a:pt x="240" y="370"/>
                    <a:pt x="240" y="370"/>
                  </a:cubicBezTo>
                  <a:cubicBezTo>
                    <a:pt x="0" y="370"/>
                    <a:pt x="0" y="370"/>
                    <a:pt x="0" y="370"/>
                  </a:cubicBezTo>
                  <a:cubicBezTo>
                    <a:pt x="0" y="407"/>
                    <a:pt x="0" y="407"/>
                    <a:pt x="0" y="407"/>
                  </a:cubicBezTo>
                  <a:cubicBezTo>
                    <a:pt x="277" y="407"/>
                    <a:pt x="277" y="407"/>
                    <a:pt x="277" y="407"/>
                  </a:cubicBezTo>
                  <a:cubicBezTo>
                    <a:pt x="277" y="296"/>
                    <a:pt x="277" y="296"/>
                    <a:pt x="277" y="296"/>
                  </a:cubicBezTo>
                  <a:cubicBezTo>
                    <a:pt x="203" y="296"/>
                    <a:pt x="203" y="296"/>
                    <a:pt x="203" y="296"/>
                  </a:cubicBezTo>
                  <a:cubicBezTo>
                    <a:pt x="203" y="259"/>
                    <a:pt x="203" y="259"/>
                    <a:pt x="203" y="259"/>
                  </a:cubicBezTo>
                  <a:cubicBezTo>
                    <a:pt x="277" y="259"/>
                    <a:pt x="277" y="259"/>
                    <a:pt x="277" y="259"/>
                  </a:cubicBezTo>
                  <a:cubicBezTo>
                    <a:pt x="277" y="185"/>
                    <a:pt x="277" y="185"/>
                    <a:pt x="277" y="185"/>
                  </a:cubicBezTo>
                  <a:cubicBezTo>
                    <a:pt x="314" y="185"/>
                    <a:pt x="314" y="185"/>
                    <a:pt x="314" y="185"/>
                  </a:cubicBezTo>
                  <a:cubicBezTo>
                    <a:pt x="314" y="444"/>
                    <a:pt x="314" y="444"/>
                    <a:pt x="314" y="444"/>
                  </a:cubicBezTo>
                  <a:cubicBezTo>
                    <a:pt x="0" y="444"/>
                    <a:pt x="0" y="444"/>
                    <a:pt x="0" y="444"/>
                  </a:cubicBezTo>
                  <a:cubicBezTo>
                    <a:pt x="0" y="481"/>
                    <a:pt x="0" y="481"/>
                    <a:pt x="0" y="481"/>
                  </a:cubicBezTo>
                  <a:cubicBezTo>
                    <a:pt x="351" y="481"/>
                    <a:pt x="351" y="481"/>
                    <a:pt x="351" y="481"/>
                  </a:cubicBezTo>
                  <a:cubicBezTo>
                    <a:pt x="351" y="444"/>
                    <a:pt x="351" y="444"/>
                    <a:pt x="351" y="444"/>
                  </a:cubicBezTo>
                  <a:cubicBezTo>
                    <a:pt x="351" y="148"/>
                    <a:pt x="351" y="148"/>
                    <a:pt x="351" y="148"/>
                  </a:cubicBezTo>
                  <a:cubicBezTo>
                    <a:pt x="240" y="148"/>
                    <a:pt x="240" y="148"/>
                    <a:pt x="240" y="148"/>
                  </a:cubicBezTo>
                  <a:cubicBezTo>
                    <a:pt x="240" y="222"/>
                    <a:pt x="240" y="222"/>
                    <a:pt x="240" y="222"/>
                  </a:cubicBezTo>
                  <a:cubicBezTo>
                    <a:pt x="203" y="222"/>
                    <a:pt x="203" y="222"/>
                    <a:pt x="203" y="222"/>
                  </a:cubicBezTo>
                  <a:cubicBezTo>
                    <a:pt x="203" y="148"/>
                    <a:pt x="203" y="148"/>
                    <a:pt x="203" y="148"/>
                  </a:cubicBezTo>
                  <a:cubicBezTo>
                    <a:pt x="129" y="148"/>
                    <a:pt x="129" y="148"/>
                    <a:pt x="129" y="148"/>
                  </a:cubicBezTo>
                  <a:cubicBezTo>
                    <a:pt x="129" y="111"/>
                    <a:pt x="129" y="111"/>
                    <a:pt x="129" y="111"/>
                  </a:cubicBezTo>
                  <a:cubicBezTo>
                    <a:pt x="289" y="111"/>
                    <a:pt x="450" y="111"/>
                    <a:pt x="610" y="111"/>
                  </a:cubicBezTo>
                  <a:cubicBezTo>
                    <a:pt x="610" y="148"/>
                    <a:pt x="610" y="148"/>
                    <a:pt x="610" y="148"/>
                  </a:cubicBezTo>
                  <a:cubicBezTo>
                    <a:pt x="536" y="148"/>
                    <a:pt x="536" y="148"/>
                    <a:pt x="536" y="148"/>
                  </a:cubicBezTo>
                  <a:cubicBezTo>
                    <a:pt x="536" y="222"/>
                    <a:pt x="536" y="222"/>
                    <a:pt x="536" y="222"/>
                  </a:cubicBezTo>
                  <a:cubicBezTo>
                    <a:pt x="499" y="222"/>
                    <a:pt x="499" y="222"/>
                    <a:pt x="499" y="222"/>
                  </a:cubicBezTo>
                  <a:cubicBezTo>
                    <a:pt x="499" y="148"/>
                    <a:pt x="499" y="148"/>
                    <a:pt x="499" y="148"/>
                  </a:cubicBezTo>
                  <a:cubicBezTo>
                    <a:pt x="388" y="148"/>
                    <a:pt x="388" y="148"/>
                    <a:pt x="388" y="148"/>
                  </a:cubicBezTo>
                  <a:cubicBezTo>
                    <a:pt x="388" y="444"/>
                    <a:pt x="388" y="444"/>
                    <a:pt x="388" y="444"/>
                  </a:cubicBezTo>
                  <a:cubicBezTo>
                    <a:pt x="388" y="481"/>
                    <a:pt x="388" y="481"/>
                    <a:pt x="388" y="481"/>
                  </a:cubicBezTo>
                  <a:cubicBezTo>
                    <a:pt x="622" y="481"/>
                    <a:pt x="856" y="481"/>
                    <a:pt x="1090" y="481"/>
                  </a:cubicBezTo>
                  <a:cubicBezTo>
                    <a:pt x="1090" y="444"/>
                    <a:pt x="1090" y="444"/>
                    <a:pt x="1090" y="444"/>
                  </a:cubicBezTo>
                  <a:cubicBezTo>
                    <a:pt x="1090" y="148"/>
                    <a:pt x="1090" y="148"/>
                    <a:pt x="1090" y="148"/>
                  </a:cubicBezTo>
                  <a:cubicBezTo>
                    <a:pt x="979" y="148"/>
                    <a:pt x="979" y="148"/>
                    <a:pt x="979" y="148"/>
                  </a:cubicBezTo>
                  <a:cubicBezTo>
                    <a:pt x="979" y="222"/>
                    <a:pt x="979" y="222"/>
                    <a:pt x="979" y="222"/>
                  </a:cubicBezTo>
                  <a:cubicBezTo>
                    <a:pt x="942" y="222"/>
                    <a:pt x="942" y="222"/>
                    <a:pt x="942" y="222"/>
                  </a:cubicBezTo>
                  <a:cubicBezTo>
                    <a:pt x="942" y="148"/>
                    <a:pt x="942" y="148"/>
                    <a:pt x="942" y="148"/>
                  </a:cubicBezTo>
                  <a:cubicBezTo>
                    <a:pt x="868" y="148"/>
                    <a:pt x="868" y="148"/>
                    <a:pt x="868" y="148"/>
                  </a:cubicBezTo>
                  <a:cubicBezTo>
                    <a:pt x="868" y="111"/>
                    <a:pt x="868" y="111"/>
                    <a:pt x="868" y="111"/>
                  </a:cubicBezTo>
                  <a:cubicBezTo>
                    <a:pt x="1029" y="111"/>
                    <a:pt x="1189" y="111"/>
                    <a:pt x="1349" y="111"/>
                  </a:cubicBezTo>
                  <a:cubicBezTo>
                    <a:pt x="1349" y="148"/>
                    <a:pt x="1349" y="148"/>
                    <a:pt x="1349" y="148"/>
                  </a:cubicBezTo>
                  <a:cubicBezTo>
                    <a:pt x="1275" y="148"/>
                    <a:pt x="1275" y="148"/>
                    <a:pt x="1275" y="148"/>
                  </a:cubicBezTo>
                  <a:cubicBezTo>
                    <a:pt x="1275" y="222"/>
                    <a:pt x="1275" y="222"/>
                    <a:pt x="1275" y="222"/>
                  </a:cubicBezTo>
                  <a:cubicBezTo>
                    <a:pt x="1238" y="222"/>
                    <a:pt x="1238" y="222"/>
                    <a:pt x="1238" y="222"/>
                  </a:cubicBezTo>
                  <a:cubicBezTo>
                    <a:pt x="1238" y="148"/>
                    <a:pt x="1238" y="148"/>
                    <a:pt x="1238" y="148"/>
                  </a:cubicBezTo>
                  <a:cubicBezTo>
                    <a:pt x="1127" y="148"/>
                    <a:pt x="1127" y="148"/>
                    <a:pt x="1127" y="148"/>
                  </a:cubicBezTo>
                  <a:cubicBezTo>
                    <a:pt x="1127" y="444"/>
                    <a:pt x="1127" y="444"/>
                    <a:pt x="1127" y="444"/>
                  </a:cubicBezTo>
                  <a:cubicBezTo>
                    <a:pt x="1127" y="481"/>
                    <a:pt x="1127" y="481"/>
                    <a:pt x="1127" y="481"/>
                  </a:cubicBezTo>
                  <a:cubicBezTo>
                    <a:pt x="1361" y="481"/>
                    <a:pt x="1595" y="481"/>
                    <a:pt x="1829" y="481"/>
                  </a:cubicBezTo>
                  <a:cubicBezTo>
                    <a:pt x="1829" y="444"/>
                    <a:pt x="1829" y="444"/>
                    <a:pt x="1829" y="444"/>
                  </a:cubicBezTo>
                  <a:close/>
                  <a:moveTo>
                    <a:pt x="1756" y="407"/>
                  </a:moveTo>
                  <a:cubicBezTo>
                    <a:pt x="1756" y="296"/>
                    <a:pt x="1756" y="296"/>
                    <a:pt x="1756" y="296"/>
                  </a:cubicBezTo>
                  <a:cubicBezTo>
                    <a:pt x="1682" y="296"/>
                    <a:pt x="1682" y="296"/>
                    <a:pt x="1682" y="296"/>
                  </a:cubicBezTo>
                  <a:cubicBezTo>
                    <a:pt x="1682" y="259"/>
                    <a:pt x="1682" y="259"/>
                    <a:pt x="1682" y="259"/>
                  </a:cubicBezTo>
                  <a:cubicBezTo>
                    <a:pt x="1756" y="259"/>
                    <a:pt x="1756" y="259"/>
                    <a:pt x="1756" y="259"/>
                  </a:cubicBezTo>
                  <a:cubicBezTo>
                    <a:pt x="1756" y="185"/>
                    <a:pt x="1756" y="185"/>
                    <a:pt x="1756" y="185"/>
                  </a:cubicBezTo>
                  <a:cubicBezTo>
                    <a:pt x="1793" y="185"/>
                    <a:pt x="1793" y="185"/>
                    <a:pt x="1793" y="185"/>
                  </a:cubicBezTo>
                  <a:cubicBezTo>
                    <a:pt x="1793" y="444"/>
                    <a:pt x="1793" y="444"/>
                    <a:pt x="1793" y="444"/>
                  </a:cubicBezTo>
                  <a:cubicBezTo>
                    <a:pt x="1583" y="444"/>
                    <a:pt x="1374" y="444"/>
                    <a:pt x="1164" y="444"/>
                  </a:cubicBezTo>
                  <a:cubicBezTo>
                    <a:pt x="1164" y="185"/>
                    <a:pt x="1164" y="185"/>
                    <a:pt x="1164" y="185"/>
                  </a:cubicBezTo>
                  <a:cubicBezTo>
                    <a:pt x="1201" y="185"/>
                    <a:pt x="1201" y="185"/>
                    <a:pt x="1201" y="185"/>
                  </a:cubicBezTo>
                  <a:cubicBezTo>
                    <a:pt x="1201" y="259"/>
                    <a:pt x="1201" y="259"/>
                    <a:pt x="1201" y="259"/>
                  </a:cubicBezTo>
                  <a:cubicBezTo>
                    <a:pt x="1275" y="259"/>
                    <a:pt x="1275" y="259"/>
                    <a:pt x="1275" y="259"/>
                  </a:cubicBezTo>
                  <a:cubicBezTo>
                    <a:pt x="1275" y="296"/>
                    <a:pt x="1275" y="296"/>
                    <a:pt x="1275" y="296"/>
                  </a:cubicBezTo>
                  <a:cubicBezTo>
                    <a:pt x="1201" y="296"/>
                    <a:pt x="1201" y="296"/>
                    <a:pt x="1201" y="296"/>
                  </a:cubicBezTo>
                  <a:cubicBezTo>
                    <a:pt x="1201" y="407"/>
                    <a:pt x="1201" y="407"/>
                    <a:pt x="1201" y="407"/>
                  </a:cubicBezTo>
                  <a:cubicBezTo>
                    <a:pt x="1386" y="407"/>
                    <a:pt x="1571" y="407"/>
                    <a:pt x="1756" y="407"/>
                  </a:cubicBezTo>
                  <a:close/>
                  <a:moveTo>
                    <a:pt x="1053" y="444"/>
                  </a:moveTo>
                  <a:cubicBezTo>
                    <a:pt x="1053" y="185"/>
                    <a:pt x="1053" y="185"/>
                    <a:pt x="1053" y="185"/>
                  </a:cubicBezTo>
                  <a:cubicBezTo>
                    <a:pt x="1016" y="185"/>
                    <a:pt x="1016" y="185"/>
                    <a:pt x="1016" y="185"/>
                  </a:cubicBezTo>
                  <a:cubicBezTo>
                    <a:pt x="1016" y="259"/>
                    <a:pt x="1016" y="259"/>
                    <a:pt x="1016" y="259"/>
                  </a:cubicBezTo>
                  <a:cubicBezTo>
                    <a:pt x="942" y="259"/>
                    <a:pt x="942" y="259"/>
                    <a:pt x="942" y="259"/>
                  </a:cubicBezTo>
                  <a:cubicBezTo>
                    <a:pt x="942" y="296"/>
                    <a:pt x="942" y="296"/>
                    <a:pt x="942" y="296"/>
                  </a:cubicBezTo>
                  <a:cubicBezTo>
                    <a:pt x="1016" y="296"/>
                    <a:pt x="1016" y="296"/>
                    <a:pt x="1016" y="296"/>
                  </a:cubicBezTo>
                  <a:cubicBezTo>
                    <a:pt x="1016" y="407"/>
                    <a:pt x="1016" y="407"/>
                    <a:pt x="1016" y="407"/>
                  </a:cubicBezTo>
                  <a:cubicBezTo>
                    <a:pt x="832" y="407"/>
                    <a:pt x="647" y="407"/>
                    <a:pt x="462" y="407"/>
                  </a:cubicBezTo>
                  <a:cubicBezTo>
                    <a:pt x="462" y="296"/>
                    <a:pt x="462" y="296"/>
                    <a:pt x="462" y="296"/>
                  </a:cubicBezTo>
                  <a:cubicBezTo>
                    <a:pt x="536" y="296"/>
                    <a:pt x="536" y="296"/>
                    <a:pt x="536" y="296"/>
                  </a:cubicBezTo>
                  <a:cubicBezTo>
                    <a:pt x="536" y="259"/>
                    <a:pt x="536" y="259"/>
                    <a:pt x="536" y="259"/>
                  </a:cubicBezTo>
                  <a:cubicBezTo>
                    <a:pt x="462" y="259"/>
                    <a:pt x="462" y="259"/>
                    <a:pt x="462" y="259"/>
                  </a:cubicBezTo>
                  <a:cubicBezTo>
                    <a:pt x="462" y="185"/>
                    <a:pt x="462" y="185"/>
                    <a:pt x="462" y="185"/>
                  </a:cubicBezTo>
                  <a:cubicBezTo>
                    <a:pt x="425" y="185"/>
                    <a:pt x="425" y="185"/>
                    <a:pt x="425" y="185"/>
                  </a:cubicBezTo>
                  <a:cubicBezTo>
                    <a:pt x="425" y="444"/>
                    <a:pt x="425" y="444"/>
                    <a:pt x="425" y="444"/>
                  </a:cubicBezTo>
                  <a:cubicBezTo>
                    <a:pt x="634" y="444"/>
                    <a:pt x="844" y="444"/>
                    <a:pt x="1053" y="444"/>
                  </a:cubicBezTo>
                  <a:close/>
                  <a:moveTo>
                    <a:pt x="647" y="74"/>
                  </a:moveTo>
                  <a:cubicBezTo>
                    <a:pt x="647" y="185"/>
                    <a:pt x="647" y="185"/>
                    <a:pt x="647" y="185"/>
                  </a:cubicBezTo>
                  <a:cubicBezTo>
                    <a:pt x="573" y="185"/>
                    <a:pt x="573" y="185"/>
                    <a:pt x="573" y="185"/>
                  </a:cubicBezTo>
                  <a:cubicBezTo>
                    <a:pt x="573" y="222"/>
                    <a:pt x="573" y="222"/>
                    <a:pt x="573" y="222"/>
                  </a:cubicBezTo>
                  <a:cubicBezTo>
                    <a:pt x="647" y="222"/>
                    <a:pt x="647" y="222"/>
                    <a:pt x="647" y="222"/>
                  </a:cubicBezTo>
                  <a:cubicBezTo>
                    <a:pt x="647" y="296"/>
                    <a:pt x="647" y="296"/>
                    <a:pt x="647" y="296"/>
                  </a:cubicBezTo>
                  <a:cubicBezTo>
                    <a:pt x="684" y="296"/>
                    <a:pt x="684" y="296"/>
                    <a:pt x="684" y="296"/>
                  </a:cubicBezTo>
                  <a:cubicBezTo>
                    <a:pt x="684" y="37"/>
                    <a:pt x="684" y="37"/>
                    <a:pt x="684" y="37"/>
                  </a:cubicBezTo>
                  <a:cubicBezTo>
                    <a:pt x="474" y="37"/>
                    <a:pt x="265" y="37"/>
                    <a:pt x="55" y="37"/>
                  </a:cubicBezTo>
                  <a:cubicBezTo>
                    <a:pt x="55" y="296"/>
                    <a:pt x="55" y="296"/>
                    <a:pt x="55" y="296"/>
                  </a:cubicBezTo>
                  <a:cubicBezTo>
                    <a:pt x="92" y="296"/>
                    <a:pt x="92" y="296"/>
                    <a:pt x="92" y="296"/>
                  </a:cubicBezTo>
                  <a:cubicBezTo>
                    <a:pt x="92" y="222"/>
                    <a:pt x="92" y="222"/>
                    <a:pt x="92" y="222"/>
                  </a:cubicBezTo>
                  <a:cubicBezTo>
                    <a:pt x="166" y="222"/>
                    <a:pt x="166" y="222"/>
                    <a:pt x="166" y="222"/>
                  </a:cubicBezTo>
                  <a:cubicBezTo>
                    <a:pt x="166" y="185"/>
                    <a:pt x="166" y="185"/>
                    <a:pt x="166" y="185"/>
                  </a:cubicBezTo>
                  <a:cubicBezTo>
                    <a:pt x="92" y="185"/>
                    <a:pt x="92" y="185"/>
                    <a:pt x="92" y="185"/>
                  </a:cubicBezTo>
                  <a:cubicBezTo>
                    <a:pt x="92" y="74"/>
                    <a:pt x="92" y="74"/>
                    <a:pt x="92" y="74"/>
                  </a:cubicBezTo>
                  <a:cubicBezTo>
                    <a:pt x="277" y="74"/>
                    <a:pt x="462" y="74"/>
                    <a:pt x="647" y="74"/>
                  </a:cubicBezTo>
                  <a:close/>
                  <a:moveTo>
                    <a:pt x="1386" y="74"/>
                  </a:moveTo>
                  <a:cubicBezTo>
                    <a:pt x="1386" y="185"/>
                    <a:pt x="1386" y="185"/>
                    <a:pt x="1386" y="185"/>
                  </a:cubicBezTo>
                  <a:cubicBezTo>
                    <a:pt x="1312" y="185"/>
                    <a:pt x="1312" y="185"/>
                    <a:pt x="1312" y="185"/>
                  </a:cubicBezTo>
                  <a:cubicBezTo>
                    <a:pt x="1312" y="222"/>
                    <a:pt x="1312" y="222"/>
                    <a:pt x="1312" y="222"/>
                  </a:cubicBezTo>
                  <a:cubicBezTo>
                    <a:pt x="1386" y="222"/>
                    <a:pt x="1386" y="222"/>
                    <a:pt x="1386" y="222"/>
                  </a:cubicBezTo>
                  <a:cubicBezTo>
                    <a:pt x="1386" y="296"/>
                    <a:pt x="1386" y="296"/>
                    <a:pt x="1386" y="296"/>
                  </a:cubicBezTo>
                  <a:cubicBezTo>
                    <a:pt x="1423" y="296"/>
                    <a:pt x="1423" y="296"/>
                    <a:pt x="1423" y="296"/>
                  </a:cubicBezTo>
                  <a:cubicBezTo>
                    <a:pt x="1423" y="37"/>
                    <a:pt x="1423" y="37"/>
                    <a:pt x="1423" y="37"/>
                  </a:cubicBezTo>
                  <a:cubicBezTo>
                    <a:pt x="1213" y="37"/>
                    <a:pt x="1004" y="37"/>
                    <a:pt x="795" y="37"/>
                  </a:cubicBezTo>
                  <a:cubicBezTo>
                    <a:pt x="795" y="296"/>
                    <a:pt x="795" y="296"/>
                    <a:pt x="795" y="296"/>
                  </a:cubicBezTo>
                  <a:cubicBezTo>
                    <a:pt x="832" y="296"/>
                    <a:pt x="832" y="296"/>
                    <a:pt x="832" y="296"/>
                  </a:cubicBezTo>
                  <a:cubicBezTo>
                    <a:pt x="832" y="222"/>
                    <a:pt x="832" y="222"/>
                    <a:pt x="832" y="222"/>
                  </a:cubicBezTo>
                  <a:cubicBezTo>
                    <a:pt x="905" y="222"/>
                    <a:pt x="905" y="222"/>
                    <a:pt x="905" y="222"/>
                  </a:cubicBezTo>
                  <a:cubicBezTo>
                    <a:pt x="905" y="185"/>
                    <a:pt x="905" y="185"/>
                    <a:pt x="905" y="185"/>
                  </a:cubicBezTo>
                  <a:cubicBezTo>
                    <a:pt x="832" y="185"/>
                    <a:pt x="832" y="185"/>
                    <a:pt x="832" y="185"/>
                  </a:cubicBezTo>
                  <a:cubicBezTo>
                    <a:pt x="832" y="74"/>
                    <a:pt x="832" y="74"/>
                    <a:pt x="832" y="74"/>
                  </a:cubicBezTo>
                  <a:cubicBezTo>
                    <a:pt x="1016" y="74"/>
                    <a:pt x="1201" y="74"/>
                    <a:pt x="1386" y="74"/>
                  </a:cubicBezTo>
                  <a:close/>
                  <a:moveTo>
                    <a:pt x="1903" y="444"/>
                  </a:moveTo>
                  <a:cubicBezTo>
                    <a:pt x="1903" y="185"/>
                    <a:pt x="1903" y="185"/>
                    <a:pt x="1903" y="185"/>
                  </a:cubicBezTo>
                  <a:cubicBezTo>
                    <a:pt x="1940" y="185"/>
                    <a:pt x="1940" y="185"/>
                    <a:pt x="1940" y="185"/>
                  </a:cubicBezTo>
                  <a:cubicBezTo>
                    <a:pt x="1940" y="259"/>
                    <a:pt x="1940" y="259"/>
                    <a:pt x="1940" y="259"/>
                  </a:cubicBezTo>
                  <a:cubicBezTo>
                    <a:pt x="2014" y="259"/>
                    <a:pt x="2014" y="259"/>
                    <a:pt x="2014" y="259"/>
                  </a:cubicBezTo>
                  <a:cubicBezTo>
                    <a:pt x="2014" y="296"/>
                    <a:pt x="2014" y="296"/>
                    <a:pt x="2014" y="296"/>
                  </a:cubicBezTo>
                  <a:cubicBezTo>
                    <a:pt x="1940" y="296"/>
                    <a:pt x="1940" y="296"/>
                    <a:pt x="1940" y="296"/>
                  </a:cubicBezTo>
                  <a:cubicBezTo>
                    <a:pt x="1940" y="407"/>
                    <a:pt x="1940" y="407"/>
                    <a:pt x="1940" y="407"/>
                  </a:cubicBezTo>
                  <a:cubicBezTo>
                    <a:pt x="2125" y="407"/>
                    <a:pt x="2310" y="407"/>
                    <a:pt x="2495" y="407"/>
                  </a:cubicBezTo>
                  <a:cubicBezTo>
                    <a:pt x="2495" y="296"/>
                    <a:pt x="2495" y="296"/>
                    <a:pt x="2495" y="296"/>
                  </a:cubicBezTo>
                  <a:cubicBezTo>
                    <a:pt x="2421" y="296"/>
                    <a:pt x="2421" y="296"/>
                    <a:pt x="2421" y="296"/>
                  </a:cubicBezTo>
                  <a:cubicBezTo>
                    <a:pt x="2421" y="259"/>
                    <a:pt x="2421" y="259"/>
                    <a:pt x="2421" y="259"/>
                  </a:cubicBezTo>
                  <a:cubicBezTo>
                    <a:pt x="2495" y="259"/>
                    <a:pt x="2495" y="259"/>
                    <a:pt x="2495" y="259"/>
                  </a:cubicBezTo>
                  <a:cubicBezTo>
                    <a:pt x="2495" y="185"/>
                    <a:pt x="2495" y="185"/>
                    <a:pt x="2495" y="185"/>
                  </a:cubicBezTo>
                  <a:cubicBezTo>
                    <a:pt x="2532" y="185"/>
                    <a:pt x="2532" y="185"/>
                    <a:pt x="2532" y="185"/>
                  </a:cubicBezTo>
                  <a:cubicBezTo>
                    <a:pt x="2532" y="444"/>
                    <a:pt x="2532" y="444"/>
                    <a:pt x="2532" y="444"/>
                  </a:cubicBezTo>
                  <a:cubicBezTo>
                    <a:pt x="2322" y="444"/>
                    <a:pt x="2113" y="444"/>
                    <a:pt x="1903" y="444"/>
                  </a:cubicBezTo>
                  <a:close/>
                  <a:moveTo>
                    <a:pt x="2310" y="74"/>
                  </a:moveTo>
                  <a:cubicBezTo>
                    <a:pt x="2310" y="185"/>
                    <a:pt x="2310" y="185"/>
                    <a:pt x="2310" y="185"/>
                  </a:cubicBezTo>
                  <a:cubicBezTo>
                    <a:pt x="2384" y="185"/>
                    <a:pt x="2384" y="185"/>
                    <a:pt x="2384" y="185"/>
                  </a:cubicBezTo>
                  <a:cubicBezTo>
                    <a:pt x="2384" y="222"/>
                    <a:pt x="2384" y="222"/>
                    <a:pt x="2384" y="222"/>
                  </a:cubicBezTo>
                  <a:cubicBezTo>
                    <a:pt x="2310" y="222"/>
                    <a:pt x="2310" y="222"/>
                    <a:pt x="2310" y="222"/>
                  </a:cubicBezTo>
                  <a:cubicBezTo>
                    <a:pt x="2310" y="296"/>
                    <a:pt x="2310" y="296"/>
                    <a:pt x="2310" y="296"/>
                  </a:cubicBezTo>
                  <a:cubicBezTo>
                    <a:pt x="2273" y="296"/>
                    <a:pt x="2273" y="296"/>
                    <a:pt x="2273" y="296"/>
                  </a:cubicBezTo>
                  <a:cubicBezTo>
                    <a:pt x="2273" y="37"/>
                    <a:pt x="2273" y="37"/>
                    <a:pt x="2273" y="37"/>
                  </a:cubicBezTo>
                  <a:cubicBezTo>
                    <a:pt x="2483" y="37"/>
                    <a:pt x="2692" y="37"/>
                    <a:pt x="2901" y="37"/>
                  </a:cubicBezTo>
                  <a:cubicBezTo>
                    <a:pt x="2901" y="296"/>
                    <a:pt x="2901" y="296"/>
                    <a:pt x="2901" y="296"/>
                  </a:cubicBezTo>
                  <a:cubicBezTo>
                    <a:pt x="2864" y="296"/>
                    <a:pt x="2864" y="296"/>
                    <a:pt x="2864" y="296"/>
                  </a:cubicBezTo>
                  <a:cubicBezTo>
                    <a:pt x="2864" y="222"/>
                    <a:pt x="2864" y="222"/>
                    <a:pt x="2864" y="222"/>
                  </a:cubicBezTo>
                  <a:cubicBezTo>
                    <a:pt x="2791" y="222"/>
                    <a:pt x="2791" y="222"/>
                    <a:pt x="2791" y="222"/>
                  </a:cubicBezTo>
                  <a:cubicBezTo>
                    <a:pt x="2791" y="185"/>
                    <a:pt x="2791" y="185"/>
                    <a:pt x="2791" y="185"/>
                  </a:cubicBezTo>
                  <a:cubicBezTo>
                    <a:pt x="2864" y="185"/>
                    <a:pt x="2864" y="185"/>
                    <a:pt x="2864" y="185"/>
                  </a:cubicBezTo>
                  <a:cubicBezTo>
                    <a:pt x="2864" y="74"/>
                    <a:pt x="2864" y="74"/>
                    <a:pt x="2864" y="74"/>
                  </a:cubicBezTo>
                  <a:cubicBezTo>
                    <a:pt x="2680" y="74"/>
                    <a:pt x="2495" y="74"/>
                    <a:pt x="2310" y="74"/>
                  </a:cubicBezTo>
                  <a:close/>
                  <a:moveTo>
                    <a:pt x="1571" y="74"/>
                  </a:moveTo>
                  <a:cubicBezTo>
                    <a:pt x="1571" y="185"/>
                    <a:pt x="1571" y="185"/>
                    <a:pt x="1571" y="185"/>
                  </a:cubicBezTo>
                  <a:cubicBezTo>
                    <a:pt x="1645" y="185"/>
                    <a:pt x="1645" y="185"/>
                    <a:pt x="1645" y="185"/>
                  </a:cubicBezTo>
                  <a:cubicBezTo>
                    <a:pt x="1645" y="222"/>
                    <a:pt x="1645" y="222"/>
                    <a:pt x="1645" y="222"/>
                  </a:cubicBezTo>
                  <a:cubicBezTo>
                    <a:pt x="1571" y="222"/>
                    <a:pt x="1571" y="222"/>
                    <a:pt x="1571" y="222"/>
                  </a:cubicBezTo>
                  <a:cubicBezTo>
                    <a:pt x="1571" y="296"/>
                    <a:pt x="1571" y="296"/>
                    <a:pt x="1571" y="296"/>
                  </a:cubicBezTo>
                  <a:cubicBezTo>
                    <a:pt x="1534" y="296"/>
                    <a:pt x="1534" y="296"/>
                    <a:pt x="1534" y="296"/>
                  </a:cubicBezTo>
                  <a:cubicBezTo>
                    <a:pt x="1534" y="37"/>
                    <a:pt x="1534" y="37"/>
                    <a:pt x="1534" y="37"/>
                  </a:cubicBezTo>
                  <a:cubicBezTo>
                    <a:pt x="1743" y="37"/>
                    <a:pt x="1953" y="37"/>
                    <a:pt x="2162" y="37"/>
                  </a:cubicBezTo>
                  <a:cubicBezTo>
                    <a:pt x="2162" y="296"/>
                    <a:pt x="2162" y="296"/>
                    <a:pt x="2162" y="296"/>
                  </a:cubicBezTo>
                  <a:cubicBezTo>
                    <a:pt x="2125" y="296"/>
                    <a:pt x="2125" y="296"/>
                    <a:pt x="2125" y="296"/>
                  </a:cubicBezTo>
                  <a:cubicBezTo>
                    <a:pt x="2125" y="222"/>
                    <a:pt x="2125" y="222"/>
                    <a:pt x="2125" y="222"/>
                  </a:cubicBezTo>
                  <a:cubicBezTo>
                    <a:pt x="2051" y="222"/>
                    <a:pt x="2051" y="222"/>
                    <a:pt x="2051" y="222"/>
                  </a:cubicBezTo>
                  <a:cubicBezTo>
                    <a:pt x="2051" y="185"/>
                    <a:pt x="2051" y="185"/>
                    <a:pt x="2051" y="185"/>
                  </a:cubicBezTo>
                  <a:cubicBezTo>
                    <a:pt x="2125" y="185"/>
                    <a:pt x="2125" y="185"/>
                    <a:pt x="2125" y="185"/>
                  </a:cubicBezTo>
                  <a:cubicBezTo>
                    <a:pt x="2125" y="74"/>
                    <a:pt x="2125" y="74"/>
                    <a:pt x="2125" y="74"/>
                  </a:cubicBezTo>
                  <a:cubicBezTo>
                    <a:pt x="1940" y="74"/>
                    <a:pt x="1756" y="74"/>
                    <a:pt x="1571" y="74"/>
                  </a:cubicBezTo>
                  <a:close/>
                </a:path>
              </a:pathLst>
            </a:custGeom>
            <a:solidFill>
              <a:srgbClr val="B7032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6" name="组合 15"/>
          <p:cNvGrpSpPr/>
          <p:nvPr/>
        </p:nvGrpSpPr>
        <p:grpSpPr>
          <a:xfrm>
            <a:off x="0" y="396519"/>
            <a:ext cx="3539277" cy="923330"/>
            <a:chOff x="1628999" y="513709"/>
            <a:chExt cx="3539277" cy="923330"/>
          </a:xfrm>
        </p:grpSpPr>
        <p:sp>
          <p:nvSpPr>
            <p:cNvPr id="17" name="Freeform 9"/>
            <p:cNvSpPr>
              <a:spLocks/>
            </p:cNvSpPr>
            <p:nvPr/>
          </p:nvSpPr>
          <p:spPr bwMode="auto">
            <a:xfrm>
              <a:off x="1628999" y="604027"/>
              <a:ext cx="828186" cy="742695"/>
            </a:xfrm>
            <a:custGeom>
              <a:avLst/>
              <a:gdLst>
                <a:gd name="T0" fmla="*/ 167 w 390"/>
                <a:gd name="T1" fmla="*/ 4 h 350"/>
                <a:gd name="T2" fmla="*/ 260 w 390"/>
                <a:gd name="T3" fmla="*/ 223 h 350"/>
                <a:gd name="T4" fmla="*/ 151 w 390"/>
                <a:gd name="T5" fmla="*/ 113 h 350"/>
                <a:gd name="T6" fmla="*/ 193 w 390"/>
                <a:gd name="T7" fmla="*/ 71 h 350"/>
                <a:gd name="T8" fmla="*/ 167 w 390"/>
                <a:gd name="T9" fmla="*/ 45 h 350"/>
                <a:gd name="T10" fmla="*/ 114 w 390"/>
                <a:gd name="T11" fmla="*/ 56 h 350"/>
                <a:gd name="T12" fmla="*/ 31 w 390"/>
                <a:gd name="T13" fmla="*/ 139 h 350"/>
                <a:gd name="T14" fmla="*/ 78 w 390"/>
                <a:gd name="T15" fmla="*/ 186 h 350"/>
                <a:gd name="T16" fmla="*/ 109 w 390"/>
                <a:gd name="T17" fmla="*/ 155 h 350"/>
                <a:gd name="T18" fmla="*/ 218 w 390"/>
                <a:gd name="T19" fmla="*/ 264 h 350"/>
                <a:gd name="T20" fmla="*/ 36 w 390"/>
                <a:gd name="T21" fmla="*/ 227 h 350"/>
                <a:gd name="T22" fmla="*/ 10 w 390"/>
                <a:gd name="T23" fmla="*/ 254 h 350"/>
                <a:gd name="T24" fmla="*/ 33 w 390"/>
                <a:gd name="T25" fmla="*/ 283 h 350"/>
                <a:gd name="T26" fmla="*/ 30 w 390"/>
                <a:gd name="T27" fmla="*/ 286 h 350"/>
                <a:gd name="T28" fmla="*/ 25 w 390"/>
                <a:gd name="T29" fmla="*/ 285 h 350"/>
                <a:gd name="T30" fmla="*/ 0 w 390"/>
                <a:gd name="T31" fmla="*/ 311 h 350"/>
                <a:gd name="T32" fmla="*/ 25 w 390"/>
                <a:gd name="T33" fmla="*/ 337 h 350"/>
                <a:gd name="T34" fmla="*/ 52 w 390"/>
                <a:gd name="T35" fmla="*/ 311 h 350"/>
                <a:gd name="T36" fmla="*/ 51 w 390"/>
                <a:gd name="T37" fmla="*/ 307 h 350"/>
                <a:gd name="T38" fmla="*/ 55 w 390"/>
                <a:gd name="T39" fmla="*/ 303 h 350"/>
                <a:gd name="T40" fmla="*/ 260 w 390"/>
                <a:gd name="T41" fmla="*/ 306 h 350"/>
                <a:gd name="T42" fmla="*/ 291 w 390"/>
                <a:gd name="T43" fmla="*/ 337 h 350"/>
                <a:gd name="T44" fmla="*/ 333 w 390"/>
                <a:gd name="T45" fmla="*/ 295 h 350"/>
                <a:gd name="T46" fmla="*/ 302 w 390"/>
                <a:gd name="T47" fmla="*/ 264 h 350"/>
                <a:gd name="T48" fmla="*/ 167 w 390"/>
                <a:gd name="T49" fmla="*/ 4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0" h="350">
                  <a:moveTo>
                    <a:pt x="167" y="4"/>
                  </a:moveTo>
                  <a:cubicBezTo>
                    <a:pt x="253" y="36"/>
                    <a:pt x="305" y="139"/>
                    <a:pt x="260" y="223"/>
                  </a:cubicBezTo>
                  <a:cubicBezTo>
                    <a:pt x="151" y="113"/>
                    <a:pt x="151" y="113"/>
                    <a:pt x="151" y="113"/>
                  </a:cubicBezTo>
                  <a:cubicBezTo>
                    <a:pt x="193" y="71"/>
                    <a:pt x="193" y="71"/>
                    <a:pt x="193" y="71"/>
                  </a:cubicBezTo>
                  <a:cubicBezTo>
                    <a:pt x="167" y="45"/>
                    <a:pt x="167" y="45"/>
                    <a:pt x="167" y="45"/>
                  </a:cubicBezTo>
                  <a:cubicBezTo>
                    <a:pt x="152" y="59"/>
                    <a:pt x="129" y="62"/>
                    <a:pt x="114" y="56"/>
                  </a:cubicBezTo>
                  <a:cubicBezTo>
                    <a:pt x="31" y="139"/>
                    <a:pt x="31" y="139"/>
                    <a:pt x="31" y="139"/>
                  </a:cubicBezTo>
                  <a:cubicBezTo>
                    <a:pt x="78" y="186"/>
                    <a:pt x="78" y="186"/>
                    <a:pt x="78" y="186"/>
                  </a:cubicBezTo>
                  <a:cubicBezTo>
                    <a:pt x="109" y="155"/>
                    <a:pt x="109" y="155"/>
                    <a:pt x="109" y="155"/>
                  </a:cubicBezTo>
                  <a:cubicBezTo>
                    <a:pt x="218" y="264"/>
                    <a:pt x="218" y="264"/>
                    <a:pt x="218" y="264"/>
                  </a:cubicBezTo>
                  <a:cubicBezTo>
                    <a:pt x="165" y="293"/>
                    <a:pt x="91" y="284"/>
                    <a:pt x="36" y="227"/>
                  </a:cubicBezTo>
                  <a:cubicBezTo>
                    <a:pt x="10" y="254"/>
                    <a:pt x="10" y="254"/>
                    <a:pt x="10" y="254"/>
                  </a:cubicBezTo>
                  <a:cubicBezTo>
                    <a:pt x="18" y="265"/>
                    <a:pt x="25" y="275"/>
                    <a:pt x="33" y="283"/>
                  </a:cubicBezTo>
                  <a:cubicBezTo>
                    <a:pt x="32" y="284"/>
                    <a:pt x="30" y="286"/>
                    <a:pt x="30" y="286"/>
                  </a:cubicBezTo>
                  <a:cubicBezTo>
                    <a:pt x="28" y="286"/>
                    <a:pt x="27" y="285"/>
                    <a:pt x="25" y="285"/>
                  </a:cubicBezTo>
                  <a:cubicBezTo>
                    <a:pt x="11" y="285"/>
                    <a:pt x="0" y="297"/>
                    <a:pt x="0" y="311"/>
                  </a:cubicBezTo>
                  <a:cubicBezTo>
                    <a:pt x="0" y="325"/>
                    <a:pt x="11" y="337"/>
                    <a:pt x="25" y="337"/>
                  </a:cubicBezTo>
                  <a:cubicBezTo>
                    <a:pt x="39" y="337"/>
                    <a:pt x="52" y="325"/>
                    <a:pt x="52" y="311"/>
                  </a:cubicBezTo>
                  <a:cubicBezTo>
                    <a:pt x="52" y="310"/>
                    <a:pt x="51" y="308"/>
                    <a:pt x="51" y="307"/>
                  </a:cubicBezTo>
                  <a:cubicBezTo>
                    <a:pt x="55" y="303"/>
                    <a:pt x="55" y="303"/>
                    <a:pt x="55" y="303"/>
                  </a:cubicBezTo>
                  <a:cubicBezTo>
                    <a:pt x="118" y="345"/>
                    <a:pt x="186" y="350"/>
                    <a:pt x="260" y="306"/>
                  </a:cubicBezTo>
                  <a:cubicBezTo>
                    <a:pt x="291" y="337"/>
                    <a:pt x="291" y="337"/>
                    <a:pt x="291" y="337"/>
                  </a:cubicBezTo>
                  <a:cubicBezTo>
                    <a:pt x="333" y="295"/>
                    <a:pt x="333" y="295"/>
                    <a:pt x="333" y="295"/>
                  </a:cubicBezTo>
                  <a:cubicBezTo>
                    <a:pt x="302" y="264"/>
                    <a:pt x="302" y="264"/>
                    <a:pt x="302" y="264"/>
                  </a:cubicBezTo>
                  <a:cubicBezTo>
                    <a:pt x="390" y="131"/>
                    <a:pt x="273" y="0"/>
                    <a:pt x="167" y="4"/>
                  </a:cubicBezTo>
                  <a:close/>
                </a:path>
              </a:pathLst>
            </a:custGeom>
            <a:solidFill>
              <a:srgbClr val="B70321"/>
            </a:solidFill>
            <a:ln w="7938" cap="flat">
              <a:solidFill>
                <a:srgbClr val="B7032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文本框 17"/>
            <p:cNvSpPr txBox="1"/>
            <p:nvPr/>
          </p:nvSpPr>
          <p:spPr>
            <a:xfrm>
              <a:off x="2282550" y="513709"/>
              <a:ext cx="2885726" cy="923330"/>
            </a:xfrm>
            <a:prstGeom prst="rect">
              <a:avLst/>
            </a:prstGeom>
            <a:noFill/>
          </p:spPr>
          <p:txBody>
            <a:bodyPr wrap="none" rtlCol="0">
              <a:spAutoFit/>
            </a:bodyPr>
            <a:lstStyle/>
            <a:p>
              <a:r>
                <a:rPr lang="zh-CN" altLang="en-US" sz="5400" b="1" dirty="0" smtClean="0">
                  <a:solidFill>
                    <a:srgbClr val="B70321"/>
                  </a:solidFill>
                  <a:latin typeface="叶根友唐楷简" panose="02010601030101010101" pitchFamily="2" charset="-122"/>
                  <a:ea typeface="叶根友唐楷简" panose="02010601030101010101" pitchFamily="2" charset="-122"/>
                </a:rPr>
                <a:t>党的明日</a:t>
              </a:r>
              <a:endParaRPr lang="zh-CN" altLang="en-US" sz="5400" b="1" dirty="0">
                <a:solidFill>
                  <a:srgbClr val="B70321"/>
                </a:solidFill>
                <a:latin typeface="叶根友唐楷简" panose="02010601030101010101" pitchFamily="2" charset="-122"/>
                <a:ea typeface="叶根友唐楷简" panose="02010601030101010101" pitchFamily="2" charset="-122"/>
              </a:endParaRPr>
            </a:p>
          </p:txBody>
        </p:sp>
      </p:grpSp>
      <p:grpSp>
        <p:nvGrpSpPr>
          <p:cNvPr id="24" name="组合 23"/>
          <p:cNvGrpSpPr/>
          <p:nvPr/>
        </p:nvGrpSpPr>
        <p:grpSpPr>
          <a:xfrm>
            <a:off x="119126" y="1513501"/>
            <a:ext cx="4678429" cy="4680334"/>
            <a:chOff x="3739501" y="1089785"/>
            <a:chExt cx="4678429" cy="4680334"/>
          </a:xfrm>
        </p:grpSpPr>
        <p:sp>
          <p:nvSpPr>
            <p:cNvPr id="21" name="Freeform 105"/>
            <p:cNvSpPr>
              <a:spLocks noEditPoints="1"/>
            </p:cNvSpPr>
            <p:nvPr/>
          </p:nvSpPr>
          <p:spPr bwMode="auto">
            <a:xfrm>
              <a:off x="3739501" y="1089785"/>
              <a:ext cx="4678429" cy="4680334"/>
            </a:xfrm>
            <a:custGeom>
              <a:avLst/>
              <a:gdLst>
                <a:gd name="T0" fmla="*/ 1700 w 3401"/>
                <a:gd name="T1" fmla="*/ 0 h 3402"/>
                <a:gd name="T2" fmla="*/ 3401 w 3401"/>
                <a:gd name="T3" fmla="*/ 1701 h 3402"/>
                <a:gd name="T4" fmla="*/ 1700 w 3401"/>
                <a:gd name="T5" fmla="*/ 3402 h 3402"/>
                <a:gd name="T6" fmla="*/ 0 w 3401"/>
                <a:gd name="T7" fmla="*/ 1701 h 3402"/>
                <a:gd name="T8" fmla="*/ 1700 w 3401"/>
                <a:gd name="T9" fmla="*/ 0 h 3402"/>
                <a:gd name="T10" fmla="*/ 1700 w 3401"/>
                <a:gd name="T11" fmla="*/ 68 h 3402"/>
                <a:gd name="T12" fmla="*/ 3333 w 3401"/>
                <a:gd name="T13" fmla="*/ 1701 h 3402"/>
                <a:gd name="T14" fmla="*/ 1700 w 3401"/>
                <a:gd name="T15" fmla="*/ 3334 h 3402"/>
                <a:gd name="T16" fmla="*/ 68 w 3401"/>
                <a:gd name="T17" fmla="*/ 1701 h 3402"/>
                <a:gd name="T18" fmla="*/ 1700 w 3401"/>
                <a:gd name="T19" fmla="*/ 68 h 3402"/>
                <a:gd name="T20" fmla="*/ 1700 w 3401"/>
                <a:gd name="T21" fmla="*/ 510 h 3402"/>
                <a:gd name="T22" fmla="*/ 2891 w 3401"/>
                <a:gd name="T23" fmla="*/ 1701 h 3402"/>
                <a:gd name="T24" fmla="*/ 1700 w 3401"/>
                <a:gd name="T25" fmla="*/ 2891 h 3402"/>
                <a:gd name="T26" fmla="*/ 510 w 3401"/>
                <a:gd name="T27" fmla="*/ 1701 h 3402"/>
                <a:gd name="T28" fmla="*/ 1700 w 3401"/>
                <a:gd name="T29" fmla="*/ 510 h 3402"/>
                <a:gd name="T30" fmla="*/ 1700 w 3401"/>
                <a:gd name="T31" fmla="*/ 442 h 3402"/>
                <a:gd name="T32" fmla="*/ 2959 w 3401"/>
                <a:gd name="T33" fmla="*/ 1701 h 3402"/>
                <a:gd name="T34" fmla="*/ 1700 w 3401"/>
                <a:gd name="T35" fmla="*/ 2959 h 3402"/>
                <a:gd name="T36" fmla="*/ 442 w 3401"/>
                <a:gd name="T37" fmla="*/ 1701 h 3402"/>
                <a:gd name="T38" fmla="*/ 1700 w 3401"/>
                <a:gd name="T39" fmla="*/ 442 h 3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01" h="3402">
                  <a:moveTo>
                    <a:pt x="1700" y="0"/>
                  </a:moveTo>
                  <a:cubicBezTo>
                    <a:pt x="2640" y="0"/>
                    <a:pt x="3401" y="762"/>
                    <a:pt x="3401" y="1701"/>
                  </a:cubicBezTo>
                  <a:cubicBezTo>
                    <a:pt x="3401" y="2640"/>
                    <a:pt x="2640" y="3402"/>
                    <a:pt x="1700" y="3402"/>
                  </a:cubicBezTo>
                  <a:cubicBezTo>
                    <a:pt x="761" y="3402"/>
                    <a:pt x="0" y="2640"/>
                    <a:pt x="0" y="1701"/>
                  </a:cubicBezTo>
                  <a:cubicBezTo>
                    <a:pt x="0" y="762"/>
                    <a:pt x="761" y="0"/>
                    <a:pt x="1700" y="0"/>
                  </a:cubicBezTo>
                  <a:close/>
                  <a:moveTo>
                    <a:pt x="1700" y="68"/>
                  </a:moveTo>
                  <a:cubicBezTo>
                    <a:pt x="2602" y="68"/>
                    <a:pt x="3333" y="799"/>
                    <a:pt x="3333" y="1701"/>
                  </a:cubicBezTo>
                  <a:cubicBezTo>
                    <a:pt x="3333" y="2602"/>
                    <a:pt x="2602" y="3334"/>
                    <a:pt x="1700" y="3334"/>
                  </a:cubicBezTo>
                  <a:cubicBezTo>
                    <a:pt x="799" y="3334"/>
                    <a:pt x="68" y="2602"/>
                    <a:pt x="68" y="1701"/>
                  </a:cubicBezTo>
                  <a:cubicBezTo>
                    <a:pt x="68" y="799"/>
                    <a:pt x="799" y="68"/>
                    <a:pt x="1700" y="68"/>
                  </a:cubicBezTo>
                  <a:close/>
                  <a:moveTo>
                    <a:pt x="1700" y="510"/>
                  </a:moveTo>
                  <a:cubicBezTo>
                    <a:pt x="2358" y="510"/>
                    <a:pt x="2891" y="1043"/>
                    <a:pt x="2891" y="1701"/>
                  </a:cubicBezTo>
                  <a:cubicBezTo>
                    <a:pt x="2891" y="2358"/>
                    <a:pt x="2358" y="2891"/>
                    <a:pt x="1700" y="2891"/>
                  </a:cubicBezTo>
                  <a:cubicBezTo>
                    <a:pt x="1043" y="2891"/>
                    <a:pt x="510" y="2358"/>
                    <a:pt x="510" y="1701"/>
                  </a:cubicBezTo>
                  <a:cubicBezTo>
                    <a:pt x="510" y="1043"/>
                    <a:pt x="1043" y="510"/>
                    <a:pt x="1700" y="510"/>
                  </a:cubicBezTo>
                  <a:close/>
                  <a:moveTo>
                    <a:pt x="1700" y="442"/>
                  </a:moveTo>
                  <a:cubicBezTo>
                    <a:pt x="2395" y="442"/>
                    <a:pt x="2959" y="1006"/>
                    <a:pt x="2959" y="1701"/>
                  </a:cubicBezTo>
                  <a:cubicBezTo>
                    <a:pt x="2959" y="2396"/>
                    <a:pt x="2395" y="2959"/>
                    <a:pt x="1700" y="2959"/>
                  </a:cubicBezTo>
                  <a:cubicBezTo>
                    <a:pt x="1005" y="2959"/>
                    <a:pt x="442" y="2396"/>
                    <a:pt x="442" y="1701"/>
                  </a:cubicBezTo>
                  <a:cubicBezTo>
                    <a:pt x="442" y="1006"/>
                    <a:pt x="1005" y="442"/>
                    <a:pt x="1700" y="442"/>
                  </a:cubicBezTo>
                  <a:close/>
                </a:path>
              </a:pathLst>
            </a:custGeom>
            <a:solidFill>
              <a:srgbClr val="B703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06"/>
            <p:cNvSpPr>
              <a:spLocks noEditPoints="1"/>
            </p:cNvSpPr>
            <p:nvPr/>
          </p:nvSpPr>
          <p:spPr bwMode="auto">
            <a:xfrm>
              <a:off x="3874805" y="1225088"/>
              <a:ext cx="4404012" cy="4404012"/>
            </a:xfrm>
            <a:custGeom>
              <a:avLst/>
              <a:gdLst>
                <a:gd name="T0" fmla="*/ 1278 w 3200"/>
                <a:gd name="T1" fmla="*/ 315 h 3201"/>
                <a:gd name="T2" fmla="*/ 1977 w 3200"/>
                <a:gd name="T3" fmla="*/ 259 h 3201"/>
                <a:gd name="T4" fmla="*/ 2521 w 3200"/>
                <a:gd name="T5" fmla="*/ 421 h 3201"/>
                <a:gd name="T6" fmla="*/ 2916 w 3200"/>
                <a:gd name="T7" fmla="*/ 691 h 3201"/>
                <a:gd name="T8" fmla="*/ 2969 w 3200"/>
                <a:gd name="T9" fmla="*/ 1331 h 3201"/>
                <a:gd name="T10" fmla="*/ 3042 w 3200"/>
                <a:gd name="T11" fmla="*/ 1856 h 3201"/>
                <a:gd name="T12" fmla="*/ 3021 w 3200"/>
                <a:gd name="T13" fmla="*/ 2337 h 3201"/>
                <a:gd name="T14" fmla="*/ 2502 w 3200"/>
                <a:gd name="T15" fmla="*/ 2667 h 3201"/>
                <a:gd name="T16" fmla="*/ 2028 w 3200"/>
                <a:gd name="T17" fmla="*/ 3143 h 3201"/>
                <a:gd name="T18" fmla="*/ 1651 w 3200"/>
                <a:gd name="T19" fmla="*/ 3200 h 3201"/>
                <a:gd name="T20" fmla="*/ 1057 w 3200"/>
                <a:gd name="T21" fmla="*/ 2960 h 3201"/>
                <a:gd name="T22" fmla="*/ 513 w 3200"/>
                <a:gd name="T23" fmla="*/ 2629 h 3201"/>
                <a:gd name="T24" fmla="*/ 391 w 3200"/>
                <a:gd name="T25" fmla="*/ 2295 h 3201"/>
                <a:gd name="T26" fmla="*/ 155 w 3200"/>
                <a:gd name="T27" fmla="*/ 1821 h 3201"/>
                <a:gd name="T28" fmla="*/ 87 w 3200"/>
                <a:gd name="T29" fmla="*/ 1090 h 3201"/>
                <a:gd name="T30" fmla="*/ 251 w 3200"/>
                <a:gd name="T31" fmla="*/ 746 h 3201"/>
                <a:gd name="T32" fmla="*/ 783 w 3200"/>
                <a:gd name="T33" fmla="*/ 389 h 3201"/>
                <a:gd name="T34" fmla="*/ 1362 w 3200"/>
                <a:gd name="T35" fmla="*/ 124 h 3201"/>
                <a:gd name="T36" fmla="*/ 1129 w 3200"/>
                <a:gd name="T37" fmla="*/ 146 h 3201"/>
                <a:gd name="T38" fmla="*/ 974 w 3200"/>
                <a:gd name="T39" fmla="*/ 471 h 3201"/>
                <a:gd name="T40" fmla="*/ 391 w 3200"/>
                <a:gd name="T41" fmla="*/ 721 h 3201"/>
                <a:gd name="T42" fmla="*/ 206 w 3200"/>
                <a:gd name="T43" fmla="*/ 1296 h 3201"/>
                <a:gd name="T44" fmla="*/ 194 w 3200"/>
                <a:gd name="T45" fmla="*/ 1849 h 3201"/>
                <a:gd name="T46" fmla="*/ 456 w 3200"/>
                <a:gd name="T47" fmla="*/ 2398 h 3201"/>
                <a:gd name="T48" fmla="*/ 949 w 3200"/>
                <a:gd name="T49" fmla="*/ 2835 h 3201"/>
                <a:gd name="T50" fmla="*/ 1533 w 3200"/>
                <a:gd name="T51" fmla="*/ 2902 h 3201"/>
                <a:gd name="T52" fmla="*/ 2082 w 3200"/>
                <a:gd name="T53" fmla="*/ 2802 h 3201"/>
                <a:gd name="T54" fmla="*/ 2347 w 3200"/>
                <a:gd name="T55" fmla="*/ 2658 h 3201"/>
                <a:gd name="T56" fmla="*/ 2900 w 3200"/>
                <a:gd name="T57" fmla="*/ 2346 h 3201"/>
                <a:gd name="T58" fmla="*/ 3089 w 3200"/>
                <a:gd name="T59" fmla="*/ 1763 h 3201"/>
                <a:gd name="T60" fmla="*/ 2973 w 3200"/>
                <a:gd name="T61" fmla="*/ 1203 h 3201"/>
                <a:gd name="T62" fmla="*/ 2653 w 3200"/>
                <a:gd name="T63" fmla="*/ 686 h 3201"/>
                <a:gd name="T64" fmla="*/ 2116 w 3200"/>
                <a:gd name="T65" fmla="*/ 306 h 3201"/>
                <a:gd name="T66" fmla="*/ 1528 w 3200"/>
                <a:gd name="T67" fmla="*/ 311 h 3201"/>
                <a:gd name="T68" fmla="*/ 1232 w 3200"/>
                <a:gd name="T69" fmla="*/ 363 h 3201"/>
                <a:gd name="T70" fmla="*/ 1006 w 3200"/>
                <a:gd name="T71" fmla="*/ 192 h 3201"/>
                <a:gd name="T72" fmla="*/ 662 w 3200"/>
                <a:gd name="T73" fmla="*/ 393 h 3201"/>
                <a:gd name="T74" fmla="*/ 476 w 3200"/>
                <a:gd name="T75" fmla="*/ 667 h 3201"/>
                <a:gd name="T76" fmla="*/ 288 w 3200"/>
                <a:gd name="T77" fmla="*/ 957 h 3201"/>
                <a:gd name="T78" fmla="*/ 114 w 3200"/>
                <a:gd name="T79" fmla="*/ 1239 h 3201"/>
                <a:gd name="T80" fmla="*/ 71 w 3200"/>
                <a:gd name="T81" fmla="*/ 1652 h 3201"/>
                <a:gd name="T82" fmla="*/ 122 w 3200"/>
                <a:gd name="T83" fmla="*/ 1995 h 3201"/>
                <a:gd name="T84" fmla="*/ 424 w 3200"/>
                <a:gd name="T85" fmla="*/ 2213 h 3201"/>
                <a:gd name="T86" fmla="*/ 719 w 3200"/>
                <a:gd name="T87" fmla="*/ 2592 h 3201"/>
                <a:gd name="T88" fmla="*/ 936 w 3200"/>
                <a:gd name="T89" fmla="*/ 2789 h 3201"/>
                <a:gd name="T90" fmla="*/ 1150 w 3200"/>
                <a:gd name="T91" fmla="*/ 2886 h 3201"/>
                <a:gd name="T92" fmla="*/ 1430 w 3200"/>
                <a:gd name="T93" fmla="*/ 3020 h 3201"/>
                <a:gd name="T94" fmla="*/ 1710 w 3200"/>
                <a:gd name="T95" fmla="*/ 3026 h 3201"/>
                <a:gd name="T96" fmla="*/ 1994 w 3200"/>
                <a:gd name="T97" fmla="*/ 2904 h 3201"/>
                <a:gd name="T98" fmla="*/ 2183 w 3200"/>
                <a:gd name="T99" fmla="*/ 2832 h 3201"/>
                <a:gd name="T100" fmla="*/ 2560 w 3200"/>
                <a:gd name="T101" fmla="*/ 2838 h 3201"/>
                <a:gd name="T102" fmla="*/ 2560 w 3200"/>
                <a:gd name="T103" fmla="*/ 2838 h 3201"/>
                <a:gd name="T104" fmla="*/ 2639 w 3200"/>
                <a:gd name="T105" fmla="*/ 2773 h 3201"/>
                <a:gd name="T106" fmla="*/ 2839 w 3200"/>
                <a:gd name="T107" fmla="*/ 2502 h 3201"/>
                <a:gd name="T108" fmla="*/ 3029 w 3200"/>
                <a:gd name="T109" fmla="*/ 2153 h 3201"/>
                <a:gd name="T110" fmla="*/ 3047 w 3200"/>
                <a:gd name="T111" fmla="*/ 1822 h 3201"/>
                <a:gd name="T112" fmla="*/ 3059 w 3200"/>
                <a:gd name="T113" fmla="*/ 1477 h 3201"/>
                <a:gd name="T114" fmla="*/ 3062 w 3200"/>
                <a:gd name="T115" fmla="*/ 1145 h 3201"/>
                <a:gd name="T116" fmla="*/ 2886 w 3200"/>
                <a:gd name="T117" fmla="*/ 769 h 3201"/>
                <a:gd name="T118" fmla="*/ 2666 w 3200"/>
                <a:gd name="T119" fmla="*/ 502 h 3201"/>
                <a:gd name="T120" fmla="*/ 2295 w 3200"/>
                <a:gd name="T121" fmla="*/ 471 h 3201"/>
                <a:gd name="T122" fmla="*/ 1847 w 3200"/>
                <a:gd name="T123" fmla="*/ 298 h 3201"/>
                <a:gd name="T124" fmla="*/ 1559 w 3200"/>
                <a:gd name="T125" fmla="*/ 242 h 3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00" h="3201">
                  <a:moveTo>
                    <a:pt x="1469" y="282"/>
                  </a:moveTo>
                  <a:cubicBezTo>
                    <a:pt x="1452" y="78"/>
                    <a:pt x="1452" y="78"/>
                    <a:pt x="1452" y="78"/>
                  </a:cubicBezTo>
                  <a:cubicBezTo>
                    <a:pt x="1457" y="78"/>
                    <a:pt x="1462" y="77"/>
                    <a:pt x="1467" y="77"/>
                  </a:cubicBezTo>
                  <a:cubicBezTo>
                    <a:pt x="1496" y="75"/>
                    <a:pt x="1524" y="73"/>
                    <a:pt x="1552" y="72"/>
                  </a:cubicBezTo>
                  <a:cubicBezTo>
                    <a:pt x="1555" y="140"/>
                    <a:pt x="1555" y="140"/>
                    <a:pt x="1555" y="140"/>
                  </a:cubicBezTo>
                  <a:cubicBezTo>
                    <a:pt x="1565" y="140"/>
                    <a:pt x="1575" y="139"/>
                    <a:pt x="1584" y="139"/>
                  </a:cubicBezTo>
                  <a:cubicBezTo>
                    <a:pt x="1584" y="71"/>
                    <a:pt x="1584" y="71"/>
                    <a:pt x="1584" y="71"/>
                  </a:cubicBezTo>
                  <a:cubicBezTo>
                    <a:pt x="1607" y="71"/>
                    <a:pt x="1629" y="71"/>
                    <a:pt x="1652" y="72"/>
                  </a:cubicBezTo>
                  <a:cubicBezTo>
                    <a:pt x="1653" y="38"/>
                    <a:pt x="1653" y="38"/>
                    <a:pt x="1653" y="38"/>
                  </a:cubicBezTo>
                  <a:cubicBezTo>
                    <a:pt x="1575" y="35"/>
                    <a:pt x="1496" y="39"/>
                    <a:pt x="1418" y="48"/>
                  </a:cubicBezTo>
                  <a:cubicBezTo>
                    <a:pt x="1444" y="250"/>
                    <a:pt x="1444" y="250"/>
                    <a:pt x="1444" y="250"/>
                  </a:cubicBezTo>
                  <a:cubicBezTo>
                    <a:pt x="1413" y="254"/>
                    <a:pt x="1382" y="259"/>
                    <a:pt x="1352" y="264"/>
                  </a:cubicBezTo>
                  <a:cubicBezTo>
                    <a:pt x="1340" y="197"/>
                    <a:pt x="1340" y="197"/>
                    <a:pt x="1340" y="197"/>
                  </a:cubicBezTo>
                  <a:cubicBezTo>
                    <a:pt x="1331" y="199"/>
                    <a:pt x="1321" y="201"/>
                    <a:pt x="1312" y="203"/>
                  </a:cubicBezTo>
                  <a:cubicBezTo>
                    <a:pt x="1317" y="225"/>
                    <a:pt x="1322" y="247"/>
                    <a:pt x="1326" y="269"/>
                  </a:cubicBezTo>
                  <a:cubicBezTo>
                    <a:pt x="1307" y="273"/>
                    <a:pt x="1288" y="278"/>
                    <a:pt x="1269" y="283"/>
                  </a:cubicBezTo>
                  <a:cubicBezTo>
                    <a:pt x="1278" y="315"/>
                    <a:pt x="1278" y="315"/>
                    <a:pt x="1278" y="315"/>
                  </a:cubicBezTo>
                  <a:cubicBezTo>
                    <a:pt x="1341" y="299"/>
                    <a:pt x="1405" y="288"/>
                    <a:pt x="1469" y="282"/>
                  </a:cubicBezTo>
                  <a:close/>
                  <a:moveTo>
                    <a:pt x="1689" y="6"/>
                  </a:moveTo>
                  <a:cubicBezTo>
                    <a:pt x="1687" y="40"/>
                    <a:pt x="1686" y="74"/>
                    <a:pt x="1684" y="108"/>
                  </a:cubicBezTo>
                  <a:cubicBezTo>
                    <a:pt x="1663" y="106"/>
                    <a:pt x="1640" y="106"/>
                    <a:pt x="1618" y="105"/>
                  </a:cubicBezTo>
                  <a:cubicBezTo>
                    <a:pt x="1618" y="139"/>
                    <a:pt x="1618" y="139"/>
                    <a:pt x="1618" y="139"/>
                  </a:cubicBezTo>
                  <a:cubicBezTo>
                    <a:pt x="1640" y="140"/>
                    <a:pt x="1661" y="140"/>
                    <a:pt x="1683" y="142"/>
                  </a:cubicBezTo>
                  <a:cubicBezTo>
                    <a:pt x="1680" y="210"/>
                    <a:pt x="1680" y="210"/>
                    <a:pt x="1680" y="210"/>
                  </a:cubicBezTo>
                  <a:cubicBezTo>
                    <a:pt x="1689" y="210"/>
                    <a:pt x="1698" y="211"/>
                    <a:pt x="1706" y="211"/>
                  </a:cubicBezTo>
                  <a:cubicBezTo>
                    <a:pt x="1724" y="8"/>
                    <a:pt x="1724" y="8"/>
                    <a:pt x="1724" y="8"/>
                  </a:cubicBezTo>
                  <a:cubicBezTo>
                    <a:pt x="1736" y="9"/>
                    <a:pt x="1747" y="10"/>
                    <a:pt x="1758" y="11"/>
                  </a:cubicBezTo>
                  <a:cubicBezTo>
                    <a:pt x="1758" y="11"/>
                    <a:pt x="1758" y="11"/>
                    <a:pt x="1758" y="11"/>
                  </a:cubicBezTo>
                  <a:cubicBezTo>
                    <a:pt x="1850" y="20"/>
                    <a:pt x="1941" y="37"/>
                    <a:pt x="2030" y="62"/>
                  </a:cubicBezTo>
                  <a:cubicBezTo>
                    <a:pt x="2021" y="95"/>
                    <a:pt x="2013" y="127"/>
                    <a:pt x="2004" y="160"/>
                  </a:cubicBezTo>
                  <a:cubicBezTo>
                    <a:pt x="1983" y="154"/>
                    <a:pt x="1961" y="149"/>
                    <a:pt x="1940" y="144"/>
                  </a:cubicBezTo>
                  <a:cubicBezTo>
                    <a:pt x="1932" y="177"/>
                    <a:pt x="1932" y="177"/>
                    <a:pt x="1932" y="177"/>
                  </a:cubicBezTo>
                  <a:cubicBezTo>
                    <a:pt x="1953" y="182"/>
                    <a:pt x="1974" y="187"/>
                    <a:pt x="1995" y="193"/>
                  </a:cubicBezTo>
                  <a:cubicBezTo>
                    <a:pt x="1977" y="259"/>
                    <a:pt x="1977" y="259"/>
                    <a:pt x="1977" y="259"/>
                  </a:cubicBezTo>
                  <a:cubicBezTo>
                    <a:pt x="1986" y="261"/>
                    <a:pt x="1994" y="264"/>
                    <a:pt x="2003" y="266"/>
                  </a:cubicBezTo>
                  <a:cubicBezTo>
                    <a:pt x="2064" y="72"/>
                    <a:pt x="2064" y="72"/>
                    <a:pt x="2064" y="72"/>
                  </a:cubicBezTo>
                  <a:cubicBezTo>
                    <a:pt x="2075" y="75"/>
                    <a:pt x="2086" y="78"/>
                    <a:pt x="2097" y="82"/>
                  </a:cubicBezTo>
                  <a:cubicBezTo>
                    <a:pt x="2097" y="82"/>
                    <a:pt x="2097" y="82"/>
                    <a:pt x="2097" y="82"/>
                  </a:cubicBezTo>
                  <a:cubicBezTo>
                    <a:pt x="2184" y="110"/>
                    <a:pt x="2270" y="147"/>
                    <a:pt x="2351" y="190"/>
                  </a:cubicBezTo>
                  <a:cubicBezTo>
                    <a:pt x="2336" y="220"/>
                    <a:pt x="2320" y="250"/>
                    <a:pt x="2304" y="281"/>
                  </a:cubicBezTo>
                  <a:cubicBezTo>
                    <a:pt x="2285" y="270"/>
                    <a:pt x="2265" y="260"/>
                    <a:pt x="2245" y="251"/>
                  </a:cubicBezTo>
                  <a:cubicBezTo>
                    <a:pt x="2231" y="282"/>
                    <a:pt x="2231" y="282"/>
                    <a:pt x="2231" y="282"/>
                  </a:cubicBezTo>
                  <a:cubicBezTo>
                    <a:pt x="2250" y="291"/>
                    <a:pt x="2270" y="301"/>
                    <a:pt x="2289" y="311"/>
                  </a:cubicBezTo>
                  <a:cubicBezTo>
                    <a:pt x="2257" y="371"/>
                    <a:pt x="2257" y="371"/>
                    <a:pt x="2257" y="371"/>
                  </a:cubicBezTo>
                  <a:cubicBezTo>
                    <a:pt x="2265" y="375"/>
                    <a:pt x="2273" y="380"/>
                    <a:pt x="2281" y="384"/>
                  </a:cubicBezTo>
                  <a:cubicBezTo>
                    <a:pt x="2382" y="207"/>
                    <a:pt x="2382" y="207"/>
                    <a:pt x="2382" y="207"/>
                  </a:cubicBezTo>
                  <a:cubicBezTo>
                    <a:pt x="2392" y="212"/>
                    <a:pt x="2402" y="218"/>
                    <a:pt x="2412" y="224"/>
                  </a:cubicBezTo>
                  <a:cubicBezTo>
                    <a:pt x="2412" y="224"/>
                    <a:pt x="2412" y="224"/>
                    <a:pt x="2412" y="224"/>
                  </a:cubicBezTo>
                  <a:cubicBezTo>
                    <a:pt x="2491" y="271"/>
                    <a:pt x="2567" y="324"/>
                    <a:pt x="2637" y="384"/>
                  </a:cubicBezTo>
                  <a:cubicBezTo>
                    <a:pt x="2615" y="410"/>
                    <a:pt x="2594" y="436"/>
                    <a:pt x="2572" y="463"/>
                  </a:cubicBezTo>
                  <a:cubicBezTo>
                    <a:pt x="2555" y="448"/>
                    <a:pt x="2538" y="434"/>
                    <a:pt x="2521" y="421"/>
                  </a:cubicBezTo>
                  <a:cubicBezTo>
                    <a:pt x="2500" y="448"/>
                    <a:pt x="2500" y="448"/>
                    <a:pt x="2500" y="448"/>
                  </a:cubicBezTo>
                  <a:cubicBezTo>
                    <a:pt x="2517" y="461"/>
                    <a:pt x="2534" y="475"/>
                    <a:pt x="2550" y="489"/>
                  </a:cubicBezTo>
                  <a:cubicBezTo>
                    <a:pt x="2507" y="541"/>
                    <a:pt x="2507" y="541"/>
                    <a:pt x="2507" y="541"/>
                  </a:cubicBezTo>
                  <a:cubicBezTo>
                    <a:pt x="2513" y="547"/>
                    <a:pt x="2520" y="553"/>
                    <a:pt x="2527" y="558"/>
                  </a:cubicBezTo>
                  <a:cubicBezTo>
                    <a:pt x="2664" y="407"/>
                    <a:pt x="2664" y="407"/>
                    <a:pt x="2664" y="407"/>
                  </a:cubicBezTo>
                  <a:cubicBezTo>
                    <a:pt x="2672" y="415"/>
                    <a:pt x="2681" y="422"/>
                    <a:pt x="2689" y="430"/>
                  </a:cubicBezTo>
                  <a:cubicBezTo>
                    <a:pt x="2689" y="430"/>
                    <a:pt x="2689" y="430"/>
                    <a:pt x="2689" y="430"/>
                  </a:cubicBezTo>
                  <a:cubicBezTo>
                    <a:pt x="2757" y="493"/>
                    <a:pt x="2819" y="562"/>
                    <a:pt x="2875" y="635"/>
                  </a:cubicBezTo>
                  <a:cubicBezTo>
                    <a:pt x="2848" y="656"/>
                    <a:pt x="2821" y="677"/>
                    <a:pt x="2794" y="698"/>
                  </a:cubicBezTo>
                  <a:cubicBezTo>
                    <a:pt x="2781" y="680"/>
                    <a:pt x="2767" y="663"/>
                    <a:pt x="2753" y="646"/>
                  </a:cubicBezTo>
                  <a:cubicBezTo>
                    <a:pt x="2727" y="668"/>
                    <a:pt x="2727" y="668"/>
                    <a:pt x="2727" y="668"/>
                  </a:cubicBezTo>
                  <a:cubicBezTo>
                    <a:pt x="2741" y="685"/>
                    <a:pt x="2754" y="702"/>
                    <a:pt x="2767" y="719"/>
                  </a:cubicBezTo>
                  <a:cubicBezTo>
                    <a:pt x="2714" y="760"/>
                    <a:pt x="2714" y="760"/>
                    <a:pt x="2714" y="760"/>
                  </a:cubicBezTo>
                  <a:cubicBezTo>
                    <a:pt x="2719" y="768"/>
                    <a:pt x="2724" y="775"/>
                    <a:pt x="2729" y="782"/>
                  </a:cubicBezTo>
                  <a:cubicBezTo>
                    <a:pt x="2896" y="664"/>
                    <a:pt x="2896" y="664"/>
                    <a:pt x="2896" y="664"/>
                  </a:cubicBezTo>
                  <a:cubicBezTo>
                    <a:pt x="2903" y="673"/>
                    <a:pt x="2909" y="682"/>
                    <a:pt x="2916" y="691"/>
                  </a:cubicBezTo>
                  <a:cubicBezTo>
                    <a:pt x="2916" y="691"/>
                    <a:pt x="2916" y="691"/>
                    <a:pt x="2916" y="691"/>
                  </a:cubicBezTo>
                  <a:cubicBezTo>
                    <a:pt x="2968" y="767"/>
                    <a:pt x="3014" y="848"/>
                    <a:pt x="3053" y="932"/>
                  </a:cubicBezTo>
                  <a:cubicBezTo>
                    <a:pt x="3022" y="946"/>
                    <a:pt x="2991" y="961"/>
                    <a:pt x="2961" y="975"/>
                  </a:cubicBezTo>
                  <a:cubicBezTo>
                    <a:pt x="2951" y="956"/>
                    <a:pt x="2942" y="936"/>
                    <a:pt x="2932" y="916"/>
                  </a:cubicBezTo>
                  <a:cubicBezTo>
                    <a:pt x="2902" y="932"/>
                    <a:pt x="2902" y="932"/>
                    <a:pt x="2902" y="932"/>
                  </a:cubicBezTo>
                  <a:cubicBezTo>
                    <a:pt x="2911" y="951"/>
                    <a:pt x="2921" y="970"/>
                    <a:pt x="2930" y="990"/>
                  </a:cubicBezTo>
                  <a:cubicBezTo>
                    <a:pt x="2868" y="1019"/>
                    <a:pt x="2868" y="1019"/>
                    <a:pt x="2868" y="1019"/>
                  </a:cubicBezTo>
                  <a:cubicBezTo>
                    <a:pt x="2872" y="1027"/>
                    <a:pt x="2876" y="1035"/>
                    <a:pt x="2879" y="1043"/>
                  </a:cubicBezTo>
                  <a:cubicBezTo>
                    <a:pt x="3067" y="964"/>
                    <a:pt x="3067" y="964"/>
                    <a:pt x="3067" y="964"/>
                  </a:cubicBezTo>
                  <a:cubicBezTo>
                    <a:pt x="3072" y="974"/>
                    <a:pt x="3076" y="985"/>
                    <a:pt x="3081" y="995"/>
                  </a:cubicBezTo>
                  <a:cubicBezTo>
                    <a:pt x="3081" y="995"/>
                    <a:pt x="3081" y="995"/>
                    <a:pt x="3081" y="995"/>
                  </a:cubicBezTo>
                  <a:cubicBezTo>
                    <a:pt x="3116" y="1081"/>
                    <a:pt x="3143" y="1169"/>
                    <a:pt x="3163" y="1259"/>
                  </a:cubicBezTo>
                  <a:cubicBezTo>
                    <a:pt x="3130" y="1267"/>
                    <a:pt x="3097" y="1275"/>
                    <a:pt x="3063" y="1282"/>
                  </a:cubicBezTo>
                  <a:cubicBezTo>
                    <a:pt x="3059" y="1261"/>
                    <a:pt x="3054" y="1239"/>
                    <a:pt x="3048" y="1218"/>
                  </a:cubicBezTo>
                  <a:cubicBezTo>
                    <a:pt x="3015" y="1227"/>
                    <a:pt x="3015" y="1227"/>
                    <a:pt x="3015" y="1227"/>
                  </a:cubicBezTo>
                  <a:cubicBezTo>
                    <a:pt x="3021" y="1248"/>
                    <a:pt x="3026" y="1269"/>
                    <a:pt x="3030" y="1290"/>
                  </a:cubicBezTo>
                  <a:cubicBezTo>
                    <a:pt x="2964" y="1305"/>
                    <a:pt x="2964" y="1305"/>
                    <a:pt x="2964" y="1305"/>
                  </a:cubicBezTo>
                  <a:cubicBezTo>
                    <a:pt x="2966" y="1314"/>
                    <a:pt x="2968" y="1323"/>
                    <a:pt x="2969" y="1331"/>
                  </a:cubicBezTo>
                  <a:cubicBezTo>
                    <a:pt x="3170" y="1294"/>
                    <a:pt x="3170" y="1294"/>
                    <a:pt x="3170" y="1294"/>
                  </a:cubicBezTo>
                  <a:cubicBezTo>
                    <a:pt x="3172" y="1305"/>
                    <a:pt x="3175" y="1316"/>
                    <a:pt x="3177" y="1327"/>
                  </a:cubicBezTo>
                  <a:cubicBezTo>
                    <a:pt x="3176" y="1327"/>
                    <a:pt x="3176" y="1327"/>
                    <a:pt x="3176" y="1327"/>
                  </a:cubicBezTo>
                  <a:cubicBezTo>
                    <a:pt x="3192" y="1418"/>
                    <a:pt x="3200" y="1511"/>
                    <a:pt x="3200" y="1603"/>
                  </a:cubicBezTo>
                  <a:cubicBezTo>
                    <a:pt x="3166" y="1603"/>
                    <a:pt x="3132" y="1604"/>
                    <a:pt x="3098" y="1604"/>
                  </a:cubicBezTo>
                  <a:cubicBezTo>
                    <a:pt x="3098" y="1582"/>
                    <a:pt x="3098" y="1560"/>
                    <a:pt x="3097" y="1538"/>
                  </a:cubicBezTo>
                  <a:cubicBezTo>
                    <a:pt x="3063" y="1540"/>
                    <a:pt x="3063" y="1540"/>
                    <a:pt x="3063" y="1540"/>
                  </a:cubicBezTo>
                  <a:cubicBezTo>
                    <a:pt x="3064" y="1561"/>
                    <a:pt x="3064" y="1583"/>
                    <a:pt x="3064" y="1604"/>
                  </a:cubicBezTo>
                  <a:cubicBezTo>
                    <a:pt x="2996" y="1605"/>
                    <a:pt x="2996" y="1605"/>
                    <a:pt x="2996" y="1605"/>
                  </a:cubicBezTo>
                  <a:cubicBezTo>
                    <a:pt x="2996" y="1614"/>
                    <a:pt x="2996" y="1623"/>
                    <a:pt x="2996" y="1632"/>
                  </a:cubicBezTo>
                  <a:cubicBezTo>
                    <a:pt x="3200" y="1638"/>
                    <a:pt x="3200" y="1638"/>
                    <a:pt x="3200" y="1638"/>
                  </a:cubicBezTo>
                  <a:cubicBezTo>
                    <a:pt x="3199" y="1650"/>
                    <a:pt x="3199" y="1661"/>
                    <a:pt x="3199" y="1673"/>
                  </a:cubicBezTo>
                  <a:cubicBezTo>
                    <a:pt x="3199" y="1673"/>
                    <a:pt x="3199" y="1673"/>
                    <a:pt x="3199" y="1673"/>
                  </a:cubicBezTo>
                  <a:cubicBezTo>
                    <a:pt x="3194" y="1765"/>
                    <a:pt x="3182" y="1857"/>
                    <a:pt x="3162" y="1947"/>
                  </a:cubicBezTo>
                  <a:cubicBezTo>
                    <a:pt x="3129" y="1940"/>
                    <a:pt x="3096" y="1933"/>
                    <a:pt x="3063" y="1926"/>
                  </a:cubicBezTo>
                  <a:cubicBezTo>
                    <a:pt x="3067" y="1904"/>
                    <a:pt x="3072" y="1883"/>
                    <a:pt x="3075" y="1861"/>
                  </a:cubicBezTo>
                  <a:cubicBezTo>
                    <a:pt x="3042" y="1856"/>
                    <a:pt x="3042" y="1856"/>
                    <a:pt x="3042" y="1856"/>
                  </a:cubicBezTo>
                  <a:cubicBezTo>
                    <a:pt x="3038" y="1877"/>
                    <a:pt x="3034" y="1898"/>
                    <a:pt x="3029" y="1919"/>
                  </a:cubicBezTo>
                  <a:cubicBezTo>
                    <a:pt x="2963" y="1905"/>
                    <a:pt x="2963" y="1905"/>
                    <a:pt x="2963" y="1905"/>
                  </a:cubicBezTo>
                  <a:cubicBezTo>
                    <a:pt x="2961" y="1914"/>
                    <a:pt x="2959" y="1922"/>
                    <a:pt x="2957" y="1931"/>
                  </a:cubicBezTo>
                  <a:cubicBezTo>
                    <a:pt x="3154" y="1981"/>
                    <a:pt x="3154" y="1981"/>
                    <a:pt x="3154" y="1981"/>
                  </a:cubicBezTo>
                  <a:cubicBezTo>
                    <a:pt x="3152" y="1992"/>
                    <a:pt x="3149" y="2003"/>
                    <a:pt x="3146" y="2014"/>
                  </a:cubicBezTo>
                  <a:cubicBezTo>
                    <a:pt x="3146" y="2014"/>
                    <a:pt x="3146" y="2014"/>
                    <a:pt x="3146" y="2014"/>
                  </a:cubicBezTo>
                  <a:cubicBezTo>
                    <a:pt x="3122" y="2103"/>
                    <a:pt x="3091" y="2191"/>
                    <a:pt x="3052" y="2274"/>
                  </a:cubicBezTo>
                  <a:cubicBezTo>
                    <a:pt x="3021" y="2260"/>
                    <a:pt x="2990" y="2246"/>
                    <a:pt x="2959" y="2232"/>
                  </a:cubicBezTo>
                  <a:cubicBezTo>
                    <a:pt x="2968" y="2212"/>
                    <a:pt x="2977" y="2192"/>
                    <a:pt x="2985" y="2172"/>
                  </a:cubicBezTo>
                  <a:cubicBezTo>
                    <a:pt x="2954" y="2159"/>
                    <a:pt x="2954" y="2159"/>
                    <a:pt x="2954" y="2159"/>
                  </a:cubicBezTo>
                  <a:cubicBezTo>
                    <a:pt x="2945" y="2179"/>
                    <a:pt x="2937" y="2199"/>
                    <a:pt x="2928" y="2218"/>
                  </a:cubicBezTo>
                  <a:cubicBezTo>
                    <a:pt x="2866" y="2190"/>
                    <a:pt x="2866" y="2190"/>
                    <a:pt x="2866" y="2190"/>
                  </a:cubicBezTo>
                  <a:cubicBezTo>
                    <a:pt x="2862" y="2199"/>
                    <a:pt x="2858" y="2206"/>
                    <a:pt x="2854" y="2214"/>
                  </a:cubicBezTo>
                  <a:cubicBezTo>
                    <a:pt x="3037" y="2306"/>
                    <a:pt x="3037" y="2306"/>
                    <a:pt x="3037" y="2306"/>
                  </a:cubicBezTo>
                  <a:cubicBezTo>
                    <a:pt x="3032" y="2316"/>
                    <a:pt x="3027" y="2325"/>
                    <a:pt x="3023" y="2334"/>
                  </a:cubicBezTo>
                  <a:cubicBezTo>
                    <a:pt x="3023" y="2334"/>
                    <a:pt x="3023" y="2334"/>
                    <a:pt x="3023" y="2334"/>
                  </a:cubicBezTo>
                  <a:cubicBezTo>
                    <a:pt x="3021" y="2337"/>
                    <a:pt x="3021" y="2337"/>
                    <a:pt x="3021" y="2337"/>
                  </a:cubicBezTo>
                  <a:cubicBezTo>
                    <a:pt x="3021" y="2337"/>
                    <a:pt x="3021" y="2337"/>
                    <a:pt x="3021" y="2337"/>
                  </a:cubicBezTo>
                  <a:cubicBezTo>
                    <a:pt x="2979" y="2419"/>
                    <a:pt x="2929" y="2497"/>
                    <a:pt x="2873" y="2570"/>
                  </a:cubicBezTo>
                  <a:cubicBezTo>
                    <a:pt x="2846" y="2550"/>
                    <a:pt x="2819" y="2530"/>
                    <a:pt x="2791" y="2509"/>
                  </a:cubicBezTo>
                  <a:cubicBezTo>
                    <a:pt x="2805" y="2492"/>
                    <a:pt x="2818" y="2474"/>
                    <a:pt x="2830" y="2456"/>
                  </a:cubicBezTo>
                  <a:cubicBezTo>
                    <a:pt x="2802" y="2437"/>
                    <a:pt x="2802" y="2437"/>
                    <a:pt x="2802" y="2437"/>
                  </a:cubicBezTo>
                  <a:cubicBezTo>
                    <a:pt x="2790" y="2455"/>
                    <a:pt x="2777" y="2472"/>
                    <a:pt x="2764" y="2489"/>
                  </a:cubicBezTo>
                  <a:cubicBezTo>
                    <a:pt x="2710" y="2449"/>
                    <a:pt x="2710" y="2449"/>
                    <a:pt x="2710" y="2449"/>
                  </a:cubicBezTo>
                  <a:cubicBezTo>
                    <a:pt x="2704" y="2456"/>
                    <a:pt x="2699" y="2463"/>
                    <a:pt x="2693" y="2469"/>
                  </a:cubicBezTo>
                  <a:cubicBezTo>
                    <a:pt x="2852" y="2598"/>
                    <a:pt x="2852" y="2598"/>
                    <a:pt x="2852" y="2598"/>
                  </a:cubicBezTo>
                  <a:cubicBezTo>
                    <a:pt x="2845" y="2607"/>
                    <a:pt x="2837" y="2616"/>
                    <a:pt x="2830" y="2625"/>
                  </a:cubicBezTo>
                  <a:cubicBezTo>
                    <a:pt x="2830" y="2625"/>
                    <a:pt x="2830" y="2625"/>
                    <a:pt x="2830" y="2625"/>
                  </a:cubicBezTo>
                  <a:cubicBezTo>
                    <a:pt x="2771" y="2696"/>
                    <a:pt x="2706" y="2762"/>
                    <a:pt x="2635" y="2821"/>
                  </a:cubicBezTo>
                  <a:cubicBezTo>
                    <a:pt x="2613" y="2796"/>
                    <a:pt x="2591" y="2770"/>
                    <a:pt x="2568" y="2744"/>
                  </a:cubicBezTo>
                  <a:cubicBezTo>
                    <a:pt x="2585" y="2730"/>
                    <a:pt x="2602" y="2715"/>
                    <a:pt x="2618" y="2700"/>
                  </a:cubicBezTo>
                  <a:cubicBezTo>
                    <a:pt x="2595" y="2676"/>
                    <a:pt x="2595" y="2676"/>
                    <a:pt x="2595" y="2676"/>
                  </a:cubicBezTo>
                  <a:cubicBezTo>
                    <a:pt x="2579" y="2690"/>
                    <a:pt x="2563" y="2704"/>
                    <a:pt x="2546" y="2718"/>
                  </a:cubicBezTo>
                  <a:cubicBezTo>
                    <a:pt x="2502" y="2667"/>
                    <a:pt x="2502" y="2667"/>
                    <a:pt x="2502" y="2667"/>
                  </a:cubicBezTo>
                  <a:cubicBezTo>
                    <a:pt x="2495" y="2673"/>
                    <a:pt x="2488" y="2678"/>
                    <a:pt x="2481" y="2684"/>
                  </a:cubicBezTo>
                  <a:cubicBezTo>
                    <a:pt x="2608" y="2844"/>
                    <a:pt x="2608" y="2844"/>
                    <a:pt x="2608" y="2844"/>
                  </a:cubicBezTo>
                  <a:cubicBezTo>
                    <a:pt x="2600" y="2850"/>
                    <a:pt x="2592" y="2857"/>
                    <a:pt x="2584" y="2863"/>
                  </a:cubicBezTo>
                  <a:cubicBezTo>
                    <a:pt x="2584" y="2863"/>
                    <a:pt x="2584" y="2863"/>
                    <a:pt x="2584" y="2863"/>
                  </a:cubicBezTo>
                  <a:cubicBezTo>
                    <a:pt x="2581" y="2865"/>
                    <a:pt x="2581" y="2865"/>
                    <a:pt x="2581" y="2865"/>
                  </a:cubicBezTo>
                  <a:cubicBezTo>
                    <a:pt x="2581" y="2865"/>
                    <a:pt x="2581" y="2865"/>
                    <a:pt x="2581" y="2865"/>
                  </a:cubicBezTo>
                  <a:cubicBezTo>
                    <a:pt x="2508" y="2922"/>
                    <a:pt x="2431" y="2972"/>
                    <a:pt x="2349" y="3015"/>
                  </a:cubicBezTo>
                  <a:cubicBezTo>
                    <a:pt x="2333" y="2985"/>
                    <a:pt x="2316" y="2955"/>
                    <a:pt x="2300" y="2925"/>
                  </a:cubicBezTo>
                  <a:cubicBezTo>
                    <a:pt x="2320" y="2915"/>
                    <a:pt x="2339" y="2904"/>
                    <a:pt x="2358" y="2893"/>
                  </a:cubicBezTo>
                  <a:cubicBezTo>
                    <a:pt x="2340" y="2864"/>
                    <a:pt x="2340" y="2864"/>
                    <a:pt x="2340" y="2864"/>
                  </a:cubicBezTo>
                  <a:cubicBezTo>
                    <a:pt x="2322" y="2875"/>
                    <a:pt x="2303" y="2885"/>
                    <a:pt x="2284" y="2895"/>
                  </a:cubicBezTo>
                  <a:cubicBezTo>
                    <a:pt x="2252" y="2836"/>
                    <a:pt x="2252" y="2836"/>
                    <a:pt x="2252" y="2836"/>
                  </a:cubicBezTo>
                  <a:cubicBezTo>
                    <a:pt x="2244" y="2840"/>
                    <a:pt x="2236" y="2844"/>
                    <a:pt x="2228" y="2848"/>
                  </a:cubicBezTo>
                  <a:cubicBezTo>
                    <a:pt x="2318" y="3031"/>
                    <a:pt x="2318" y="3031"/>
                    <a:pt x="2318" y="3031"/>
                  </a:cubicBezTo>
                  <a:cubicBezTo>
                    <a:pt x="2307" y="3036"/>
                    <a:pt x="2297" y="3041"/>
                    <a:pt x="2287" y="3046"/>
                  </a:cubicBezTo>
                  <a:cubicBezTo>
                    <a:pt x="2287" y="3046"/>
                    <a:pt x="2287" y="3046"/>
                    <a:pt x="2287" y="3046"/>
                  </a:cubicBezTo>
                  <a:cubicBezTo>
                    <a:pt x="2203" y="3086"/>
                    <a:pt x="2117" y="3118"/>
                    <a:pt x="2028" y="3143"/>
                  </a:cubicBezTo>
                  <a:cubicBezTo>
                    <a:pt x="2018" y="3110"/>
                    <a:pt x="2009" y="3077"/>
                    <a:pt x="1999" y="3045"/>
                  </a:cubicBezTo>
                  <a:cubicBezTo>
                    <a:pt x="2021" y="3039"/>
                    <a:pt x="2042" y="3032"/>
                    <a:pt x="2063" y="3026"/>
                  </a:cubicBezTo>
                  <a:cubicBezTo>
                    <a:pt x="2052" y="2993"/>
                    <a:pt x="2052" y="2993"/>
                    <a:pt x="2052" y="2993"/>
                  </a:cubicBezTo>
                  <a:cubicBezTo>
                    <a:pt x="2031" y="3000"/>
                    <a:pt x="2011" y="3006"/>
                    <a:pt x="1990" y="3012"/>
                  </a:cubicBezTo>
                  <a:cubicBezTo>
                    <a:pt x="1971" y="2947"/>
                    <a:pt x="1971" y="2947"/>
                    <a:pt x="1971" y="2947"/>
                  </a:cubicBezTo>
                  <a:cubicBezTo>
                    <a:pt x="1963" y="2949"/>
                    <a:pt x="1954" y="2951"/>
                    <a:pt x="1946" y="2953"/>
                  </a:cubicBezTo>
                  <a:cubicBezTo>
                    <a:pt x="1993" y="3152"/>
                    <a:pt x="1993" y="3152"/>
                    <a:pt x="1993" y="3152"/>
                  </a:cubicBezTo>
                  <a:cubicBezTo>
                    <a:pt x="1982" y="3155"/>
                    <a:pt x="1971" y="3157"/>
                    <a:pt x="1960" y="3160"/>
                  </a:cubicBezTo>
                  <a:cubicBezTo>
                    <a:pt x="1960" y="3160"/>
                    <a:pt x="1960" y="3160"/>
                    <a:pt x="1960" y="3160"/>
                  </a:cubicBezTo>
                  <a:cubicBezTo>
                    <a:pt x="1870" y="3180"/>
                    <a:pt x="1779" y="3193"/>
                    <a:pt x="1686" y="3198"/>
                  </a:cubicBezTo>
                  <a:cubicBezTo>
                    <a:pt x="1684" y="3164"/>
                    <a:pt x="1682" y="3130"/>
                    <a:pt x="1680" y="3096"/>
                  </a:cubicBezTo>
                  <a:cubicBezTo>
                    <a:pt x="1702" y="3095"/>
                    <a:pt x="1724" y="3094"/>
                    <a:pt x="1746" y="3092"/>
                  </a:cubicBezTo>
                  <a:cubicBezTo>
                    <a:pt x="1742" y="3058"/>
                    <a:pt x="1742" y="3058"/>
                    <a:pt x="1742" y="3058"/>
                  </a:cubicBezTo>
                  <a:cubicBezTo>
                    <a:pt x="1721" y="3060"/>
                    <a:pt x="1699" y="3061"/>
                    <a:pt x="1678" y="3063"/>
                  </a:cubicBezTo>
                  <a:cubicBezTo>
                    <a:pt x="1673" y="2995"/>
                    <a:pt x="1673" y="2995"/>
                    <a:pt x="1673" y="2995"/>
                  </a:cubicBezTo>
                  <a:cubicBezTo>
                    <a:pt x="1665" y="2995"/>
                    <a:pt x="1656" y="2995"/>
                    <a:pt x="1647" y="2996"/>
                  </a:cubicBezTo>
                  <a:cubicBezTo>
                    <a:pt x="1651" y="3200"/>
                    <a:pt x="1651" y="3200"/>
                    <a:pt x="1651" y="3200"/>
                  </a:cubicBezTo>
                  <a:cubicBezTo>
                    <a:pt x="1640" y="3200"/>
                    <a:pt x="1628" y="3200"/>
                    <a:pt x="1617" y="3201"/>
                  </a:cubicBezTo>
                  <a:cubicBezTo>
                    <a:pt x="1617" y="3201"/>
                    <a:pt x="1617" y="3201"/>
                    <a:pt x="1617" y="3201"/>
                  </a:cubicBezTo>
                  <a:cubicBezTo>
                    <a:pt x="1525" y="3201"/>
                    <a:pt x="1432" y="3194"/>
                    <a:pt x="1341" y="3179"/>
                  </a:cubicBezTo>
                  <a:cubicBezTo>
                    <a:pt x="1346" y="3146"/>
                    <a:pt x="1352" y="3112"/>
                    <a:pt x="1357" y="3078"/>
                  </a:cubicBezTo>
                  <a:cubicBezTo>
                    <a:pt x="1378" y="3082"/>
                    <a:pt x="1400" y="3085"/>
                    <a:pt x="1422" y="3088"/>
                  </a:cubicBezTo>
                  <a:cubicBezTo>
                    <a:pt x="1426" y="3054"/>
                    <a:pt x="1426" y="3054"/>
                    <a:pt x="1426" y="3054"/>
                  </a:cubicBezTo>
                  <a:cubicBezTo>
                    <a:pt x="1404" y="3051"/>
                    <a:pt x="1383" y="3048"/>
                    <a:pt x="1362" y="3045"/>
                  </a:cubicBezTo>
                  <a:cubicBezTo>
                    <a:pt x="1372" y="2977"/>
                    <a:pt x="1372" y="2977"/>
                    <a:pt x="1372" y="2977"/>
                  </a:cubicBezTo>
                  <a:cubicBezTo>
                    <a:pt x="1364" y="2976"/>
                    <a:pt x="1355" y="2975"/>
                    <a:pt x="1346" y="2973"/>
                  </a:cubicBezTo>
                  <a:cubicBezTo>
                    <a:pt x="1306" y="3173"/>
                    <a:pt x="1306" y="3173"/>
                    <a:pt x="1306" y="3173"/>
                  </a:cubicBezTo>
                  <a:cubicBezTo>
                    <a:pt x="1295" y="3171"/>
                    <a:pt x="1284" y="3169"/>
                    <a:pt x="1273" y="3167"/>
                  </a:cubicBezTo>
                  <a:cubicBezTo>
                    <a:pt x="1273" y="3167"/>
                    <a:pt x="1273" y="3167"/>
                    <a:pt x="1273" y="3167"/>
                  </a:cubicBezTo>
                  <a:cubicBezTo>
                    <a:pt x="1183" y="3148"/>
                    <a:pt x="1094" y="3121"/>
                    <a:pt x="1008" y="3086"/>
                  </a:cubicBezTo>
                  <a:cubicBezTo>
                    <a:pt x="1020" y="3055"/>
                    <a:pt x="1033" y="3023"/>
                    <a:pt x="1045" y="2991"/>
                  </a:cubicBezTo>
                  <a:cubicBezTo>
                    <a:pt x="1065" y="2999"/>
                    <a:pt x="1086" y="3007"/>
                    <a:pt x="1107" y="3015"/>
                  </a:cubicBezTo>
                  <a:cubicBezTo>
                    <a:pt x="1118" y="2982"/>
                    <a:pt x="1118" y="2982"/>
                    <a:pt x="1118" y="2982"/>
                  </a:cubicBezTo>
                  <a:cubicBezTo>
                    <a:pt x="1097" y="2975"/>
                    <a:pt x="1077" y="2968"/>
                    <a:pt x="1057" y="2960"/>
                  </a:cubicBezTo>
                  <a:cubicBezTo>
                    <a:pt x="1082" y="2896"/>
                    <a:pt x="1082" y="2896"/>
                    <a:pt x="1082" y="2896"/>
                  </a:cubicBezTo>
                  <a:cubicBezTo>
                    <a:pt x="1074" y="2893"/>
                    <a:pt x="1065" y="2889"/>
                    <a:pt x="1057" y="2886"/>
                  </a:cubicBezTo>
                  <a:cubicBezTo>
                    <a:pt x="975" y="3073"/>
                    <a:pt x="975" y="3073"/>
                    <a:pt x="975" y="3073"/>
                  </a:cubicBezTo>
                  <a:cubicBezTo>
                    <a:pt x="965" y="3069"/>
                    <a:pt x="955" y="3064"/>
                    <a:pt x="944" y="3059"/>
                  </a:cubicBezTo>
                  <a:cubicBezTo>
                    <a:pt x="944" y="3059"/>
                    <a:pt x="944" y="3059"/>
                    <a:pt x="944" y="3059"/>
                  </a:cubicBezTo>
                  <a:cubicBezTo>
                    <a:pt x="860" y="3021"/>
                    <a:pt x="779" y="2976"/>
                    <a:pt x="703" y="2924"/>
                  </a:cubicBezTo>
                  <a:cubicBezTo>
                    <a:pt x="722" y="2896"/>
                    <a:pt x="740" y="2868"/>
                    <a:pt x="759" y="2839"/>
                  </a:cubicBezTo>
                  <a:cubicBezTo>
                    <a:pt x="777" y="2852"/>
                    <a:pt x="796" y="2864"/>
                    <a:pt x="815" y="2875"/>
                  </a:cubicBezTo>
                  <a:cubicBezTo>
                    <a:pt x="832" y="2846"/>
                    <a:pt x="832" y="2846"/>
                    <a:pt x="832" y="2846"/>
                  </a:cubicBezTo>
                  <a:cubicBezTo>
                    <a:pt x="814" y="2835"/>
                    <a:pt x="796" y="2823"/>
                    <a:pt x="778" y="2811"/>
                  </a:cubicBezTo>
                  <a:cubicBezTo>
                    <a:pt x="816" y="2754"/>
                    <a:pt x="816" y="2754"/>
                    <a:pt x="816" y="2754"/>
                  </a:cubicBezTo>
                  <a:cubicBezTo>
                    <a:pt x="808" y="2749"/>
                    <a:pt x="801" y="2744"/>
                    <a:pt x="794" y="2739"/>
                  </a:cubicBezTo>
                  <a:cubicBezTo>
                    <a:pt x="674" y="2904"/>
                    <a:pt x="674" y="2904"/>
                    <a:pt x="674" y="2904"/>
                  </a:cubicBezTo>
                  <a:cubicBezTo>
                    <a:pt x="665" y="2897"/>
                    <a:pt x="655" y="2891"/>
                    <a:pt x="646" y="2884"/>
                  </a:cubicBezTo>
                  <a:cubicBezTo>
                    <a:pt x="646" y="2884"/>
                    <a:pt x="646" y="2884"/>
                    <a:pt x="646" y="2884"/>
                  </a:cubicBezTo>
                  <a:cubicBezTo>
                    <a:pt x="572" y="2829"/>
                    <a:pt x="503" y="2767"/>
                    <a:pt x="440" y="2700"/>
                  </a:cubicBezTo>
                  <a:cubicBezTo>
                    <a:pt x="464" y="2676"/>
                    <a:pt x="489" y="2653"/>
                    <a:pt x="513" y="2629"/>
                  </a:cubicBezTo>
                  <a:cubicBezTo>
                    <a:pt x="528" y="2645"/>
                    <a:pt x="544" y="2661"/>
                    <a:pt x="559" y="2676"/>
                  </a:cubicBezTo>
                  <a:cubicBezTo>
                    <a:pt x="583" y="2652"/>
                    <a:pt x="583" y="2652"/>
                    <a:pt x="583" y="2652"/>
                  </a:cubicBezTo>
                  <a:cubicBezTo>
                    <a:pt x="567" y="2637"/>
                    <a:pt x="552" y="2621"/>
                    <a:pt x="537" y="2606"/>
                  </a:cubicBezTo>
                  <a:cubicBezTo>
                    <a:pt x="586" y="2558"/>
                    <a:pt x="586" y="2558"/>
                    <a:pt x="586" y="2558"/>
                  </a:cubicBezTo>
                  <a:cubicBezTo>
                    <a:pt x="580" y="2552"/>
                    <a:pt x="574" y="2545"/>
                    <a:pt x="568" y="2539"/>
                  </a:cubicBezTo>
                  <a:cubicBezTo>
                    <a:pt x="416" y="2674"/>
                    <a:pt x="416" y="2674"/>
                    <a:pt x="416" y="2674"/>
                  </a:cubicBezTo>
                  <a:cubicBezTo>
                    <a:pt x="409" y="2666"/>
                    <a:pt x="402" y="2659"/>
                    <a:pt x="395" y="2651"/>
                  </a:cubicBezTo>
                  <a:cubicBezTo>
                    <a:pt x="395" y="2651"/>
                    <a:pt x="395" y="2651"/>
                    <a:pt x="395" y="2651"/>
                  </a:cubicBezTo>
                  <a:cubicBezTo>
                    <a:pt x="393" y="2649"/>
                    <a:pt x="393" y="2649"/>
                    <a:pt x="393" y="2649"/>
                  </a:cubicBezTo>
                  <a:cubicBezTo>
                    <a:pt x="393" y="2649"/>
                    <a:pt x="393" y="2649"/>
                    <a:pt x="393" y="2649"/>
                  </a:cubicBezTo>
                  <a:cubicBezTo>
                    <a:pt x="333" y="2579"/>
                    <a:pt x="278" y="2504"/>
                    <a:pt x="231" y="2425"/>
                  </a:cubicBezTo>
                  <a:cubicBezTo>
                    <a:pt x="260" y="2407"/>
                    <a:pt x="289" y="2389"/>
                    <a:pt x="318" y="2371"/>
                  </a:cubicBezTo>
                  <a:cubicBezTo>
                    <a:pt x="329" y="2390"/>
                    <a:pt x="341" y="2409"/>
                    <a:pt x="353" y="2427"/>
                  </a:cubicBezTo>
                  <a:cubicBezTo>
                    <a:pt x="381" y="2408"/>
                    <a:pt x="381" y="2408"/>
                    <a:pt x="381" y="2408"/>
                  </a:cubicBezTo>
                  <a:cubicBezTo>
                    <a:pt x="369" y="2390"/>
                    <a:pt x="358" y="2372"/>
                    <a:pt x="347" y="2353"/>
                  </a:cubicBezTo>
                  <a:cubicBezTo>
                    <a:pt x="405" y="2318"/>
                    <a:pt x="405" y="2318"/>
                    <a:pt x="405" y="2318"/>
                  </a:cubicBezTo>
                  <a:cubicBezTo>
                    <a:pt x="400" y="2310"/>
                    <a:pt x="396" y="2302"/>
                    <a:pt x="391" y="2295"/>
                  </a:cubicBezTo>
                  <a:cubicBezTo>
                    <a:pt x="213" y="2394"/>
                    <a:pt x="213" y="2394"/>
                    <a:pt x="213" y="2394"/>
                  </a:cubicBezTo>
                  <a:cubicBezTo>
                    <a:pt x="207" y="2384"/>
                    <a:pt x="202" y="2374"/>
                    <a:pt x="196" y="2364"/>
                  </a:cubicBezTo>
                  <a:cubicBezTo>
                    <a:pt x="196" y="2364"/>
                    <a:pt x="196" y="2364"/>
                    <a:pt x="196" y="2364"/>
                  </a:cubicBezTo>
                  <a:cubicBezTo>
                    <a:pt x="152" y="2283"/>
                    <a:pt x="115" y="2198"/>
                    <a:pt x="86" y="2111"/>
                  </a:cubicBezTo>
                  <a:cubicBezTo>
                    <a:pt x="118" y="2100"/>
                    <a:pt x="150" y="2088"/>
                    <a:pt x="182" y="2077"/>
                  </a:cubicBezTo>
                  <a:cubicBezTo>
                    <a:pt x="189" y="2098"/>
                    <a:pt x="197" y="2119"/>
                    <a:pt x="205" y="2139"/>
                  </a:cubicBezTo>
                  <a:cubicBezTo>
                    <a:pt x="236" y="2127"/>
                    <a:pt x="236" y="2127"/>
                    <a:pt x="236" y="2127"/>
                  </a:cubicBezTo>
                  <a:cubicBezTo>
                    <a:pt x="228" y="2107"/>
                    <a:pt x="221" y="2086"/>
                    <a:pt x="214" y="2066"/>
                  </a:cubicBezTo>
                  <a:cubicBezTo>
                    <a:pt x="279" y="2044"/>
                    <a:pt x="279" y="2044"/>
                    <a:pt x="279" y="2044"/>
                  </a:cubicBezTo>
                  <a:cubicBezTo>
                    <a:pt x="276" y="2035"/>
                    <a:pt x="273" y="2027"/>
                    <a:pt x="270" y="2018"/>
                  </a:cubicBezTo>
                  <a:cubicBezTo>
                    <a:pt x="75" y="2077"/>
                    <a:pt x="75" y="2077"/>
                    <a:pt x="75" y="2077"/>
                  </a:cubicBezTo>
                  <a:cubicBezTo>
                    <a:pt x="71" y="2066"/>
                    <a:pt x="68" y="2055"/>
                    <a:pt x="65" y="2044"/>
                  </a:cubicBezTo>
                  <a:cubicBezTo>
                    <a:pt x="65" y="2044"/>
                    <a:pt x="65" y="2044"/>
                    <a:pt x="65" y="2044"/>
                  </a:cubicBezTo>
                  <a:cubicBezTo>
                    <a:pt x="40" y="1956"/>
                    <a:pt x="22" y="1865"/>
                    <a:pt x="12" y="1773"/>
                  </a:cubicBezTo>
                  <a:cubicBezTo>
                    <a:pt x="46" y="1769"/>
                    <a:pt x="79" y="1765"/>
                    <a:pt x="113" y="1761"/>
                  </a:cubicBezTo>
                  <a:cubicBezTo>
                    <a:pt x="116" y="1783"/>
                    <a:pt x="118" y="1805"/>
                    <a:pt x="122" y="1827"/>
                  </a:cubicBezTo>
                  <a:cubicBezTo>
                    <a:pt x="155" y="1821"/>
                    <a:pt x="155" y="1821"/>
                    <a:pt x="155" y="1821"/>
                  </a:cubicBezTo>
                  <a:cubicBezTo>
                    <a:pt x="152" y="1800"/>
                    <a:pt x="149" y="1778"/>
                    <a:pt x="147" y="1757"/>
                  </a:cubicBezTo>
                  <a:cubicBezTo>
                    <a:pt x="215" y="1749"/>
                    <a:pt x="215" y="1749"/>
                    <a:pt x="215" y="1749"/>
                  </a:cubicBezTo>
                  <a:cubicBezTo>
                    <a:pt x="214" y="1740"/>
                    <a:pt x="213" y="1731"/>
                    <a:pt x="212" y="1723"/>
                  </a:cubicBezTo>
                  <a:cubicBezTo>
                    <a:pt x="8" y="1738"/>
                    <a:pt x="8" y="1738"/>
                    <a:pt x="8" y="1738"/>
                  </a:cubicBezTo>
                  <a:cubicBezTo>
                    <a:pt x="7" y="1726"/>
                    <a:pt x="7" y="1715"/>
                    <a:pt x="6" y="1704"/>
                  </a:cubicBezTo>
                  <a:cubicBezTo>
                    <a:pt x="6" y="1704"/>
                    <a:pt x="6" y="1704"/>
                    <a:pt x="6" y="1704"/>
                  </a:cubicBezTo>
                  <a:cubicBezTo>
                    <a:pt x="0" y="1612"/>
                    <a:pt x="2" y="1519"/>
                    <a:pt x="12" y="1427"/>
                  </a:cubicBezTo>
                  <a:cubicBezTo>
                    <a:pt x="46" y="1431"/>
                    <a:pt x="80" y="1434"/>
                    <a:pt x="114" y="1437"/>
                  </a:cubicBezTo>
                  <a:cubicBezTo>
                    <a:pt x="111" y="1459"/>
                    <a:pt x="109" y="1481"/>
                    <a:pt x="108" y="1503"/>
                  </a:cubicBezTo>
                  <a:cubicBezTo>
                    <a:pt x="142" y="1505"/>
                    <a:pt x="142" y="1505"/>
                    <a:pt x="142" y="1505"/>
                  </a:cubicBezTo>
                  <a:cubicBezTo>
                    <a:pt x="143" y="1483"/>
                    <a:pt x="145" y="1462"/>
                    <a:pt x="148" y="1441"/>
                  </a:cubicBezTo>
                  <a:cubicBezTo>
                    <a:pt x="215" y="1447"/>
                    <a:pt x="215" y="1447"/>
                    <a:pt x="215" y="1447"/>
                  </a:cubicBezTo>
                  <a:cubicBezTo>
                    <a:pt x="216" y="1439"/>
                    <a:pt x="217" y="1430"/>
                    <a:pt x="219" y="1421"/>
                  </a:cubicBezTo>
                  <a:cubicBezTo>
                    <a:pt x="16" y="1392"/>
                    <a:pt x="16" y="1392"/>
                    <a:pt x="16" y="1392"/>
                  </a:cubicBezTo>
                  <a:cubicBezTo>
                    <a:pt x="18" y="1381"/>
                    <a:pt x="20" y="1370"/>
                    <a:pt x="21" y="1358"/>
                  </a:cubicBezTo>
                  <a:cubicBezTo>
                    <a:pt x="21" y="1358"/>
                    <a:pt x="21" y="1358"/>
                    <a:pt x="21" y="1358"/>
                  </a:cubicBezTo>
                  <a:cubicBezTo>
                    <a:pt x="35" y="1267"/>
                    <a:pt x="57" y="1177"/>
                    <a:pt x="87" y="1090"/>
                  </a:cubicBezTo>
                  <a:cubicBezTo>
                    <a:pt x="119" y="1100"/>
                    <a:pt x="152" y="1111"/>
                    <a:pt x="184" y="1121"/>
                  </a:cubicBezTo>
                  <a:cubicBezTo>
                    <a:pt x="177" y="1142"/>
                    <a:pt x="170" y="1163"/>
                    <a:pt x="164" y="1184"/>
                  </a:cubicBezTo>
                  <a:cubicBezTo>
                    <a:pt x="197" y="1193"/>
                    <a:pt x="197" y="1193"/>
                    <a:pt x="197" y="1193"/>
                  </a:cubicBezTo>
                  <a:cubicBezTo>
                    <a:pt x="203" y="1173"/>
                    <a:pt x="209" y="1152"/>
                    <a:pt x="216" y="1132"/>
                  </a:cubicBezTo>
                  <a:cubicBezTo>
                    <a:pt x="281" y="1153"/>
                    <a:pt x="281" y="1153"/>
                    <a:pt x="281" y="1153"/>
                  </a:cubicBezTo>
                  <a:cubicBezTo>
                    <a:pt x="284" y="1145"/>
                    <a:pt x="287" y="1136"/>
                    <a:pt x="290" y="1128"/>
                  </a:cubicBezTo>
                  <a:cubicBezTo>
                    <a:pt x="99" y="1056"/>
                    <a:pt x="99" y="1056"/>
                    <a:pt x="99" y="1056"/>
                  </a:cubicBezTo>
                  <a:cubicBezTo>
                    <a:pt x="102" y="1046"/>
                    <a:pt x="106" y="1035"/>
                    <a:pt x="110" y="1024"/>
                  </a:cubicBezTo>
                  <a:cubicBezTo>
                    <a:pt x="111" y="1024"/>
                    <a:pt x="111" y="1024"/>
                    <a:pt x="111" y="1024"/>
                  </a:cubicBezTo>
                  <a:cubicBezTo>
                    <a:pt x="144" y="938"/>
                    <a:pt x="185" y="855"/>
                    <a:pt x="232" y="776"/>
                  </a:cubicBezTo>
                  <a:cubicBezTo>
                    <a:pt x="262" y="793"/>
                    <a:pt x="291" y="811"/>
                    <a:pt x="320" y="828"/>
                  </a:cubicBezTo>
                  <a:cubicBezTo>
                    <a:pt x="309" y="847"/>
                    <a:pt x="298" y="866"/>
                    <a:pt x="287" y="885"/>
                  </a:cubicBezTo>
                  <a:cubicBezTo>
                    <a:pt x="318" y="901"/>
                    <a:pt x="318" y="901"/>
                    <a:pt x="318" y="901"/>
                  </a:cubicBezTo>
                  <a:cubicBezTo>
                    <a:pt x="328" y="882"/>
                    <a:pt x="339" y="864"/>
                    <a:pt x="350" y="845"/>
                  </a:cubicBezTo>
                  <a:cubicBezTo>
                    <a:pt x="408" y="880"/>
                    <a:pt x="408" y="880"/>
                    <a:pt x="408" y="880"/>
                  </a:cubicBezTo>
                  <a:cubicBezTo>
                    <a:pt x="413" y="872"/>
                    <a:pt x="418" y="865"/>
                    <a:pt x="422" y="857"/>
                  </a:cubicBezTo>
                  <a:cubicBezTo>
                    <a:pt x="251" y="746"/>
                    <a:pt x="251" y="746"/>
                    <a:pt x="251" y="746"/>
                  </a:cubicBezTo>
                  <a:cubicBezTo>
                    <a:pt x="257" y="736"/>
                    <a:pt x="263" y="727"/>
                    <a:pt x="269" y="717"/>
                  </a:cubicBezTo>
                  <a:cubicBezTo>
                    <a:pt x="270" y="717"/>
                    <a:pt x="270" y="717"/>
                    <a:pt x="270" y="717"/>
                  </a:cubicBezTo>
                  <a:cubicBezTo>
                    <a:pt x="321" y="640"/>
                    <a:pt x="378" y="568"/>
                    <a:pt x="442" y="501"/>
                  </a:cubicBezTo>
                  <a:cubicBezTo>
                    <a:pt x="467" y="524"/>
                    <a:pt x="492" y="547"/>
                    <a:pt x="517" y="571"/>
                  </a:cubicBezTo>
                  <a:cubicBezTo>
                    <a:pt x="502" y="586"/>
                    <a:pt x="487" y="603"/>
                    <a:pt x="472" y="619"/>
                  </a:cubicBezTo>
                  <a:cubicBezTo>
                    <a:pt x="498" y="641"/>
                    <a:pt x="498" y="641"/>
                    <a:pt x="498" y="641"/>
                  </a:cubicBezTo>
                  <a:cubicBezTo>
                    <a:pt x="512" y="625"/>
                    <a:pt x="527" y="609"/>
                    <a:pt x="542" y="594"/>
                  </a:cubicBezTo>
                  <a:cubicBezTo>
                    <a:pt x="592" y="640"/>
                    <a:pt x="592" y="640"/>
                    <a:pt x="592" y="640"/>
                  </a:cubicBezTo>
                  <a:cubicBezTo>
                    <a:pt x="598" y="634"/>
                    <a:pt x="604" y="627"/>
                    <a:pt x="610" y="621"/>
                  </a:cubicBezTo>
                  <a:cubicBezTo>
                    <a:pt x="467" y="476"/>
                    <a:pt x="467" y="476"/>
                    <a:pt x="467" y="476"/>
                  </a:cubicBezTo>
                  <a:cubicBezTo>
                    <a:pt x="475" y="468"/>
                    <a:pt x="483" y="460"/>
                    <a:pt x="491" y="452"/>
                  </a:cubicBezTo>
                  <a:cubicBezTo>
                    <a:pt x="491" y="452"/>
                    <a:pt x="491" y="452"/>
                    <a:pt x="491" y="452"/>
                  </a:cubicBezTo>
                  <a:cubicBezTo>
                    <a:pt x="557" y="388"/>
                    <a:pt x="629" y="329"/>
                    <a:pt x="706" y="278"/>
                  </a:cubicBezTo>
                  <a:cubicBezTo>
                    <a:pt x="725" y="305"/>
                    <a:pt x="745" y="333"/>
                    <a:pt x="764" y="361"/>
                  </a:cubicBezTo>
                  <a:cubicBezTo>
                    <a:pt x="746" y="374"/>
                    <a:pt x="728" y="386"/>
                    <a:pt x="710" y="400"/>
                  </a:cubicBezTo>
                  <a:cubicBezTo>
                    <a:pt x="731" y="427"/>
                    <a:pt x="731" y="427"/>
                    <a:pt x="731" y="427"/>
                  </a:cubicBezTo>
                  <a:cubicBezTo>
                    <a:pt x="748" y="414"/>
                    <a:pt x="765" y="402"/>
                    <a:pt x="783" y="389"/>
                  </a:cubicBezTo>
                  <a:cubicBezTo>
                    <a:pt x="822" y="445"/>
                    <a:pt x="822" y="445"/>
                    <a:pt x="822" y="445"/>
                  </a:cubicBezTo>
                  <a:cubicBezTo>
                    <a:pt x="829" y="440"/>
                    <a:pt x="837" y="436"/>
                    <a:pt x="844" y="431"/>
                  </a:cubicBezTo>
                  <a:cubicBezTo>
                    <a:pt x="735" y="258"/>
                    <a:pt x="735" y="258"/>
                    <a:pt x="735" y="258"/>
                  </a:cubicBezTo>
                  <a:cubicBezTo>
                    <a:pt x="745" y="252"/>
                    <a:pt x="754" y="246"/>
                    <a:pt x="764" y="240"/>
                  </a:cubicBezTo>
                  <a:cubicBezTo>
                    <a:pt x="764" y="240"/>
                    <a:pt x="764" y="240"/>
                    <a:pt x="764" y="240"/>
                  </a:cubicBezTo>
                  <a:cubicBezTo>
                    <a:pt x="843" y="192"/>
                    <a:pt x="926" y="150"/>
                    <a:pt x="1011" y="116"/>
                  </a:cubicBezTo>
                  <a:cubicBezTo>
                    <a:pt x="1024" y="147"/>
                    <a:pt x="1037" y="179"/>
                    <a:pt x="1050" y="210"/>
                  </a:cubicBezTo>
                  <a:cubicBezTo>
                    <a:pt x="1030" y="219"/>
                    <a:pt x="1009" y="227"/>
                    <a:pt x="989" y="236"/>
                  </a:cubicBezTo>
                  <a:cubicBezTo>
                    <a:pt x="1004" y="267"/>
                    <a:pt x="1004" y="267"/>
                    <a:pt x="1004" y="267"/>
                  </a:cubicBezTo>
                  <a:cubicBezTo>
                    <a:pt x="1023" y="258"/>
                    <a:pt x="1043" y="250"/>
                    <a:pt x="1063" y="242"/>
                  </a:cubicBezTo>
                  <a:cubicBezTo>
                    <a:pt x="1089" y="305"/>
                    <a:pt x="1089" y="305"/>
                    <a:pt x="1089" y="305"/>
                  </a:cubicBezTo>
                  <a:cubicBezTo>
                    <a:pt x="1097" y="302"/>
                    <a:pt x="1105" y="298"/>
                    <a:pt x="1114" y="295"/>
                  </a:cubicBezTo>
                  <a:cubicBezTo>
                    <a:pt x="1044" y="103"/>
                    <a:pt x="1044" y="103"/>
                    <a:pt x="1044" y="103"/>
                  </a:cubicBezTo>
                  <a:cubicBezTo>
                    <a:pt x="1055" y="99"/>
                    <a:pt x="1066" y="95"/>
                    <a:pt x="1076" y="92"/>
                  </a:cubicBezTo>
                  <a:cubicBezTo>
                    <a:pt x="1077" y="92"/>
                    <a:pt x="1077" y="92"/>
                    <a:pt x="1077" y="92"/>
                  </a:cubicBezTo>
                  <a:cubicBezTo>
                    <a:pt x="1164" y="61"/>
                    <a:pt x="1254" y="39"/>
                    <a:pt x="1345" y="24"/>
                  </a:cubicBezTo>
                  <a:cubicBezTo>
                    <a:pt x="1351" y="57"/>
                    <a:pt x="1356" y="91"/>
                    <a:pt x="1362" y="124"/>
                  </a:cubicBezTo>
                  <a:cubicBezTo>
                    <a:pt x="1341" y="128"/>
                    <a:pt x="1319" y="132"/>
                    <a:pt x="1297" y="136"/>
                  </a:cubicBezTo>
                  <a:cubicBezTo>
                    <a:pt x="1304" y="170"/>
                    <a:pt x="1304" y="170"/>
                    <a:pt x="1304" y="170"/>
                  </a:cubicBezTo>
                  <a:cubicBezTo>
                    <a:pt x="1326" y="165"/>
                    <a:pt x="1347" y="161"/>
                    <a:pt x="1368" y="158"/>
                  </a:cubicBezTo>
                  <a:cubicBezTo>
                    <a:pt x="1380" y="225"/>
                    <a:pt x="1380" y="225"/>
                    <a:pt x="1380" y="225"/>
                  </a:cubicBezTo>
                  <a:cubicBezTo>
                    <a:pt x="1388" y="224"/>
                    <a:pt x="1397" y="222"/>
                    <a:pt x="1406" y="221"/>
                  </a:cubicBezTo>
                  <a:cubicBezTo>
                    <a:pt x="1380" y="19"/>
                    <a:pt x="1380" y="19"/>
                    <a:pt x="1380" y="19"/>
                  </a:cubicBezTo>
                  <a:cubicBezTo>
                    <a:pt x="1482" y="4"/>
                    <a:pt x="1586" y="0"/>
                    <a:pt x="1689" y="6"/>
                  </a:cubicBezTo>
                  <a:close/>
                  <a:moveTo>
                    <a:pt x="1088" y="124"/>
                  </a:moveTo>
                  <a:cubicBezTo>
                    <a:pt x="1157" y="316"/>
                    <a:pt x="1157" y="316"/>
                    <a:pt x="1157" y="316"/>
                  </a:cubicBezTo>
                  <a:cubicBezTo>
                    <a:pt x="1128" y="326"/>
                    <a:pt x="1099" y="337"/>
                    <a:pt x="1070" y="349"/>
                  </a:cubicBezTo>
                  <a:cubicBezTo>
                    <a:pt x="1044" y="286"/>
                    <a:pt x="1044" y="286"/>
                    <a:pt x="1044" y="286"/>
                  </a:cubicBezTo>
                  <a:cubicBezTo>
                    <a:pt x="1036" y="290"/>
                    <a:pt x="1027" y="294"/>
                    <a:pt x="1018" y="298"/>
                  </a:cubicBezTo>
                  <a:cubicBezTo>
                    <a:pt x="1027" y="319"/>
                    <a:pt x="1037" y="339"/>
                    <a:pt x="1046" y="360"/>
                  </a:cubicBezTo>
                  <a:cubicBezTo>
                    <a:pt x="1028" y="368"/>
                    <a:pt x="1011" y="376"/>
                    <a:pt x="993" y="385"/>
                  </a:cubicBezTo>
                  <a:cubicBezTo>
                    <a:pt x="1009" y="415"/>
                    <a:pt x="1009" y="415"/>
                    <a:pt x="1009" y="415"/>
                  </a:cubicBezTo>
                  <a:cubicBezTo>
                    <a:pt x="1067" y="386"/>
                    <a:pt x="1127" y="361"/>
                    <a:pt x="1190" y="341"/>
                  </a:cubicBezTo>
                  <a:cubicBezTo>
                    <a:pt x="1129" y="146"/>
                    <a:pt x="1129" y="146"/>
                    <a:pt x="1129" y="146"/>
                  </a:cubicBezTo>
                  <a:cubicBezTo>
                    <a:pt x="1134" y="145"/>
                    <a:pt x="1139" y="143"/>
                    <a:pt x="1144" y="141"/>
                  </a:cubicBezTo>
                  <a:cubicBezTo>
                    <a:pt x="1171" y="133"/>
                    <a:pt x="1198" y="125"/>
                    <a:pt x="1225" y="118"/>
                  </a:cubicBezTo>
                  <a:cubicBezTo>
                    <a:pt x="1243" y="184"/>
                    <a:pt x="1243" y="184"/>
                    <a:pt x="1243" y="184"/>
                  </a:cubicBezTo>
                  <a:cubicBezTo>
                    <a:pt x="1252" y="182"/>
                    <a:pt x="1262" y="179"/>
                    <a:pt x="1271" y="177"/>
                  </a:cubicBezTo>
                  <a:cubicBezTo>
                    <a:pt x="1257" y="111"/>
                    <a:pt x="1257" y="111"/>
                    <a:pt x="1257" y="111"/>
                  </a:cubicBezTo>
                  <a:cubicBezTo>
                    <a:pt x="1279" y="105"/>
                    <a:pt x="1301" y="101"/>
                    <a:pt x="1323" y="97"/>
                  </a:cubicBezTo>
                  <a:cubicBezTo>
                    <a:pt x="1317" y="63"/>
                    <a:pt x="1317" y="63"/>
                    <a:pt x="1317" y="63"/>
                  </a:cubicBezTo>
                  <a:cubicBezTo>
                    <a:pt x="1239" y="78"/>
                    <a:pt x="1163" y="98"/>
                    <a:pt x="1088" y="124"/>
                  </a:cubicBezTo>
                  <a:close/>
                  <a:moveTo>
                    <a:pt x="994" y="461"/>
                  </a:moveTo>
                  <a:cubicBezTo>
                    <a:pt x="992" y="459"/>
                    <a:pt x="991" y="455"/>
                    <a:pt x="990" y="452"/>
                  </a:cubicBezTo>
                  <a:cubicBezTo>
                    <a:pt x="975" y="425"/>
                    <a:pt x="961" y="398"/>
                    <a:pt x="947" y="370"/>
                  </a:cubicBezTo>
                  <a:cubicBezTo>
                    <a:pt x="947" y="370"/>
                    <a:pt x="997" y="345"/>
                    <a:pt x="1001" y="343"/>
                  </a:cubicBezTo>
                  <a:cubicBezTo>
                    <a:pt x="987" y="312"/>
                    <a:pt x="987" y="312"/>
                    <a:pt x="987" y="312"/>
                  </a:cubicBezTo>
                  <a:cubicBezTo>
                    <a:pt x="968" y="321"/>
                    <a:pt x="950" y="330"/>
                    <a:pt x="932" y="340"/>
                  </a:cubicBezTo>
                  <a:cubicBezTo>
                    <a:pt x="900" y="280"/>
                    <a:pt x="900" y="280"/>
                    <a:pt x="900" y="280"/>
                  </a:cubicBezTo>
                  <a:cubicBezTo>
                    <a:pt x="891" y="284"/>
                    <a:pt x="882" y="289"/>
                    <a:pt x="873" y="294"/>
                  </a:cubicBezTo>
                  <a:cubicBezTo>
                    <a:pt x="974" y="471"/>
                    <a:pt x="974" y="471"/>
                    <a:pt x="974" y="471"/>
                  </a:cubicBezTo>
                  <a:cubicBezTo>
                    <a:pt x="900" y="514"/>
                    <a:pt x="829" y="562"/>
                    <a:pt x="763" y="618"/>
                  </a:cubicBezTo>
                  <a:cubicBezTo>
                    <a:pt x="761" y="617"/>
                    <a:pt x="758" y="613"/>
                    <a:pt x="757" y="611"/>
                  </a:cubicBezTo>
                  <a:cubicBezTo>
                    <a:pt x="737" y="587"/>
                    <a:pt x="717" y="564"/>
                    <a:pt x="698" y="540"/>
                  </a:cubicBezTo>
                  <a:cubicBezTo>
                    <a:pt x="697" y="539"/>
                    <a:pt x="741" y="504"/>
                    <a:pt x="745" y="501"/>
                  </a:cubicBezTo>
                  <a:cubicBezTo>
                    <a:pt x="724" y="474"/>
                    <a:pt x="724" y="474"/>
                    <a:pt x="724" y="474"/>
                  </a:cubicBezTo>
                  <a:cubicBezTo>
                    <a:pt x="708" y="487"/>
                    <a:pt x="692" y="500"/>
                    <a:pt x="676" y="514"/>
                  </a:cubicBezTo>
                  <a:cubicBezTo>
                    <a:pt x="632" y="461"/>
                    <a:pt x="632" y="461"/>
                    <a:pt x="632" y="461"/>
                  </a:cubicBezTo>
                  <a:cubicBezTo>
                    <a:pt x="625" y="468"/>
                    <a:pt x="617" y="475"/>
                    <a:pt x="609" y="481"/>
                  </a:cubicBezTo>
                  <a:cubicBezTo>
                    <a:pt x="746" y="633"/>
                    <a:pt x="746" y="633"/>
                    <a:pt x="746" y="633"/>
                  </a:cubicBezTo>
                  <a:cubicBezTo>
                    <a:pt x="682" y="690"/>
                    <a:pt x="623" y="753"/>
                    <a:pt x="571" y="822"/>
                  </a:cubicBezTo>
                  <a:cubicBezTo>
                    <a:pt x="569" y="820"/>
                    <a:pt x="566" y="817"/>
                    <a:pt x="563" y="816"/>
                  </a:cubicBezTo>
                  <a:cubicBezTo>
                    <a:pt x="539" y="797"/>
                    <a:pt x="515" y="778"/>
                    <a:pt x="490" y="759"/>
                  </a:cubicBezTo>
                  <a:cubicBezTo>
                    <a:pt x="490" y="758"/>
                    <a:pt x="525" y="715"/>
                    <a:pt x="528" y="711"/>
                  </a:cubicBezTo>
                  <a:cubicBezTo>
                    <a:pt x="502" y="689"/>
                    <a:pt x="502" y="689"/>
                    <a:pt x="502" y="689"/>
                  </a:cubicBezTo>
                  <a:cubicBezTo>
                    <a:pt x="489" y="705"/>
                    <a:pt x="476" y="722"/>
                    <a:pt x="464" y="738"/>
                  </a:cubicBezTo>
                  <a:cubicBezTo>
                    <a:pt x="410" y="696"/>
                    <a:pt x="410" y="696"/>
                    <a:pt x="410" y="696"/>
                  </a:cubicBezTo>
                  <a:cubicBezTo>
                    <a:pt x="404" y="704"/>
                    <a:pt x="397" y="713"/>
                    <a:pt x="391" y="721"/>
                  </a:cubicBezTo>
                  <a:cubicBezTo>
                    <a:pt x="558" y="839"/>
                    <a:pt x="558" y="839"/>
                    <a:pt x="558" y="839"/>
                  </a:cubicBezTo>
                  <a:cubicBezTo>
                    <a:pt x="547" y="854"/>
                    <a:pt x="537" y="868"/>
                    <a:pt x="527" y="883"/>
                  </a:cubicBezTo>
                  <a:cubicBezTo>
                    <a:pt x="489" y="940"/>
                    <a:pt x="456" y="999"/>
                    <a:pt x="427" y="1061"/>
                  </a:cubicBezTo>
                  <a:cubicBezTo>
                    <a:pt x="425" y="1061"/>
                    <a:pt x="421" y="1058"/>
                    <a:pt x="419" y="1057"/>
                  </a:cubicBezTo>
                  <a:cubicBezTo>
                    <a:pt x="391" y="1044"/>
                    <a:pt x="363" y="1031"/>
                    <a:pt x="335" y="1017"/>
                  </a:cubicBezTo>
                  <a:cubicBezTo>
                    <a:pt x="334" y="1017"/>
                    <a:pt x="360" y="967"/>
                    <a:pt x="362" y="963"/>
                  </a:cubicBezTo>
                  <a:cubicBezTo>
                    <a:pt x="332" y="947"/>
                    <a:pt x="332" y="947"/>
                    <a:pt x="332" y="947"/>
                  </a:cubicBezTo>
                  <a:cubicBezTo>
                    <a:pt x="322" y="965"/>
                    <a:pt x="313" y="984"/>
                    <a:pt x="304" y="1003"/>
                  </a:cubicBezTo>
                  <a:cubicBezTo>
                    <a:pt x="243" y="974"/>
                    <a:pt x="243" y="974"/>
                    <a:pt x="243" y="974"/>
                  </a:cubicBezTo>
                  <a:cubicBezTo>
                    <a:pt x="239" y="983"/>
                    <a:pt x="234" y="992"/>
                    <a:pt x="230" y="1002"/>
                  </a:cubicBezTo>
                  <a:cubicBezTo>
                    <a:pt x="418" y="1081"/>
                    <a:pt x="418" y="1081"/>
                    <a:pt x="418" y="1081"/>
                  </a:cubicBezTo>
                  <a:cubicBezTo>
                    <a:pt x="384" y="1161"/>
                    <a:pt x="357" y="1242"/>
                    <a:pt x="339" y="1326"/>
                  </a:cubicBezTo>
                  <a:cubicBezTo>
                    <a:pt x="336" y="1326"/>
                    <a:pt x="332" y="1325"/>
                    <a:pt x="329" y="1324"/>
                  </a:cubicBezTo>
                  <a:cubicBezTo>
                    <a:pt x="299" y="1317"/>
                    <a:pt x="269" y="1310"/>
                    <a:pt x="239" y="1303"/>
                  </a:cubicBezTo>
                  <a:cubicBezTo>
                    <a:pt x="238" y="1303"/>
                    <a:pt x="252" y="1249"/>
                    <a:pt x="253" y="1244"/>
                  </a:cubicBezTo>
                  <a:cubicBezTo>
                    <a:pt x="221" y="1235"/>
                    <a:pt x="221" y="1235"/>
                    <a:pt x="221" y="1235"/>
                  </a:cubicBezTo>
                  <a:cubicBezTo>
                    <a:pt x="215" y="1255"/>
                    <a:pt x="210" y="1275"/>
                    <a:pt x="206" y="1296"/>
                  </a:cubicBezTo>
                  <a:cubicBezTo>
                    <a:pt x="140" y="1280"/>
                    <a:pt x="140" y="1280"/>
                    <a:pt x="140" y="1280"/>
                  </a:cubicBezTo>
                  <a:cubicBezTo>
                    <a:pt x="137" y="1290"/>
                    <a:pt x="135" y="1300"/>
                    <a:pt x="133" y="1311"/>
                  </a:cubicBezTo>
                  <a:cubicBezTo>
                    <a:pt x="334" y="1348"/>
                    <a:pt x="334" y="1348"/>
                    <a:pt x="334" y="1348"/>
                  </a:cubicBezTo>
                  <a:cubicBezTo>
                    <a:pt x="318" y="1433"/>
                    <a:pt x="309" y="1518"/>
                    <a:pt x="309" y="1604"/>
                  </a:cubicBezTo>
                  <a:cubicBezTo>
                    <a:pt x="306" y="1605"/>
                    <a:pt x="302" y="1604"/>
                    <a:pt x="299" y="1604"/>
                  </a:cubicBezTo>
                  <a:cubicBezTo>
                    <a:pt x="268" y="1604"/>
                    <a:pt x="238" y="1604"/>
                    <a:pt x="207" y="1603"/>
                  </a:cubicBezTo>
                  <a:cubicBezTo>
                    <a:pt x="206" y="1603"/>
                    <a:pt x="208" y="1547"/>
                    <a:pt x="208" y="1543"/>
                  </a:cubicBezTo>
                  <a:cubicBezTo>
                    <a:pt x="174" y="1541"/>
                    <a:pt x="174" y="1541"/>
                    <a:pt x="174" y="1541"/>
                  </a:cubicBezTo>
                  <a:cubicBezTo>
                    <a:pt x="173" y="1561"/>
                    <a:pt x="173" y="1582"/>
                    <a:pt x="173" y="1603"/>
                  </a:cubicBezTo>
                  <a:cubicBezTo>
                    <a:pt x="105" y="1602"/>
                    <a:pt x="105" y="1602"/>
                    <a:pt x="105" y="1602"/>
                  </a:cubicBezTo>
                  <a:cubicBezTo>
                    <a:pt x="105" y="1612"/>
                    <a:pt x="105" y="1623"/>
                    <a:pt x="105" y="1633"/>
                  </a:cubicBezTo>
                  <a:cubicBezTo>
                    <a:pt x="309" y="1626"/>
                    <a:pt x="309" y="1626"/>
                    <a:pt x="309" y="1626"/>
                  </a:cubicBezTo>
                  <a:cubicBezTo>
                    <a:pt x="312" y="1713"/>
                    <a:pt x="321" y="1798"/>
                    <a:pt x="340" y="1882"/>
                  </a:cubicBezTo>
                  <a:cubicBezTo>
                    <a:pt x="337" y="1883"/>
                    <a:pt x="333" y="1884"/>
                    <a:pt x="330" y="1884"/>
                  </a:cubicBezTo>
                  <a:cubicBezTo>
                    <a:pt x="300" y="1890"/>
                    <a:pt x="270" y="1897"/>
                    <a:pt x="240" y="1903"/>
                  </a:cubicBezTo>
                  <a:cubicBezTo>
                    <a:pt x="239" y="1903"/>
                    <a:pt x="229" y="1848"/>
                    <a:pt x="228" y="1844"/>
                  </a:cubicBezTo>
                  <a:cubicBezTo>
                    <a:pt x="194" y="1849"/>
                    <a:pt x="194" y="1849"/>
                    <a:pt x="194" y="1849"/>
                  </a:cubicBezTo>
                  <a:cubicBezTo>
                    <a:pt x="198" y="1869"/>
                    <a:pt x="202" y="1890"/>
                    <a:pt x="206" y="1910"/>
                  </a:cubicBezTo>
                  <a:cubicBezTo>
                    <a:pt x="140" y="1924"/>
                    <a:pt x="140" y="1924"/>
                    <a:pt x="140" y="1924"/>
                  </a:cubicBezTo>
                  <a:cubicBezTo>
                    <a:pt x="142" y="1934"/>
                    <a:pt x="144" y="1944"/>
                    <a:pt x="147" y="1954"/>
                  </a:cubicBezTo>
                  <a:cubicBezTo>
                    <a:pt x="344" y="1904"/>
                    <a:pt x="344" y="1904"/>
                    <a:pt x="344" y="1904"/>
                  </a:cubicBezTo>
                  <a:cubicBezTo>
                    <a:pt x="366" y="1987"/>
                    <a:pt x="393" y="2068"/>
                    <a:pt x="429" y="2147"/>
                  </a:cubicBezTo>
                  <a:cubicBezTo>
                    <a:pt x="427" y="2148"/>
                    <a:pt x="423" y="2150"/>
                    <a:pt x="421" y="2151"/>
                  </a:cubicBezTo>
                  <a:cubicBezTo>
                    <a:pt x="393" y="2163"/>
                    <a:pt x="364" y="2176"/>
                    <a:pt x="336" y="2189"/>
                  </a:cubicBezTo>
                  <a:cubicBezTo>
                    <a:pt x="336" y="2189"/>
                    <a:pt x="314" y="2137"/>
                    <a:pt x="312" y="2133"/>
                  </a:cubicBezTo>
                  <a:cubicBezTo>
                    <a:pt x="280" y="2146"/>
                    <a:pt x="280" y="2146"/>
                    <a:pt x="280" y="2146"/>
                  </a:cubicBezTo>
                  <a:cubicBezTo>
                    <a:pt x="288" y="2165"/>
                    <a:pt x="297" y="2184"/>
                    <a:pt x="305" y="2203"/>
                  </a:cubicBezTo>
                  <a:cubicBezTo>
                    <a:pt x="243" y="2231"/>
                    <a:pt x="243" y="2231"/>
                    <a:pt x="243" y="2231"/>
                  </a:cubicBezTo>
                  <a:cubicBezTo>
                    <a:pt x="247" y="2240"/>
                    <a:pt x="252" y="2249"/>
                    <a:pt x="256" y="2258"/>
                  </a:cubicBezTo>
                  <a:cubicBezTo>
                    <a:pt x="439" y="2167"/>
                    <a:pt x="439" y="2167"/>
                    <a:pt x="439" y="2167"/>
                  </a:cubicBezTo>
                  <a:cubicBezTo>
                    <a:pt x="477" y="2244"/>
                    <a:pt x="522" y="2318"/>
                    <a:pt x="574" y="2386"/>
                  </a:cubicBezTo>
                  <a:cubicBezTo>
                    <a:pt x="572" y="2388"/>
                    <a:pt x="568" y="2390"/>
                    <a:pt x="566" y="2392"/>
                  </a:cubicBezTo>
                  <a:cubicBezTo>
                    <a:pt x="542" y="2410"/>
                    <a:pt x="517" y="2429"/>
                    <a:pt x="492" y="2447"/>
                  </a:cubicBezTo>
                  <a:cubicBezTo>
                    <a:pt x="491" y="2447"/>
                    <a:pt x="459" y="2402"/>
                    <a:pt x="456" y="2398"/>
                  </a:cubicBezTo>
                  <a:cubicBezTo>
                    <a:pt x="428" y="2417"/>
                    <a:pt x="428" y="2417"/>
                    <a:pt x="428" y="2417"/>
                  </a:cubicBezTo>
                  <a:cubicBezTo>
                    <a:pt x="440" y="2434"/>
                    <a:pt x="452" y="2451"/>
                    <a:pt x="465" y="2467"/>
                  </a:cubicBezTo>
                  <a:cubicBezTo>
                    <a:pt x="410" y="2508"/>
                    <a:pt x="410" y="2508"/>
                    <a:pt x="410" y="2508"/>
                  </a:cubicBezTo>
                  <a:cubicBezTo>
                    <a:pt x="416" y="2516"/>
                    <a:pt x="423" y="2524"/>
                    <a:pt x="429" y="2532"/>
                  </a:cubicBezTo>
                  <a:cubicBezTo>
                    <a:pt x="587" y="2404"/>
                    <a:pt x="587" y="2404"/>
                    <a:pt x="587" y="2404"/>
                  </a:cubicBezTo>
                  <a:cubicBezTo>
                    <a:pt x="642" y="2471"/>
                    <a:pt x="701" y="2533"/>
                    <a:pt x="767" y="2589"/>
                  </a:cubicBezTo>
                  <a:cubicBezTo>
                    <a:pt x="765" y="2591"/>
                    <a:pt x="762" y="2594"/>
                    <a:pt x="760" y="2596"/>
                  </a:cubicBezTo>
                  <a:cubicBezTo>
                    <a:pt x="740" y="2619"/>
                    <a:pt x="720" y="2642"/>
                    <a:pt x="700" y="2666"/>
                  </a:cubicBezTo>
                  <a:cubicBezTo>
                    <a:pt x="699" y="2666"/>
                    <a:pt x="658" y="2629"/>
                    <a:pt x="654" y="2626"/>
                  </a:cubicBezTo>
                  <a:cubicBezTo>
                    <a:pt x="631" y="2650"/>
                    <a:pt x="631" y="2650"/>
                    <a:pt x="631" y="2650"/>
                  </a:cubicBezTo>
                  <a:cubicBezTo>
                    <a:pt x="646" y="2664"/>
                    <a:pt x="662" y="2678"/>
                    <a:pt x="677" y="2691"/>
                  </a:cubicBezTo>
                  <a:cubicBezTo>
                    <a:pt x="633" y="2743"/>
                    <a:pt x="633" y="2743"/>
                    <a:pt x="633" y="2743"/>
                  </a:cubicBezTo>
                  <a:cubicBezTo>
                    <a:pt x="641" y="2749"/>
                    <a:pt x="649" y="2756"/>
                    <a:pt x="656" y="2763"/>
                  </a:cubicBezTo>
                  <a:cubicBezTo>
                    <a:pt x="783" y="2603"/>
                    <a:pt x="783" y="2603"/>
                    <a:pt x="783" y="2603"/>
                  </a:cubicBezTo>
                  <a:cubicBezTo>
                    <a:pt x="851" y="2656"/>
                    <a:pt x="922" y="2705"/>
                    <a:pt x="998" y="2745"/>
                  </a:cubicBezTo>
                  <a:cubicBezTo>
                    <a:pt x="998" y="2748"/>
                    <a:pt x="995" y="2751"/>
                    <a:pt x="994" y="2753"/>
                  </a:cubicBezTo>
                  <a:cubicBezTo>
                    <a:pt x="979" y="2781"/>
                    <a:pt x="964" y="2808"/>
                    <a:pt x="949" y="2835"/>
                  </a:cubicBezTo>
                  <a:cubicBezTo>
                    <a:pt x="949" y="2835"/>
                    <a:pt x="900" y="2808"/>
                    <a:pt x="897" y="2805"/>
                  </a:cubicBezTo>
                  <a:cubicBezTo>
                    <a:pt x="879" y="2834"/>
                    <a:pt x="879" y="2834"/>
                    <a:pt x="879" y="2834"/>
                  </a:cubicBezTo>
                  <a:cubicBezTo>
                    <a:pt x="897" y="2845"/>
                    <a:pt x="915" y="2855"/>
                    <a:pt x="933" y="2865"/>
                  </a:cubicBezTo>
                  <a:cubicBezTo>
                    <a:pt x="901" y="2924"/>
                    <a:pt x="901" y="2924"/>
                    <a:pt x="901" y="2924"/>
                  </a:cubicBezTo>
                  <a:cubicBezTo>
                    <a:pt x="910" y="2929"/>
                    <a:pt x="919" y="2934"/>
                    <a:pt x="928" y="2939"/>
                  </a:cubicBezTo>
                  <a:cubicBezTo>
                    <a:pt x="1018" y="2755"/>
                    <a:pt x="1018" y="2755"/>
                    <a:pt x="1018" y="2755"/>
                  </a:cubicBezTo>
                  <a:cubicBezTo>
                    <a:pt x="1095" y="2793"/>
                    <a:pt x="1175" y="2825"/>
                    <a:pt x="1258" y="2848"/>
                  </a:cubicBezTo>
                  <a:cubicBezTo>
                    <a:pt x="1258" y="2851"/>
                    <a:pt x="1256" y="2855"/>
                    <a:pt x="1255" y="2857"/>
                  </a:cubicBezTo>
                  <a:cubicBezTo>
                    <a:pt x="1247" y="2887"/>
                    <a:pt x="1238" y="2916"/>
                    <a:pt x="1230" y="2946"/>
                  </a:cubicBezTo>
                  <a:cubicBezTo>
                    <a:pt x="1230" y="2947"/>
                    <a:pt x="1176" y="2930"/>
                    <a:pt x="1172" y="2929"/>
                  </a:cubicBezTo>
                  <a:cubicBezTo>
                    <a:pt x="1161" y="2961"/>
                    <a:pt x="1161" y="2961"/>
                    <a:pt x="1161" y="2961"/>
                  </a:cubicBezTo>
                  <a:cubicBezTo>
                    <a:pt x="1181" y="2967"/>
                    <a:pt x="1200" y="2973"/>
                    <a:pt x="1220" y="2979"/>
                  </a:cubicBezTo>
                  <a:cubicBezTo>
                    <a:pt x="1201" y="3044"/>
                    <a:pt x="1201" y="3044"/>
                    <a:pt x="1201" y="3044"/>
                  </a:cubicBezTo>
                  <a:cubicBezTo>
                    <a:pt x="1211" y="3047"/>
                    <a:pt x="1221" y="3049"/>
                    <a:pt x="1231" y="3052"/>
                  </a:cubicBezTo>
                  <a:cubicBezTo>
                    <a:pt x="1279" y="2854"/>
                    <a:pt x="1279" y="2854"/>
                    <a:pt x="1279" y="2854"/>
                  </a:cubicBezTo>
                  <a:cubicBezTo>
                    <a:pt x="1363" y="2874"/>
                    <a:pt x="1448" y="2888"/>
                    <a:pt x="1534" y="2893"/>
                  </a:cubicBezTo>
                  <a:cubicBezTo>
                    <a:pt x="1534" y="2895"/>
                    <a:pt x="1534" y="2899"/>
                    <a:pt x="1533" y="2902"/>
                  </a:cubicBezTo>
                  <a:cubicBezTo>
                    <a:pt x="1531" y="2933"/>
                    <a:pt x="1529" y="2964"/>
                    <a:pt x="1527" y="2994"/>
                  </a:cubicBezTo>
                  <a:cubicBezTo>
                    <a:pt x="1527" y="2995"/>
                    <a:pt x="1472" y="2990"/>
                    <a:pt x="1467" y="2990"/>
                  </a:cubicBezTo>
                  <a:cubicBezTo>
                    <a:pt x="1463" y="3024"/>
                    <a:pt x="1463" y="3024"/>
                    <a:pt x="1463" y="3024"/>
                  </a:cubicBezTo>
                  <a:cubicBezTo>
                    <a:pt x="1484" y="3026"/>
                    <a:pt x="1505" y="3027"/>
                    <a:pt x="1525" y="3028"/>
                  </a:cubicBezTo>
                  <a:cubicBezTo>
                    <a:pt x="1521" y="3096"/>
                    <a:pt x="1521" y="3096"/>
                    <a:pt x="1521" y="3096"/>
                  </a:cubicBezTo>
                  <a:cubicBezTo>
                    <a:pt x="1531" y="3097"/>
                    <a:pt x="1541" y="3097"/>
                    <a:pt x="1552" y="3098"/>
                  </a:cubicBezTo>
                  <a:cubicBezTo>
                    <a:pt x="1556" y="2894"/>
                    <a:pt x="1556" y="2894"/>
                    <a:pt x="1556" y="2894"/>
                  </a:cubicBezTo>
                  <a:cubicBezTo>
                    <a:pt x="1642" y="2896"/>
                    <a:pt x="1728" y="2891"/>
                    <a:pt x="1813" y="2877"/>
                  </a:cubicBezTo>
                  <a:cubicBezTo>
                    <a:pt x="1814" y="2879"/>
                    <a:pt x="1814" y="2884"/>
                    <a:pt x="1815" y="2886"/>
                  </a:cubicBezTo>
                  <a:cubicBezTo>
                    <a:pt x="1819" y="2917"/>
                    <a:pt x="1824" y="2947"/>
                    <a:pt x="1829" y="2978"/>
                  </a:cubicBezTo>
                  <a:cubicBezTo>
                    <a:pt x="1829" y="2979"/>
                    <a:pt x="1773" y="2986"/>
                    <a:pt x="1769" y="2986"/>
                  </a:cubicBezTo>
                  <a:cubicBezTo>
                    <a:pt x="1772" y="3020"/>
                    <a:pt x="1772" y="3020"/>
                    <a:pt x="1772" y="3020"/>
                  </a:cubicBezTo>
                  <a:cubicBezTo>
                    <a:pt x="1793" y="3018"/>
                    <a:pt x="1813" y="3015"/>
                    <a:pt x="1834" y="3011"/>
                  </a:cubicBezTo>
                  <a:cubicBezTo>
                    <a:pt x="1844" y="3079"/>
                    <a:pt x="1844" y="3079"/>
                    <a:pt x="1844" y="3079"/>
                  </a:cubicBezTo>
                  <a:cubicBezTo>
                    <a:pt x="1854" y="3077"/>
                    <a:pt x="1864" y="3075"/>
                    <a:pt x="1874" y="3073"/>
                  </a:cubicBezTo>
                  <a:cubicBezTo>
                    <a:pt x="1835" y="2873"/>
                    <a:pt x="1835" y="2873"/>
                    <a:pt x="1835" y="2873"/>
                  </a:cubicBezTo>
                  <a:cubicBezTo>
                    <a:pt x="1919" y="2857"/>
                    <a:pt x="2002" y="2834"/>
                    <a:pt x="2082" y="2802"/>
                  </a:cubicBezTo>
                  <a:cubicBezTo>
                    <a:pt x="2084" y="2804"/>
                    <a:pt x="2085" y="2808"/>
                    <a:pt x="2086" y="2811"/>
                  </a:cubicBezTo>
                  <a:cubicBezTo>
                    <a:pt x="2097" y="2839"/>
                    <a:pt x="2108" y="2868"/>
                    <a:pt x="2119" y="2897"/>
                  </a:cubicBezTo>
                  <a:cubicBezTo>
                    <a:pt x="2119" y="2898"/>
                    <a:pt x="2067" y="2917"/>
                    <a:pt x="2062" y="2918"/>
                  </a:cubicBezTo>
                  <a:cubicBezTo>
                    <a:pt x="2073" y="2950"/>
                    <a:pt x="2073" y="2950"/>
                    <a:pt x="2073" y="2950"/>
                  </a:cubicBezTo>
                  <a:cubicBezTo>
                    <a:pt x="2093" y="2943"/>
                    <a:pt x="2112" y="2936"/>
                    <a:pt x="2131" y="2929"/>
                  </a:cubicBezTo>
                  <a:cubicBezTo>
                    <a:pt x="2156" y="2992"/>
                    <a:pt x="2156" y="2992"/>
                    <a:pt x="2156" y="2992"/>
                  </a:cubicBezTo>
                  <a:cubicBezTo>
                    <a:pt x="2165" y="2988"/>
                    <a:pt x="2175" y="2984"/>
                    <a:pt x="2184" y="2980"/>
                  </a:cubicBezTo>
                  <a:cubicBezTo>
                    <a:pt x="2103" y="2793"/>
                    <a:pt x="2103" y="2793"/>
                    <a:pt x="2103" y="2793"/>
                  </a:cubicBezTo>
                  <a:cubicBezTo>
                    <a:pt x="2182" y="2759"/>
                    <a:pt x="2258" y="2719"/>
                    <a:pt x="2329" y="2670"/>
                  </a:cubicBezTo>
                  <a:cubicBezTo>
                    <a:pt x="2331" y="2672"/>
                    <a:pt x="2333" y="2676"/>
                    <a:pt x="2334" y="2678"/>
                  </a:cubicBezTo>
                  <a:cubicBezTo>
                    <a:pt x="2351" y="2704"/>
                    <a:pt x="2368" y="2729"/>
                    <a:pt x="2385" y="2755"/>
                  </a:cubicBezTo>
                  <a:cubicBezTo>
                    <a:pt x="2386" y="2756"/>
                    <a:pt x="2338" y="2786"/>
                    <a:pt x="2335" y="2788"/>
                  </a:cubicBezTo>
                  <a:cubicBezTo>
                    <a:pt x="2352" y="2817"/>
                    <a:pt x="2352" y="2817"/>
                    <a:pt x="2352" y="2817"/>
                  </a:cubicBezTo>
                  <a:cubicBezTo>
                    <a:pt x="2370" y="2806"/>
                    <a:pt x="2387" y="2795"/>
                    <a:pt x="2404" y="2784"/>
                  </a:cubicBezTo>
                  <a:cubicBezTo>
                    <a:pt x="2442" y="2840"/>
                    <a:pt x="2442" y="2840"/>
                    <a:pt x="2442" y="2840"/>
                  </a:cubicBezTo>
                  <a:cubicBezTo>
                    <a:pt x="2450" y="2835"/>
                    <a:pt x="2459" y="2829"/>
                    <a:pt x="2467" y="2823"/>
                  </a:cubicBezTo>
                  <a:cubicBezTo>
                    <a:pt x="2347" y="2658"/>
                    <a:pt x="2347" y="2658"/>
                    <a:pt x="2347" y="2658"/>
                  </a:cubicBezTo>
                  <a:cubicBezTo>
                    <a:pt x="2417" y="2607"/>
                    <a:pt x="2483" y="2551"/>
                    <a:pt x="2542" y="2489"/>
                  </a:cubicBezTo>
                  <a:cubicBezTo>
                    <a:pt x="2544" y="2490"/>
                    <a:pt x="2547" y="2493"/>
                    <a:pt x="2549" y="2495"/>
                  </a:cubicBezTo>
                  <a:cubicBezTo>
                    <a:pt x="2571" y="2517"/>
                    <a:pt x="2593" y="2538"/>
                    <a:pt x="2615" y="2560"/>
                  </a:cubicBezTo>
                  <a:cubicBezTo>
                    <a:pt x="2616" y="2560"/>
                    <a:pt x="2576" y="2600"/>
                    <a:pt x="2573" y="2603"/>
                  </a:cubicBezTo>
                  <a:cubicBezTo>
                    <a:pt x="2596" y="2628"/>
                    <a:pt x="2596" y="2628"/>
                    <a:pt x="2596" y="2628"/>
                  </a:cubicBezTo>
                  <a:cubicBezTo>
                    <a:pt x="2611" y="2613"/>
                    <a:pt x="2625" y="2598"/>
                    <a:pt x="2639" y="2583"/>
                  </a:cubicBezTo>
                  <a:cubicBezTo>
                    <a:pt x="2688" y="2631"/>
                    <a:pt x="2688" y="2631"/>
                    <a:pt x="2688" y="2631"/>
                  </a:cubicBezTo>
                  <a:cubicBezTo>
                    <a:pt x="2695" y="2623"/>
                    <a:pt x="2702" y="2616"/>
                    <a:pt x="2709" y="2608"/>
                  </a:cubicBezTo>
                  <a:cubicBezTo>
                    <a:pt x="2557" y="2473"/>
                    <a:pt x="2557" y="2473"/>
                    <a:pt x="2557" y="2473"/>
                  </a:cubicBezTo>
                  <a:cubicBezTo>
                    <a:pt x="2614" y="2408"/>
                    <a:pt x="2666" y="2340"/>
                    <a:pt x="2710" y="2266"/>
                  </a:cubicBezTo>
                  <a:cubicBezTo>
                    <a:pt x="2713" y="2267"/>
                    <a:pt x="2716" y="2269"/>
                    <a:pt x="2718" y="2271"/>
                  </a:cubicBezTo>
                  <a:cubicBezTo>
                    <a:pt x="2745" y="2287"/>
                    <a:pt x="2771" y="2303"/>
                    <a:pt x="2797" y="2319"/>
                  </a:cubicBezTo>
                  <a:cubicBezTo>
                    <a:pt x="2798" y="2320"/>
                    <a:pt x="2767" y="2367"/>
                    <a:pt x="2765" y="2371"/>
                  </a:cubicBezTo>
                  <a:cubicBezTo>
                    <a:pt x="2793" y="2390"/>
                    <a:pt x="2793" y="2390"/>
                    <a:pt x="2793" y="2390"/>
                  </a:cubicBezTo>
                  <a:cubicBezTo>
                    <a:pt x="2805" y="2372"/>
                    <a:pt x="2816" y="2355"/>
                    <a:pt x="2826" y="2337"/>
                  </a:cubicBezTo>
                  <a:cubicBezTo>
                    <a:pt x="2884" y="2373"/>
                    <a:pt x="2884" y="2373"/>
                    <a:pt x="2884" y="2373"/>
                  </a:cubicBezTo>
                  <a:cubicBezTo>
                    <a:pt x="2889" y="2364"/>
                    <a:pt x="2895" y="2355"/>
                    <a:pt x="2900" y="2346"/>
                  </a:cubicBezTo>
                  <a:cubicBezTo>
                    <a:pt x="2722" y="2247"/>
                    <a:pt x="2722" y="2247"/>
                    <a:pt x="2722" y="2247"/>
                  </a:cubicBezTo>
                  <a:cubicBezTo>
                    <a:pt x="2764" y="2172"/>
                    <a:pt x="2800" y="2094"/>
                    <a:pt x="2827" y="2012"/>
                  </a:cubicBezTo>
                  <a:cubicBezTo>
                    <a:pt x="2830" y="2012"/>
                    <a:pt x="2834" y="2014"/>
                    <a:pt x="2836" y="2015"/>
                  </a:cubicBezTo>
                  <a:cubicBezTo>
                    <a:pt x="2865" y="2025"/>
                    <a:pt x="2894" y="2035"/>
                    <a:pt x="2923" y="2046"/>
                  </a:cubicBezTo>
                  <a:cubicBezTo>
                    <a:pt x="2924" y="2046"/>
                    <a:pt x="2905" y="2098"/>
                    <a:pt x="2903" y="2102"/>
                  </a:cubicBezTo>
                  <a:cubicBezTo>
                    <a:pt x="2935" y="2115"/>
                    <a:pt x="2935" y="2115"/>
                    <a:pt x="2935" y="2115"/>
                  </a:cubicBezTo>
                  <a:cubicBezTo>
                    <a:pt x="2942" y="2096"/>
                    <a:pt x="2949" y="2076"/>
                    <a:pt x="2956" y="2057"/>
                  </a:cubicBezTo>
                  <a:cubicBezTo>
                    <a:pt x="3020" y="2079"/>
                    <a:pt x="3020" y="2079"/>
                    <a:pt x="3020" y="2079"/>
                  </a:cubicBezTo>
                  <a:cubicBezTo>
                    <a:pt x="3023" y="2069"/>
                    <a:pt x="3026" y="2060"/>
                    <a:pt x="3029" y="2050"/>
                  </a:cubicBezTo>
                  <a:cubicBezTo>
                    <a:pt x="2834" y="1991"/>
                    <a:pt x="2834" y="1991"/>
                    <a:pt x="2834" y="1991"/>
                  </a:cubicBezTo>
                  <a:cubicBezTo>
                    <a:pt x="2859" y="1908"/>
                    <a:pt x="2878" y="1825"/>
                    <a:pt x="2887" y="1739"/>
                  </a:cubicBezTo>
                  <a:cubicBezTo>
                    <a:pt x="2889" y="1739"/>
                    <a:pt x="2893" y="1740"/>
                    <a:pt x="2896" y="1740"/>
                  </a:cubicBezTo>
                  <a:cubicBezTo>
                    <a:pt x="2927" y="1744"/>
                    <a:pt x="2957" y="1747"/>
                    <a:pt x="2988" y="1751"/>
                  </a:cubicBezTo>
                  <a:cubicBezTo>
                    <a:pt x="2989" y="1751"/>
                    <a:pt x="2981" y="1806"/>
                    <a:pt x="2980" y="1811"/>
                  </a:cubicBezTo>
                  <a:cubicBezTo>
                    <a:pt x="3014" y="1816"/>
                    <a:pt x="3014" y="1816"/>
                    <a:pt x="3014" y="1816"/>
                  </a:cubicBezTo>
                  <a:cubicBezTo>
                    <a:pt x="3017" y="1796"/>
                    <a:pt x="3020" y="1775"/>
                    <a:pt x="3022" y="1755"/>
                  </a:cubicBezTo>
                  <a:cubicBezTo>
                    <a:pt x="3089" y="1763"/>
                    <a:pt x="3089" y="1763"/>
                    <a:pt x="3089" y="1763"/>
                  </a:cubicBezTo>
                  <a:cubicBezTo>
                    <a:pt x="3090" y="1753"/>
                    <a:pt x="3091" y="1742"/>
                    <a:pt x="3092" y="1732"/>
                  </a:cubicBezTo>
                  <a:cubicBezTo>
                    <a:pt x="2889" y="1717"/>
                    <a:pt x="2889" y="1717"/>
                    <a:pt x="2889" y="1717"/>
                  </a:cubicBezTo>
                  <a:cubicBezTo>
                    <a:pt x="2895" y="1631"/>
                    <a:pt x="2896" y="1545"/>
                    <a:pt x="2886" y="1459"/>
                  </a:cubicBezTo>
                  <a:cubicBezTo>
                    <a:pt x="2889" y="1458"/>
                    <a:pt x="2893" y="1459"/>
                    <a:pt x="2896" y="1458"/>
                  </a:cubicBezTo>
                  <a:cubicBezTo>
                    <a:pt x="2926" y="1455"/>
                    <a:pt x="2957" y="1452"/>
                    <a:pt x="2988" y="1449"/>
                  </a:cubicBezTo>
                  <a:cubicBezTo>
                    <a:pt x="2988" y="1449"/>
                    <a:pt x="2993" y="1505"/>
                    <a:pt x="2993" y="1510"/>
                  </a:cubicBezTo>
                  <a:cubicBezTo>
                    <a:pt x="3027" y="1508"/>
                    <a:pt x="3027" y="1508"/>
                    <a:pt x="3027" y="1508"/>
                  </a:cubicBezTo>
                  <a:cubicBezTo>
                    <a:pt x="3026" y="1487"/>
                    <a:pt x="3024" y="1467"/>
                    <a:pt x="3021" y="1446"/>
                  </a:cubicBezTo>
                  <a:cubicBezTo>
                    <a:pt x="3089" y="1439"/>
                    <a:pt x="3089" y="1439"/>
                    <a:pt x="3089" y="1439"/>
                  </a:cubicBezTo>
                  <a:cubicBezTo>
                    <a:pt x="3088" y="1429"/>
                    <a:pt x="3087" y="1419"/>
                    <a:pt x="3086" y="1409"/>
                  </a:cubicBezTo>
                  <a:cubicBezTo>
                    <a:pt x="2884" y="1437"/>
                    <a:pt x="2884" y="1437"/>
                    <a:pt x="2884" y="1437"/>
                  </a:cubicBezTo>
                  <a:cubicBezTo>
                    <a:pt x="2873" y="1359"/>
                    <a:pt x="2856" y="1283"/>
                    <a:pt x="2832" y="1208"/>
                  </a:cubicBezTo>
                  <a:cubicBezTo>
                    <a:pt x="2830" y="1201"/>
                    <a:pt x="2828" y="1193"/>
                    <a:pt x="2825" y="1186"/>
                  </a:cubicBezTo>
                  <a:cubicBezTo>
                    <a:pt x="2828" y="1185"/>
                    <a:pt x="2832" y="1184"/>
                    <a:pt x="2834" y="1183"/>
                  </a:cubicBezTo>
                  <a:cubicBezTo>
                    <a:pt x="2864" y="1174"/>
                    <a:pt x="2893" y="1164"/>
                    <a:pt x="2922" y="1155"/>
                  </a:cubicBezTo>
                  <a:cubicBezTo>
                    <a:pt x="2923" y="1155"/>
                    <a:pt x="2939" y="1208"/>
                    <a:pt x="2941" y="1213"/>
                  </a:cubicBezTo>
                  <a:cubicBezTo>
                    <a:pt x="2973" y="1203"/>
                    <a:pt x="2973" y="1203"/>
                    <a:pt x="2973" y="1203"/>
                  </a:cubicBezTo>
                  <a:cubicBezTo>
                    <a:pt x="2968" y="1184"/>
                    <a:pt x="2961" y="1164"/>
                    <a:pt x="2955" y="1144"/>
                  </a:cubicBezTo>
                  <a:cubicBezTo>
                    <a:pt x="3019" y="1123"/>
                    <a:pt x="3019" y="1123"/>
                    <a:pt x="3019" y="1123"/>
                  </a:cubicBezTo>
                  <a:cubicBezTo>
                    <a:pt x="3016" y="1114"/>
                    <a:pt x="3013" y="1104"/>
                    <a:pt x="3009" y="1094"/>
                  </a:cubicBezTo>
                  <a:cubicBezTo>
                    <a:pt x="2818" y="1166"/>
                    <a:pt x="2818" y="1166"/>
                    <a:pt x="2818" y="1166"/>
                  </a:cubicBezTo>
                  <a:cubicBezTo>
                    <a:pt x="2788" y="1085"/>
                    <a:pt x="2752" y="1007"/>
                    <a:pt x="2707" y="933"/>
                  </a:cubicBezTo>
                  <a:cubicBezTo>
                    <a:pt x="2709" y="931"/>
                    <a:pt x="2713" y="929"/>
                    <a:pt x="2716" y="928"/>
                  </a:cubicBezTo>
                  <a:cubicBezTo>
                    <a:pt x="2742" y="912"/>
                    <a:pt x="2769" y="897"/>
                    <a:pt x="2795" y="881"/>
                  </a:cubicBezTo>
                  <a:cubicBezTo>
                    <a:pt x="2796" y="881"/>
                    <a:pt x="2823" y="930"/>
                    <a:pt x="2826" y="934"/>
                  </a:cubicBezTo>
                  <a:cubicBezTo>
                    <a:pt x="2856" y="918"/>
                    <a:pt x="2856" y="918"/>
                    <a:pt x="2856" y="918"/>
                  </a:cubicBezTo>
                  <a:cubicBezTo>
                    <a:pt x="2846" y="900"/>
                    <a:pt x="2835" y="882"/>
                    <a:pt x="2825" y="864"/>
                  </a:cubicBezTo>
                  <a:cubicBezTo>
                    <a:pt x="2883" y="830"/>
                    <a:pt x="2883" y="830"/>
                    <a:pt x="2883" y="830"/>
                  </a:cubicBezTo>
                  <a:cubicBezTo>
                    <a:pt x="2878" y="821"/>
                    <a:pt x="2873" y="812"/>
                    <a:pt x="2867" y="803"/>
                  </a:cubicBezTo>
                  <a:cubicBezTo>
                    <a:pt x="2696" y="914"/>
                    <a:pt x="2696" y="914"/>
                    <a:pt x="2696" y="914"/>
                  </a:cubicBezTo>
                  <a:cubicBezTo>
                    <a:pt x="2649" y="842"/>
                    <a:pt x="2597" y="773"/>
                    <a:pt x="2538" y="711"/>
                  </a:cubicBezTo>
                  <a:cubicBezTo>
                    <a:pt x="2539" y="709"/>
                    <a:pt x="2543" y="706"/>
                    <a:pt x="2545" y="704"/>
                  </a:cubicBezTo>
                  <a:cubicBezTo>
                    <a:pt x="2567" y="683"/>
                    <a:pt x="2590" y="662"/>
                    <a:pt x="2613" y="641"/>
                  </a:cubicBezTo>
                  <a:cubicBezTo>
                    <a:pt x="2613" y="641"/>
                    <a:pt x="2650" y="683"/>
                    <a:pt x="2653" y="686"/>
                  </a:cubicBezTo>
                  <a:cubicBezTo>
                    <a:pt x="2679" y="664"/>
                    <a:pt x="2679" y="664"/>
                    <a:pt x="2679" y="664"/>
                  </a:cubicBezTo>
                  <a:cubicBezTo>
                    <a:pt x="2666" y="649"/>
                    <a:pt x="2652" y="633"/>
                    <a:pt x="2637" y="618"/>
                  </a:cubicBezTo>
                  <a:cubicBezTo>
                    <a:pt x="2687" y="572"/>
                    <a:pt x="2687" y="572"/>
                    <a:pt x="2687" y="572"/>
                  </a:cubicBezTo>
                  <a:cubicBezTo>
                    <a:pt x="2680" y="565"/>
                    <a:pt x="2673" y="557"/>
                    <a:pt x="2666" y="550"/>
                  </a:cubicBezTo>
                  <a:cubicBezTo>
                    <a:pt x="2522" y="695"/>
                    <a:pt x="2522" y="695"/>
                    <a:pt x="2522" y="695"/>
                  </a:cubicBezTo>
                  <a:cubicBezTo>
                    <a:pt x="2461" y="634"/>
                    <a:pt x="2396" y="579"/>
                    <a:pt x="2324" y="530"/>
                  </a:cubicBezTo>
                  <a:cubicBezTo>
                    <a:pt x="2325" y="528"/>
                    <a:pt x="2328" y="525"/>
                    <a:pt x="2330" y="523"/>
                  </a:cubicBezTo>
                  <a:cubicBezTo>
                    <a:pt x="2347" y="497"/>
                    <a:pt x="2365" y="472"/>
                    <a:pt x="2382" y="447"/>
                  </a:cubicBezTo>
                  <a:cubicBezTo>
                    <a:pt x="2383" y="446"/>
                    <a:pt x="2428" y="479"/>
                    <a:pt x="2432" y="481"/>
                  </a:cubicBezTo>
                  <a:cubicBezTo>
                    <a:pt x="2452" y="454"/>
                    <a:pt x="2452" y="454"/>
                    <a:pt x="2452" y="454"/>
                  </a:cubicBezTo>
                  <a:cubicBezTo>
                    <a:pt x="2436" y="442"/>
                    <a:pt x="2419" y="430"/>
                    <a:pt x="2402" y="419"/>
                  </a:cubicBezTo>
                  <a:cubicBezTo>
                    <a:pt x="2441" y="363"/>
                    <a:pt x="2441" y="363"/>
                    <a:pt x="2441" y="363"/>
                  </a:cubicBezTo>
                  <a:cubicBezTo>
                    <a:pt x="2432" y="357"/>
                    <a:pt x="2423" y="351"/>
                    <a:pt x="2415" y="346"/>
                  </a:cubicBezTo>
                  <a:cubicBezTo>
                    <a:pt x="2306" y="518"/>
                    <a:pt x="2306" y="518"/>
                    <a:pt x="2306" y="518"/>
                  </a:cubicBezTo>
                  <a:cubicBezTo>
                    <a:pt x="2233" y="472"/>
                    <a:pt x="2157" y="432"/>
                    <a:pt x="2077" y="400"/>
                  </a:cubicBezTo>
                  <a:cubicBezTo>
                    <a:pt x="2077" y="397"/>
                    <a:pt x="2080" y="394"/>
                    <a:pt x="2081" y="391"/>
                  </a:cubicBezTo>
                  <a:cubicBezTo>
                    <a:pt x="2092" y="363"/>
                    <a:pt x="2104" y="334"/>
                    <a:pt x="2116" y="306"/>
                  </a:cubicBezTo>
                  <a:cubicBezTo>
                    <a:pt x="2116" y="305"/>
                    <a:pt x="2167" y="327"/>
                    <a:pt x="2172" y="329"/>
                  </a:cubicBezTo>
                  <a:cubicBezTo>
                    <a:pt x="2186" y="298"/>
                    <a:pt x="2186" y="298"/>
                    <a:pt x="2186" y="298"/>
                  </a:cubicBezTo>
                  <a:cubicBezTo>
                    <a:pt x="2167" y="290"/>
                    <a:pt x="2148" y="282"/>
                    <a:pt x="2129" y="274"/>
                  </a:cubicBezTo>
                  <a:cubicBezTo>
                    <a:pt x="2155" y="211"/>
                    <a:pt x="2155" y="211"/>
                    <a:pt x="2155" y="211"/>
                  </a:cubicBezTo>
                  <a:cubicBezTo>
                    <a:pt x="2145" y="207"/>
                    <a:pt x="2135" y="204"/>
                    <a:pt x="2126" y="200"/>
                  </a:cubicBezTo>
                  <a:cubicBezTo>
                    <a:pt x="2056" y="392"/>
                    <a:pt x="2056" y="392"/>
                    <a:pt x="2056" y="392"/>
                  </a:cubicBezTo>
                  <a:cubicBezTo>
                    <a:pt x="1982" y="365"/>
                    <a:pt x="1907" y="344"/>
                    <a:pt x="1829" y="330"/>
                  </a:cubicBezTo>
                  <a:cubicBezTo>
                    <a:pt x="1822" y="328"/>
                    <a:pt x="1815" y="327"/>
                    <a:pt x="1807" y="326"/>
                  </a:cubicBezTo>
                  <a:cubicBezTo>
                    <a:pt x="1807" y="323"/>
                    <a:pt x="1809" y="319"/>
                    <a:pt x="1809" y="316"/>
                  </a:cubicBezTo>
                  <a:cubicBezTo>
                    <a:pt x="1814" y="286"/>
                    <a:pt x="1820" y="256"/>
                    <a:pt x="1825" y="225"/>
                  </a:cubicBezTo>
                  <a:cubicBezTo>
                    <a:pt x="1825" y="225"/>
                    <a:pt x="1880" y="235"/>
                    <a:pt x="1885" y="236"/>
                  </a:cubicBezTo>
                  <a:cubicBezTo>
                    <a:pt x="1892" y="203"/>
                    <a:pt x="1892" y="203"/>
                    <a:pt x="1892" y="203"/>
                  </a:cubicBezTo>
                  <a:cubicBezTo>
                    <a:pt x="1872" y="199"/>
                    <a:pt x="1851" y="195"/>
                    <a:pt x="1831" y="192"/>
                  </a:cubicBezTo>
                  <a:cubicBezTo>
                    <a:pt x="1843" y="125"/>
                    <a:pt x="1843" y="125"/>
                    <a:pt x="1843" y="125"/>
                  </a:cubicBezTo>
                  <a:cubicBezTo>
                    <a:pt x="1832" y="123"/>
                    <a:pt x="1822" y="122"/>
                    <a:pt x="1812" y="120"/>
                  </a:cubicBezTo>
                  <a:cubicBezTo>
                    <a:pt x="1786" y="322"/>
                    <a:pt x="1786" y="322"/>
                    <a:pt x="1786" y="322"/>
                  </a:cubicBezTo>
                  <a:cubicBezTo>
                    <a:pt x="1700" y="311"/>
                    <a:pt x="1614" y="306"/>
                    <a:pt x="1528" y="311"/>
                  </a:cubicBezTo>
                  <a:cubicBezTo>
                    <a:pt x="1528" y="309"/>
                    <a:pt x="1528" y="305"/>
                    <a:pt x="1528" y="302"/>
                  </a:cubicBezTo>
                  <a:cubicBezTo>
                    <a:pt x="1527" y="271"/>
                    <a:pt x="1525" y="240"/>
                    <a:pt x="1524" y="209"/>
                  </a:cubicBezTo>
                  <a:cubicBezTo>
                    <a:pt x="1524" y="209"/>
                    <a:pt x="1580" y="207"/>
                    <a:pt x="1584" y="207"/>
                  </a:cubicBezTo>
                  <a:cubicBezTo>
                    <a:pt x="1584" y="173"/>
                    <a:pt x="1584" y="173"/>
                    <a:pt x="1584" y="173"/>
                  </a:cubicBezTo>
                  <a:cubicBezTo>
                    <a:pt x="1564" y="174"/>
                    <a:pt x="1543" y="174"/>
                    <a:pt x="1522" y="175"/>
                  </a:cubicBezTo>
                  <a:cubicBezTo>
                    <a:pt x="1519" y="107"/>
                    <a:pt x="1519" y="107"/>
                    <a:pt x="1519" y="107"/>
                  </a:cubicBezTo>
                  <a:cubicBezTo>
                    <a:pt x="1509" y="108"/>
                    <a:pt x="1499" y="109"/>
                    <a:pt x="1489" y="109"/>
                  </a:cubicBezTo>
                  <a:cubicBezTo>
                    <a:pt x="1506" y="313"/>
                    <a:pt x="1506" y="313"/>
                    <a:pt x="1506" y="313"/>
                  </a:cubicBezTo>
                  <a:cubicBezTo>
                    <a:pt x="1421" y="320"/>
                    <a:pt x="1336" y="334"/>
                    <a:pt x="1253" y="357"/>
                  </a:cubicBezTo>
                  <a:cubicBezTo>
                    <a:pt x="1252" y="355"/>
                    <a:pt x="1252" y="350"/>
                    <a:pt x="1251" y="348"/>
                  </a:cubicBezTo>
                  <a:cubicBezTo>
                    <a:pt x="1243" y="318"/>
                    <a:pt x="1235" y="288"/>
                    <a:pt x="1227" y="258"/>
                  </a:cubicBezTo>
                  <a:cubicBezTo>
                    <a:pt x="1227" y="258"/>
                    <a:pt x="1281" y="244"/>
                    <a:pt x="1286" y="243"/>
                  </a:cubicBezTo>
                  <a:cubicBezTo>
                    <a:pt x="1279" y="210"/>
                    <a:pt x="1279" y="210"/>
                    <a:pt x="1279" y="210"/>
                  </a:cubicBezTo>
                  <a:cubicBezTo>
                    <a:pt x="1258" y="215"/>
                    <a:pt x="1238" y="220"/>
                    <a:pt x="1218" y="226"/>
                  </a:cubicBezTo>
                  <a:cubicBezTo>
                    <a:pt x="1201" y="160"/>
                    <a:pt x="1201" y="160"/>
                    <a:pt x="1201" y="160"/>
                  </a:cubicBezTo>
                  <a:cubicBezTo>
                    <a:pt x="1191" y="163"/>
                    <a:pt x="1181" y="165"/>
                    <a:pt x="1171" y="168"/>
                  </a:cubicBezTo>
                  <a:cubicBezTo>
                    <a:pt x="1232" y="363"/>
                    <a:pt x="1232" y="363"/>
                    <a:pt x="1232" y="363"/>
                  </a:cubicBezTo>
                  <a:cubicBezTo>
                    <a:pt x="1150" y="389"/>
                    <a:pt x="1070" y="420"/>
                    <a:pt x="994" y="461"/>
                  </a:cubicBezTo>
                  <a:close/>
                  <a:moveTo>
                    <a:pt x="782" y="269"/>
                  </a:moveTo>
                  <a:cubicBezTo>
                    <a:pt x="891" y="441"/>
                    <a:pt x="891" y="441"/>
                    <a:pt x="891" y="441"/>
                  </a:cubicBezTo>
                  <a:cubicBezTo>
                    <a:pt x="865" y="458"/>
                    <a:pt x="839" y="475"/>
                    <a:pt x="813" y="493"/>
                  </a:cubicBezTo>
                  <a:cubicBezTo>
                    <a:pt x="775" y="437"/>
                    <a:pt x="775" y="437"/>
                    <a:pt x="775" y="437"/>
                  </a:cubicBezTo>
                  <a:cubicBezTo>
                    <a:pt x="767" y="442"/>
                    <a:pt x="759" y="448"/>
                    <a:pt x="751" y="454"/>
                  </a:cubicBezTo>
                  <a:cubicBezTo>
                    <a:pt x="765" y="472"/>
                    <a:pt x="779" y="490"/>
                    <a:pt x="792" y="508"/>
                  </a:cubicBezTo>
                  <a:cubicBezTo>
                    <a:pt x="776" y="520"/>
                    <a:pt x="761" y="532"/>
                    <a:pt x="746" y="544"/>
                  </a:cubicBezTo>
                  <a:cubicBezTo>
                    <a:pt x="767" y="570"/>
                    <a:pt x="767" y="570"/>
                    <a:pt x="767" y="570"/>
                  </a:cubicBezTo>
                  <a:cubicBezTo>
                    <a:pt x="818" y="529"/>
                    <a:pt x="872" y="492"/>
                    <a:pt x="928" y="459"/>
                  </a:cubicBezTo>
                  <a:cubicBezTo>
                    <a:pt x="827" y="282"/>
                    <a:pt x="827" y="282"/>
                    <a:pt x="827" y="282"/>
                  </a:cubicBezTo>
                  <a:cubicBezTo>
                    <a:pt x="831" y="279"/>
                    <a:pt x="836" y="276"/>
                    <a:pt x="840" y="274"/>
                  </a:cubicBezTo>
                  <a:cubicBezTo>
                    <a:pt x="865" y="260"/>
                    <a:pt x="890" y="246"/>
                    <a:pt x="915" y="234"/>
                  </a:cubicBezTo>
                  <a:cubicBezTo>
                    <a:pt x="946" y="294"/>
                    <a:pt x="946" y="294"/>
                    <a:pt x="946" y="294"/>
                  </a:cubicBezTo>
                  <a:cubicBezTo>
                    <a:pt x="955" y="290"/>
                    <a:pt x="964" y="285"/>
                    <a:pt x="973" y="281"/>
                  </a:cubicBezTo>
                  <a:cubicBezTo>
                    <a:pt x="944" y="220"/>
                    <a:pt x="944" y="220"/>
                    <a:pt x="944" y="220"/>
                  </a:cubicBezTo>
                  <a:cubicBezTo>
                    <a:pt x="964" y="210"/>
                    <a:pt x="985" y="201"/>
                    <a:pt x="1006" y="192"/>
                  </a:cubicBezTo>
                  <a:cubicBezTo>
                    <a:pt x="993" y="160"/>
                    <a:pt x="993" y="160"/>
                    <a:pt x="993" y="160"/>
                  </a:cubicBezTo>
                  <a:cubicBezTo>
                    <a:pt x="920" y="191"/>
                    <a:pt x="850" y="227"/>
                    <a:pt x="782" y="269"/>
                  </a:cubicBezTo>
                  <a:close/>
                  <a:moveTo>
                    <a:pt x="515" y="476"/>
                  </a:moveTo>
                  <a:cubicBezTo>
                    <a:pt x="658" y="621"/>
                    <a:pt x="658" y="621"/>
                    <a:pt x="658" y="621"/>
                  </a:cubicBezTo>
                  <a:cubicBezTo>
                    <a:pt x="636" y="643"/>
                    <a:pt x="614" y="665"/>
                    <a:pt x="593" y="688"/>
                  </a:cubicBezTo>
                  <a:cubicBezTo>
                    <a:pt x="543" y="642"/>
                    <a:pt x="543" y="642"/>
                    <a:pt x="543" y="642"/>
                  </a:cubicBezTo>
                  <a:cubicBezTo>
                    <a:pt x="537" y="649"/>
                    <a:pt x="531" y="656"/>
                    <a:pt x="524" y="663"/>
                  </a:cubicBezTo>
                  <a:cubicBezTo>
                    <a:pt x="541" y="678"/>
                    <a:pt x="559" y="693"/>
                    <a:pt x="576" y="708"/>
                  </a:cubicBezTo>
                  <a:cubicBezTo>
                    <a:pt x="563" y="722"/>
                    <a:pt x="550" y="738"/>
                    <a:pt x="538" y="753"/>
                  </a:cubicBezTo>
                  <a:cubicBezTo>
                    <a:pt x="565" y="774"/>
                    <a:pt x="565" y="774"/>
                    <a:pt x="565" y="774"/>
                  </a:cubicBezTo>
                  <a:cubicBezTo>
                    <a:pt x="606" y="723"/>
                    <a:pt x="650" y="675"/>
                    <a:pt x="698" y="630"/>
                  </a:cubicBezTo>
                  <a:cubicBezTo>
                    <a:pt x="652" y="580"/>
                    <a:pt x="607" y="529"/>
                    <a:pt x="561" y="479"/>
                  </a:cubicBezTo>
                  <a:cubicBezTo>
                    <a:pt x="565" y="476"/>
                    <a:pt x="569" y="472"/>
                    <a:pt x="573" y="468"/>
                  </a:cubicBezTo>
                  <a:cubicBezTo>
                    <a:pt x="593" y="450"/>
                    <a:pt x="615" y="431"/>
                    <a:pt x="637" y="413"/>
                  </a:cubicBezTo>
                  <a:cubicBezTo>
                    <a:pt x="680" y="466"/>
                    <a:pt x="680" y="466"/>
                    <a:pt x="680" y="466"/>
                  </a:cubicBezTo>
                  <a:cubicBezTo>
                    <a:pt x="688" y="459"/>
                    <a:pt x="696" y="453"/>
                    <a:pt x="703" y="447"/>
                  </a:cubicBezTo>
                  <a:cubicBezTo>
                    <a:pt x="662" y="393"/>
                    <a:pt x="662" y="393"/>
                    <a:pt x="662" y="393"/>
                  </a:cubicBezTo>
                  <a:cubicBezTo>
                    <a:pt x="680" y="379"/>
                    <a:pt x="698" y="366"/>
                    <a:pt x="717" y="353"/>
                  </a:cubicBezTo>
                  <a:cubicBezTo>
                    <a:pt x="697" y="325"/>
                    <a:pt x="697" y="325"/>
                    <a:pt x="697" y="325"/>
                  </a:cubicBezTo>
                  <a:cubicBezTo>
                    <a:pt x="633" y="371"/>
                    <a:pt x="572" y="421"/>
                    <a:pt x="515" y="476"/>
                  </a:cubicBezTo>
                  <a:close/>
                  <a:moveTo>
                    <a:pt x="298" y="736"/>
                  </a:moveTo>
                  <a:cubicBezTo>
                    <a:pt x="469" y="847"/>
                    <a:pt x="469" y="847"/>
                    <a:pt x="469" y="847"/>
                  </a:cubicBezTo>
                  <a:cubicBezTo>
                    <a:pt x="452" y="873"/>
                    <a:pt x="436" y="899"/>
                    <a:pt x="420" y="926"/>
                  </a:cubicBezTo>
                  <a:cubicBezTo>
                    <a:pt x="362" y="892"/>
                    <a:pt x="362" y="892"/>
                    <a:pt x="362" y="892"/>
                  </a:cubicBezTo>
                  <a:cubicBezTo>
                    <a:pt x="357" y="900"/>
                    <a:pt x="352" y="909"/>
                    <a:pt x="348" y="917"/>
                  </a:cubicBezTo>
                  <a:cubicBezTo>
                    <a:pt x="368" y="928"/>
                    <a:pt x="388" y="938"/>
                    <a:pt x="408" y="949"/>
                  </a:cubicBezTo>
                  <a:cubicBezTo>
                    <a:pt x="398" y="966"/>
                    <a:pt x="389" y="984"/>
                    <a:pt x="380" y="1001"/>
                  </a:cubicBezTo>
                  <a:cubicBezTo>
                    <a:pt x="411" y="1016"/>
                    <a:pt x="411" y="1016"/>
                    <a:pt x="411" y="1016"/>
                  </a:cubicBezTo>
                  <a:cubicBezTo>
                    <a:pt x="440" y="957"/>
                    <a:pt x="473" y="901"/>
                    <a:pt x="510" y="847"/>
                  </a:cubicBezTo>
                  <a:cubicBezTo>
                    <a:pt x="344" y="729"/>
                    <a:pt x="344" y="729"/>
                    <a:pt x="344" y="729"/>
                  </a:cubicBezTo>
                  <a:cubicBezTo>
                    <a:pt x="347" y="725"/>
                    <a:pt x="350" y="720"/>
                    <a:pt x="353" y="716"/>
                  </a:cubicBezTo>
                  <a:cubicBezTo>
                    <a:pt x="369" y="693"/>
                    <a:pt x="386" y="671"/>
                    <a:pt x="404" y="648"/>
                  </a:cubicBezTo>
                  <a:cubicBezTo>
                    <a:pt x="458" y="690"/>
                    <a:pt x="458" y="690"/>
                    <a:pt x="458" y="690"/>
                  </a:cubicBezTo>
                  <a:cubicBezTo>
                    <a:pt x="464" y="683"/>
                    <a:pt x="470" y="675"/>
                    <a:pt x="476" y="667"/>
                  </a:cubicBezTo>
                  <a:cubicBezTo>
                    <a:pt x="424" y="623"/>
                    <a:pt x="424" y="623"/>
                    <a:pt x="424" y="623"/>
                  </a:cubicBezTo>
                  <a:cubicBezTo>
                    <a:pt x="439" y="606"/>
                    <a:pt x="454" y="589"/>
                    <a:pt x="469" y="572"/>
                  </a:cubicBezTo>
                  <a:cubicBezTo>
                    <a:pt x="444" y="549"/>
                    <a:pt x="444" y="549"/>
                    <a:pt x="444" y="549"/>
                  </a:cubicBezTo>
                  <a:cubicBezTo>
                    <a:pt x="391" y="608"/>
                    <a:pt x="342" y="670"/>
                    <a:pt x="298" y="736"/>
                  </a:cubicBezTo>
                  <a:close/>
                  <a:moveTo>
                    <a:pt x="142" y="1036"/>
                  </a:moveTo>
                  <a:cubicBezTo>
                    <a:pt x="333" y="1108"/>
                    <a:pt x="333" y="1108"/>
                    <a:pt x="333" y="1108"/>
                  </a:cubicBezTo>
                  <a:cubicBezTo>
                    <a:pt x="322" y="1137"/>
                    <a:pt x="312" y="1166"/>
                    <a:pt x="303" y="1196"/>
                  </a:cubicBezTo>
                  <a:cubicBezTo>
                    <a:pt x="238" y="1175"/>
                    <a:pt x="238" y="1175"/>
                    <a:pt x="238" y="1175"/>
                  </a:cubicBezTo>
                  <a:cubicBezTo>
                    <a:pt x="235" y="1184"/>
                    <a:pt x="232" y="1193"/>
                    <a:pt x="230" y="1203"/>
                  </a:cubicBezTo>
                  <a:cubicBezTo>
                    <a:pt x="252" y="1209"/>
                    <a:pt x="273" y="1215"/>
                    <a:pt x="295" y="1221"/>
                  </a:cubicBezTo>
                  <a:cubicBezTo>
                    <a:pt x="290" y="1240"/>
                    <a:pt x="285" y="1259"/>
                    <a:pt x="280" y="1278"/>
                  </a:cubicBezTo>
                  <a:cubicBezTo>
                    <a:pt x="313" y="1286"/>
                    <a:pt x="313" y="1286"/>
                    <a:pt x="313" y="1286"/>
                  </a:cubicBezTo>
                  <a:cubicBezTo>
                    <a:pt x="329" y="1222"/>
                    <a:pt x="349" y="1160"/>
                    <a:pt x="374" y="1099"/>
                  </a:cubicBezTo>
                  <a:cubicBezTo>
                    <a:pt x="186" y="1020"/>
                    <a:pt x="186" y="1020"/>
                    <a:pt x="186" y="1020"/>
                  </a:cubicBezTo>
                  <a:cubicBezTo>
                    <a:pt x="188" y="1015"/>
                    <a:pt x="190" y="1010"/>
                    <a:pt x="192" y="1005"/>
                  </a:cubicBezTo>
                  <a:cubicBezTo>
                    <a:pt x="203" y="979"/>
                    <a:pt x="215" y="954"/>
                    <a:pt x="227" y="928"/>
                  </a:cubicBezTo>
                  <a:cubicBezTo>
                    <a:pt x="288" y="957"/>
                    <a:pt x="288" y="957"/>
                    <a:pt x="288" y="957"/>
                  </a:cubicBezTo>
                  <a:cubicBezTo>
                    <a:pt x="293" y="949"/>
                    <a:pt x="297" y="940"/>
                    <a:pt x="302" y="931"/>
                  </a:cubicBezTo>
                  <a:cubicBezTo>
                    <a:pt x="242" y="899"/>
                    <a:pt x="242" y="899"/>
                    <a:pt x="242" y="899"/>
                  </a:cubicBezTo>
                  <a:cubicBezTo>
                    <a:pt x="252" y="879"/>
                    <a:pt x="263" y="859"/>
                    <a:pt x="274" y="840"/>
                  </a:cubicBezTo>
                  <a:cubicBezTo>
                    <a:pt x="245" y="823"/>
                    <a:pt x="245" y="823"/>
                    <a:pt x="245" y="823"/>
                  </a:cubicBezTo>
                  <a:cubicBezTo>
                    <a:pt x="205" y="891"/>
                    <a:pt x="171" y="963"/>
                    <a:pt x="142" y="1036"/>
                  </a:cubicBezTo>
                  <a:close/>
                  <a:moveTo>
                    <a:pt x="55" y="1363"/>
                  </a:moveTo>
                  <a:cubicBezTo>
                    <a:pt x="257" y="1392"/>
                    <a:pt x="257" y="1392"/>
                    <a:pt x="257" y="1392"/>
                  </a:cubicBezTo>
                  <a:cubicBezTo>
                    <a:pt x="252" y="1423"/>
                    <a:pt x="249" y="1454"/>
                    <a:pt x="246" y="1485"/>
                  </a:cubicBezTo>
                  <a:cubicBezTo>
                    <a:pt x="178" y="1478"/>
                    <a:pt x="178" y="1478"/>
                    <a:pt x="178" y="1478"/>
                  </a:cubicBezTo>
                  <a:cubicBezTo>
                    <a:pt x="177" y="1488"/>
                    <a:pt x="177" y="1497"/>
                    <a:pt x="176" y="1507"/>
                  </a:cubicBezTo>
                  <a:cubicBezTo>
                    <a:pt x="199" y="1508"/>
                    <a:pt x="221" y="1509"/>
                    <a:pt x="244" y="1511"/>
                  </a:cubicBezTo>
                  <a:cubicBezTo>
                    <a:pt x="242" y="1530"/>
                    <a:pt x="242" y="1550"/>
                    <a:pt x="241" y="1570"/>
                  </a:cubicBezTo>
                  <a:cubicBezTo>
                    <a:pt x="275" y="1570"/>
                    <a:pt x="275" y="1570"/>
                    <a:pt x="275" y="1570"/>
                  </a:cubicBezTo>
                  <a:cubicBezTo>
                    <a:pt x="277" y="1505"/>
                    <a:pt x="283" y="1440"/>
                    <a:pt x="294" y="1375"/>
                  </a:cubicBezTo>
                  <a:cubicBezTo>
                    <a:pt x="94" y="1338"/>
                    <a:pt x="94" y="1338"/>
                    <a:pt x="94" y="1338"/>
                  </a:cubicBezTo>
                  <a:cubicBezTo>
                    <a:pt x="95" y="1333"/>
                    <a:pt x="95" y="1327"/>
                    <a:pt x="96" y="1322"/>
                  </a:cubicBezTo>
                  <a:cubicBezTo>
                    <a:pt x="102" y="1295"/>
                    <a:pt x="108" y="1267"/>
                    <a:pt x="114" y="1239"/>
                  </a:cubicBezTo>
                  <a:cubicBezTo>
                    <a:pt x="181" y="1255"/>
                    <a:pt x="181" y="1255"/>
                    <a:pt x="181" y="1255"/>
                  </a:cubicBezTo>
                  <a:cubicBezTo>
                    <a:pt x="183" y="1245"/>
                    <a:pt x="185" y="1236"/>
                    <a:pt x="188" y="1226"/>
                  </a:cubicBezTo>
                  <a:cubicBezTo>
                    <a:pt x="122" y="1208"/>
                    <a:pt x="122" y="1208"/>
                    <a:pt x="122" y="1208"/>
                  </a:cubicBezTo>
                  <a:cubicBezTo>
                    <a:pt x="128" y="1186"/>
                    <a:pt x="134" y="1165"/>
                    <a:pt x="141" y="1143"/>
                  </a:cubicBezTo>
                  <a:cubicBezTo>
                    <a:pt x="109" y="1133"/>
                    <a:pt x="109" y="1133"/>
                    <a:pt x="109" y="1133"/>
                  </a:cubicBezTo>
                  <a:cubicBezTo>
                    <a:pt x="85" y="1208"/>
                    <a:pt x="67" y="1285"/>
                    <a:pt x="55" y="1363"/>
                  </a:cubicBezTo>
                  <a:close/>
                  <a:moveTo>
                    <a:pt x="40" y="1701"/>
                  </a:moveTo>
                  <a:cubicBezTo>
                    <a:pt x="243" y="1686"/>
                    <a:pt x="243" y="1686"/>
                    <a:pt x="243" y="1686"/>
                  </a:cubicBezTo>
                  <a:cubicBezTo>
                    <a:pt x="245" y="1717"/>
                    <a:pt x="248" y="1748"/>
                    <a:pt x="252" y="1779"/>
                  </a:cubicBezTo>
                  <a:cubicBezTo>
                    <a:pt x="185" y="1787"/>
                    <a:pt x="185" y="1787"/>
                    <a:pt x="185" y="1787"/>
                  </a:cubicBezTo>
                  <a:cubicBezTo>
                    <a:pt x="186" y="1796"/>
                    <a:pt x="187" y="1806"/>
                    <a:pt x="189" y="1816"/>
                  </a:cubicBezTo>
                  <a:cubicBezTo>
                    <a:pt x="211" y="1812"/>
                    <a:pt x="234" y="1808"/>
                    <a:pt x="256" y="1805"/>
                  </a:cubicBezTo>
                  <a:cubicBezTo>
                    <a:pt x="259" y="1824"/>
                    <a:pt x="262" y="1843"/>
                    <a:pt x="266" y="1863"/>
                  </a:cubicBezTo>
                  <a:cubicBezTo>
                    <a:pt x="299" y="1856"/>
                    <a:pt x="299" y="1856"/>
                    <a:pt x="299" y="1856"/>
                  </a:cubicBezTo>
                  <a:cubicBezTo>
                    <a:pt x="287" y="1792"/>
                    <a:pt x="279" y="1727"/>
                    <a:pt x="276" y="1662"/>
                  </a:cubicBezTo>
                  <a:cubicBezTo>
                    <a:pt x="72" y="1668"/>
                    <a:pt x="72" y="1668"/>
                    <a:pt x="72" y="1668"/>
                  </a:cubicBezTo>
                  <a:cubicBezTo>
                    <a:pt x="72" y="1663"/>
                    <a:pt x="72" y="1658"/>
                    <a:pt x="71" y="1652"/>
                  </a:cubicBezTo>
                  <a:cubicBezTo>
                    <a:pt x="71" y="1624"/>
                    <a:pt x="70" y="1596"/>
                    <a:pt x="71" y="1568"/>
                  </a:cubicBezTo>
                  <a:cubicBezTo>
                    <a:pt x="139" y="1568"/>
                    <a:pt x="139" y="1568"/>
                    <a:pt x="139" y="1568"/>
                  </a:cubicBezTo>
                  <a:cubicBezTo>
                    <a:pt x="139" y="1559"/>
                    <a:pt x="140" y="1549"/>
                    <a:pt x="140" y="1539"/>
                  </a:cubicBezTo>
                  <a:cubicBezTo>
                    <a:pt x="72" y="1535"/>
                    <a:pt x="72" y="1535"/>
                    <a:pt x="72" y="1535"/>
                  </a:cubicBezTo>
                  <a:cubicBezTo>
                    <a:pt x="73" y="1513"/>
                    <a:pt x="75" y="1490"/>
                    <a:pt x="77" y="1468"/>
                  </a:cubicBezTo>
                  <a:cubicBezTo>
                    <a:pt x="43" y="1464"/>
                    <a:pt x="43" y="1464"/>
                    <a:pt x="43" y="1464"/>
                  </a:cubicBezTo>
                  <a:cubicBezTo>
                    <a:pt x="36" y="1543"/>
                    <a:pt x="35" y="1622"/>
                    <a:pt x="40" y="1701"/>
                  </a:cubicBezTo>
                  <a:close/>
                  <a:moveTo>
                    <a:pt x="98" y="2035"/>
                  </a:moveTo>
                  <a:cubicBezTo>
                    <a:pt x="293" y="1976"/>
                    <a:pt x="293" y="1976"/>
                    <a:pt x="293" y="1976"/>
                  </a:cubicBezTo>
                  <a:cubicBezTo>
                    <a:pt x="302" y="2006"/>
                    <a:pt x="311" y="2035"/>
                    <a:pt x="322" y="2065"/>
                  </a:cubicBezTo>
                  <a:cubicBezTo>
                    <a:pt x="258" y="2087"/>
                    <a:pt x="258" y="2087"/>
                    <a:pt x="258" y="2087"/>
                  </a:cubicBezTo>
                  <a:cubicBezTo>
                    <a:pt x="261" y="2096"/>
                    <a:pt x="264" y="2105"/>
                    <a:pt x="268" y="2114"/>
                  </a:cubicBezTo>
                  <a:cubicBezTo>
                    <a:pt x="289" y="2106"/>
                    <a:pt x="310" y="2097"/>
                    <a:pt x="331" y="2089"/>
                  </a:cubicBezTo>
                  <a:cubicBezTo>
                    <a:pt x="338" y="2107"/>
                    <a:pt x="345" y="2126"/>
                    <a:pt x="353" y="2144"/>
                  </a:cubicBezTo>
                  <a:cubicBezTo>
                    <a:pt x="384" y="2130"/>
                    <a:pt x="384" y="2130"/>
                    <a:pt x="384" y="2130"/>
                  </a:cubicBezTo>
                  <a:cubicBezTo>
                    <a:pt x="358" y="2070"/>
                    <a:pt x="337" y="2008"/>
                    <a:pt x="320" y="1945"/>
                  </a:cubicBezTo>
                  <a:cubicBezTo>
                    <a:pt x="122" y="1995"/>
                    <a:pt x="122" y="1995"/>
                    <a:pt x="122" y="1995"/>
                  </a:cubicBezTo>
                  <a:cubicBezTo>
                    <a:pt x="121" y="1990"/>
                    <a:pt x="119" y="1985"/>
                    <a:pt x="118" y="1980"/>
                  </a:cubicBezTo>
                  <a:cubicBezTo>
                    <a:pt x="111" y="1953"/>
                    <a:pt x="105" y="1925"/>
                    <a:pt x="100" y="1897"/>
                  </a:cubicBezTo>
                  <a:cubicBezTo>
                    <a:pt x="166" y="1884"/>
                    <a:pt x="166" y="1884"/>
                    <a:pt x="166" y="1884"/>
                  </a:cubicBezTo>
                  <a:cubicBezTo>
                    <a:pt x="164" y="1874"/>
                    <a:pt x="162" y="1864"/>
                    <a:pt x="161" y="1855"/>
                  </a:cubicBezTo>
                  <a:cubicBezTo>
                    <a:pt x="94" y="1866"/>
                    <a:pt x="94" y="1866"/>
                    <a:pt x="94" y="1866"/>
                  </a:cubicBezTo>
                  <a:cubicBezTo>
                    <a:pt x="90" y="1843"/>
                    <a:pt x="86" y="1821"/>
                    <a:pt x="83" y="1799"/>
                  </a:cubicBezTo>
                  <a:cubicBezTo>
                    <a:pt x="50" y="1803"/>
                    <a:pt x="50" y="1803"/>
                    <a:pt x="50" y="1803"/>
                  </a:cubicBezTo>
                  <a:cubicBezTo>
                    <a:pt x="60" y="1881"/>
                    <a:pt x="76" y="1959"/>
                    <a:pt x="98" y="2035"/>
                  </a:cubicBezTo>
                  <a:close/>
                  <a:moveTo>
                    <a:pt x="226" y="2348"/>
                  </a:moveTo>
                  <a:cubicBezTo>
                    <a:pt x="404" y="2249"/>
                    <a:pt x="404" y="2249"/>
                    <a:pt x="404" y="2249"/>
                  </a:cubicBezTo>
                  <a:cubicBezTo>
                    <a:pt x="419" y="2276"/>
                    <a:pt x="435" y="2303"/>
                    <a:pt x="451" y="2329"/>
                  </a:cubicBezTo>
                  <a:cubicBezTo>
                    <a:pt x="393" y="2365"/>
                    <a:pt x="393" y="2365"/>
                    <a:pt x="393" y="2365"/>
                  </a:cubicBezTo>
                  <a:cubicBezTo>
                    <a:pt x="399" y="2373"/>
                    <a:pt x="404" y="2381"/>
                    <a:pt x="409" y="2389"/>
                  </a:cubicBezTo>
                  <a:cubicBezTo>
                    <a:pt x="428" y="2376"/>
                    <a:pt x="447" y="2364"/>
                    <a:pt x="465" y="2351"/>
                  </a:cubicBezTo>
                  <a:cubicBezTo>
                    <a:pt x="476" y="2367"/>
                    <a:pt x="487" y="2383"/>
                    <a:pt x="499" y="2399"/>
                  </a:cubicBezTo>
                  <a:cubicBezTo>
                    <a:pt x="526" y="2379"/>
                    <a:pt x="526" y="2379"/>
                    <a:pt x="526" y="2379"/>
                  </a:cubicBezTo>
                  <a:cubicBezTo>
                    <a:pt x="488" y="2326"/>
                    <a:pt x="454" y="2270"/>
                    <a:pt x="424" y="2213"/>
                  </a:cubicBezTo>
                  <a:cubicBezTo>
                    <a:pt x="241" y="2304"/>
                    <a:pt x="241" y="2304"/>
                    <a:pt x="241" y="2304"/>
                  </a:cubicBezTo>
                  <a:cubicBezTo>
                    <a:pt x="239" y="2300"/>
                    <a:pt x="236" y="2295"/>
                    <a:pt x="234" y="2290"/>
                  </a:cubicBezTo>
                  <a:cubicBezTo>
                    <a:pt x="221" y="2265"/>
                    <a:pt x="209" y="2239"/>
                    <a:pt x="198" y="2213"/>
                  </a:cubicBezTo>
                  <a:cubicBezTo>
                    <a:pt x="260" y="2186"/>
                    <a:pt x="260" y="2186"/>
                    <a:pt x="260" y="2186"/>
                  </a:cubicBezTo>
                  <a:cubicBezTo>
                    <a:pt x="256" y="2177"/>
                    <a:pt x="253" y="2168"/>
                    <a:pt x="249" y="2158"/>
                  </a:cubicBezTo>
                  <a:cubicBezTo>
                    <a:pt x="186" y="2184"/>
                    <a:pt x="186" y="2184"/>
                    <a:pt x="186" y="2184"/>
                  </a:cubicBezTo>
                  <a:cubicBezTo>
                    <a:pt x="177" y="2163"/>
                    <a:pt x="169" y="2142"/>
                    <a:pt x="161" y="2121"/>
                  </a:cubicBezTo>
                  <a:cubicBezTo>
                    <a:pt x="129" y="2132"/>
                    <a:pt x="129" y="2132"/>
                    <a:pt x="129" y="2132"/>
                  </a:cubicBezTo>
                  <a:cubicBezTo>
                    <a:pt x="156" y="2206"/>
                    <a:pt x="188" y="2278"/>
                    <a:pt x="226" y="2348"/>
                  </a:cubicBezTo>
                  <a:close/>
                  <a:moveTo>
                    <a:pt x="418" y="2626"/>
                  </a:moveTo>
                  <a:cubicBezTo>
                    <a:pt x="571" y="2491"/>
                    <a:pt x="571" y="2491"/>
                    <a:pt x="571" y="2491"/>
                  </a:cubicBezTo>
                  <a:cubicBezTo>
                    <a:pt x="592" y="2514"/>
                    <a:pt x="613" y="2537"/>
                    <a:pt x="635" y="2559"/>
                  </a:cubicBezTo>
                  <a:cubicBezTo>
                    <a:pt x="586" y="2606"/>
                    <a:pt x="586" y="2606"/>
                    <a:pt x="586" y="2606"/>
                  </a:cubicBezTo>
                  <a:cubicBezTo>
                    <a:pt x="592" y="2613"/>
                    <a:pt x="599" y="2620"/>
                    <a:pt x="606" y="2627"/>
                  </a:cubicBezTo>
                  <a:cubicBezTo>
                    <a:pt x="622" y="2610"/>
                    <a:pt x="637" y="2594"/>
                    <a:pt x="653" y="2577"/>
                  </a:cubicBezTo>
                  <a:cubicBezTo>
                    <a:pt x="667" y="2591"/>
                    <a:pt x="682" y="2605"/>
                    <a:pt x="696" y="2618"/>
                  </a:cubicBezTo>
                  <a:cubicBezTo>
                    <a:pt x="719" y="2592"/>
                    <a:pt x="719" y="2592"/>
                    <a:pt x="719" y="2592"/>
                  </a:cubicBezTo>
                  <a:cubicBezTo>
                    <a:pt x="670" y="2549"/>
                    <a:pt x="624" y="2502"/>
                    <a:pt x="582" y="2451"/>
                  </a:cubicBezTo>
                  <a:cubicBezTo>
                    <a:pt x="424" y="2580"/>
                    <a:pt x="424" y="2580"/>
                    <a:pt x="424" y="2580"/>
                  </a:cubicBezTo>
                  <a:cubicBezTo>
                    <a:pt x="421" y="2576"/>
                    <a:pt x="417" y="2572"/>
                    <a:pt x="414" y="2568"/>
                  </a:cubicBezTo>
                  <a:cubicBezTo>
                    <a:pt x="396" y="2546"/>
                    <a:pt x="379" y="2524"/>
                    <a:pt x="362" y="2501"/>
                  </a:cubicBezTo>
                  <a:cubicBezTo>
                    <a:pt x="417" y="2460"/>
                    <a:pt x="417" y="2460"/>
                    <a:pt x="417" y="2460"/>
                  </a:cubicBezTo>
                  <a:cubicBezTo>
                    <a:pt x="411" y="2452"/>
                    <a:pt x="406" y="2444"/>
                    <a:pt x="400" y="2436"/>
                  </a:cubicBezTo>
                  <a:cubicBezTo>
                    <a:pt x="344" y="2474"/>
                    <a:pt x="344" y="2474"/>
                    <a:pt x="344" y="2474"/>
                  </a:cubicBezTo>
                  <a:cubicBezTo>
                    <a:pt x="331" y="2456"/>
                    <a:pt x="318" y="2437"/>
                    <a:pt x="306" y="2418"/>
                  </a:cubicBezTo>
                  <a:cubicBezTo>
                    <a:pt x="277" y="2436"/>
                    <a:pt x="277" y="2436"/>
                    <a:pt x="277" y="2436"/>
                  </a:cubicBezTo>
                  <a:cubicBezTo>
                    <a:pt x="320" y="2503"/>
                    <a:pt x="367" y="2566"/>
                    <a:pt x="418" y="2626"/>
                  </a:cubicBezTo>
                  <a:close/>
                  <a:moveTo>
                    <a:pt x="666" y="2857"/>
                  </a:moveTo>
                  <a:cubicBezTo>
                    <a:pt x="786" y="2692"/>
                    <a:pt x="786" y="2692"/>
                    <a:pt x="786" y="2692"/>
                  </a:cubicBezTo>
                  <a:cubicBezTo>
                    <a:pt x="811" y="2710"/>
                    <a:pt x="837" y="2728"/>
                    <a:pt x="863" y="2745"/>
                  </a:cubicBezTo>
                  <a:cubicBezTo>
                    <a:pt x="825" y="2801"/>
                    <a:pt x="825" y="2801"/>
                    <a:pt x="825" y="2801"/>
                  </a:cubicBezTo>
                  <a:cubicBezTo>
                    <a:pt x="833" y="2807"/>
                    <a:pt x="842" y="2812"/>
                    <a:pt x="850" y="2817"/>
                  </a:cubicBezTo>
                  <a:cubicBezTo>
                    <a:pt x="862" y="2797"/>
                    <a:pt x="873" y="2778"/>
                    <a:pt x="885" y="2759"/>
                  </a:cubicBezTo>
                  <a:cubicBezTo>
                    <a:pt x="902" y="2769"/>
                    <a:pt x="919" y="2779"/>
                    <a:pt x="936" y="2789"/>
                  </a:cubicBezTo>
                  <a:cubicBezTo>
                    <a:pt x="952" y="2759"/>
                    <a:pt x="952" y="2759"/>
                    <a:pt x="952" y="2759"/>
                  </a:cubicBezTo>
                  <a:cubicBezTo>
                    <a:pt x="895" y="2727"/>
                    <a:pt x="841" y="2691"/>
                    <a:pt x="789" y="2651"/>
                  </a:cubicBezTo>
                  <a:cubicBezTo>
                    <a:pt x="662" y="2810"/>
                    <a:pt x="662" y="2810"/>
                    <a:pt x="662" y="2810"/>
                  </a:cubicBezTo>
                  <a:cubicBezTo>
                    <a:pt x="658" y="2807"/>
                    <a:pt x="654" y="2804"/>
                    <a:pt x="650" y="2801"/>
                  </a:cubicBezTo>
                  <a:cubicBezTo>
                    <a:pt x="627" y="2783"/>
                    <a:pt x="606" y="2765"/>
                    <a:pt x="585" y="2746"/>
                  </a:cubicBezTo>
                  <a:cubicBezTo>
                    <a:pt x="629" y="2695"/>
                    <a:pt x="629" y="2695"/>
                    <a:pt x="629" y="2695"/>
                  </a:cubicBezTo>
                  <a:cubicBezTo>
                    <a:pt x="622" y="2688"/>
                    <a:pt x="615" y="2682"/>
                    <a:pt x="607" y="2675"/>
                  </a:cubicBezTo>
                  <a:cubicBezTo>
                    <a:pt x="561" y="2724"/>
                    <a:pt x="561" y="2724"/>
                    <a:pt x="561" y="2724"/>
                  </a:cubicBezTo>
                  <a:cubicBezTo>
                    <a:pt x="544" y="2709"/>
                    <a:pt x="528" y="2693"/>
                    <a:pt x="512" y="2677"/>
                  </a:cubicBezTo>
                  <a:cubicBezTo>
                    <a:pt x="488" y="2701"/>
                    <a:pt x="488" y="2701"/>
                    <a:pt x="488" y="2701"/>
                  </a:cubicBezTo>
                  <a:cubicBezTo>
                    <a:pt x="543" y="2757"/>
                    <a:pt x="603" y="2809"/>
                    <a:pt x="666" y="2857"/>
                  </a:cubicBezTo>
                  <a:close/>
                  <a:moveTo>
                    <a:pt x="958" y="3028"/>
                  </a:moveTo>
                  <a:cubicBezTo>
                    <a:pt x="1040" y="2841"/>
                    <a:pt x="1040" y="2841"/>
                    <a:pt x="1040" y="2841"/>
                  </a:cubicBezTo>
                  <a:cubicBezTo>
                    <a:pt x="1068" y="2854"/>
                    <a:pt x="1097" y="2866"/>
                    <a:pt x="1126" y="2877"/>
                  </a:cubicBezTo>
                  <a:cubicBezTo>
                    <a:pt x="1101" y="2940"/>
                    <a:pt x="1101" y="2940"/>
                    <a:pt x="1101" y="2940"/>
                  </a:cubicBezTo>
                  <a:cubicBezTo>
                    <a:pt x="1110" y="2943"/>
                    <a:pt x="1119" y="2947"/>
                    <a:pt x="1129" y="2950"/>
                  </a:cubicBezTo>
                  <a:cubicBezTo>
                    <a:pt x="1136" y="2928"/>
                    <a:pt x="1143" y="2907"/>
                    <a:pt x="1150" y="2886"/>
                  </a:cubicBezTo>
                  <a:cubicBezTo>
                    <a:pt x="1169" y="2892"/>
                    <a:pt x="1188" y="2898"/>
                    <a:pt x="1207" y="2904"/>
                  </a:cubicBezTo>
                  <a:cubicBezTo>
                    <a:pt x="1216" y="2871"/>
                    <a:pt x="1216" y="2871"/>
                    <a:pt x="1216" y="2871"/>
                  </a:cubicBezTo>
                  <a:cubicBezTo>
                    <a:pt x="1154" y="2852"/>
                    <a:pt x="1092" y="2829"/>
                    <a:pt x="1033" y="2801"/>
                  </a:cubicBezTo>
                  <a:cubicBezTo>
                    <a:pt x="944" y="2984"/>
                    <a:pt x="944" y="2984"/>
                    <a:pt x="944" y="2984"/>
                  </a:cubicBezTo>
                  <a:cubicBezTo>
                    <a:pt x="939" y="2982"/>
                    <a:pt x="934" y="2980"/>
                    <a:pt x="930" y="2977"/>
                  </a:cubicBezTo>
                  <a:cubicBezTo>
                    <a:pt x="904" y="2965"/>
                    <a:pt x="879" y="2952"/>
                    <a:pt x="855" y="2938"/>
                  </a:cubicBezTo>
                  <a:cubicBezTo>
                    <a:pt x="887" y="2878"/>
                    <a:pt x="887" y="2878"/>
                    <a:pt x="887" y="2878"/>
                  </a:cubicBezTo>
                  <a:cubicBezTo>
                    <a:pt x="878" y="2873"/>
                    <a:pt x="870" y="2869"/>
                    <a:pt x="861" y="2864"/>
                  </a:cubicBezTo>
                  <a:cubicBezTo>
                    <a:pt x="826" y="2922"/>
                    <a:pt x="826" y="2922"/>
                    <a:pt x="826" y="2922"/>
                  </a:cubicBezTo>
                  <a:cubicBezTo>
                    <a:pt x="807" y="2910"/>
                    <a:pt x="788" y="2899"/>
                    <a:pt x="769" y="2886"/>
                  </a:cubicBezTo>
                  <a:cubicBezTo>
                    <a:pt x="750" y="2915"/>
                    <a:pt x="750" y="2915"/>
                    <a:pt x="750" y="2915"/>
                  </a:cubicBezTo>
                  <a:cubicBezTo>
                    <a:pt x="816" y="2958"/>
                    <a:pt x="886" y="2996"/>
                    <a:pt x="958" y="3028"/>
                  </a:cubicBezTo>
                  <a:close/>
                  <a:moveTo>
                    <a:pt x="1280" y="3133"/>
                  </a:moveTo>
                  <a:cubicBezTo>
                    <a:pt x="1319" y="2933"/>
                    <a:pt x="1319" y="2933"/>
                    <a:pt x="1319" y="2933"/>
                  </a:cubicBezTo>
                  <a:cubicBezTo>
                    <a:pt x="1350" y="2939"/>
                    <a:pt x="1380" y="2945"/>
                    <a:pt x="1411" y="2949"/>
                  </a:cubicBezTo>
                  <a:cubicBezTo>
                    <a:pt x="1401" y="3016"/>
                    <a:pt x="1401" y="3016"/>
                    <a:pt x="1401" y="3016"/>
                  </a:cubicBezTo>
                  <a:cubicBezTo>
                    <a:pt x="1410" y="3018"/>
                    <a:pt x="1420" y="3019"/>
                    <a:pt x="1430" y="3020"/>
                  </a:cubicBezTo>
                  <a:cubicBezTo>
                    <a:pt x="1432" y="2998"/>
                    <a:pt x="1434" y="2975"/>
                    <a:pt x="1437" y="2952"/>
                  </a:cubicBezTo>
                  <a:cubicBezTo>
                    <a:pt x="1456" y="2955"/>
                    <a:pt x="1476" y="2957"/>
                    <a:pt x="1496" y="2958"/>
                  </a:cubicBezTo>
                  <a:cubicBezTo>
                    <a:pt x="1498" y="2924"/>
                    <a:pt x="1498" y="2924"/>
                    <a:pt x="1498" y="2924"/>
                  </a:cubicBezTo>
                  <a:cubicBezTo>
                    <a:pt x="1433" y="2919"/>
                    <a:pt x="1368" y="2909"/>
                    <a:pt x="1304" y="2895"/>
                  </a:cubicBezTo>
                  <a:cubicBezTo>
                    <a:pt x="1256" y="3093"/>
                    <a:pt x="1256" y="3093"/>
                    <a:pt x="1256" y="3093"/>
                  </a:cubicBezTo>
                  <a:cubicBezTo>
                    <a:pt x="1251" y="3092"/>
                    <a:pt x="1246" y="3091"/>
                    <a:pt x="1241" y="3090"/>
                  </a:cubicBezTo>
                  <a:cubicBezTo>
                    <a:pt x="1214" y="3083"/>
                    <a:pt x="1186" y="3075"/>
                    <a:pt x="1159" y="3067"/>
                  </a:cubicBezTo>
                  <a:cubicBezTo>
                    <a:pt x="1178" y="3002"/>
                    <a:pt x="1178" y="3002"/>
                    <a:pt x="1178" y="3002"/>
                  </a:cubicBezTo>
                  <a:cubicBezTo>
                    <a:pt x="1169" y="2999"/>
                    <a:pt x="1159" y="2996"/>
                    <a:pt x="1150" y="2993"/>
                  </a:cubicBezTo>
                  <a:cubicBezTo>
                    <a:pt x="1128" y="3058"/>
                    <a:pt x="1128" y="3058"/>
                    <a:pt x="1128" y="3058"/>
                  </a:cubicBezTo>
                  <a:cubicBezTo>
                    <a:pt x="1107" y="3051"/>
                    <a:pt x="1086" y="3043"/>
                    <a:pt x="1064" y="3035"/>
                  </a:cubicBezTo>
                  <a:cubicBezTo>
                    <a:pt x="1052" y="3067"/>
                    <a:pt x="1052" y="3067"/>
                    <a:pt x="1052" y="3067"/>
                  </a:cubicBezTo>
                  <a:cubicBezTo>
                    <a:pt x="1126" y="3095"/>
                    <a:pt x="1202" y="3117"/>
                    <a:pt x="1280" y="3133"/>
                  </a:cubicBezTo>
                  <a:close/>
                  <a:moveTo>
                    <a:pt x="1616" y="3167"/>
                  </a:moveTo>
                  <a:cubicBezTo>
                    <a:pt x="1612" y="2963"/>
                    <a:pt x="1612" y="2963"/>
                    <a:pt x="1612" y="2963"/>
                  </a:cubicBezTo>
                  <a:cubicBezTo>
                    <a:pt x="1643" y="2962"/>
                    <a:pt x="1674" y="2961"/>
                    <a:pt x="1705" y="2958"/>
                  </a:cubicBezTo>
                  <a:cubicBezTo>
                    <a:pt x="1710" y="3026"/>
                    <a:pt x="1710" y="3026"/>
                    <a:pt x="1710" y="3026"/>
                  </a:cubicBezTo>
                  <a:cubicBezTo>
                    <a:pt x="1719" y="3026"/>
                    <a:pt x="1729" y="3025"/>
                    <a:pt x="1738" y="3024"/>
                  </a:cubicBezTo>
                  <a:cubicBezTo>
                    <a:pt x="1736" y="3001"/>
                    <a:pt x="1734" y="2979"/>
                    <a:pt x="1731" y="2956"/>
                  </a:cubicBezTo>
                  <a:cubicBezTo>
                    <a:pt x="1751" y="2954"/>
                    <a:pt x="1770" y="2952"/>
                    <a:pt x="1790" y="2949"/>
                  </a:cubicBezTo>
                  <a:cubicBezTo>
                    <a:pt x="1785" y="2916"/>
                    <a:pt x="1785" y="2916"/>
                    <a:pt x="1785" y="2916"/>
                  </a:cubicBezTo>
                  <a:cubicBezTo>
                    <a:pt x="1720" y="2925"/>
                    <a:pt x="1655" y="2929"/>
                    <a:pt x="1589" y="2928"/>
                  </a:cubicBezTo>
                  <a:cubicBezTo>
                    <a:pt x="1585" y="3133"/>
                    <a:pt x="1585" y="3133"/>
                    <a:pt x="1585" y="3133"/>
                  </a:cubicBezTo>
                  <a:cubicBezTo>
                    <a:pt x="1580" y="3132"/>
                    <a:pt x="1574" y="3132"/>
                    <a:pt x="1569" y="3132"/>
                  </a:cubicBezTo>
                  <a:cubicBezTo>
                    <a:pt x="1541" y="3132"/>
                    <a:pt x="1513" y="3130"/>
                    <a:pt x="1485" y="3128"/>
                  </a:cubicBezTo>
                  <a:cubicBezTo>
                    <a:pt x="1489" y="3060"/>
                    <a:pt x="1489" y="3060"/>
                    <a:pt x="1489" y="3060"/>
                  </a:cubicBezTo>
                  <a:cubicBezTo>
                    <a:pt x="1479" y="3059"/>
                    <a:pt x="1469" y="3059"/>
                    <a:pt x="1460" y="3058"/>
                  </a:cubicBezTo>
                  <a:cubicBezTo>
                    <a:pt x="1452" y="3125"/>
                    <a:pt x="1452" y="3125"/>
                    <a:pt x="1452" y="3125"/>
                  </a:cubicBezTo>
                  <a:cubicBezTo>
                    <a:pt x="1430" y="3123"/>
                    <a:pt x="1408" y="3120"/>
                    <a:pt x="1385" y="3117"/>
                  </a:cubicBezTo>
                  <a:cubicBezTo>
                    <a:pt x="1380" y="3151"/>
                    <a:pt x="1380" y="3151"/>
                    <a:pt x="1380" y="3151"/>
                  </a:cubicBezTo>
                  <a:cubicBezTo>
                    <a:pt x="1458" y="3162"/>
                    <a:pt x="1537" y="3167"/>
                    <a:pt x="1616" y="3167"/>
                  </a:cubicBezTo>
                  <a:close/>
                  <a:moveTo>
                    <a:pt x="1952" y="3127"/>
                  </a:moveTo>
                  <a:cubicBezTo>
                    <a:pt x="1904" y="2928"/>
                    <a:pt x="1904" y="2928"/>
                    <a:pt x="1904" y="2928"/>
                  </a:cubicBezTo>
                  <a:cubicBezTo>
                    <a:pt x="1935" y="2921"/>
                    <a:pt x="1965" y="2913"/>
                    <a:pt x="1994" y="2904"/>
                  </a:cubicBezTo>
                  <a:cubicBezTo>
                    <a:pt x="2013" y="2970"/>
                    <a:pt x="2013" y="2970"/>
                    <a:pt x="2013" y="2970"/>
                  </a:cubicBezTo>
                  <a:cubicBezTo>
                    <a:pt x="2023" y="2967"/>
                    <a:pt x="2032" y="2964"/>
                    <a:pt x="2041" y="2961"/>
                  </a:cubicBezTo>
                  <a:cubicBezTo>
                    <a:pt x="2034" y="2940"/>
                    <a:pt x="2027" y="2918"/>
                    <a:pt x="2019" y="2897"/>
                  </a:cubicBezTo>
                  <a:cubicBezTo>
                    <a:pt x="2038" y="2891"/>
                    <a:pt x="2057" y="2884"/>
                    <a:pt x="2075" y="2877"/>
                  </a:cubicBezTo>
                  <a:cubicBezTo>
                    <a:pt x="2063" y="2846"/>
                    <a:pt x="2063" y="2846"/>
                    <a:pt x="2063" y="2846"/>
                  </a:cubicBezTo>
                  <a:cubicBezTo>
                    <a:pt x="2002" y="2868"/>
                    <a:pt x="1939" y="2887"/>
                    <a:pt x="1875" y="2900"/>
                  </a:cubicBezTo>
                  <a:cubicBezTo>
                    <a:pt x="1914" y="3100"/>
                    <a:pt x="1914" y="3100"/>
                    <a:pt x="1914" y="3100"/>
                  </a:cubicBezTo>
                  <a:cubicBezTo>
                    <a:pt x="1909" y="3101"/>
                    <a:pt x="1904" y="3102"/>
                    <a:pt x="1899" y="3103"/>
                  </a:cubicBezTo>
                  <a:cubicBezTo>
                    <a:pt x="1871" y="3109"/>
                    <a:pt x="1843" y="3114"/>
                    <a:pt x="1815" y="3117"/>
                  </a:cubicBezTo>
                  <a:cubicBezTo>
                    <a:pt x="1805" y="3050"/>
                    <a:pt x="1805" y="3050"/>
                    <a:pt x="1805" y="3050"/>
                  </a:cubicBezTo>
                  <a:cubicBezTo>
                    <a:pt x="1795" y="3052"/>
                    <a:pt x="1786" y="3053"/>
                    <a:pt x="1776" y="3054"/>
                  </a:cubicBezTo>
                  <a:cubicBezTo>
                    <a:pt x="1783" y="3122"/>
                    <a:pt x="1783" y="3122"/>
                    <a:pt x="1783" y="3122"/>
                  </a:cubicBezTo>
                  <a:cubicBezTo>
                    <a:pt x="1761" y="3124"/>
                    <a:pt x="1739" y="3127"/>
                    <a:pt x="1716" y="3128"/>
                  </a:cubicBezTo>
                  <a:cubicBezTo>
                    <a:pt x="1718" y="3162"/>
                    <a:pt x="1718" y="3162"/>
                    <a:pt x="1718" y="3162"/>
                  </a:cubicBezTo>
                  <a:cubicBezTo>
                    <a:pt x="1797" y="3156"/>
                    <a:pt x="1875" y="3144"/>
                    <a:pt x="1952" y="3127"/>
                  </a:cubicBezTo>
                  <a:close/>
                  <a:moveTo>
                    <a:pt x="2272" y="3016"/>
                  </a:moveTo>
                  <a:cubicBezTo>
                    <a:pt x="2183" y="2832"/>
                    <a:pt x="2183" y="2832"/>
                    <a:pt x="2183" y="2832"/>
                  </a:cubicBezTo>
                  <a:cubicBezTo>
                    <a:pt x="2211" y="2819"/>
                    <a:pt x="2238" y="2805"/>
                    <a:pt x="2265" y="2790"/>
                  </a:cubicBezTo>
                  <a:cubicBezTo>
                    <a:pt x="2298" y="2849"/>
                    <a:pt x="2298" y="2849"/>
                    <a:pt x="2298" y="2849"/>
                  </a:cubicBezTo>
                  <a:cubicBezTo>
                    <a:pt x="2306" y="2845"/>
                    <a:pt x="2315" y="2840"/>
                    <a:pt x="2323" y="2835"/>
                  </a:cubicBezTo>
                  <a:cubicBezTo>
                    <a:pt x="2311" y="2815"/>
                    <a:pt x="2300" y="2796"/>
                    <a:pt x="2288" y="2777"/>
                  </a:cubicBezTo>
                  <a:cubicBezTo>
                    <a:pt x="2305" y="2767"/>
                    <a:pt x="2322" y="2756"/>
                    <a:pt x="2338" y="2746"/>
                  </a:cubicBezTo>
                  <a:cubicBezTo>
                    <a:pt x="2319" y="2717"/>
                    <a:pt x="2319" y="2717"/>
                    <a:pt x="2319" y="2717"/>
                  </a:cubicBezTo>
                  <a:cubicBezTo>
                    <a:pt x="2265" y="2753"/>
                    <a:pt x="2207" y="2784"/>
                    <a:pt x="2148" y="2811"/>
                  </a:cubicBezTo>
                  <a:cubicBezTo>
                    <a:pt x="2229" y="2998"/>
                    <a:pt x="2229" y="2998"/>
                    <a:pt x="2229" y="2998"/>
                  </a:cubicBezTo>
                  <a:cubicBezTo>
                    <a:pt x="2224" y="3000"/>
                    <a:pt x="2220" y="3002"/>
                    <a:pt x="2215" y="3004"/>
                  </a:cubicBezTo>
                  <a:cubicBezTo>
                    <a:pt x="2189" y="3016"/>
                    <a:pt x="2163" y="3026"/>
                    <a:pt x="2136" y="3036"/>
                  </a:cubicBezTo>
                  <a:cubicBezTo>
                    <a:pt x="2112" y="2973"/>
                    <a:pt x="2112" y="2973"/>
                    <a:pt x="2112" y="2973"/>
                  </a:cubicBezTo>
                  <a:cubicBezTo>
                    <a:pt x="2103" y="2976"/>
                    <a:pt x="2093" y="2979"/>
                    <a:pt x="2084" y="2983"/>
                  </a:cubicBezTo>
                  <a:cubicBezTo>
                    <a:pt x="2106" y="3047"/>
                    <a:pt x="2106" y="3047"/>
                    <a:pt x="2106" y="3047"/>
                  </a:cubicBezTo>
                  <a:cubicBezTo>
                    <a:pt x="2085" y="3055"/>
                    <a:pt x="2063" y="3061"/>
                    <a:pt x="2042" y="3068"/>
                  </a:cubicBezTo>
                  <a:cubicBezTo>
                    <a:pt x="2051" y="3101"/>
                    <a:pt x="2051" y="3101"/>
                    <a:pt x="2051" y="3101"/>
                  </a:cubicBezTo>
                  <a:cubicBezTo>
                    <a:pt x="2127" y="3078"/>
                    <a:pt x="2201" y="3049"/>
                    <a:pt x="2272" y="3016"/>
                  </a:cubicBezTo>
                  <a:close/>
                  <a:moveTo>
                    <a:pt x="2560" y="2838"/>
                  </a:moveTo>
                  <a:cubicBezTo>
                    <a:pt x="2433" y="2679"/>
                    <a:pt x="2433" y="2679"/>
                    <a:pt x="2433" y="2679"/>
                  </a:cubicBezTo>
                  <a:cubicBezTo>
                    <a:pt x="2458" y="2659"/>
                    <a:pt x="2482" y="2640"/>
                    <a:pt x="2505" y="2619"/>
                  </a:cubicBezTo>
                  <a:cubicBezTo>
                    <a:pt x="2550" y="2670"/>
                    <a:pt x="2550" y="2670"/>
                    <a:pt x="2550" y="2670"/>
                  </a:cubicBezTo>
                  <a:cubicBezTo>
                    <a:pt x="2557" y="2664"/>
                    <a:pt x="2564" y="2657"/>
                    <a:pt x="2571" y="2651"/>
                  </a:cubicBezTo>
                  <a:cubicBezTo>
                    <a:pt x="2556" y="2634"/>
                    <a:pt x="2540" y="2618"/>
                    <a:pt x="2524" y="2602"/>
                  </a:cubicBezTo>
                  <a:cubicBezTo>
                    <a:pt x="2539" y="2588"/>
                    <a:pt x="2553" y="2574"/>
                    <a:pt x="2567" y="2561"/>
                  </a:cubicBezTo>
                  <a:cubicBezTo>
                    <a:pt x="2542" y="2537"/>
                    <a:pt x="2542" y="2537"/>
                    <a:pt x="2542" y="2537"/>
                  </a:cubicBezTo>
                  <a:cubicBezTo>
                    <a:pt x="2497" y="2583"/>
                    <a:pt x="2447" y="2626"/>
                    <a:pt x="2395" y="2665"/>
                  </a:cubicBezTo>
                  <a:cubicBezTo>
                    <a:pt x="2515" y="2830"/>
                    <a:pt x="2515" y="2830"/>
                    <a:pt x="2515" y="2830"/>
                  </a:cubicBezTo>
                  <a:cubicBezTo>
                    <a:pt x="2510" y="2833"/>
                    <a:pt x="2506" y="2837"/>
                    <a:pt x="2502" y="2840"/>
                  </a:cubicBezTo>
                  <a:cubicBezTo>
                    <a:pt x="2479" y="2856"/>
                    <a:pt x="2456" y="2872"/>
                    <a:pt x="2432" y="2887"/>
                  </a:cubicBezTo>
                  <a:cubicBezTo>
                    <a:pt x="2395" y="2831"/>
                    <a:pt x="2395" y="2831"/>
                    <a:pt x="2395" y="2831"/>
                  </a:cubicBezTo>
                  <a:cubicBezTo>
                    <a:pt x="2386" y="2836"/>
                    <a:pt x="2378" y="2841"/>
                    <a:pt x="2370" y="2847"/>
                  </a:cubicBezTo>
                  <a:cubicBezTo>
                    <a:pt x="2405" y="2905"/>
                    <a:pt x="2405" y="2905"/>
                    <a:pt x="2405" y="2905"/>
                  </a:cubicBezTo>
                  <a:cubicBezTo>
                    <a:pt x="2386" y="2917"/>
                    <a:pt x="2366" y="2928"/>
                    <a:pt x="2346" y="2939"/>
                  </a:cubicBezTo>
                  <a:cubicBezTo>
                    <a:pt x="2363" y="2969"/>
                    <a:pt x="2363" y="2969"/>
                    <a:pt x="2363" y="2969"/>
                  </a:cubicBezTo>
                  <a:cubicBezTo>
                    <a:pt x="2432" y="2930"/>
                    <a:pt x="2498" y="2887"/>
                    <a:pt x="2560" y="2838"/>
                  </a:cubicBezTo>
                  <a:close/>
                  <a:moveTo>
                    <a:pt x="2804" y="2603"/>
                  </a:moveTo>
                  <a:cubicBezTo>
                    <a:pt x="2645" y="2474"/>
                    <a:pt x="2645" y="2474"/>
                    <a:pt x="2645" y="2474"/>
                  </a:cubicBezTo>
                  <a:cubicBezTo>
                    <a:pt x="2665" y="2451"/>
                    <a:pt x="2684" y="2426"/>
                    <a:pt x="2703" y="2401"/>
                  </a:cubicBezTo>
                  <a:cubicBezTo>
                    <a:pt x="2757" y="2442"/>
                    <a:pt x="2757" y="2442"/>
                    <a:pt x="2757" y="2442"/>
                  </a:cubicBezTo>
                  <a:cubicBezTo>
                    <a:pt x="2763" y="2434"/>
                    <a:pt x="2768" y="2426"/>
                    <a:pt x="2774" y="2418"/>
                  </a:cubicBezTo>
                  <a:cubicBezTo>
                    <a:pt x="2755" y="2405"/>
                    <a:pt x="2736" y="2392"/>
                    <a:pt x="2718" y="2380"/>
                  </a:cubicBezTo>
                  <a:cubicBezTo>
                    <a:pt x="2729" y="2364"/>
                    <a:pt x="2740" y="2347"/>
                    <a:pt x="2750" y="2331"/>
                  </a:cubicBezTo>
                  <a:cubicBezTo>
                    <a:pt x="2721" y="2313"/>
                    <a:pt x="2721" y="2313"/>
                    <a:pt x="2721" y="2313"/>
                  </a:cubicBezTo>
                  <a:cubicBezTo>
                    <a:pt x="2687" y="2368"/>
                    <a:pt x="2647" y="2420"/>
                    <a:pt x="2605" y="2470"/>
                  </a:cubicBezTo>
                  <a:cubicBezTo>
                    <a:pt x="2757" y="2605"/>
                    <a:pt x="2757" y="2605"/>
                    <a:pt x="2757" y="2605"/>
                  </a:cubicBezTo>
                  <a:cubicBezTo>
                    <a:pt x="2754" y="2609"/>
                    <a:pt x="2750" y="2613"/>
                    <a:pt x="2747" y="2617"/>
                  </a:cubicBezTo>
                  <a:cubicBezTo>
                    <a:pt x="2728" y="2638"/>
                    <a:pt x="2709" y="2659"/>
                    <a:pt x="2689" y="2679"/>
                  </a:cubicBezTo>
                  <a:cubicBezTo>
                    <a:pt x="2640" y="2631"/>
                    <a:pt x="2640" y="2631"/>
                    <a:pt x="2640" y="2631"/>
                  </a:cubicBezTo>
                  <a:cubicBezTo>
                    <a:pt x="2633" y="2638"/>
                    <a:pt x="2626" y="2645"/>
                    <a:pt x="2619" y="2652"/>
                  </a:cubicBezTo>
                  <a:cubicBezTo>
                    <a:pt x="2666" y="2702"/>
                    <a:pt x="2666" y="2702"/>
                    <a:pt x="2666" y="2702"/>
                  </a:cubicBezTo>
                  <a:cubicBezTo>
                    <a:pt x="2650" y="2717"/>
                    <a:pt x="2633" y="2733"/>
                    <a:pt x="2616" y="2748"/>
                  </a:cubicBezTo>
                  <a:cubicBezTo>
                    <a:pt x="2639" y="2773"/>
                    <a:pt x="2639" y="2773"/>
                    <a:pt x="2639" y="2773"/>
                  </a:cubicBezTo>
                  <a:cubicBezTo>
                    <a:pt x="2698" y="2721"/>
                    <a:pt x="2753" y="2664"/>
                    <a:pt x="2804" y="2603"/>
                  </a:cubicBezTo>
                  <a:close/>
                  <a:moveTo>
                    <a:pt x="2991" y="2321"/>
                  </a:moveTo>
                  <a:cubicBezTo>
                    <a:pt x="2809" y="2230"/>
                    <a:pt x="2809" y="2230"/>
                    <a:pt x="2809" y="2230"/>
                  </a:cubicBezTo>
                  <a:cubicBezTo>
                    <a:pt x="2823" y="2202"/>
                    <a:pt x="2836" y="2174"/>
                    <a:pt x="2849" y="2145"/>
                  </a:cubicBezTo>
                  <a:cubicBezTo>
                    <a:pt x="2911" y="2173"/>
                    <a:pt x="2911" y="2173"/>
                    <a:pt x="2911" y="2173"/>
                  </a:cubicBezTo>
                  <a:cubicBezTo>
                    <a:pt x="2915" y="2165"/>
                    <a:pt x="2918" y="2156"/>
                    <a:pt x="2922" y="2147"/>
                  </a:cubicBezTo>
                  <a:cubicBezTo>
                    <a:pt x="2901" y="2138"/>
                    <a:pt x="2880" y="2130"/>
                    <a:pt x="2859" y="2122"/>
                  </a:cubicBezTo>
                  <a:cubicBezTo>
                    <a:pt x="2866" y="2103"/>
                    <a:pt x="2873" y="2085"/>
                    <a:pt x="2880" y="2066"/>
                  </a:cubicBezTo>
                  <a:cubicBezTo>
                    <a:pt x="2848" y="2055"/>
                    <a:pt x="2848" y="2055"/>
                    <a:pt x="2848" y="2055"/>
                  </a:cubicBezTo>
                  <a:cubicBezTo>
                    <a:pt x="2826" y="2117"/>
                    <a:pt x="2799" y="2176"/>
                    <a:pt x="2768" y="2234"/>
                  </a:cubicBezTo>
                  <a:cubicBezTo>
                    <a:pt x="2946" y="2333"/>
                    <a:pt x="2946" y="2333"/>
                    <a:pt x="2946" y="2333"/>
                  </a:cubicBezTo>
                  <a:cubicBezTo>
                    <a:pt x="2943" y="2337"/>
                    <a:pt x="2941" y="2342"/>
                    <a:pt x="2939" y="2347"/>
                  </a:cubicBezTo>
                  <a:cubicBezTo>
                    <a:pt x="2925" y="2372"/>
                    <a:pt x="2910" y="2396"/>
                    <a:pt x="2895" y="2420"/>
                  </a:cubicBezTo>
                  <a:cubicBezTo>
                    <a:pt x="2837" y="2384"/>
                    <a:pt x="2837" y="2384"/>
                    <a:pt x="2837" y="2384"/>
                  </a:cubicBezTo>
                  <a:cubicBezTo>
                    <a:pt x="2832" y="2392"/>
                    <a:pt x="2827" y="2401"/>
                    <a:pt x="2821" y="2409"/>
                  </a:cubicBezTo>
                  <a:cubicBezTo>
                    <a:pt x="2878" y="2447"/>
                    <a:pt x="2878" y="2447"/>
                    <a:pt x="2878" y="2447"/>
                  </a:cubicBezTo>
                  <a:cubicBezTo>
                    <a:pt x="2865" y="2466"/>
                    <a:pt x="2852" y="2484"/>
                    <a:pt x="2839" y="2502"/>
                  </a:cubicBezTo>
                  <a:cubicBezTo>
                    <a:pt x="2866" y="2523"/>
                    <a:pt x="2866" y="2523"/>
                    <a:pt x="2866" y="2523"/>
                  </a:cubicBezTo>
                  <a:cubicBezTo>
                    <a:pt x="2913" y="2459"/>
                    <a:pt x="2955" y="2392"/>
                    <a:pt x="2991" y="2321"/>
                  </a:cubicBezTo>
                  <a:close/>
                  <a:moveTo>
                    <a:pt x="3113" y="2006"/>
                  </a:moveTo>
                  <a:cubicBezTo>
                    <a:pt x="2915" y="1955"/>
                    <a:pt x="2915" y="1955"/>
                    <a:pt x="2915" y="1955"/>
                  </a:cubicBezTo>
                  <a:cubicBezTo>
                    <a:pt x="2923" y="1925"/>
                    <a:pt x="2930" y="1895"/>
                    <a:pt x="2936" y="1865"/>
                  </a:cubicBezTo>
                  <a:cubicBezTo>
                    <a:pt x="3003" y="1879"/>
                    <a:pt x="3003" y="1879"/>
                    <a:pt x="3003" y="1879"/>
                  </a:cubicBezTo>
                  <a:cubicBezTo>
                    <a:pt x="3005" y="1869"/>
                    <a:pt x="3007" y="1860"/>
                    <a:pt x="3008" y="1850"/>
                  </a:cubicBezTo>
                  <a:cubicBezTo>
                    <a:pt x="2986" y="1846"/>
                    <a:pt x="2964" y="1843"/>
                    <a:pt x="2941" y="1839"/>
                  </a:cubicBezTo>
                  <a:cubicBezTo>
                    <a:pt x="2945" y="1820"/>
                    <a:pt x="2948" y="1800"/>
                    <a:pt x="2950" y="1781"/>
                  </a:cubicBezTo>
                  <a:cubicBezTo>
                    <a:pt x="2916" y="1777"/>
                    <a:pt x="2916" y="1777"/>
                    <a:pt x="2916" y="1777"/>
                  </a:cubicBezTo>
                  <a:cubicBezTo>
                    <a:pt x="2908" y="1841"/>
                    <a:pt x="2894" y="1905"/>
                    <a:pt x="2876" y="1968"/>
                  </a:cubicBezTo>
                  <a:cubicBezTo>
                    <a:pt x="3072" y="2027"/>
                    <a:pt x="3072" y="2027"/>
                    <a:pt x="3072" y="2027"/>
                  </a:cubicBezTo>
                  <a:cubicBezTo>
                    <a:pt x="3070" y="2032"/>
                    <a:pt x="3069" y="2037"/>
                    <a:pt x="3067" y="2042"/>
                  </a:cubicBezTo>
                  <a:cubicBezTo>
                    <a:pt x="3059" y="2069"/>
                    <a:pt x="3050" y="2096"/>
                    <a:pt x="3041" y="2122"/>
                  </a:cubicBezTo>
                  <a:cubicBezTo>
                    <a:pt x="2977" y="2100"/>
                    <a:pt x="2977" y="2100"/>
                    <a:pt x="2977" y="2100"/>
                  </a:cubicBezTo>
                  <a:cubicBezTo>
                    <a:pt x="2973" y="2109"/>
                    <a:pt x="2970" y="2118"/>
                    <a:pt x="2966" y="2128"/>
                  </a:cubicBezTo>
                  <a:cubicBezTo>
                    <a:pt x="3029" y="2153"/>
                    <a:pt x="3029" y="2153"/>
                    <a:pt x="3029" y="2153"/>
                  </a:cubicBezTo>
                  <a:cubicBezTo>
                    <a:pt x="3021" y="2174"/>
                    <a:pt x="3013" y="2195"/>
                    <a:pt x="3004" y="2215"/>
                  </a:cubicBezTo>
                  <a:cubicBezTo>
                    <a:pt x="3035" y="2229"/>
                    <a:pt x="3035" y="2229"/>
                    <a:pt x="3035" y="2229"/>
                  </a:cubicBezTo>
                  <a:cubicBezTo>
                    <a:pt x="3066" y="2157"/>
                    <a:pt x="3093" y="2082"/>
                    <a:pt x="3113" y="2006"/>
                  </a:cubicBezTo>
                  <a:close/>
                  <a:moveTo>
                    <a:pt x="3165" y="1671"/>
                  </a:moveTo>
                  <a:cubicBezTo>
                    <a:pt x="2961" y="1665"/>
                    <a:pt x="2961" y="1665"/>
                    <a:pt x="2961" y="1665"/>
                  </a:cubicBezTo>
                  <a:cubicBezTo>
                    <a:pt x="2962" y="1634"/>
                    <a:pt x="2962" y="1602"/>
                    <a:pt x="2962" y="1571"/>
                  </a:cubicBezTo>
                  <a:cubicBezTo>
                    <a:pt x="3030" y="1571"/>
                    <a:pt x="3030" y="1571"/>
                    <a:pt x="3030" y="1571"/>
                  </a:cubicBezTo>
                  <a:cubicBezTo>
                    <a:pt x="3029" y="1561"/>
                    <a:pt x="3029" y="1551"/>
                    <a:pt x="3029" y="1542"/>
                  </a:cubicBezTo>
                  <a:cubicBezTo>
                    <a:pt x="3006" y="1543"/>
                    <a:pt x="2983" y="1544"/>
                    <a:pt x="2961" y="1545"/>
                  </a:cubicBezTo>
                  <a:cubicBezTo>
                    <a:pt x="2960" y="1526"/>
                    <a:pt x="2959" y="1506"/>
                    <a:pt x="2957" y="1486"/>
                  </a:cubicBezTo>
                  <a:cubicBezTo>
                    <a:pt x="2923" y="1490"/>
                    <a:pt x="2923" y="1490"/>
                    <a:pt x="2923" y="1490"/>
                  </a:cubicBezTo>
                  <a:cubicBezTo>
                    <a:pt x="2929" y="1555"/>
                    <a:pt x="2929" y="1620"/>
                    <a:pt x="2925" y="1685"/>
                  </a:cubicBezTo>
                  <a:cubicBezTo>
                    <a:pt x="2993" y="1691"/>
                    <a:pt x="3061" y="1696"/>
                    <a:pt x="3129" y="1701"/>
                  </a:cubicBezTo>
                  <a:cubicBezTo>
                    <a:pt x="3128" y="1706"/>
                    <a:pt x="3128" y="1711"/>
                    <a:pt x="3128" y="1717"/>
                  </a:cubicBezTo>
                  <a:cubicBezTo>
                    <a:pt x="3126" y="1745"/>
                    <a:pt x="3123" y="1773"/>
                    <a:pt x="3119" y="1801"/>
                  </a:cubicBezTo>
                  <a:cubicBezTo>
                    <a:pt x="3051" y="1793"/>
                    <a:pt x="3051" y="1793"/>
                    <a:pt x="3051" y="1793"/>
                  </a:cubicBezTo>
                  <a:cubicBezTo>
                    <a:pt x="3050" y="1802"/>
                    <a:pt x="3049" y="1812"/>
                    <a:pt x="3047" y="1822"/>
                  </a:cubicBezTo>
                  <a:cubicBezTo>
                    <a:pt x="3114" y="1833"/>
                    <a:pt x="3114" y="1833"/>
                    <a:pt x="3114" y="1833"/>
                  </a:cubicBezTo>
                  <a:cubicBezTo>
                    <a:pt x="3111" y="1855"/>
                    <a:pt x="3107" y="1877"/>
                    <a:pt x="3103" y="1900"/>
                  </a:cubicBezTo>
                  <a:cubicBezTo>
                    <a:pt x="3136" y="1907"/>
                    <a:pt x="3136" y="1907"/>
                    <a:pt x="3136" y="1907"/>
                  </a:cubicBezTo>
                  <a:cubicBezTo>
                    <a:pt x="3152" y="1829"/>
                    <a:pt x="3161" y="1750"/>
                    <a:pt x="3165" y="1671"/>
                  </a:cubicBezTo>
                  <a:close/>
                  <a:moveTo>
                    <a:pt x="3143" y="1334"/>
                  </a:moveTo>
                  <a:cubicBezTo>
                    <a:pt x="2942" y="1371"/>
                    <a:pt x="2942" y="1371"/>
                    <a:pt x="2942" y="1371"/>
                  </a:cubicBezTo>
                  <a:cubicBezTo>
                    <a:pt x="2937" y="1340"/>
                    <a:pt x="2931" y="1310"/>
                    <a:pt x="2923" y="1280"/>
                  </a:cubicBezTo>
                  <a:cubicBezTo>
                    <a:pt x="2990" y="1264"/>
                    <a:pt x="2990" y="1264"/>
                    <a:pt x="2990" y="1264"/>
                  </a:cubicBezTo>
                  <a:cubicBezTo>
                    <a:pt x="2987" y="1255"/>
                    <a:pt x="2985" y="1246"/>
                    <a:pt x="2982" y="1236"/>
                  </a:cubicBezTo>
                  <a:cubicBezTo>
                    <a:pt x="2961" y="1242"/>
                    <a:pt x="2939" y="1248"/>
                    <a:pt x="2917" y="1254"/>
                  </a:cubicBezTo>
                  <a:cubicBezTo>
                    <a:pt x="2912" y="1235"/>
                    <a:pt x="2906" y="1217"/>
                    <a:pt x="2901" y="1198"/>
                  </a:cubicBezTo>
                  <a:cubicBezTo>
                    <a:pt x="2868" y="1208"/>
                    <a:pt x="2868" y="1208"/>
                    <a:pt x="2868" y="1208"/>
                  </a:cubicBezTo>
                  <a:cubicBezTo>
                    <a:pt x="2888" y="1271"/>
                    <a:pt x="2902" y="1334"/>
                    <a:pt x="2912" y="1399"/>
                  </a:cubicBezTo>
                  <a:cubicBezTo>
                    <a:pt x="2980" y="1389"/>
                    <a:pt x="3047" y="1380"/>
                    <a:pt x="3115" y="1370"/>
                  </a:cubicBezTo>
                  <a:cubicBezTo>
                    <a:pt x="3115" y="1375"/>
                    <a:pt x="3116" y="1381"/>
                    <a:pt x="3117" y="1386"/>
                  </a:cubicBezTo>
                  <a:cubicBezTo>
                    <a:pt x="3121" y="1414"/>
                    <a:pt x="3124" y="1442"/>
                    <a:pt x="3126" y="1470"/>
                  </a:cubicBezTo>
                  <a:cubicBezTo>
                    <a:pt x="3059" y="1477"/>
                    <a:pt x="3059" y="1477"/>
                    <a:pt x="3059" y="1477"/>
                  </a:cubicBezTo>
                  <a:cubicBezTo>
                    <a:pt x="3059" y="1486"/>
                    <a:pt x="3060" y="1496"/>
                    <a:pt x="3061" y="1506"/>
                  </a:cubicBezTo>
                  <a:cubicBezTo>
                    <a:pt x="3129" y="1502"/>
                    <a:pt x="3129" y="1502"/>
                    <a:pt x="3129" y="1502"/>
                  </a:cubicBezTo>
                  <a:cubicBezTo>
                    <a:pt x="3130" y="1525"/>
                    <a:pt x="3131" y="1547"/>
                    <a:pt x="3132" y="1570"/>
                  </a:cubicBezTo>
                  <a:cubicBezTo>
                    <a:pt x="3166" y="1569"/>
                    <a:pt x="3166" y="1569"/>
                    <a:pt x="3166" y="1569"/>
                  </a:cubicBezTo>
                  <a:cubicBezTo>
                    <a:pt x="3164" y="1490"/>
                    <a:pt x="3157" y="1412"/>
                    <a:pt x="3143" y="1334"/>
                  </a:cubicBezTo>
                  <a:close/>
                  <a:moveTo>
                    <a:pt x="3049" y="1008"/>
                  </a:moveTo>
                  <a:cubicBezTo>
                    <a:pt x="2861" y="1088"/>
                    <a:pt x="2861" y="1088"/>
                    <a:pt x="2861" y="1088"/>
                  </a:cubicBezTo>
                  <a:cubicBezTo>
                    <a:pt x="2849" y="1059"/>
                    <a:pt x="2837" y="1031"/>
                    <a:pt x="2823" y="1003"/>
                  </a:cubicBezTo>
                  <a:cubicBezTo>
                    <a:pt x="2885" y="974"/>
                    <a:pt x="2885" y="974"/>
                    <a:pt x="2885" y="974"/>
                  </a:cubicBezTo>
                  <a:cubicBezTo>
                    <a:pt x="2880" y="965"/>
                    <a:pt x="2876" y="957"/>
                    <a:pt x="2872" y="948"/>
                  </a:cubicBezTo>
                  <a:cubicBezTo>
                    <a:pt x="2851" y="959"/>
                    <a:pt x="2831" y="969"/>
                    <a:pt x="2811" y="980"/>
                  </a:cubicBezTo>
                  <a:cubicBezTo>
                    <a:pt x="2802" y="962"/>
                    <a:pt x="2793" y="945"/>
                    <a:pt x="2783" y="928"/>
                  </a:cubicBezTo>
                  <a:cubicBezTo>
                    <a:pt x="2754" y="945"/>
                    <a:pt x="2754" y="945"/>
                    <a:pt x="2754" y="945"/>
                  </a:cubicBezTo>
                  <a:cubicBezTo>
                    <a:pt x="2786" y="1002"/>
                    <a:pt x="2814" y="1061"/>
                    <a:pt x="2838" y="1122"/>
                  </a:cubicBezTo>
                  <a:cubicBezTo>
                    <a:pt x="3029" y="1050"/>
                    <a:pt x="3029" y="1050"/>
                    <a:pt x="3029" y="1050"/>
                  </a:cubicBezTo>
                  <a:cubicBezTo>
                    <a:pt x="3031" y="1055"/>
                    <a:pt x="3033" y="1060"/>
                    <a:pt x="3035" y="1065"/>
                  </a:cubicBezTo>
                  <a:cubicBezTo>
                    <a:pt x="3045" y="1091"/>
                    <a:pt x="3054" y="1118"/>
                    <a:pt x="3062" y="1145"/>
                  </a:cubicBezTo>
                  <a:cubicBezTo>
                    <a:pt x="2998" y="1166"/>
                    <a:pt x="2998" y="1166"/>
                    <a:pt x="2998" y="1166"/>
                  </a:cubicBezTo>
                  <a:cubicBezTo>
                    <a:pt x="3001" y="1176"/>
                    <a:pt x="3003" y="1185"/>
                    <a:pt x="3006" y="1194"/>
                  </a:cubicBezTo>
                  <a:cubicBezTo>
                    <a:pt x="3072" y="1176"/>
                    <a:pt x="3072" y="1176"/>
                    <a:pt x="3072" y="1176"/>
                  </a:cubicBezTo>
                  <a:cubicBezTo>
                    <a:pt x="3078" y="1198"/>
                    <a:pt x="3084" y="1220"/>
                    <a:pt x="3089" y="1241"/>
                  </a:cubicBezTo>
                  <a:cubicBezTo>
                    <a:pt x="3122" y="1234"/>
                    <a:pt x="3122" y="1234"/>
                    <a:pt x="3122" y="1234"/>
                  </a:cubicBezTo>
                  <a:cubicBezTo>
                    <a:pt x="3104" y="1157"/>
                    <a:pt x="3079" y="1082"/>
                    <a:pt x="3049" y="1008"/>
                  </a:cubicBezTo>
                  <a:close/>
                  <a:moveTo>
                    <a:pt x="2888" y="711"/>
                  </a:moveTo>
                  <a:cubicBezTo>
                    <a:pt x="2721" y="829"/>
                    <a:pt x="2721" y="829"/>
                    <a:pt x="2721" y="829"/>
                  </a:cubicBezTo>
                  <a:cubicBezTo>
                    <a:pt x="2704" y="804"/>
                    <a:pt x="2685" y="779"/>
                    <a:pt x="2666" y="754"/>
                  </a:cubicBezTo>
                  <a:cubicBezTo>
                    <a:pt x="2720" y="713"/>
                    <a:pt x="2720" y="713"/>
                    <a:pt x="2720" y="713"/>
                  </a:cubicBezTo>
                  <a:cubicBezTo>
                    <a:pt x="2714" y="705"/>
                    <a:pt x="2707" y="698"/>
                    <a:pt x="2701" y="690"/>
                  </a:cubicBezTo>
                  <a:cubicBezTo>
                    <a:pt x="2684" y="705"/>
                    <a:pt x="2667" y="719"/>
                    <a:pt x="2649" y="734"/>
                  </a:cubicBezTo>
                  <a:cubicBezTo>
                    <a:pt x="2637" y="719"/>
                    <a:pt x="2624" y="704"/>
                    <a:pt x="2611" y="689"/>
                  </a:cubicBezTo>
                  <a:cubicBezTo>
                    <a:pt x="2586" y="713"/>
                    <a:pt x="2586" y="713"/>
                    <a:pt x="2586" y="713"/>
                  </a:cubicBezTo>
                  <a:cubicBezTo>
                    <a:pt x="2630" y="761"/>
                    <a:pt x="2670" y="813"/>
                    <a:pt x="2706" y="867"/>
                  </a:cubicBezTo>
                  <a:cubicBezTo>
                    <a:pt x="2877" y="756"/>
                    <a:pt x="2877" y="756"/>
                    <a:pt x="2877" y="756"/>
                  </a:cubicBezTo>
                  <a:cubicBezTo>
                    <a:pt x="2880" y="761"/>
                    <a:pt x="2883" y="765"/>
                    <a:pt x="2886" y="769"/>
                  </a:cubicBezTo>
                  <a:cubicBezTo>
                    <a:pt x="2901" y="793"/>
                    <a:pt x="2916" y="817"/>
                    <a:pt x="2930" y="842"/>
                  </a:cubicBezTo>
                  <a:cubicBezTo>
                    <a:pt x="2871" y="876"/>
                    <a:pt x="2871" y="876"/>
                    <a:pt x="2871" y="876"/>
                  </a:cubicBezTo>
                  <a:cubicBezTo>
                    <a:pt x="2876" y="885"/>
                    <a:pt x="2881" y="893"/>
                    <a:pt x="2886" y="902"/>
                  </a:cubicBezTo>
                  <a:cubicBezTo>
                    <a:pt x="2946" y="870"/>
                    <a:pt x="2946" y="870"/>
                    <a:pt x="2946" y="870"/>
                  </a:cubicBezTo>
                  <a:cubicBezTo>
                    <a:pt x="2957" y="890"/>
                    <a:pt x="2967" y="910"/>
                    <a:pt x="2977" y="930"/>
                  </a:cubicBezTo>
                  <a:cubicBezTo>
                    <a:pt x="3008" y="916"/>
                    <a:pt x="3008" y="916"/>
                    <a:pt x="3008" y="916"/>
                  </a:cubicBezTo>
                  <a:cubicBezTo>
                    <a:pt x="2973" y="844"/>
                    <a:pt x="2933" y="776"/>
                    <a:pt x="2888" y="711"/>
                  </a:cubicBezTo>
                  <a:close/>
                  <a:moveTo>
                    <a:pt x="2666" y="455"/>
                  </a:moveTo>
                  <a:cubicBezTo>
                    <a:pt x="2529" y="606"/>
                    <a:pt x="2529" y="606"/>
                    <a:pt x="2529" y="606"/>
                  </a:cubicBezTo>
                  <a:cubicBezTo>
                    <a:pt x="2506" y="585"/>
                    <a:pt x="2483" y="565"/>
                    <a:pt x="2459" y="545"/>
                  </a:cubicBezTo>
                  <a:cubicBezTo>
                    <a:pt x="2502" y="493"/>
                    <a:pt x="2502" y="493"/>
                    <a:pt x="2502" y="493"/>
                  </a:cubicBezTo>
                  <a:cubicBezTo>
                    <a:pt x="2495" y="487"/>
                    <a:pt x="2487" y="481"/>
                    <a:pt x="2480" y="475"/>
                  </a:cubicBezTo>
                  <a:cubicBezTo>
                    <a:pt x="2466" y="493"/>
                    <a:pt x="2452" y="511"/>
                    <a:pt x="2438" y="529"/>
                  </a:cubicBezTo>
                  <a:cubicBezTo>
                    <a:pt x="2423" y="517"/>
                    <a:pt x="2407" y="505"/>
                    <a:pt x="2391" y="494"/>
                  </a:cubicBezTo>
                  <a:cubicBezTo>
                    <a:pt x="2372" y="522"/>
                    <a:pt x="2372" y="522"/>
                    <a:pt x="2372" y="522"/>
                  </a:cubicBezTo>
                  <a:cubicBezTo>
                    <a:pt x="2425" y="560"/>
                    <a:pt x="2475" y="601"/>
                    <a:pt x="2522" y="647"/>
                  </a:cubicBezTo>
                  <a:cubicBezTo>
                    <a:pt x="2570" y="598"/>
                    <a:pt x="2618" y="550"/>
                    <a:pt x="2666" y="502"/>
                  </a:cubicBezTo>
                  <a:cubicBezTo>
                    <a:pt x="2669" y="505"/>
                    <a:pt x="2673" y="509"/>
                    <a:pt x="2677" y="513"/>
                  </a:cubicBezTo>
                  <a:cubicBezTo>
                    <a:pt x="2697" y="533"/>
                    <a:pt x="2717" y="553"/>
                    <a:pt x="2735" y="574"/>
                  </a:cubicBezTo>
                  <a:cubicBezTo>
                    <a:pt x="2686" y="620"/>
                    <a:pt x="2686" y="620"/>
                    <a:pt x="2686" y="620"/>
                  </a:cubicBezTo>
                  <a:cubicBezTo>
                    <a:pt x="2692" y="627"/>
                    <a:pt x="2699" y="635"/>
                    <a:pt x="2705" y="642"/>
                  </a:cubicBezTo>
                  <a:cubicBezTo>
                    <a:pt x="2757" y="598"/>
                    <a:pt x="2757" y="598"/>
                    <a:pt x="2757" y="598"/>
                  </a:cubicBezTo>
                  <a:cubicBezTo>
                    <a:pt x="2772" y="615"/>
                    <a:pt x="2786" y="632"/>
                    <a:pt x="2800" y="650"/>
                  </a:cubicBezTo>
                  <a:cubicBezTo>
                    <a:pt x="2827" y="629"/>
                    <a:pt x="2827" y="629"/>
                    <a:pt x="2827" y="629"/>
                  </a:cubicBezTo>
                  <a:cubicBezTo>
                    <a:pt x="2778" y="567"/>
                    <a:pt x="2724" y="509"/>
                    <a:pt x="2666" y="455"/>
                  </a:cubicBezTo>
                  <a:close/>
                  <a:moveTo>
                    <a:pt x="2395" y="253"/>
                  </a:moveTo>
                  <a:cubicBezTo>
                    <a:pt x="2293" y="430"/>
                    <a:pt x="2293" y="430"/>
                    <a:pt x="2293" y="430"/>
                  </a:cubicBezTo>
                  <a:cubicBezTo>
                    <a:pt x="2267" y="415"/>
                    <a:pt x="2239" y="400"/>
                    <a:pt x="2212" y="386"/>
                  </a:cubicBezTo>
                  <a:cubicBezTo>
                    <a:pt x="2243" y="325"/>
                    <a:pt x="2243" y="325"/>
                    <a:pt x="2243" y="325"/>
                  </a:cubicBezTo>
                  <a:cubicBezTo>
                    <a:pt x="2234" y="321"/>
                    <a:pt x="2225" y="317"/>
                    <a:pt x="2217" y="313"/>
                  </a:cubicBezTo>
                  <a:cubicBezTo>
                    <a:pt x="2207" y="333"/>
                    <a:pt x="2198" y="354"/>
                    <a:pt x="2188" y="374"/>
                  </a:cubicBezTo>
                  <a:cubicBezTo>
                    <a:pt x="2170" y="366"/>
                    <a:pt x="2152" y="358"/>
                    <a:pt x="2134" y="350"/>
                  </a:cubicBezTo>
                  <a:cubicBezTo>
                    <a:pt x="2121" y="381"/>
                    <a:pt x="2121" y="381"/>
                    <a:pt x="2121" y="381"/>
                  </a:cubicBezTo>
                  <a:cubicBezTo>
                    <a:pt x="2181" y="407"/>
                    <a:pt x="2240" y="437"/>
                    <a:pt x="2295" y="471"/>
                  </a:cubicBezTo>
                  <a:cubicBezTo>
                    <a:pt x="2332" y="414"/>
                    <a:pt x="2368" y="356"/>
                    <a:pt x="2404" y="299"/>
                  </a:cubicBezTo>
                  <a:cubicBezTo>
                    <a:pt x="2408" y="302"/>
                    <a:pt x="2413" y="304"/>
                    <a:pt x="2418" y="307"/>
                  </a:cubicBezTo>
                  <a:cubicBezTo>
                    <a:pt x="2441" y="322"/>
                    <a:pt x="2465" y="338"/>
                    <a:pt x="2488" y="354"/>
                  </a:cubicBezTo>
                  <a:cubicBezTo>
                    <a:pt x="2449" y="410"/>
                    <a:pt x="2449" y="410"/>
                    <a:pt x="2449" y="410"/>
                  </a:cubicBezTo>
                  <a:cubicBezTo>
                    <a:pt x="2457" y="416"/>
                    <a:pt x="2465" y="421"/>
                    <a:pt x="2473" y="427"/>
                  </a:cubicBezTo>
                  <a:cubicBezTo>
                    <a:pt x="2514" y="373"/>
                    <a:pt x="2514" y="373"/>
                    <a:pt x="2514" y="373"/>
                  </a:cubicBezTo>
                  <a:cubicBezTo>
                    <a:pt x="2532" y="387"/>
                    <a:pt x="2550" y="400"/>
                    <a:pt x="2568" y="415"/>
                  </a:cubicBezTo>
                  <a:cubicBezTo>
                    <a:pt x="2589" y="388"/>
                    <a:pt x="2589" y="388"/>
                    <a:pt x="2589" y="388"/>
                  </a:cubicBezTo>
                  <a:cubicBezTo>
                    <a:pt x="2528" y="339"/>
                    <a:pt x="2463" y="293"/>
                    <a:pt x="2395" y="253"/>
                  </a:cubicBezTo>
                  <a:close/>
                  <a:moveTo>
                    <a:pt x="2086" y="114"/>
                  </a:moveTo>
                  <a:cubicBezTo>
                    <a:pt x="2025" y="309"/>
                    <a:pt x="2025" y="309"/>
                    <a:pt x="2025" y="309"/>
                  </a:cubicBezTo>
                  <a:cubicBezTo>
                    <a:pt x="1996" y="299"/>
                    <a:pt x="1966" y="291"/>
                    <a:pt x="1936" y="283"/>
                  </a:cubicBezTo>
                  <a:cubicBezTo>
                    <a:pt x="1953" y="217"/>
                    <a:pt x="1953" y="217"/>
                    <a:pt x="1953" y="217"/>
                  </a:cubicBezTo>
                  <a:cubicBezTo>
                    <a:pt x="1944" y="215"/>
                    <a:pt x="1935" y="213"/>
                    <a:pt x="1925" y="210"/>
                  </a:cubicBezTo>
                  <a:cubicBezTo>
                    <a:pt x="1920" y="233"/>
                    <a:pt x="1915" y="255"/>
                    <a:pt x="1911" y="277"/>
                  </a:cubicBezTo>
                  <a:cubicBezTo>
                    <a:pt x="1891" y="272"/>
                    <a:pt x="1872" y="268"/>
                    <a:pt x="1853" y="265"/>
                  </a:cubicBezTo>
                  <a:cubicBezTo>
                    <a:pt x="1847" y="298"/>
                    <a:pt x="1847" y="298"/>
                    <a:pt x="1847" y="298"/>
                  </a:cubicBezTo>
                  <a:cubicBezTo>
                    <a:pt x="1911" y="310"/>
                    <a:pt x="1974" y="327"/>
                    <a:pt x="2036" y="348"/>
                  </a:cubicBezTo>
                  <a:cubicBezTo>
                    <a:pt x="2059" y="284"/>
                    <a:pt x="2082" y="220"/>
                    <a:pt x="2105" y="156"/>
                  </a:cubicBezTo>
                  <a:cubicBezTo>
                    <a:pt x="2110" y="158"/>
                    <a:pt x="2115" y="160"/>
                    <a:pt x="2120" y="162"/>
                  </a:cubicBezTo>
                  <a:cubicBezTo>
                    <a:pt x="2147" y="171"/>
                    <a:pt x="2173" y="182"/>
                    <a:pt x="2199" y="193"/>
                  </a:cubicBezTo>
                  <a:cubicBezTo>
                    <a:pt x="2173" y="256"/>
                    <a:pt x="2173" y="256"/>
                    <a:pt x="2173" y="256"/>
                  </a:cubicBezTo>
                  <a:cubicBezTo>
                    <a:pt x="2182" y="259"/>
                    <a:pt x="2191" y="263"/>
                    <a:pt x="2200" y="267"/>
                  </a:cubicBezTo>
                  <a:cubicBezTo>
                    <a:pt x="2229" y="206"/>
                    <a:pt x="2229" y="206"/>
                    <a:pt x="2229" y="206"/>
                  </a:cubicBezTo>
                  <a:cubicBezTo>
                    <a:pt x="2249" y="215"/>
                    <a:pt x="2270" y="225"/>
                    <a:pt x="2290" y="235"/>
                  </a:cubicBezTo>
                  <a:cubicBezTo>
                    <a:pt x="2305" y="204"/>
                    <a:pt x="2305" y="204"/>
                    <a:pt x="2305" y="204"/>
                  </a:cubicBezTo>
                  <a:cubicBezTo>
                    <a:pt x="2235" y="169"/>
                    <a:pt x="2161" y="139"/>
                    <a:pt x="2086" y="114"/>
                  </a:cubicBezTo>
                  <a:close/>
                  <a:moveTo>
                    <a:pt x="1755" y="45"/>
                  </a:moveTo>
                  <a:cubicBezTo>
                    <a:pt x="1737" y="248"/>
                    <a:pt x="1737" y="248"/>
                    <a:pt x="1737" y="248"/>
                  </a:cubicBezTo>
                  <a:cubicBezTo>
                    <a:pt x="1706" y="245"/>
                    <a:pt x="1675" y="243"/>
                    <a:pt x="1644" y="242"/>
                  </a:cubicBezTo>
                  <a:cubicBezTo>
                    <a:pt x="1647" y="174"/>
                    <a:pt x="1647" y="174"/>
                    <a:pt x="1647" y="174"/>
                  </a:cubicBezTo>
                  <a:cubicBezTo>
                    <a:pt x="1638" y="174"/>
                    <a:pt x="1628" y="173"/>
                    <a:pt x="1618" y="173"/>
                  </a:cubicBezTo>
                  <a:cubicBezTo>
                    <a:pt x="1618" y="196"/>
                    <a:pt x="1618" y="219"/>
                    <a:pt x="1618" y="241"/>
                  </a:cubicBezTo>
                  <a:cubicBezTo>
                    <a:pt x="1599" y="241"/>
                    <a:pt x="1579" y="241"/>
                    <a:pt x="1559" y="242"/>
                  </a:cubicBezTo>
                  <a:cubicBezTo>
                    <a:pt x="1561" y="276"/>
                    <a:pt x="1561" y="276"/>
                    <a:pt x="1561" y="276"/>
                  </a:cubicBezTo>
                  <a:cubicBezTo>
                    <a:pt x="1626" y="274"/>
                    <a:pt x="1691" y="277"/>
                    <a:pt x="1756" y="284"/>
                  </a:cubicBezTo>
                  <a:cubicBezTo>
                    <a:pt x="1783" y="82"/>
                    <a:pt x="1783" y="82"/>
                    <a:pt x="1783" y="82"/>
                  </a:cubicBezTo>
                  <a:cubicBezTo>
                    <a:pt x="1788" y="83"/>
                    <a:pt x="1793" y="83"/>
                    <a:pt x="1798" y="84"/>
                  </a:cubicBezTo>
                  <a:cubicBezTo>
                    <a:pt x="1826" y="88"/>
                    <a:pt x="1854" y="92"/>
                    <a:pt x="1882" y="97"/>
                  </a:cubicBezTo>
                  <a:cubicBezTo>
                    <a:pt x="1870" y="164"/>
                    <a:pt x="1870" y="164"/>
                    <a:pt x="1870" y="164"/>
                  </a:cubicBezTo>
                  <a:cubicBezTo>
                    <a:pt x="1880" y="166"/>
                    <a:pt x="1890" y="168"/>
                    <a:pt x="1899" y="170"/>
                  </a:cubicBezTo>
                  <a:cubicBezTo>
                    <a:pt x="1914" y="103"/>
                    <a:pt x="1914" y="103"/>
                    <a:pt x="1914" y="103"/>
                  </a:cubicBezTo>
                  <a:cubicBezTo>
                    <a:pt x="1936" y="108"/>
                    <a:pt x="1958" y="113"/>
                    <a:pt x="1980" y="119"/>
                  </a:cubicBezTo>
                  <a:cubicBezTo>
                    <a:pt x="1988" y="86"/>
                    <a:pt x="1988" y="86"/>
                    <a:pt x="1988" y="86"/>
                  </a:cubicBezTo>
                  <a:cubicBezTo>
                    <a:pt x="1912" y="66"/>
                    <a:pt x="1834" y="52"/>
                    <a:pt x="1755" y="45"/>
                  </a:cubicBezTo>
                  <a:close/>
                </a:path>
              </a:pathLst>
            </a:custGeom>
            <a:solidFill>
              <a:srgbClr val="B703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5" name="文本框 24"/>
          <p:cNvSpPr txBox="1"/>
          <p:nvPr/>
        </p:nvSpPr>
        <p:spPr>
          <a:xfrm>
            <a:off x="1154137" y="3068838"/>
            <a:ext cx="2608406" cy="1569660"/>
          </a:xfrm>
          <a:prstGeom prst="rect">
            <a:avLst/>
          </a:prstGeom>
          <a:noFill/>
        </p:spPr>
        <p:txBody>
          <a:bodyPr wrap="none" rtlCol="0">
            <a:spAutoFit/>
          </a:bodyPr>
          <a:lstStyle/>
          <a:p>
            <a:r>
              <a:rPr lang="zh-CN" altLang="en-US" sz="9600" b="1" dirty="0" smtClean="0">
                <a:solidFill>
                  <a:srgbClr val="B70321"/>
                </a:solidFill>
                <a:latin typeface="叶根友唐楷简" panose="02010601030101010101" pitchFamily="2" charset="-122"/>
                <a:ea typeface="叶根友唐楷简" panose="02010601030101010101" pitchFamily="2" charset="-122"/>
              </a:rPr>
              <a:t>图片</a:t>
            </a:r>
            <a:endParaRPr lang="zh-CN" altLang="en-US" sz="9600" b="1" dirty="0">
              <a:solidFill>
                <a:srgbClr val="B70321"/>
              </a:solidFill>
              <a:latin typeface="叶根友唐楷简" panose="02010601030101010101" pitchFamily="2" charset="-122"/>
              <a:ea typeface="叶根友唐楷简" panose="02010601030101010101" pitchFamily="2" charset="-122"/>
            </a:endParaRPr>
          </a:p>
        </p:txBody>
      </p:sp>
      <p:grpSp>
        <p:nvGrpSpPr>
          <p:cNvPr id="29" name="组合 28"/>
          <p:cNvGrpSpPr/>
          <p:nvPr/>
        </p:nvGrpSpPr>
        <p:grpSpPr>
          <a:xfrm>
            <a:off x="4128568" y="1445635"/>
            <a:ext cx="671528" cy="671802"/>
            <a:chOff x="3739501" y="1089785"/>
            <a:chExt cx="4678429" cy="4680334"/>
          </a:xfrm>
        </p:grpSpPr>
        <p:sp>
          <p:nvSpPr>
            <p:cNvPr id="30" name="Freeform 105"/>
            <p:cNvSpPr>
              <a:spLocks noEditPoints="1"/>
            </p:cNvSpPr>
            <p:nvPr/>
          </p:nvSpPr>
          <p:spPr bwMode="auto">
            <a:xfrm>
              <a:off x="3739501" y="1089785"/>
              <a:ext cx="4678429" cy="4680334"/>
            </a:xfrm>
            <a:custGeom>
              <a:avLst/>
              <a:gdLst>
                <a:gd name="T0" fmla="*/ 1700 w 3401"/>
                <a:gd name="T1" fmla="*/ 0 h 3402"/>
                <a:gd name="T2" fmla="*/ 3401 w 3401"/>
                <a:gd name="T3" fmla="*/ 1701 h 3402"/>
                <a:gd name="T4" fmla="*/ 1700 w 3401"/>
                <a:gd name="T5" fmla="*/ 3402 h 3402"/>
                <a:gd name="T6" fmla="*/ 0 w 3401"/>
                <a:gd name="T7" fmla="*/ 1701 h 3402"/>
                <a:gd name="T8" fmla="*/ 1700 w 3401"/>
                <a:gd name="T9" fmla="*/ 0 h 3402"/>
                <a:gd name="T10" fmla="*/ 1700 w 3401"/>
                <a:gd name="T11" fmla="*/ 68 h 3402"/>
                <a:gd name="T12" fmla="*/ 3333 w 3401"/>
                <a:gd name="T13" fmla="*/ 1701 h 3402"/>
                <a:gd name="T14" fmla="*/ 1700 w 3401"/>
                <a:gd name="T15" fmla="*/ 3334 h 3402"/>
                <a:gd name="T16" fmla="*/ 68 w 3401"/>
                <a:gd name="T17" fmla="*/ 1701 h 3402"/>
                <a:gd name="T18" fmla="*/ 1700 w 3401"/>
                <a:gd name="T19" fmla="*/ 68 h 3402"/>
                <a:gd name="T20" fmla="*/ 1700 w 3401"/>
                <a:gd name="T21" fmla="*/ 510 h 3402"/>
                <a:gd name="T22" fmla="*/ 2891 w 3401"/>
                <a:gd name="T23" fmla="*/ 1701 h 3402"/>
                <a:gd name="T24" fmla="*/ 1700 w 3401"/>
                <a:gd name="T25" fmla="*/ 2891 h 3402"/>
                <a:gd name="T26" fmla="*/ 510 w 3401"/>
                <a:gd name="T27" fmla="*/ 1701 h 3402"/>
                <a:gd name="T28" fmla="*/ 1700 w 3401"/>
                <a:gd name="T29" fmla="*/ 510 h 3402"/>
                <a:gd name="T30" fmla="*/ 1700 w 3401"/>
                <a:gd name="T31" fmla="*/ 442 h 3402"/>
                <a:gd name="T32" fmla="*/ 2959 w 3401"/>
                <a:gd name="T33" fmla="*/ 1701 h 3402"/>
                <a:gd name="T34" fmla="*/ 1700 w 3401"/>
                <a:gd name="T35" fmla="*/ 2959 h 3402"/>
                <a:gd name="T36" fmla="*/ 442 w 3401"/>
                <a:gd name="T37" fmla="*/ 1701 h 3402"/>
                <a:gd name="T38" fmla="*/ 1700 w 3401"/>
                <a:gd name="T39" fmla="*/ 442 h 3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01" h="3402">
                  <a:moveTo>
                    <a:pt x="1700" y="0"/>
                  </a:moveTo>
                  <a:cubicBezTo>
                    <a:pt x="2640" y="0"/>
                    <a:pt x="3401" y="762"/>
                    <a:pt x="3401" y="1701"/>
                  </a:cubicBezTo>
                  <a:cubicBezTo>
                    <a:pt x="3401" y="2640"/>
                    <a:pt x="2640" y="3402"/>
                    <a:pt x="1700" y="3402"/>
                  </a:cubicBezTo>
                  <a:cubicBezTo>
                    <a:pt x="761" y="3402"/>
                    <a:pt x="0" y="2640"/>
                    <a:pt x="0" y="1701"/>
                  </a:cubicBezTo>
                  <a:cubicBezTo>
                    <a:pt x="0" y="762"/>
                    <a:pt x="761" y="0"/>
                    <a:pt x="1700" y="0"/>
                  </a:cubicBezTo>
                  <a:close/>
                  <a:moveTo>
                    <a:pt x="1700" y="68"/>
                  </a:moveTo>
                  <a:cubicBezTo>
                    <a:pt x="2602" y="68"/>
                    <a:pt x="3333" y="799"/>
                    <a:pt x="3333" y="1701"/>
                  </a:cubicBezTo>
                  <a:cubicBezTo>
                    <a:pt x="3333" y="2602"/>
                    <a:pt x="2602" y="3334"/>
                    <a:pt x="1700" y="3334"/>
                  </a:cubicBezTo>
                  <a:cubicBezTo>
                    <a:pt x="799" y="3334"/>
                    <a:pt x="68" y="2602"/>
                    <a:pt x="68" y="1701"/>
                  </a:cubicBezTo>
                  <a:cubicBezTo>
                    <a:pt x="68" y="799"/>
                    <a:pt x="799" y="68"/>
                    <a:pt x="1700" y="68"/>
                  </a:cubicBezTo>
                  <a:close/>
                  <a:moveTo>
                    <a:pt x="1700" y="510"/>
                  </a:moveTo>
                  <a:cubicBezTo>
                    <a:pt x="2358" y="510"/>
                    <a:pt x="2891" y="1043"/>
                    <a:pt x="2891" y="1701"/>
                  </a:cubicBezTo>
                  <a:cubicBezTo>
                    <a:pt x="2891" y="2358"/>
                    <a:pt x="2358" y="2891"/>
                    <a:pt x="1700" y="2891"/>
                  </a:cubicBezTo>
                  <a:cubicBezTo>
                    <a:pt x="1043" y="2891"/>
                    <a:pt x="510" y="2358"/>
                    <a:pt x="510" y="1701"/>
                  </a:cubicBezTo>
                  <a:cubicBezTo>
                    <a:pt x="510" y="1043"/>
                    <a:pt x="1043" y="510"/>
                    <a:pt x="1700" y="510"/>
                  </a:cubicBezTo>
                  <a:close/>
                  <a:moveTo>
                    <a:pt x="1700" y="442"/>
                  </a:moveTo>
                  <a:cubicBezTo>
                    <a:pt x="2395" y="442"/>
                    <a:pt x="2959" y="1006"/>
                    <a:pt x="2959" y="1701"/>
                  </a:cubicBezTo>
                  <a:cubicBezTo>
                    <a:pt x="2959" y="2396"/>
                    <a:pt x="2395" y="2959"/>
                    <a:pt x="1700" y="2959"/>
                  </a:cubicBezTo>
                  <a:cubicBezTo>
                    <a:pt x="1005" y="2959"/>
                    <a:pt x="442" y="2396"/>
                    <a:pt x="442" y="1701"/>
                  </a:cubicBezTo>
                  <a:cubicBezTo>
                    <a:pt x="442" y="1006"/>
                    <a:pt x="1005" y="442"/>
                    <a:pt x="1700" y="442"/>
                  </a:cubicBezTo>
                  <a:close/>
                </a:path>
              </a:pathLst>
            </a:custGeom>
            <a:solidFill>
              <a:srgbClr val="B703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06"/>
            <p:cNvSpPr>
              <a:spLocks noEditPoints="1"/>
            </p:cNvSpPr>
            <p:nvPr/>
          </p:nvSpPr>
          <p:spPr bwMode="auto">
            <a:xfrm>
              <a:off x="3874805" y="1225088"/>
              <a:ext cx="4404012" cy="4404012"/>
            </a:xfrm>
            <a:custGeom>
              <a:avLst/>
              <a:gdLst>
                <a:gd name="T0" fmla="*/ 1278 w 3200"/>
                <a:gd name="T1" fmla="*/ 315 h 3201"/>
                <a:gd name="T2" fmla="*/ 1977 w 3200"/>
                <a:gd name="T3" fmla="*/ 259 h 3201"/>
                <a:gd name="T4" fmla="*/ 2521 w 3200"/>
                <a:gd name="T5" fmla="*/ 421 h 3201"/>
                <a:gd name="T6" fmla="*/ 2916 w 3200"/>
                <a:gd name="T7" fmla="*/ 691 h 3201"/>
                <a:gd name="T8" fmla="*/ 2969 w 3200"/>
                <a:gd name="T9" fmla="*/ 1331 h 3201"/>
                <a:gd name="T10" fmla="*/ 3042 w 3200"/>
                <a:gd name="T11" fmla="*/ 1856 h 3201"/>
                <a:gd name="T12" fmla="*/ 3021 w 3200"/>
                <a:gd name="T13" fmla="*/ 2337 h 3201"/>
                <a:gd name="T14" fmla="*/ 2502 w 3200"/>
                <a:gd name="T15" fmla="*/ 2667 h 3201"/>
                <a:gd name="T16" fmla="*/ 2028 w 3200"/>
                <a:gd name="T17" fmla="*/ 3143 h 3201"/>
                <a:gd name="T18" fmla="*/ 1651 w 3200"/>
                <a:gd name="T19" fmla="*/ 3200 h 3201"/>
                <a:gd name="T20" fmla="*/ 1057 w 3200"/>
                <a:gd name="T21" fmla="*/ 2960 h 3201"/>
                <a:gd name="T22" fmla="*/ 513 w 3200"/>
                <a:gd name="T23" fmla="*/ 2629 h 3201"/>
                <a:gd name="T24" fmla="*/ 391 w 3200"/>
                <a:gd name="T25" fmla="*/ 2295 h 3201"/>
                <a:gd name="T26" fmla="*/ 155 w 3200"/>
                <a:gd name="T27" fmla="*/ 1821 h 3201"/>
                <a:gd name="T28" fmla="*/ 87 w 3200"/>
                <a:gd name="T29" fmla="*/ 1090 h 3201"/>
                <a:gd name="T30" fmla="*/ 251 w 3200"/>
                <a:gd name="T31" fmla="*/ 746 h 3201"/>
                <a:gd name="T32" fmla="*/ 783 w 3200"/>
                <a:gd name="T33" fmla="*/ 389 h 3201"/>
                <a:gd name="T34" fmla="*/ 1362 w 3200"/>
                <a:gd name="T35" fmla="*/ 124 h 3201"/>
                <a:gd name="T36" fmla="*/ 1129 w 3200"/>
                <a:gd name="T37" fmla="*/ 146 h 3201"/>
                <a:gd name="T38" fmla="*/ 974 w 3200"/>
                <a:gd name="T39" fmla="*/ 471 h 3201"/>
                <a:gd name="T40" fmla="*/ 391 w 3200"/>
                <a:gd name="T41" fmla="*/ 721 h 3201"/>
                <a:gd name="T42" fmla="*/ 206 w 3200"/>
                <a:gd name="T43" fmla="*/ 1296 h 3201"/>
                <a:gd name="T44" fmla="*/ 194 w 3200"/>
                <a:gd name="T45" fmla="*/ 1849 h 3201"/>
                <a:gd name="T46" fmla="*/ 456 w 3200"/>
                <a:gd name="T47" fmla="*/ 2398 h 3201"/>
                <a:gd name="T48" fmla="*/ 949 w 3200"/>
                <a:gd name="T49" fmla="*/ 2835 h 3201"/>
                <a:gd name="T50" fmla="*/ 1533 w 3200"/>
                <a:gd name="T51" fmla="*/ 2902 h 3201"/>
                <a:gd name="T52" fmla="*/ 2082 w 3200"/>
                <a:gd name="T53" fmla="*/ 2802 h 3201"/>
                <a:gd name="T54" fmla="*/ 2347 w 3200"/>
                <a:gd name="T55" fmla="*/ 2658 h 3201"/>
                <a:gd name="T56" fmla="*/ 2900 w 3200"/>
                <a:gd name="T57" fmla="*/ 2346 h 3201"/>
                <a:gd name="T58" fmla="*/ 3089 w 3200"/>
                <a:gd name="T59" fmla="*/ 1763 h 3201"/>
                <a:gd name="T60" fmla="*/ 2973 w 3200"/>
                <a:gd name="T61" fmla="*/ 1203 h 3201"/>
                <a:gd name="T62" fmla="*/ 2653 w 3200"/>
                <a:gd name="T63" fmla="*/ 686 h 3201"/>
                <a:gd name="T64" fmla="*/ 2116 w 3200"/>
                <a:gd name="T65" fmla="*/ 306 h 3201"/>
                <a:gd name="T66" fmla="*/ 1528 w 3200"/>
                <a:gd name="T67" fmla="*/ 311 h 3201"/>
                <a:gd name="T68" fmla="*/ 1232 w 3200"/>
                <a:gd name="T69" fmla="*/ 363 h 3201"/>
                <a:gd name="T70" fmla="*/ 1006 w 3200"/>
                <a:gd name="T71" fmla="*/ 192 h 3201"/>
                <a:gd name="T72" fmla="*/ 662 w 3200"/>
                <a:gd name="T73" fmla="*/ 393 h 3201"/>
                <a:gd name="T74" fmla="*/ 476 w 3200"/>
                <a:gd name="T75" fmla="*/ 667 h 3201"/>
                <a:gd name="T76" fmla="*/ 288 w 3200"/>
                <a:gd name="T77" fmla="*/ 957 h 3201"/>
                <a:gd name="T78" fmla="*/ 114 w 3200"/>
                <a:gd name="T79" fmla="*/ 1239 h 3201"/>
                <a:gd name="T80" fmla="*/ 71 w 3200"/>
                <a:gd name="T81" fmla="*/ 1652 h 3201"/>
                <a:gd name="T82" fmla="*/ 122 w 3200"/>
                <a:gd name="T83" fmla="*/ 1995 h 3201"/>
                <a:gd name="T84" fmla="*/ 424 w 3200"/>
                <a:gd name="T85" fmla="*/ 2213 h 3201"/>
                <a:gd name="T86" fmla="*/ 719 w 3200"/>
                <a:gd name="T87" fmla="*/ 2592 h 3201"/>
                <a:gd name="T88" fmla="*/ 936 w 3200"/>
                <a:gd name="T89" fmla="*/ 2789 h 3201"/>
                <a:gd name="T90" fmla="*/ 1150 w 3200"/>
                <a:gd name="T91" fmla="*/ 2886 h 3201"/>
                <a:gd name="T92" fmla="*/ 1430 w 3200"/>
                <a:gd name="T93" fmla="*/ 3020 h 3201"/>
                <a:gd name="T94" fmla="*/ 1710 w 3200"/>
                <a:gd name="T95" fmla="*/ 3026 h 3201"/>
                <a:gd name="T96" fmla="*/ 1994 w 3200"/>
                <a:gd name="T97" fmla="*/ 2904 h 3201"/>
                <a:gd name="T98" fmla="*/ 2183 w 3200"/>
                <a:gd name="T99" fmla="*/ 2832 h 3201"/>
                <a:gd name="T100" fmla="*/ 2560 w 3200"/>
                <a:gd name="T101" fmla="*/ 2838 h 3201"/>
                <a:gd name="T102" fmla="*/ 2560 w 3200"/>
                <a:gd name="T103" fmla="*/ 2838 h 3201"/>
                <a:gd name="T104" fmla="*/ 2639 w 3200"/>
                <a:gd name="T105" fmla="*/ 2773 h 3201"/>
                <a:gd name="T106" fmla="*/ 2839 w 3200"/>
                <a:gd name="T107" fmla="*/ 2502 h 3201"/>
                <a:gd name="T108" fmla="*/ 3029 w 3200"/>
                <a:gd name="T109" fmla="*/ 2153 h 3201"/>
                <a:gd name="T110" fmla="*/ 3047 w 3200"/>
                <a:gd name="T111" fmla="*/ 1822 h 3201"/>
                <a:gd name="T112" fmla="*/ 3059 w 3200"/>
                <a:gd name="T113" fmla="*/ 1477 h 3201"/>
                <a:gd name="T114" fmla="*/ 3062 w 3200"/>
                <a:gd name="T115" fmla="*/ 1145 h 3201"/>
                <a:gd name="T116" fmla="*/ 2886 w 3200"/>
                <a:gd name="T117" fmla="*/ 769 h 3201"/>
                <a:gd name="T118" fmla="*/ 2666 w 3200"/>
                <a:gd name="T119" fmla="*/ 502 h 3201"/>
                <a:gd name="T120" fmla="*/ 2295 w 3200"/>
                <a:gd name="T121" fmla="*/ 471 h 3201"/>
                <a:gd name="T122" fmla="*/ 1847 w 3200"/>
                <a:gd name="T123" fmla="*/ 298 h 3201"/>
                <a:gd name="T124" fmla="*/ 1559 w 3200"/>
                <a:gd name="T125" fmla="*/ 242 h 3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00" h="3201">
                  <a:moveTo>
                    <a:pt x="1469" y="282"/>
                  </a:moveTo>
                  <a:cubicBezTo>
                    <a:pt x="1452" y="78"/>
                    <a:pt x="1452" y="78"/>
                    <a:pt x="1452" y="78"/>
                  </a:cubicBezTo>
                  <a:cubicBezTo>
                    <a:pt x="1457" y="78"/>
                    <a:pt x="1462" y="77"/>
                    <a:pt x="1467" y="77"/>
                  </a:cubicBezTo>
                  <a:cubicBezTo>
                    <a:pt x="1496" y="75"/>
                    <a:pt x="1524" y="73"/>
                    <a:pt x="1552" y="72"/>
                  </a:cubicBezTo>
                  <a:cubicBezTo>
                    <a:pt x="1555" y="140"/>
                    <a:pt x="1555" y="140"/>
                    <a:pt x="1555" y="140"/>
                  </a:cubicBezTo>
                  <a:cubicBezTo>
                    <a:pt x="1565" y="140"/>
                    <a:pt x="1575" y="139"/>
                    <a:pt x="1584" y="139"/>
                  </a:cubicBezTo>
                  <a:cubicBezTo>
                    <a:pt x="1584" y="71"/>
                    <a:pt x="1584" y="71"/>
                    <a:pt x="1584" y="71"/>
                  </a:cubicBezTo>
                  <a:cubicBezTo>
                    <a:pt x="1607" y="71"/>
                    <a:pt x="1629" y="71"/>
                    <a:pt x="1652" y="72"/>
                  </a:cubicBezTo>
                  <a:cubicBezTo>
                    <a:pt x="1653" y="38"/>
                    <a:pt x="1653" y="38"/>
                    <a:pt x="1653" y="38"/>
                  </a:cubicBezTo>
                  <a:cubicBezTo>
                    <a:pt x="1575" y="35"/>
                    <a:pt x="1496" y="39"/>
                    <a:pt x="1418" y="48"/>
                  </a:cubicBezTo>
                  <a:cubicBezTo>
                    <a:pt x="1444" y="250"/>
                    <a:pt x="1444" y="250"/>
                    <a:pt x="1444" y="250"/>
                  </a:cubicBezTo>
                  <a:cubicBezTo>
                    <a:pt x="1413" y="254"/>
                    <a:pt x="1382" y="259"/>
                    <a:pt x="1352" y="264"/>
                  </a:cubicBezTo>
                  <a:cubicBezTo>
                    <a:pt x="1340" y="197"/>
                    <a:pt x="1340" y="197"/>
                    <a:pt x="1340" y="197"/>
                  </a:cubicBezTo>
                  <a:cubicBezTo>
                    <a:pt x="1331" y="199"/>
                    <a:pt x="1321" y="201"/>
                    <a:pt x="1312" y="203"/>
                  </a:cubicBezTo>
                  <a:cubicBezTo>
                    <a:pt x="1317" y="225"/>
                    <a:pt x="1322" y="247"/>
                    <a:pt x="1326" y="269"/>
                  </a:cubicBezTo>
                  <a:cubicBezTo>
                    <a:pt x="1307" y="273"/>
                    <a:pt x="1288" y="278"/>
                    <a:pt x="1269" y="283"/>
                  </a:cubicBezTo>
                  <a:cubicBezTo>
                    <a:pt x="1278" y="315"/>
                    <a:pt x="1278" y="315"/>
                    <a:pt x="1278" y="315"/>
                  </a:cubicBezTo>
                  <a:cubicBezTo>
                    <a:pt x="1341" y="299"/>
                    <a:pt x="1405" y="288"/>
                    <a:pt x="1469" y="282"/>
                  </a:cubicBezTo>
                  <a:close/>
                  <a:moveTo>
                    <a:pt x="1689" y="6"/>
                  </a:moveTo>
                  <a:cubicBezTo>
                    <a:pt x="1687" y="40"/>
                    <a:pt x="1686" y="74"/>
                    <a:pt x="1684" y="108"/>
                  </a:cubicBezTo>
                  <a:cubicBezTo>
                    <a:pt x="1663" y="106"/>
                    <a:pt x="1640" y="106"/>
                    <a:pt x="1618" y="105"/>
                  </a:cubicBezTo>
                  <a:cubicBezTo>
                    <a:pt x="1618" y="139"/>
                    <a:pt x="1618" y="139"/>
                    <a:pt x="1618" y="139"/>
                  </a:cubicBezTo>
                  <a:cubicBezTo>
                    <a:pt x="1640" y="140"/>
                    <a:pt x="1661" y="140"/>
                    <a:pt x="1683" y="142"/>
                  </a:cubicBezTo>
                  <a:cubicBezTo>
                    <a:pt x="1680" y="210"/>
                    <a:pt x="1680" y="210"/>
                    <a:pt x="1680" y="210"/>
                  </a:cubicBezTo>
                  <a:cubicBezTo>
                    <a:pt x="1689" y="210"/>
                    <a:pt x="1698" y="211"/>
                    <a:pt x="1706" y="211"/>
                  </a:cubicBezTo>
                  <a:cubicBezTo>
                    <a:pt x="1724" y="8"/>
                    <a:pt x="1724" y="8"/>
                    <a:pt x="1724" y="8"/>
                  </a:cubicBezTo>
                  <a:cubicBezTo>
                    <a:pt x="1736" y="9"/>
                    <a:pt x="1747" y="10"/>
                    <a:pt x="1758" y="11"/>
                  </a:cubicBezTo>
                  <a:cubicBezTo>
                    <a:pt x="1758" y="11"/>
                    <a:pt x="1758" y="11"/>
                    <a:pt x="1758" y="11"/>
                  </a:cubicBezTo>
                  <a:cubicBezTo>
                    <a:pt x="1850" y="20"/>
                    <a:pt x="1941" y="37"/>
                    <a:pt x="2030" y="62"/>
                  </a:cubicBezTo>
                  <a:cubicBezTo>
                    <a:pt x="2021" y="95"/>
                    <a:pt x="2013" y="127"/>
                    <a:pt x="2004" y="160"/>
                  </a:cubicBezTo>
                  <a:cubicBezTo>
                    <a:pt x="1983" y="154"/>
                    <a:pt x="1961" y="149"/>
                    <a:pt x="1940" y="144"/>
                  </a:cubicBezTo>
                  <a:cubicBezTo>
                    <a:pt x="1932" y="177"/>
                    <a:pt x="1932" y="177"/>
                    <a:pt x="1932" y="177"/>
                  </a:cubicBezTo>
                  <a:cubicBezTo>
                    <a:pt x="1953" y="182"/>
                    <a:pt x="1974" y="187"/>
                    <a:pt x="1995" y="193"/>
                  </a:cubicBezTo>
                  <a:cubicBezTo>
                    <a:pt x="1977" y="259"/>
                    <a:pt x="1977" y="259"/>
                    <a:pt x="1977" y="259"/>
                  </a:cubicBezTo>
                  <a:cubicBezTo>
                    <a:pt x="1986" y="261"/>
                    <a:pt x="1994" y="264"/>
                    <a:pt x="2003" y="266"/>
                  </a:cubicBezTo>
                  <a:cubicBezTo>
                    <a:pt x="2064" y="72"/>
                    <a:pt x="2064" y="72"/>
                    <a:pt x="2064" y="72"/>
                  </a:cubicBezTo>
                  <a:cubicBezTo>
                    <a:pt x="2075" y="75"/>
                    <a:pt x="2086" y="78"/>
                    <a:pt x="2097" y="82"/>
                  </a:cubicBezTo>
                  <a:cubicBezTo>
                    <a:pt x="2097" y="82"/>
                    <a:pt x="2097" y="82"/>
                    <a:pt x="2097" y="82"/>
                  </a:cubicBezTo>
                  <a:cubicBezTo>
                    <a:pt x="2184" y="110"/>
                    <a:pt x="2270" y="147"/>
                    <a:pt x="2351" y="190"/>
                  </a:cubicBezTo>
                  <a:cubicBezTo>
                    <a:pt x="2336" y="220"/>
                    <a:pt x="2320" y="250"/>
                    <a:pt x="2304" y="281"/>
                  </a:cubicBezTo>
                  <a:cubicBezTo>
                    <a:pt x="2285" y="270"/>
                    <a:pt x="2265" y="260"/>
                    <a:pt x="2245" y="251"/>
                  </a:cubicBezTo>
                  <a:cubicBezTo>
                    <a:pt x="2231" y="282"/>
                    <a:pt x="2231" y="282"/>
                    <a:pt x="2231" y="282"/>
                  </a:cubicBezTo>
                  <a:cubicBezTo>
                    <a:pt x="2250" y="291"/>
                    <a:pt x="2270" y="301"/>
                    <a:pt x="2289" y="311"/>
                  </a:cubicBezTo>
                  <a:cubicBezTo>
                    <a:pt x="2257" y="371"/>
                    <a:pt x="2257" y="371"/>
                    <a:pt x="2257" y="371"/>
                  </a:cubicBezTo>
                  <a:cubicBezTo>
                    <a:pt x="2265" y="375"/>
                    <a:pt x="2273" y="380"/>
                    <a:pt x="2281" y="384"/>
                  </a:cubicBezTo>
                  <a:cubicBezTo>
                    <a:pt x="2382" y="207"/>
                    <a:pt x="2382" y="207"/>
                    <a:pt x="2382" y="207"/>
                  </a:cubicBezTo>
                  <a:cubicBezTo>
                    <a:pt x="2392" y="212"/>
                    <a:pt x="2402" y="218"/>
                    <a:pt x="2412" y="224"/>
                  </a:cubicBezTo>
                  <a:cubicBezTo>
                    <a:pt x="2412" y="224"/>
                    <a:pt x="2412" y="224"/>
                    <a:pt x="2412" y="224"/>
                  </a:cubicBezTo>
                  <a:cubicBezTo>
                    <a:pt x="2491" y="271"/>
                    <a:pt x="2567" y="324"/>
                    <a:pt x="2637" y="384"/>
                  </a:cubicBezTo>
                  <a:cubicBezTo>
                    <a:pt x="2615" y="410"/>
                    <a:pt x="2594" y="436"/>
                    <a:pt x="2572" y="463"/>
                  </a:cubicBezTo>
                  <a:cubicBezTo>
                    <a:pt x="2555" y="448"/>
                    <a:pt x="2538" y="434"/>
                    <a:pt x="2521" y="421"/>
                  </a:cubicBezTo>
                  <a:cubicBezTo>
                    <a:pt x="2500" y="448"/>
                    <a:pt x="2500" y="448"/>
                    <a:pt x="2500" y="448"/>
                  </a:cubicBezTo>
                  <a:cubicBezTo>
                    <a:pt x="2517" y="461"/>
                    <a:pt x="2534" y="475"/>
                    <a:pt x="2550" y="489"/>
                  </a:cubicBezTo>
                  <a:cubicBezTo>
                    <a:pt x="2507" y="541"/>
                    <a:pt x="2507" y="541"/>
                    <a:pt x="2507" y="541"/>
                  </a:cubicBezTo>
                  <a:cubicBezTo>
                    <a:pt x="2513" y="547"/>
                    <a:pt x="2520" y="553"/>
                    <a:pt x="2527" y="558"/>
                  </a:cubicBezTo>
                  <a:cubicBezTo>
                    <a:pt x="2664" y="407"/>
                    <a:pt x="2664" y="407"/>
                    <a:pt x="2664" y="407"/>
                  </a:cubicBezTo>
                  <a:cubicBezTo>
                    <a:pt x="2672" y="415"/>
                    <a:pt x="2681" y="422"/>
                    <a:pt x="2689" y="430"/>
                  </a:cubicBezTo>
                  <a:cubicBezTo>
                    <a:pt x="2689" y="430"/>
                    <a:pt x="2689" y="430"/>
                    <a:pt x="2689" y="430"/>
                  </a:cubicBezTo>
                  <a:cubicBezTo>
                    <a:pt x="2757" y="493"/>
                    <a:pt x="2819" y="562"/>
                    <a:pt x="2875" y="635"/>
                  </a:cubicBezTo>
                  <a:cubicBezTo>
                    <a:pt x="2848" y="656"/>
                    <a:pt x="2821" y="677"/>
                    <a:pt x="2794" y="698"/>
                  </a:cubicBezTo>
                  <a:cubicBezTo>
                    <a:pt x="2781" y="680"/>
                    <a:pt x="2767" y="663"/>
                    <a:pt x="2753" y="646"/>
                  </a:cubicBezTo>
                  <a:cubicBezTo>
                    <a:pt x="2727" y="668"/>
                    <a:pt x="2727" y="668"/>
                    <a:pt x="2727" y="668"/>
                  </a:cubicBezTo>
                  <a:cubicBezTo>
                    <a:pt x="2741" y="685"/>
                    <a:pt x="2754" y="702"/>
                    <a:pt x="2767" y="719"/>
                  </a:cubicBezTo>
                  <a:cubicBezTo>
                    <a:pt x="2714" y="760"/>
                    <a:pt x="2714" y="760"/>
                    <a:pt x="2714" y="760"/>
                  </a:cubicBezTo>
                  <a:cubicBezTo>
                    <a:pt x="2719" y="768"/>
                    <a:pt x="2724" y="775"/>
                    <a:pt x="2729" y="782"/>
                  </a:cubicBezTo>
                  <a:cubicBezTo>
                    <a:pt x="2896" y="664"/>
                    <a:pt x="2896" y="664"/>
                    <a:pt x="2896" y="664"/>
                  </a:cubicBezTo>
                  <a:cubicBezTo>
                    <a:pt x="2903" y="673"/>
                    <a:pt x="2909" y="682"/>
                    <a:pt x="2916" y="691"/>
                  </a:cubicBezTo>
                  <a:cubicBezTo>
                    <a:pt x="2916" y="691"/>
                    <a:pt x="2916" y="691"/>
                    <a:pt x="2916" y="691"/>
                  </a:cubicBezTo>
                  <a:cubicBezTo>
                    <a:pt x="2968" y="767"/>
                    <a:pt x="3014" y="848"/>
                    <a:pt x="3053" y="932"/>
                  </a:cubicBezTo>
                  <a:cubicBezTo>
                    <a:pt x="3022" y="946"/>
                    <a:pt x="2991" y="961"/>
                    <a:pt x="2961" y="975"/>
                  </a:cubicBezTo>
                  <a:cubicBezTo>
                    <a:pt x="2951" y="956"/>
                    <a:pt x="2942" y="936"/>
                    <a:pt x="2932" y="916"/>
                  </a:cubicBezTo>
                  <a:cubicBezTo>
                    <a:pt x="2902" y="932"/>
                    <a:pt x="2902" y="932"/>
                    <a:pt x="2902" y="932"/>
                  </a:cubicBezTo>
                  <a:cubicBezTo>
                    <a:pt x="2911" y="951"/>
                    <a:pt x="2921" y="970"/>
                    <a:pt x="2930" y="990"/>
                  </a:cubicBezTo>
                  <a:cubicBezTo>
                    <a:pt x="2868" y="1019"/>
                    <a:pt x="2868" y="1019"/>
                    <a:pt x="2868" y="1019"/>
                  </a:cubicBezTo>
                  <a:cubicBezTo>
                    <a:pt x="2872" y="1027"/>
                    <a:pt x="2876" y="1035"/>
                    <a:pt x="2879" y="1043"/>
                  </a:cubicBezTo>
                  <a:cubicBezTo>
                    <a:pt x="3067" y="964"/>
                    <a:pt x="3067" y="964"/>
                    <a:pt x="3067" y="964"/>
                  </a:cubicBezTo>
                  <a:cubicBezTo>
                    <a:pt x="3072" y="974"/>
                    <a:pt x="3076" y="985"/>
                    <a:pt x="3081" y="995"/>
                  </a:cubicBezTo>
                  <a:cubicBezTo>
                    <a:pt x="3081" y="995"/>
                    <a:pt x="3081" y="995"/>
                    <a:pt x="3081" y="995"/>
                  </a:cubicBezTo>
                  <a:cubicBezTo>
                    <a:pt x="3116" y="1081"/>
                    <a:pt x="3143" y="1169"/>
                    <a:pt x="3163" y="1259"/>
                  </a:cubicBezTo>
                  <a:cubicBezTo>
                    <a:pt x="3130" y="1267"/>
                    <a:pt x="3097" y="1275"/>
                    <a:pt x="3063" y="1282"/>
                  </a:cubicBezTo>
                  <a:cubicBezTo>
                    <a:pt x="3059" y="1261"/>
                    <a:pt x="3054" y="1239"/>
                    <a:pt x="3048" y="1218"/>
                  </a:cubicBezTo>
                  <a:cubicBezTo>
                    <a:pt x="3015" y="1227"/>
                    <a:pt x="3015" y="1227"/>
                    <a:pt x="3015" y="1227"/>
                  </a:cubicBezTo>
                  <a:cubicBezTo>
                    <a:pt x="3021" y="1248"/>
                    <a:pt x="3026" y="1269"/>
                    <a:pt x="3030" y="1290"/>
                  </a:cubicBezTo>
                  <a:cubicBezTo>
                    <a:pt x="2964" y="1305"/>
                    <a:pt x="2964" y="1305"/>
                    <a:pt x="2964" y="1305"/>
                  </a:cubicBezTo>
                  <a:cubicBezTo>
                    <a:pt x="2966" y="1314"/>
                    <a:pt x="2968" y="1323"/>
                    <a:pt x="2969" y="1331"/>
                  </a:cubicBezTo>
                  <a:cubicBezTo>
                    <a:pt x="3170" y="1294"/>
                    <a:pt x="3170" y="1294"/>
                    <a:pt x="3170" y="1294"/>
                  </a:cubicBezTo>
                  <a:cubicBezTo>
                    <a:pt x="3172" y="1305"/>
                    <a:pt x="3175" y="1316"/>
                    <a:pt x="3177" y="1327"/>
                  </a:cubicBezTo>
                  <a:cubicBezTo>
                    <a:pt x="3176" y="1327"/>
                    <a:pt x="3176" y="1327"/>
                    <a:pt x="3176" y="1327"/>
                  </a:cubicBezTo>
                  <a:cubicBezTo>
                    <a:pt x="3192" y="1418"/>
                    <a:pt x="3200" y="1511"/>
                    <a:pt x="3200" y="1603"/>
                  </a:cubicBezTo>
                  <a:cubicBezTo>
                    <a:pt x="3166" y="1603"/>
                    <a:pt x="3132" y="1604"/>
                    <a:pt x="3098" y="1604"/>
                  </a:cubicBezTo>
                  <a:cubicBezTo>
                    <a:pt x="3098" y="1582"/>
                    <a:pt x="3098" y="1560"/>
                    <a:pt x="3097" y="1538"/>
                  </a:cubicBezTo>
                  <a:cubicBezTo>
                    <a:pt x="3063" y="1540"/>
                    <a:pt x="3063" y="1540"/>
                    <a:pt x="3063" y="1540"/>
                  </a:cubicBezTo>
                  <a:cubicBezTo>
                    <a:pt x="3064" y="1561"/>
                    <a:pt x="3064" y="1583"/>
                    <a:pt x="3064" y="1604"/>
                  </a:cubicBezTo>
                  <a:cubicBezTo>
                    <a:pt x="2996" y="1605"/>
                    <a:pt x="2996" y="1605"/>
                    <a:pt x="2996" y="1605"/>
                  </a:cubicBezTo>
                  <a:cubicBezTo>
                    <a:pt x="2996" y="1614"/>
                    <a:pt x="2996" y="1623"/>
                    <a:pt x="2996" y="1632"/>
                  </a:cubicBezTo>
                  <a:cubicBezTo>
                    <a:pt x="3200" y="1638"/>
                    <a:pt x="3200" y="1638"/>
                    <a:pt x="3200" y="1638"/>
                  </a:cubicBezTo>
                  <a:cubicBezTo>
                    <a:pt x="3199" y="1650"/>
                    <a:pt x="3199" y="1661"/>
                    <a:pt x="3199" y="1673"/>
                  </a:cubicBezTo>
                  <a:cubicBezTo>
                    <a:pt x="3199" y="1673"/>
                    <a:pt x="3199" y="1673"/>
                    <a:pt x="3199" y="1673"/>
                  </a:cubicBezTo>
                  <a:cubicBezTo>
                    <a:pt x="3194" y="1765"/>
                    <a:pt x="3182" y="1857"/>
                    <a:pt x="3162" y="1947"/>
                  </a:cubicBezTo>
                  <a:cubicBezTo>
                    <a:pt x="3129" y="1940"/>
                    <a:pt x="3096" y="1933"/>
                    <a:pt x="3063" y="1926"/>
                  </a:cubicBezTo>
                  <a:cubicBezTo>
                    <a:pt x="3067" y="1904"/>
                    <a:pt x="3072" y="1883"/>
                    <a:pt x="3075" y="1861"/>
                  </a:cubicBezTo>
                  <a:cubicBezTo>
                    <a:pt x="3042" y="1856"/>
                    <a:pt x="3042" y="1856"/>
                    <a:pt x="3042" y="1856"/>
                  </a:cubicBezTo>
                  <a:cubicBezTo>
                    <a:pt x="3038" y="1877"/>
                    <a:pt x="3034" y="1898"/>
                    <a:pt x="3029" y="1919"/>
                  </a:cubicBezTo>
                  <a:cubicBezTo>
                    <a:pt x="2963" y="1905"/>
                    <a:pt x="2963" y="1905"/>
                    <a:pt x="2963" y="1905"/>
                  </a:cubicBezTo>
                  <a:cubicBezTo>
                    <a:pt x="2961" y="1914"/>
                    <a:pt x="2959" y="1922"/>
                    <a:pt x="2957" y="1931"/>
                  </a:cubicBezTo>
                  <a:cubicBezTo>
                    <a:pt x="3154" y="1981"/>
                    <a:pt x="3154" y="1981"/>
                    <a:pt x="3154" y="1981"/>
                  </a:cubicBezTo>
                  <a:cubicBezTo>
                    <a:pt x="3152" y="1992"/>
                    <a:pt x="3149" y="2003"/>
                    <a:pt x="3146" y="2014"/>
                  </a:cubicBezTo>
                  <a:cubicBezTo>
                    <a:pt x="3146" y="2014"/>
                    <a:pt x="3146" y="2014"/>
                    <a:pt x="3146" y="2014"/>
                  </a:cubicBezTo>
                  <a:cubicBezTo>
                    <a:pt x="3122" y="2103"/>
                    <a:pt x="3091" y="2191"/>
                    <a:pt x="3052" y="2274"/>
                  </a:cubicBezTo>
                  <a:cubicBezTo>
                    <a:pt x="3021" y="2260"/>
                    <a:pt x="2990" y="2246"/>
                    <a:pt x="2959" y="2232"/>
                  </a:cubicBezTo>
                  <a:cubicBezTo>
                    <a:pt x="2968" y="2212"/>
                    <a:pt x="2977" y="2192"/>
                    <a:pt x="2985" y="2172"/>
                  </a:cubicBezTo>
                  <a:cubicBezTo>
                    <a:pt x="2954" y="2159"/>
                    <a:pt x="2954" y="2159"/>
                    <a:pt x="2954" y="2159"/>
                  </a:cubicBezTo>
                  <a:cubicBezTo>
                    <a:pt x="2945" y="2179"/>
                    <a:pt x="2937" y="2199"/>
                    <a:pt x="2928" y="2218"/>
                  </a:cubicBezTo>
                  <a:cubicBezTo>
                    <a:pt x="2866" y="2190"/>
                    <a:pt x="2866" y="2190"/>
                    <a:pt x="2866" y="2190"/>
                  </a:cubicBezTo>
                  <a:cubicBezTo>
                    <a:pt x="2862" y="2199"/>
                    <a:pt x="2858" y="2206"/>
                    <a:pt x="2854" y="2214"/>
                  </a:cubicBezTo>
                  <a:cubicBezTo>
                    <a:pt x="3037" y="2306"/>
                    <a:pt x="3037" y="2306"/>
                    <a:pt x="3037" y="2306"/>
                  </a:cubicBezTo>
                  <a:cubicBezTo>
                    <a:pt x="3032" y="2316"/>
                    <a:pt x="3027" y="2325"/>
                    <a:pt x="3023" y="2334"/>
                  </a:cubicBezTo>
                  <a:cubicBezTo>
                    <a:pt x="3023" y="2334"/>
                    <a:pt x="3023" y="2334"/>
                    <a:pt x="3023" y="2334"/>
                  </a:cubicBezTo>
                  <a:cubicBezTo>
                    <a:pt x="3021" y="2337"/>
                    <a:pt x="3021" y="2337"/>
                    <a:pt x="3021" y="2337"/>
                  </a:cubicBezTo>
                  <a:cubicBezTo>
                    <a:pt x="3021" y="2337"/>
                    <a:pt x="3021" y="2337"/>
                    <a:pt x="3021" y="2337"/>
                  </a:cubicBezTo>
                  <a:cubicBezTo>
                    <a:pt x="2979" y="2419"/>
                    <a:pt x="2929" y="2497"/>
                    <a:pt x="2873" y="2570"/>
                  </a:cubicBezTo>
                  <a:cubicBezTo>
                    <a:pt x="2846" y="2550"/>
                    <a:pt x="2819" y="2530"/>
                    <a:pt x="2791" y="2509"/>
                  </a:cubicBezTo>
                  <a:cubicBezTo>
                    <a:pt x="2805" y="2492"/>
                    <a:pt x="2818" y="2474"/>
                    <a:pt x="2830" y="2456"/>
                  </a:cubicBezTo>
                  <a:cubicBezTo>
                    <a:pt x="2802" y="2437"/>
                    <a:pt x="2802" y="2437"/>
                    <a:pt x="2802" y="2437"/>
                  </a:cubicBezTo>
                  <a:cubicBezTo>
                    <a:pt x="2790" y="2455"/>
                    <a:pt x="2777" y="2472"/>
                    <a:pt x="2764" y="2489"/>
                  </a:cubicBezTo>
                  <a:cubicBezTo>
                    <a:pt x="2710" y="2449"/>
                    <a:pt x="2710" y="2449"/>
                    <a:pt x="2710" y="2449"/>
                  </a:cubicBezTo>
                  <a:cubicBezTo>
                    <a:pt x="2704" y="2456"/>
                    <a:pt x="2699" y="2463"/>
                    <a:pt x="2693" y="2469"/>
                  </a:cubicBezTo>
                  <a:cubicBezTo>
                    <a:pt x="2852" y="2598"/>
                    <a:pt x="2852" y="2598"/>
                    <a:pt x="2852" y="2598"/>
                  </a:cubicBezTo>
                  <a:cubicBezTo>
                    <a:pt x="2845" y="2607"/>
                    <a:pt x="2837" y="2616"/>
                    <a:pt x="2830" y="2625"/>
                  </a:cubicBezTo>
                  <a:cubicBezTo>
                    <a:pt x="2830" y="2625"/>
                    <a:pt x="2830" y="2625"/>
                    <a:pt x="2830" y="2625"/>
                  </a:cubicBezTo>
                  <a:cubicBezTo>
                    <a:pt x="2771" y="2696"/>
                    <a:pt x="2706" y="2762"/>
                    <a:pt x="2635" y="2821"/>
                  </a:cubicBezTo>
                  <a:cubicBezTo>
                    <a:pt x="2613" y="2796"/>
                    <a:pt x="2591" y="2770"/>
                    <a:pt x="2568" y="2744"/>
                  </a:cubicBezTo>
                  <a:cubicBezTo>
                    <a:pt x="2585" y="2730"/>
                    <a:pt x="2602" y="2715"/>
                    <a:pt x="2618" y="2700"/>
                  </a:cubicBezTo>
                  <a:cubicBezTo>
                    <a:pt x="2595" y="2676"/>
                    <a:pt x="2595" y="2676"/>
                    <a:pt x="2595" y="2676"/>
                  </a:cubicBezTo>
                  <a:cubicBezTo>
                    <a:pt x="2579" y="2690"/>
                    <a:pt x="2563" y="2704"/>
                    <a:pt x="2546" y="2718"/>
                  </a:cubicBezTo>
                  <a:cubicBezTo>
                    <a:pt x="2502" y="2667"/>
                    <a:pt x="2502" y="2667"/>
                    <a:pt x="2502" y="2667"/>
                  </a:cubicBezTo>
                  <a:cubicBezTo>
                    <a:pt x="2495" y="2673"/>
                    <a:pt x="2488" y="2678"/>
                    <a:pt x="2481" y="2684"/>
                  </a:cubicBezTo>
                  <a:cubicBezTo>
                    <a:pt x="2608" y="2844"/>
                    <a:pt x="2608" y="2844"/>
                    <a:pt x="2608" y="2844"/>
                  </a:cubicBezTo>
                  <a:cubicBezTo>
                    <a:pt x="2600" y="2850"/>
                    <a:pt x="2592" y="2857"/>
                    <a:pt x="2584" y="2863"/>
                  </a:cubicBezTo>
                  <a:cubicBezTo>
                    <a:pt x="2584" y="2863"/>
                    <a:pt x="2584" y="2863"/>
                    <a:pt x="2584" y="2863"/>
                  </a:cubicBezTo>
                  <a:cubicBezTo>
                    <a:pt x="2581" y="2865"/>
                    <a:pt x="2581" y="2865"/>
                    <a:pt x="2581" y="2865"/>
                  </a:cubicBezTo>
                  <a:cubicBezTo>
                    <a:pt x="2581" y="2865"/>
                    <a:pt x="2581" y="2865"/>
                    <a:pt x="2581" y="2865"/>
                  </a:cubicBezTo>
                  <a:cubicBezTo>
                    <a:pt x="2508" y="2922"/>
                    <a:pt x="2431" y="2972"/>
                    <a:pt x="2349" y="3015"/>
                  </a:cubicBezTo>
                  <a:cubicBezTo>
                    <a:pt x="2333" y="2985"/>
                    <a:pt x="2316" y="2955"/>
                    <a:pt x="2300" y="2925"/>
                  </a:cubicBezTo>
                  <a:cubicBezTo>
                    <a:pt x="2320" y="2915"/>
                    <a:pt x="2339" y="2904"/>
                    <a:pt x="2358" y="2893"/>
                  </a:cubicBezTo>
                  <a:cubicBezTo>
                    <a:pt x="2340" y="2864"/>
                    <a:pt x="2340" y="2864"/>
                    <a:pt x="2340" y="2864"/>
                  </a:cubicBezTo>
                  <a:cubicBezTo>
                    <a:pt x="2322" y="2875"/>
                    <a:pt x="2303" y="2885"/>
                    <a:pt x="2284" y="2895"/>
                  </a:cubicBezTo>
                  <a:cubicBezTo>
                    <a:pt x="2252" y="2836"/>
                    <a:pt x="2252" y="2836"/>
                    <a:pt x="2252" y="2836"/>
                  </a:cubicBezTo>
                  <a:cubicBezTo>
                    <a:pt x="2244" y="2840"/>
                    <a:pt x="2236" y="2844"/>
                    <a:pt x="2228" y="2848"/>
                  </a:cubicBezTo>
                  <a:cubicBezTo>
                    <a:pt x="2318" y="3031"/>
                    <a:pt x="2318" y="3031"/>
                    <a:pt x="2318" y="3031"/>
                  </a:cubicBezTo>
                  <a:cubicBezTo>
                    <a:pt x="2307" y="3036"/>
                    <a:pt x="2297" y="3041"/>
                    <a:pt x="2287" y="3046"/>
                  </a:cubicBezTo>
                  <a:cubicBezTo>
                    <a:pt x="2287" y="3046"/>
                    <a:pt x="2287" y="3046"/>
                    <a:pt x="2287" y="3046"/>
                  </a:cubicBezTo>
                  <a:cubicBezTo>
                    <a:pt x="2203" y="3086"/>
                    <a:pt x="2117" y="3118"/>
                    <a:pt x="2028" y="3143"/>
                  </a:cubicBezTo>
                  <a:cubicBezTo>
                    <a:pt x="2018" y="3110"/>
                    <a:pt x="2009" y="3077"/>
                    <a:pt x="1999" y="3045"/>
                  </a:cubicBezTo>
                  <a:cubicBezTo>
                    <a:pt x="2021" y="3039"/>
                    <a:pt x="2042" y="3032"/>
                    <a:pt x="2063" y="3026"/>
                  </a:cubicBezTo>
                  <a:cubicBezTo>
                    <a:pt x="2052" y="2993"/>
                    <a:pt x="2052" y="2993"/>
                    <a:pt x="2052" y="2993"/>
                  </a:cubicBezTo>
                  <a:cubicBezTo>
                    <a:pt x="2031" y="3000"/>
                    <a:pt x="2011" y="3006"/>
                    <a:pt x="1990" y="3012"/>
                  </a:cubicBezTo>
                  <a:cubicBezTo>
                    <a:pt x="1971" y="2947"/>
                    <a:pt x="1971" y="2947"/>
                    <a:pt x="1971" y="2947"/>
                  </a:cubicBezTo>
                  <a:cubicBezTo>
                    <a:pt x="1963" y="2949"/>
                    <a:pt x="1954" y="2951"/>
                    <a:pt x="1946" y="2953"/>
                  </a:cubicBezTo>
                  <a:cubicBezTo>
                    <a:pt x="1993" y="3152"/>
                    <a:pt x="1993" y="3152"/>
                    <a:pt x="1993" y="3152"/>
                  </a:cubicBezTo>
                  <a:cubicBezTo>
                    <a:pt x="1982" y="3155"/>
                    <a:pt x="1971" y="3157"/>
                    <a:pt x="1960" y="3160"/>
                  </a:cubicBezTo>
                  <a:cubicBezTo>
                    <a:pt x="1960" y="3160"/>
                    <a:pt x="1960" y="3160"/>
                    <a:pt x="1960" y="3160"/>
                  </a:cubicBezTo>
                  <a:cubicBezTo>
                    <a:pt x="1870" y="3180"/>
                    <a:pt x="1779" y="3193"/>
                    <a:pt x="1686" y="3198"/>
                  </a:cubicBezTo>
                  <a:cubicBezTo>
                    <a:pt x="1684" y="3164"/>
                    <a:pt x="1682" y="3130"/>
                    <a:pt x="1680" y="3096"/>
                  </a:cubicBezTo>
                  <a:cubicBezTo>
                    <a:pt x="1702" y="3095"/>
                    <a:pt x="1724" y="3094"/>
                    <a:pt x="1746" y="3092"/>
                  </a:cubicBezTo>
                  <a:cubicBezTo>
                    <a:pt x="1742" y="3058"/>
                    <a:pt x="1742" y="3058"/>
                    <a:pt x="1742" y="3058"/>
                  </a:cubicBezTo>
                  <a:cubicBezTo>
                    <a:pt x="1721" y="3060"/>
                    <a:pt x="1699" y="3061"/>
                    <a:pt x="1678" y="3063"/>
                  </a:cubicBezTo>
                  <a:cubicBezTo>
                    <a:pt x="1673" y="2995"/>
                    <a:pt x="1673" y="2995"/>
                    <a:pt x="1673" y="2995"/>
                  </a:cubicBezTo>
                  <a:cubicBezTo>
                    <a:pt x="1665" y="2995"/>
                    <a:pt x="1656" y="2995"/>
                    <a:pt x="1647" y="2996"/>
                  </a:cubicBezTo>
                  <a:cubicBezTo>
                    <a:pt x="1651" y="3200"/>
                    <a:pt x="1651" y="3200"/>
                    <a:pt x="1651" y="3200"/>
                  </a:cubicBezTo>
                  <a:cubicBezTo>
                    <a:pt x="1640" y="3200"/>
                    <a:pt x="1628" y="3200"/>
                    <a:pt x="1617" y="3201"/>
                  </a:cubicBezTo>
                  <a:cubicBezTo>
                    <a:pt x="1617" y="3201"/>
                    <a:pt x="1617" y="3201"/>
                    <a:pt x="1617" y="3201"/>
                  </a:cubicBezTo>
                  <a:cubicBezTo>
                    <a:pt x="1525" y="3201"/>
                    <a:pt x="1432" y="3194"/>
                    <a:pt x="1341" y="3179"/>
                  </a:cubicBezTo>
                  <a:cubicBezTo>
                    <a:pt x="1346" y="3146"/>
                    <a:pt x="1352" y="3112"/>
                    <a:pt x="1357" y="3078"/>
                  </a:cubicBezTo>
                  <a:cubicBezTo>
                    <a:pt x="1378" y="3082"/>
                    <a:pt x="1400" y="3085"/>
                    <a:pt x="1422" y="3088"/>
                  </a:cubicBezTo>
                  <a:cubicBezTo>
                    <a:pt x="1426" y="3054"/>
                    <a:pt x="1426" y="3054"/>
                    <a:pt x="1426" y="3054"/>
                  </a:cubicBezTo>
                  <a:cubicBezTo>
                    <a:pt x="1404" y="3051"/>
                    <a:pt x="1383" y="3048"/>
                    <a:pt x="1362" y="3045"/>
                  </a:cubicBezTo>
                  <a:cubicBezTo>
                    <a:pt x="1372" y="2977"/>
                    <a:pt x="1372" y="2977"/>
                    <a:pt x="1372" y="2977"/>
                  </a:cubicBezTo>
                  <a:cubicBezTo>
                    <a:pt x="1364" y="2976"/>
                    <a:pt x="1355" y="2975"/>
                    <a:pt x="1346" y="2973"/>
                  </a:cubicBezTo>
                  <a:cubicBezTo>
                    <a:pt x="1306" y="3173"/>
                    <a:pt x="1306" y="3173"/>
                    <a:pt x="1306" y="3173"/>
                  </a:cubicBezTo>
                  <a:cubicBezTo>
                    <a:pt x="1295" y="3171"/>
                    <a:pt x="1284" y="3169"/>
                    <a:pt x="1273" y="3167"/>
                  </a:cubicBezTo>
                  <a:cubicBezTo>
                    <a:pt x="1273" y="3167"/>
                    <a:pt x="1273" y="3167"/>
                    <a:pt x="1273" y="3167"/>
                  </a:cubicBezTo>
                  <a:cubicBezTo>
                    <a:pt x="1183" y="3148"/>
                    <a:pt x="1094" y="3121"/>
                    <a:pt x="1008" y="3086"/>
                  </a:cubicBezTo>
                  <a:cubicBezTo>
                    <a:pt x="1020" y="3055"/>
                    <a:pt x="1033" y="3023"/>
                    <a:pt x="1045" y="2991"/>
                  </a:cubicBezTo>
                  <a:cubicBezTo>
                    <a:pt x="1065" y="2999"/>
                    <a:pt x="1086" y="3007"/>
                    <a:pt x="1107" y="3015"/>
                  </a:cubicBezTo>
                  <a:cubicBezTo>
                    <a:pt x="1118" y="2982"/>
                    <a:pt x="1118" y="2982"/>
                    <a:pt x="1118" y="2982"/>
                  </a:cubicBezTo>
                  <a:cubicBezTo>
                    <a:pt x="1097" y="2975"/>
                    <a:pt x="1077" y="2968"/>
                    <a:pt x="1057" y="2960"/>
                  </a:cubicBezTo>
                  <a:cubicBezTo>
                    <a:pt x="1082" y="2896"/>
                    <a:pt x="1082" y="2896"/>
                    <a:pt x="1082" y="2896"/>
                  </a:cubicBezTo>
                  <a:cubicBezTo>
                    <a:pt x="1074" y="2893"/>
                    <a:pt x="1065" y="2889"/>
                    <a:pt x="1057" y="2886"/>
                  </a:cubicBezTo>
                  <a:cubicBezTo>
                    <a:pt x="975" y="3073"/>
                    <a:pt x="975" y="3073"/>
                    <a:pt x="975" y="3073"/>
                  </a:cubicBezTo>
                  <a:cubicBezTo>
                    <a:pt x="965" y="3069"/>
                    <a:pt x="955" y="3064"/>
                    <a:pt x="944" y="3059"/>
                  </a:cubicBezTo>
                  <a:cubicBezTo>
                    <a:pt x="944" y="3059"/>
                    <a:pt x="944" y="3059"/>
                    <a:pt x="944" y="3059"/>
                  </a:cubicBezTo>
                  <a:cubicBezTo>
                    <a:pt x="860" y="3021"/>
                    <a:pt x="779" y="2976"/>
                    <a:pt x="703" y="2924"/>
                  </a:cubicBezTo>
                  <a:cubicBezTo>
                    <a:pt x="722" y="2896"/>
                    <a:pt x="740" y="2868"/>
                    <a:pt x="759" y="2839"/>
                  </a:cubicBezTo>
                  <a:cubicBezTo>
                    <a:pt x="777" y="2852"/>
                    <a:pt x="796" y="2864"/>
                    <a:pt x="815" y="2875"/>
                  </a:cubicBezTo>
                  <a:cubicBezTo>
                    <a:pt x="832" y="2846"/>
                    <a:pt x="832" y="2846"/>
                    <a:pt x="832" y="2846"/>
                  </a:cubicBezTo>
                  <a:cubicBezTo>
                    <a:pt x="814" y="2835"/>
                    <a:pt x="796" y="2823"/>
                    <a:pt x="778" y="2811"/>
                  </a:cubicBezTo>
                  <a:cubicBezTo>
                    <a:pt x="816" y="2754"/>
                    <a:pt x="816" y="2754"/>
                    <a:pt x="816" y="2754"/>
                  </a:cubicBezTo>
                  <a:cubicBezTo>
                    <a:pt x="808" y="2749"/>
                    <a:pt x="801" y="2744"/>
                    <a:pt x="794" y="2739"/>
                  </a:cubicBezTo>
                  <a:cubicBezTo>
                    <a:pt x="674" y="2904"/>
                    <a:pt x="674" y="2904"/>
                    <a:pt x="674" y="2904"/>
                  </a:cubicBezTo>
                  <a:cubicBezTo>
                    <a:pt x="665" y="2897"/>
                    <a:pt x="655" y="2891"/>
                    <a:pt x="646" y="2884"/>
                  </a:cubicBezTo>
                  <a:cubicBezTo>
                    <a:pt x="646" y="2884"/>
                    <a:pt x="646" y="2884"/>
                    <a:pt x="646" y="2884"/>
                  </a:cubicBezTo>
                  <a:cubicBezTo>
                    <a:pt x="572" y="2829"/>
                    <a:pt x="503" y="2767"/>
                    <a:pt x="440" y="2700"/>
                  </a:cubicBezTo>
                  <a:cubicBezTo>
                    <a:pt x="464" y="2676"/>
                    <a:pt x="489" y="2653"/>
                    <a:pt x="513" y="2629"/>
                  </a:cubicBezTo>
                  <a:cubicBezTo>
                    <a:pt x="528" y="2645"/>
                    <a:pt x="544" y="2661"/>
                    <a:pt x="559" y="2676"/>
                  </a:cubicBezTo>
                  <a:cubicBezTo>
                    <a:pt x="583" y="2652"/>
                    <a:pt x="583" y="2652"/>
                    <a:pt x="583" y="2652"/>
                  </a:cubicBezTo>
                  <a:cubicBezTo>
                    <a:pt x="567" y="2637"/>
                    <a:pt x="552" y="2621"/>
                    <a:pt x="537" y="2606"/>
                  </a:cubicBezTo>
                  <a:cubicBezTo>
                    <a:pt x="586" y="2558"/>
                    <a:pt x="586" y="2558"/>
                    <a:pt x="586" y="2558"/>
                  </a:cubicBezTo>
                  <a:cubicBezTo>
                    <a:pt x="580" y="2552"/>
                    <a:pt x="574" y="2545"/>
                    <a:pt x="568" y="2539"/>
                  </a:cubicBezTo>
                  <a:cubicBezTo>
                    <a:pt x="416" y="2674"/>
                    <a:pt x="416" y="2674"/>
                    <a:pt x="416" y="2674"/>
                  </a:cubicBezTo>
                  <a:cubicBezTo>
                    <a:pt x="409" y="2666"/>
                    <a:pt x="402" y="2659"/>
                    <a:pt x="395" y="2651"/>
                  </a:cubicBezTo>
                  <a:cubicBezTo>
                    <a:pt x="395" y="2651"/>
                    <a:pt x="395" y="2651"/>
                    <a:pt x="395" y="2651"/>
                  </a:cubicBezTo>
                  <a:cubicBezTo>
                    <a:pt x="393" y="2649"/>
                    <a:pt x="393" y="2649"/>
                    <a:pt x="393" y="2649"/>
                  </a:cubicBezTo>
                  <a:cubicBezTo>
                    <a:pt x="393" y="2649"/>
                    <a:pt x="393" y="2649"/>
                    <a:pt x="393" y="2649"/>
                  </a:cubicBezTo>
                  <a:cubicBezTo>
                    <a:pt x="333" y="2579"/>
                    <a:pt x="278" y="2504"/>
                    <a:pt x="231" y="2425"/>
                  </a:cubicBezTo>
                  <a:cubicBezTo>
                    <a:pt x="260" y="2407"/>
                    <a:pt x="289" y="2389"/>
                    <a:pt x="318" y="2371"/>
                  </a:cubicBezTo>
                  <a:cubicBezTo>
                    <a:pt x="329" y="2390"/>
                    <a:pt x="341" y="2409"/>
                    <a:pt x="353" y="2427"/>
                  </a:cubicBezTo>
                  <a:cubicBezTo>
                    <a:pt x="381" y="2408"/>
                    <a:pt x="381" y="2408"/>
                    <a:pt x="381" y="2408"/>
                  </a:cubicBezTo>
                  <a:cubicBezTo>
                    <a:pt x="369" y="2390"/>
                    <a:pt x="358" y="2372"/>
                    <a:pt x="347" y="2353"/>
                  </a:cubicBezTo>
                  <a:cubicBezTo>
                    <a:pt x="405" y="2318"/>
                    <a:pt x="405" y="2318"/>
                    <a:pt x="405" y="2318"/>
                  </a:cubicBezTo>
                  <a:cubicBezTo>
                    <a:pt x="400" y="2310"/>
                    <a:pt x="396" y="2302"/>
                    <a:pt x="391" y="2295"/>
                  </a:cubicBezTo>
                  <a:cubicBezTo>
                    <a:pt x="213" y="2394"/>
                    <a:pt x="213" y="2394"/>
                    <a:pt x="213" y="2394"/>
                  </a:cubicBezTo>
                  <a:cubicBezTo>
                    <a:pt x="207" y="2384"/>
                    <a:pt x="202" y="2374"/>
                    <a:pt x="196" y="2364"/>
                  </a:cubicBezTo>
                  <a:cubicBezTo>
                    <a:pt x="196" y="2364"/>
                    <a:pt x="196" y="2364"/>
                    <a:pt x="196" y="2364"/>
                  </a:cubicBezTo>
                  <a:cubicBezTo>
                    <a:pt x="152" y="2283"/>
                    <a:pt x="115" y="2198"/>
                    <a:pt x="86" y="2111"/>
                  </a:cubicBezTo>
                  <a:cubicBezTo>
                    <a:pt x="118" y="2100"/>
                    <a:pt x="150" y="2088"/>
                    <a:pt x="182" y="2077"/>
                  </a:cubicBezTo>
                  <a:cubicBezTo>
                    <a:pt x="189" y="2098"/>
                    <a:pt x="197" y="2119"/>
                    <a:pt x="205" y="2139"/>
                  </a:cubicBezTo>
                  <a:cubicBezTo>
                    <a:pt x="236" y="2127"/>
                    <a:pt x="236" y="2127"/>
                    <a:pt x="236" y="2127"/>
                  </a:cubicBezTo>
                  <a:cubicBezTo>
                    <a:pt x="228" y="2107"/>
                    <a:pt x="221" y="2086"/>
                    <a:pt x="214" y="2066"/>
                  </a:cubicBezTo>
                  <a:cubicBezTo>
                    <a:pt x="279" y="2044"/>
                    <a:pt x="279" y="2044"/>
                    <a:pt x="279" y="2044"/>
                  </a:cubicBezTo>
                  <a:cubicBezTo>
                    <a:pt x="276" y="2035"/>
                    <a:pt x="273" y="2027"/>
                    <a:pt x="270" y="2018"/>
                  </a:cubicBezTo>
                  <a:cubicBezTo>
                    <a:pt x="75" y="2077"/>
                    <a:pt x="75" y="2077"/>
                    <a:pt x="75" y="2077"/>
                  </a:cubicBezTo>
                  <a:cubicBezTo>
                    <a:pt x="71" y="2066"/>
                    <a:pt x="68" y="2055"/>
                    <a:pt x="65" y="2044"/>
                  </a:cubicBezTo>
                  <a:cubicBezTo>
                    <a:pt x="65" y="2044"/>
                    <a:pt x="65" y="2044"/>
                    <a:pt x="65" y="2044"/>
                  </a:cubicBezTo>
                  <a:cubicBezTo>
                    <a:pt x="40" y="1956"/>
                    <a:pt x="22" y="1865"/>
                    <a:pt x="12" y="1773"/>
                  </a:cubicBezTo>
                  <a:cubicBezTo>
                    <a:pt x="46" y="1769"/>
                    <a:pt x="79" y="1765"/>
                    <a:pt x="113" y="1761"/>
                  </a:cubicBezTo>
                  <a:cubicBezTo>
                    <a:pt x="116" y="1783"/>
                    <a:pt x="118" y="1805"/>
                    <a:pt x="122" y="1827"/>
                  </a:cubicBezTo>
                  <a:cubicBezTo>
                    <a:pt x="155" y="1821"/>
                    <a:pt x="155" y="1821"/>
                    <a:pt x="155" y="1821"/>
                  </a:cubicBezTo>
                  <a:cubicBezTo>
                    <a:pt x="152" y="1800"/>
                    <a:pt x="149" y="1778"/>
                    <a:pt x="147" y="1757"/>
                  </a:cubicBezTo>
                  <a:cubicBezTo>
                    <a:pt x="215" y="1749"/>
                    <a:pt x="215" y="1749"/>
                    <a:pt x="215" y="1749"/>
                  </a:cubicBezTo>
                  <a:cubicBezTo>
                    <a:pt x="214" y="1740"/>
                    <a:pt x="213" y="1731"/>
                    <a:pt x="212" y="1723"/>
                  </a:cubicBezTo>
                  <a:cubicBezTo>
                    <a:pt x="8" y="1738"/>
                    <a:pt x="8" y="1738"/>
                    <a:pt x="8" y="1738"/>
                  </a:cubicBezTo>
                  <a:cubicBezTo>
                    <a:pt x="7" y="1726"/>
                    <a:pt x="7" y="1715"/>
                    <a:pt x="6" y="1704"/>
                  </a:cubicBezTo>
                  <a:cubicBezTo>
                    <a:pt x="6" y="1704"/>
                    <a:pt x="6" y="1704"/>
                    <a:pt x="6" y="1704"/>
                  </a:cubicBezTo>
                  <a:cubicBezTo>
                    <a:pt x="0" y="1612"/>
                    <a:pt x="2" y="1519"/>
                    <a:pt x="12" y="1427"/>
                  </a:cubicBezTo>
                  <a:cubicBezTo>
                    <a:pt x="46" y="1431"/>
                    <a:pt x="80" y="1434"/>
                    <a:pt x="114" y="1437"/>
                  </a:cubicBezTo>
                  <a:cubicBezTo>
                    <a:pt x="111" y="1459"/>
                    <a:pt x="109" y="1481"/>
                    <a:pt x="108" y="1503"/>
                  </a:cubicBezTo>
                  <a:cubicBezTo>
                    <a:pt x="142" y="1505"/>
                    <a:pt x="142" y="1505"/>
                    <a:pt x="142" y="1505"/>
                  </a:cubicBezTo>
                  <a:cubicBezTo>
                    <a:pt x="143" y="1483"/>
                    <a:pt x="145" y="1462"/>
                    <a:pt x="148" y="1441"/>
                  </a:cubicBezTo>
                  <a:cubicBezTo>
                    <a:pt x="215" y="1447"/>
                    <a:pt x="215" y="1447"/>
                    <a:pt x="215" y="1447"/>
                  </a:cubicBezTo>
                  <a:cubicBezTo>
                    <a:pt x="216" y="1439"/>
                    <a:pt x="217" y="1430"/>
                    <a:pt x="219" y="1421"/>
                  </a:cubicBezTo>
                  <a:cubicBezTo>
                    <a:pt x="16" y="1392"/>
                    <a:pt x="16" y="1392"/>
                    <a:pt x="16" y="1392"/>
                  </a:cubicBezTo>
                  <a:cubicBezTo>
                    <a:pt x="18" y="1381"/>
                    <a:pt x="20" y="1370"/>
                    <a:pt x="21" y="1358"/>
                  </a:cubicBezTo>
                  <a:cubicBezTo>
                    <a:pt x="21" y="1358"/>
                    <a:pt x="21" y="1358"/>
                    <a:pt x="21" y="1358"/>
                  </a:cubicBezTo>
                  <a:cubicBezTo>
                    <a:pt x="35" y="1267"/>
                    <a:pt x="57" y="1177"/>
                    <a:pt x="87" y="1090"/>
                  </a:cubicBezTo>
                  <a:cubicBezTo>
                    <a:pt x="119" y="1100"/>
                    <a:pt x="152" y="1111"/>
                    <a:pt x="184" y="1121"/>
                  </a:cubicBezTo>
                  <a:cubicBezTo>
                    <a:pt x="177" y="1142"/>
                    <a:pt x="170" y="1163"/>
                    <a:pt x="164" y="1184"/>
                  </a:cubicBezTo>
                  <a:cubicBezTo>
                    <a:pt x="197" y="1193"/>
                    <a:pt x="197" y="1193"/>
                    <a:pt x="197" y="1193"/>
                  </a:cubicBezTo>
                  <a:cubicBezTo>
                    <a:pt x="203" y="1173"/>
                    <a:pt x="209" y="1152"/>
                    <a:pt x="216" y="1132"/>
                  </a:cubicBezTo>
                  <a:cubicBezTo>
                    <a:pt x="281" y="1153"/>
                    <a:pt x="281" y="1153"/>
                    <a:pt x="281" y="1153"/>
                  </a:cubicBezTo>
                  <a:cubicBezTo>
                    <a:pt x="284" y="1145"/>
                    <a:pt x="287" y="1136"/>
                    <a:pt x="290" y="1128"/>
                  </a:cubicBezTo>
                  <a:cubicBezTo>
                    <a:pt x="99" y="1056"/>
                    <a:pt x="99" y="1056"/>
                    <a:pt x="99" y="1056"/>
                  </a:cubicBezTo>
                  <a:cubicBezTo>
                    <a:pt x="102" y="1046"/>
                    <a:pt x="106" y="1035"/>
                    <a:pt x="110" y="1024"/>
                  </a:cubicBezTo>
                  <a:cubicBezTo>
                    <a:pt x="111" y="1024"/>
                    <a:pt x="111" y="1024"/>
                    <a:pt x="111" y="1024"/>
                  </a:cubicBezTo>
                  <a:cubicBezTo>
                    <a:pt x="144" y="938"/>
                    <a:pt x="185" y="855"/>
                    <a:pt x="232" y="776"/>
                  </a:cubicBezTo>
                  <a:cubicBezTo>
                    <a:pt x="262" y="793"/>
                    <a:pt x="291" y="811"/>
                    <a:pt x="320" y="828"/>
                  </a:cubicBezTo>
                  <a:cubicBezTo>
                    <a:pt x="309" y="847"/>
                    <a:pt x="298" y="866"/>
                    <a:pt x="287" y="885"/>
                  </a:cubicBezTo>
                  <a:cubicBezTo>
                    <a:pt x="318" y="901"/>
                    <a:pt x="318" y="901"/>
                    <a:pt x="318" y="901"/>
                  </a:cubicBezTo>
                  <a:cubicBezTo>
                    <a:pt x="328" y="882"/>
                    <a:pt x="339" y="864"/>
                    <a:pt x="350" y="845"/>
                  </a:cubicBezTo>
                  <a:cubicBezTo>
                    <a:pt x="408" y="880"/>
                    <a:pt x="408" y="880"/>
                    <a:pt x="408" y="880"/>
                  </a:cubicBezTo>
                  <a:cubicBezTo>
                    <a:pt x="413" y="872"/>
                    <a:pt x="418" y="865"/>
                    <a:pt x="422" y="857"/>
                  </a:cubicBezTo>
                  <a:cubicBezTo>
                    <a:pt x="251" y="746"/>
                    <a:pt x="251" y="746"/>
                    <a:pt x="251" y="746"/>
                  </a:cubicBezTo>
                  <a:cubicBezTo>
                    <a:pt x="257" y="736"/>
                    <a:pt x="263" y="727"/>
                    <a:pt x="269" y="717"/>
                  </a:cubicBezTo>
                  <a:cubicBezTo>
                    <a:pt x="270" y="717"/>
                    <a:pt x="270" y="717"/>
                    <a:pt x="270" y="717"/>
                  </a:cubicBezTo>
                  <a:cubicBezTo>
                    <a:pt x="321" y="640"/>
                    <a:pt x="378" y="568"/>
                    <a:pt x="442" y="501"/>
                  </a:cubicBezTo>
                  <a:cubicBezTo>
                    <a:pt x="467" y="524"/>
                    <a:pt x="492" y="547"/>
                    <a:pt x="517" y="571"/>
                  </a:cubicBezTo>
                  <a:cubicBezTo>
                    <a:pt x="502" y="586"/>
                    <a:pt x="487" y="603"/>
                    <a:pt x="472" y="619"/>
                  </a:cubicBezTo>
                  <a:cubicBezTo>
                    <a:pt x="498" y="641"/>
                    <a:pt x="498" y="641"/>
                    <a:pt x="498" y="641"/>
                  </a:cubicBezTo>
                  <a:cubicBezTo>
                    <a:pt x="512" y="625"/>
                    <a:pt x="527" y="609"/>
                    <a:pt x="542" y="594"/>
                  </a:cubicBezTo>
                  <a:cubicBezTo>
                    <a:pt x="592" y="640"/>
                    <a:pt x="592" y="640"/>
                    <a:pt x="592" y="640"/>
                  </a:cubicBezTo>
                  <a:cubicBezTo>
                    <a:pt x="598" y="634"/>
                    <a:pt x="604" y="627"/>
                    <a:pt x="610" y="621"/>
                  </a:cubicBezTo>
                  <a:cubicBezTo>
                    <a:pt x="467" y="476"/>
                    <a:pt x="467" y="476"/>
                    <a:pt x="467" y="476"/>
                  </a:cubicBezTo>
                  <a:cubicBezTo>
                    <a:pt x="475" y="468"/>
                    <a:pt x="483" y="460"/>
                    <a:pt x="491" y="452"/>
                  </a:cubicBezTo>
                  <a:cubicBezTo>
                    <a:pt x="491" y="452"/>
                    <a:pt x="491" y="452"/>
                    <a:pt x="491" y="452"/>
                  </a:cubicBezTo>
                  <a:cubicBezTo>
                    <a:pt x="557" y="388"/>
                    <a:pt x="629" y="329"/>
                    <a:pt x="706" y="278"/>
                  </a:cubicBezTo>
                  <a:cubicBezTo>
                    <a:pt x="725" y="305"/>
                    <a:pt x="745" y="333"/>
                    <a:pt x="764" y="361"/>
                  </a:cubicBezTo>
                  <a:cubicBezTo>
                    <a:pt x="746" y="374"/>
                    <a:pt x="728" y="386"/>
                    <a:pt x="710" y="400"/>
                  </a:cubicBezTo>
                  <a:cubicBezTo>
                    <a:pt x="731" y="427"/>
                    <a:pt x="731" y="427"/>
                    <a:pt x="731" y="427"/>
                  </a:cubicBezTo>
                  <a:cubicBezTo>
                    <a:pt x="748" y="414"/>
                    <a:pt x="765" y="402"/>
                    <a:pt x="783" y="389"/>
                  </a:cubicBezTo>
                  <a:cubicBezTo>
                    <a:pt x="822" y="445"/>
                    <a:pt x="822" y="445"/>
                    <a:pt x="822" y="445"/>
                  </a:cubicBezTo>
                  <a:cubicBezTo>
                    <a:pt x="829" y="440"/>
                    <a:pt x="837" y="436"/>
                    <a:pt x="844" y="431"/>
                  </a:cubicBezTo>
                  <a:cubicBezTo>
                    <a:pt x="735" y="258"/>
                    <a:pt x="735" y="258"/>
                    <a:pt x="735" y="258"/>
                  </a:cubicBezTo>
                  <a:cubicBezTo>
                    <a:pt x="745" y="252"/>
                    <a:pt x="754" y="246"/>
                    <a:pt x="764" y="240"/>
                  </a:cubicBezTo>
                  <a:cubicBezTo>
                    <a:pt x="764" y="240"/>
                    <a:pt x="764" y="240"/>
                    <a:pt x="764" y="240"/>
                  </a:cubicBezTo>
                  <a:cubicBezTo>
                    <a:pt x="843" y="192"/>
                    <a:pt x="926" y="150"/>
                    <a:pt x="1011" y="116"/>
                  </a:cubicBezTo>
                  <a:cubicBezTo>
                    <a:pt x="1024" y="147"/>
                    <a:pt x="1037" y="179"/>
                    <a:pt x="1050" y="210"/>
                  </a:cubicBezTo>
                  <a:cubicBezTo>
                    <a:pt x="1030" y="219"/>
                    <a:pt x="1009" y="227"/>
                    <a:pt x="989" y="236"/>
                  </a:cubicBezTo>
                  <a:cubicBezTo>
                    <a:pt x="1004" y="267"/>
                    <a:pt x="1004" y="267"/>
                    <a:pt x="1004" y="267"/>
                  </a:cubicBezTo>
                  <a:cubicBezTo>
                    <a:pt x="1023" y="258"/>
                    <a:pt x="1043" y="250"/>
                    <a:pt x="1063" y="242"/>
                  </a:cubicBezTo>
                  <a:cubicBezTo>
                    <a:pt x="1089" y="305"/>
                    <a:pt x="1089" y="305"/>
                    <a:pt x="1089" y="305"/>
                  </a:cubicBezTo>
                  <a:cubicBezTo>
                    <a:pt x="1097" y="302"/>
                    <a:pt x="1105" y="298"/>
                    <a:pt x="1114" y="295"/>
                  </a:cubicBezTo>
                  <a:cubicBezTo>
                    <a:pt x="1044" y="103"/>
                    <a:pt x="1044" y="103"/>
                    <a:pt x="1044" y="103"/>
                  </a:cubicBezTo>
                  <a:cubicBezTo>
                    <a:pt x="1055" y="99"/>
                    <a:pt x="1066" y="95"/>
                    <a:pt x="1076" y="92"/>
                  </a:cubicBezTo>
                  <a:cubicBezTo>
                    <a:pt x="1077" y="92"/>
                    <a:pt x="1077" y="92"/>
                    <a:pt x="1077" y="92"/>
                  </a:cubicBezTo>
                  <a:cubicBezTo>
                    <a:pt x="1164" y="61"/>
                    <a:pt x="1254" y="39"/>
                    <a:pt x="1345" y="24"/>
                  </a:cubicBezTo>
                  <a:cubicBezTo>
                    <a:pt x="1351" y="57"/>
                    <a:pt x="1356" y="91"/>
                    <a:pt x="1362" y="124"/>
                  </a:cubicBezTo>
                  <a:cubicBezTo>
                    <a:pt x="1341" y="128"/>
                    <a:pt x="1319" y="132"/>
                    <a:pt x="1297" y="136"/>
                  </a:cubicBezTo>
                  <a:cubicBezTo>
                    <a:pt x="1304" y="170"/>
                    <a:pt x="1304" y="170"/>
                    <a:pt x="1304" y="170"/>
                  </a:cubicBezTo>
                  <a:cubicBezTo>
                    <a:pt x="1326" y="165"/>
                    <a:pt x="1347" y="161"/>
                    <a:pt x="1368" y="158"/>
                  </a:cubicBezTo>
                  <a:cubicBezTo>
                    <a:pt x="1380" y="225"/>
                    <a:pt x="1380" y="225"/>
                    <a:pt x="1380" y="225"/>
                  </a:cubicBezTo>
                  <a:cubicBezTo>
                    <a:pt x="1388" y="224"/>
                    <a:pt x="1397" y="222"/>
                    <a:pt x="1406" y="221"/>
                  </a:cubicBezTo>
                  <a:cubicBezTo>
                    <a:pt x="1380" y="19"/>
                    <a:pt x="1380" y="19"/>
                    <a:pt x="1380" y="19"/>
                  </a:cubicBezTo>
                  <a:cubicBezTo>
                    <a:pt x="1482" y="4"/>
                    <a:pt x="1586" y="0"/>
                    <a:pt x="1689" y="6"/>
                  </a:cubicBezTo>
                  <a:close/>
                  <a:moveTo>
                    <a:pt x="1088" y="124"/>
                  </a:moveTo>
                  <a:cubicBezTo>
                    <a:pt x="1157" y="316"/>
                    <a:pt x="1157" y="316"/>
                    <a:pt x="1157" y="316"/>
                  </a:cubicBezTo>
                  <a:cubicBezTo>
                    <a:pt x="1128" y="326"/>
                    <a:pt x="1099" y="337"/>
                    <a:pt x="1070" y="349"/>
                  </a:cubicBezTo>
                  <a:cubicBezTo>
                    <a:pt x="1044" y="286"/>
                    <a:pt x="1044" y="286"/>
                    <a:pt x="1044" y="286"/>
                  </a:cubicBezTo>
                  <a:cubicBezTo>
                    <a:pt x="1036" y="290"/>
                    <a:pt x="1027" y="294"/>
                    <a:pt x="1018" y="298"/>
                  </a:cubicBezTo>
                  <a:cubicBezTo>
                    <a:pt x="1027" y="319"/>
                    <a:pt x="1037" y="339"/>
                    <a:pt x="1046" y="360"/>
                  </a:cubicBezTo>
                  <a:cubicBezTo>
                    <a:pt x="1028" y="368"/>
                    <a:pt x="1011" y="376"/>
                    <a:pt x="993" y="385"/>
                  </a:cubicBezTo>
                  <a:cubicBezTo>
                    <a:pt x="1009" y="415"/>
                    <a:pt x="1009" y="415"/>
                    <a:pt x="1009" y="415"/>
                  </a:cubicBezTo>
                  <a:cubicBezTo>
                    <a:pt x="1067" y="386"/>
                    <a:pt x="1127" y="361"/>
                    <a:pt x="1190" y="341"/>
                  </a:cubicBezTo>
                  <a:cubicBezTo>
                    <a:pt x="1129" y="146"/>
                    <a:pt x="1129" y="146"/>
                    <a:pt x="1129" y="146"/>
                  </a:cubicBezTo>
                  <a:cubicBezTo>
                    <a:pt x="1134" y="145"/>
                    <a:pt x="1139" y="143"/>
                    <a:pt x="1144" y="141"/>
                  </a:cubicBezTo>
                  <a:cubicBezTo>
                    <a:pt x="1171" y="133"/>
                    <a:pt x="1198" y="125"/>
                    <a:pt x="1225" y="118"/>
                  </a:cubicBezTo>
                  <a:cubicBezTo>
                    <a:pt x="1243" y="184"/>
                    <a:pt x="1243" y="184"/>
                    <a:pt x="1243" y="184"/>
                  </a:cubicBezTo>
                  <a:cubicBezTo>
                    <a:pt x="1252" y="182"/>
                    <a:pt x="1262" y="179"/>
                    <a:pt x="1271" y="177"/>
                  </a:cubicBezTo>
                  <a:cubicBezTo>
                    <a:pt x="1257" y="111"/>
                    <a:pt x="1257" y="111"/>
                    <a:pt x="1257" y="111"/>
                  </a:cubicBezTo>
                  <a:cubicBezTo>
                    <a:pt x="1279" y="105"/>
                    <a:pt x="1301" y="101"/>
                    <a:pt x="1323" y="97"/>
                  </a:cubicBezTo>
                  <a:cubicBezTo>
                    <a:pt x="1317" y="63"/>
                    <a:pt x="1317" y="63"/>
                    <a:pt x="1317" y="63"/>
                  </a:cubicBezTo>
                  <a:cubicBezTo>
                    <a:pt x="1239" y="78"/>
                    <a:pt x="1163" y="98"/>
                    <a:pt x="1088" y="124"/>
                  </a:cubicBezTo>
                  <a:close/>
                  <a:moveTo>
                    <a:pt x="994" y="461"/>
                  </a:moveTo>
                  <a:cubicBezTo>
                    <a:pt x="992" y="459"/>
                    <a:pt x="991" y="455"/>
                    <a:pt x="990" y="452"/>
                  </a:cubicBezTo>
                  <a:cubicBezTo>
                    <a:pt x="975" y="425"/>
                    <a:pt x="961" y="398"/>
                    <a:pt x="947" y="370"/>
                  </a:cubicBezTo>
                  <a:cubicBezTo>
                    <a:pt x="947" y="370"/>
                    <a:pt x="997" y="345"/>
                    <a:pt x="1001" y="343"/>
                  </a:cubicBezTo>
                  <a:cubicBezTo>
                    <a:pt x="987" y="312"/>
                    <a:pt x="987" y="312"/>
                    <a:pt x="987" y="312"/>
                  </a:cubicBezTo>
                  <a:cubicBezTo>
                    <a:pt x="968" y="321"/>
                    <a:pt x="950" y="330"/>
                    <a:pt x="932" y="340"/>
                  </a:cubicBezTo>
                  <a:cubicBezTo>
                    <a:pt x="900" y="280"/>
                    <a:pt x="900" y="280"/>
                    <a:pt x="900" y="280"/>
                  </a:cubicBezTo>
                  <a:cubicBezTo>
                    <a:pt x="891" y="284"/>
                    <a:pt x="882" y="289"/>
                    <a:pt x="873" y="294"/>
                  </a:cubicBezTo>
                  <a:cubicBezTo>
                    <a:pt x="974" y="471"/>
                    <a:pt x="974" y="471"/>
                    <a:pt x="974" y="471"/>
                  </a:cubicBezTo>
                  <a:cubicBezTo>
                    <a:pt x="900" y="514"/>
                    <a:pt x="829" y="562"/>
                    <a:pt x="763" y="618"/>
                  </a:cubicBezTo>
                  <a:cubicBezTo>
                    <a:pt x="761" y="617"/>
                    <a:pt x="758" y="613"/>
                    <a:pt x="757" y="611"/>
                  </a:cubicBezTo>
                  <a:cubicBezTo>
                    <a:pt x="737" y="587"/>
                    <a:pt x="717" y="564"/>
                    <a:pt x="698" y="540"/>
                  </a:cubicBezTo>
                  <a:cubicBezTo>
                    <a:pt x="697" y="539"/>
                    <a:pt x="741" y="504"/>
                    <a:pt x="745" y="501"/>
                  </a:cubicBezTo>
                  <a:cubicBezTo>
                    <a:pt x="724" y="474"/>
                    <a:pt x="724" y="474"/>
                    <a:pt x="724" y="474"/>
                  </a:cubicBezTo>
                  <a:cubicBezTo>
                    <a:pt x="708" y="487"/>
                    <a:pt x="692" y="500"/>
                    <a:pt x="676" y="514"/>
                  </a:cubicBezTo>
                  <a:cubicBezTo>
                    <a:pt x="632" y="461"/>
                    <a:pt x="632" y="461"/>
                    <a:pt x="632" y="461"/>
                  </a:cubicBezTo>
                  <a:cubicBezTo>
                    <a:pt x="625" y="468"/>
                    <a:pt x="617" y="475"/>
                    <a:pt x="609" y="481"/>
                  </a:cubicBezTo>
                  <a:cubicBezTo>
                    <a:pt x="746" y="633"/>
                    <a:pt x="746" y="633"/>
                    <a:pt x="746" y="633"/>
                  </a:cubicBezTo>
                  <a:cubicBezTo>
                    <a:pt x="682" y="690"/>
                    <a:pt x="623" y="753"/>
                    <a:pt x="571" y="822"/>
                  </a:cubicBezTo>
                  <a:cubicBezTo>
                    <a:pt x="569" y="820"/>
                    <a:pt x="566" y="817"/>
                    <a:pt x="563" y="816"/>
                  </a:cubicBezTo>
                  <a:cubicBezTo>
                    <a:pt x="539" y="797"/>
                    <a:pt x="515" y="778"/>
                    <a:pt x="490" y="759"/>
                  </a:cubicBezTo>
                  <a:cubicBezTo>
                    <a:pt x="490" y="758"/>
                    <a:pt x="525" y="715"/>
                    <a:pt x="528" y="711"/>
                  </a:cubicBezTo>
                  <a:cubicBezTo>
                    <a:pt x="502" y="689"/>
                    <a:pt x="502" y="689"/>
                    <a:pt x="502" y="689"/>
                  </a:cubicBezTo>
                  <a:cubicBezTo>
                    <a:pt x="489" y="705"/>
                    <a:pt x="476" y="722"/>
                    <a:pt x="464" y="738"/>
                  </a:cubicBezTo>
                  <a:cubicBezTo>
                    <a:pt x="410" y="696"/>
                    <a:pt x="410" y="696"/>
                    <a:pt x="410" y="696"/>
                  </a:cubicBezTo>
                  <a:cubicBezTo>
                    <a:pt x="404" y="704"/>
                    <a:pt x="397" y="713"/>
                    <a:pt x="391" y="721"/>
                  </a:cubicBezTo>
                  <a:cubicBezTo>
                    <a:pt x="558" y="839"/>
                    <a:pt x="558" y="839"/>
                    <a:pt x="558" y="839"/>
                  </a:cubicBezTo>
                  <a:cubicBezTo>
                    <a:pt x="547" y="854"/>
                    <a:pt x="537" y="868"/>
                    <a:pt x="527" y="883"/>
                  </a:cubicBezTo>
                  <a:cubicBezTo>
                    <a:pt x="489" y="940"/>
                    <a:pt x="456" y="999"/>
                    <a:pt x="427" y="1061"/>
                  </a:cubicBezTo>
                  <a:cubicBezTo>
                    <a:pt x="425" y="1061"/>
                    <a:pt x="421" y="1058"/>
                    <a:pt x="419" y="1057"/>
                  </a:cubicBezTo>
                  <a:cubicBezTo>
                    <a:pt x="391" y="1044"/>
                    <a:pt x="363" y="1031"/>
                    <a:pt x="335" y="1017"/>
                  </a:cubicBezTo>
                  <a:cubicBezTo>
                    <a:pt x="334" y="1017"/>
                    <a:pt x="360" y="967"/>
                    <a:pt x="362" y="963"/>
                  </a:cubicBezTo>
                  <a:cubicBezTo>
                    <a:pt x="332" y="947"/>
                    <a:pt x="332" y="947"/>
                    <a:pt x="332" y="947"/>
                  </a:cubicBezTo>
                  <a:cubicBezTo>
                    <a:pt x="322" y="965"/>
                    <a:pt x="313" y="984"/>
                    <a:pt x="304" y="1003"/>
                  </a:cubicBezTo>
                  <a:cubicBezTo>
                    <a:pt x="243" y="974"/>
                    <a:pt x="243" y="974"/>
                    <a:pt x="243" y="974"/>
                  </a:cubicBezTo>
                  <a:cubicBezTo>
                    <a:pt x="239" y="983"/>
                    <a:pt x="234" y="992"/>
                    <a:pt x="230" y="1002"/>
                  </a:cubicBezTo>
                  <a:cubicBezTo>
                    <a:pt x="418" y="1081"/>
                    <a:pt x="418" y="1081"/>
                    <a:pt x="418" y="1081"/>
                  </a:cubicBezTo>
                  <a:cubicBezTo>
                    <a:pt x="384" y="1161"/>
                    <a:pt x="357" y="1242"/>
                    <a:pt x="339" y="1326"/>
                  </a:cubicBezTo>
                  <a:cubicBezTo>
                    <a:pt x="336" y="1326"/>
                    <a:pt x="332" y="1325"/>
                    <a:pt x="329" y="1324"/>
                  </a:cubicBezTo>
                  <a:cubicBezTo>
                    <a:pt x="299" y="1317"/>
                    <a:pt x="269" y="1310"/>
                    <a:pt x="239" y="1303"/>
                  </a:cubicBezTo>
                  <a:cubicBezTo>
                    <a:pt x="238" y="1303"/>
                    <a:pt x="252" y="1249"/>
                    <a:pt x="253" y="1244"/>
                  </a:cubicBezTo>
                  <a:cubicBezTo>
                    <a:pt x="221" y="1235"/>
                    <a:pt x="221" y="1235"/>
                    <a:pt x="221" y="1235"/>
                  </a:cubicBezTo>
                  <a:cubicBezTo>
                    <a:pt x="215" y="1255"/>
                    <a:pt x="210" y="1275"/>
                    <a:pt x="206" y="1296"/>
                  </a:cubicBezTo>
                  <a:cubicBezTo>
                    <a:pt x="140" y="1280"/>
                    <a:pt x="140" y="1280"/>
                    <a:pt x="140" y="1280"/>
                  </a:cubicBezTo>
                  <a:cubicBezTo>
                    <a:pt x="137" y="1290"/>
                    <a:pt x="135" y="1300"/>
                    <a:pt x="133" y="1311"/>
                  </a:cubicBezTo>
                  <a:cubicBezTo>
                    <a:pt x="334" y="1348"/>
                    <a:pt x="334" y="1348"/>
                    <a:pt x="334" y="1348"/>
                  </a:cubicBezTo>
                  <a:cubicBezTo>
                    <a:pt x="318" y="1433"/>
                    <a:pt x="309" y="1518"/>
                    <a:pt x="309" y="1604"/>
                  </a:cubicBezTo>
                  <a:cubicBezTo>
                    <a:pt x="306" y="1605"/>
                    <a:pt x="302" y="1604"/>
                    <a:pt x="299" y="1604"/>
                  </a:cubicBezTo>
                  <a:cubicBezTo>
                    <a:pt x="268" y="1604"/>
                    <a:pt x="238" y="1604"/>
                    <a:pt x="207" y="1603"/>
                  </a:cubicBezTo>
                  <a:cubicBezTo>
                    <a:pt x="206" y="1603"/>
                    <a:pt x="208" y="1547"/>
                    <a:pt x="208" y="1543"/>
                  </a:cubicBezTo>
                  <a:cubicBezTo>
                    <a:pt x="174" y="1541"/>
                    <a:pt x="174" y="1541"/>
                    <a:pt x="174" y="1541"/>
                  </a:cubicBezTo>
                  <a:cubicBezTo>
                    <a:pt x="173" y="1561"/>
                    <a:pt x="173" y="1582"/>
                    <a:pt x="173" y="1603"/>
                  </a:cubicBezTo>
                  <a:cubicBezTo>
                    <a:pt x="105" y="1602"/>
                    <a:pt x="105" y="1602"/>
                    <a:pt x="105" y="1602"/>
                  </a:cubicBezTo>
                  <a:cubicBezTo>
                    <a:pt x="105" y="1612"/>
                    <a:pt x="105" y="1623"/>
                    <a:pt x="105" y="1633"/>
                  </a:cubicBezTo>
                  <a:cubicBezTo>
                    <a:pt x="309" y="1626"/>
                    <a:pt x="309" y="1626"/>
                    <a:pt x="309" y="1626"/>
                  </a:cubicBezTo>
                  <a:cubicBezTo>
                    <a:pt x="312" y="1713"/>
                    <a:pt x="321" y="1798"/>
                    <a:pt x="340" y="1882"/>
                  </a:cubicBezTo>
                  <a:cubicBezTo>
                    <a:pt x="337" y="1883"/>
                    <a:pt x="333" y="1884"/>
                    <a:pt x="330" y="1884"/>
                  </a:cubicBezTo>
                  <a:cubicBezTo>
                    <a:pt x="300" y="1890"/>
                    <a:pt x="270" y="1897"/>
                    <a:pt x="240" y="1903"/>
                  </a:cubicBezTo>
                  <a:cubicBezTo>
                    <a:pt x="239" y="1903"/>
                    <a:pt x="229" y="1848"/>
                    <a:pt x="228" y="1844"/>
                  </a:cubicBezTo>
                  <a:cubicBezTo>
                    <a:pt x="194" y="1849"/>
                    <a:pt x="194" y="1849"/>
                    <a:pt x="194" y="1849"/>
                  </a:cubicBezTo>
                  <a:cubicBezTo>
                    <a:pt x="198" y="1869"/>
                    <a:pt x="202" y="1890"/>
                    <a:pt x="206" y="1910"/>
                  </a:cubicBezTo>
                  <a:cubicBezTo>
                    <a:pt x="140" y="1924"/>
                    <a:pt x="140" y="1924"/>
                    <a:pt x="140" y="1924"/>
                  </a:cubicBezTo>
                  <a:cubicBezTo>
                    <a:pt x="142" y="1934"/>
                    <a:pt x="144" y="1944"/>
                    <a:pt x="147" y="1954"/>
                  </a:cubicBezTo>
                  <a:cubicBezTo>
                    <a:pt x="344" y="1904"/>
                    <a:pt x="344" y="1904"/>
                    <a:pt x="344" y="1904"/>
                  </a:cubicBezTo>
                  <a:cubicBezTo>
                    <a:pt x="366" y="1987"/>
                    <a:pt x="393" y="2068"/>
                    <a:pt x="429" y="2147"/>
                  </a:cubicBezTo>
                  <a:cubicBezTo>
                    <a:pt x="427" y="2148"/>
                    <a:pt x="423" y="2150"/>
                    <a:pt x="421" y="2151"/>
                  </a:cubicBezTo>
                  <a:cubicBezTo>
                    <a:pt x="393" y="2163"/>
                    <a:pt x="364" y="2176"/>
                    <a:pt x="336" y="2189"/>
                  </a:cubicBezTo>
                  <a:cubicBezTo>
                    <a:pt x="336" y="2189"/>
                    <a:pt x="314" y="2137"/>
                    <a:pt x="312" y="2133"/>
                  </a:cubicBezTo>
                  <a:cubicBezTo>
                    <a:pt x="280" y="2146"/>
                    <a:pt x="280" y="2146"/>
                    <a:pt x="280" y="2146"/>
                  </a:cubicBezTo>
                  <a:cubicBezTo>
                    <a:pt x="288" y="2165"/>
                    <a:pt x="297" y="2184"/>
                    <a:pt x="305" y="2203"/>
                  </a:cubicBezTo>
                  <a:cubicBezTo>
                    <a:pt x="243" y="2231"/>
                    <a:pt x="243" y="2231"/>
                    <a:pt x="243" y="2231"/>
                  </a:cubicBezTo>
                  <a:cubicBezTo>
                    <a:pt x="247" y="2240"/>
                    <a:pt x="252" y="2249"/>
                    <a:pt x="256" y="2258"/>
                  </a:cubicBezTo>
                  <a:cubicBezTo>
                    <a:pt x="439" y="2167"/>
                    <a:pt x="439" y="2167"/>
                    <a:pt x="439" y="2167"/>
                  </a:cubicBezTo>
                  <a:cubicBezTo>
                    <a:pt x="477" y="2244"/>
                    <a:pt x="522" y="2318"/>
                    <a:pt x="574" y="2386"/>
                  </a:cubicBezTo>
                  <a:cubicBezTo>
                    <a:pt x="572" y="2388"/>
                    <a:pt x="568" y="2390"/>
                    <a:pt x="566" y="2392"/>
                  </a:cubicBezTo>
                  <a:cubicBezTo>
                    <a:pt x="542" y="2410"/>
                    <a:pt x="517" y="2429"/>
                    <a:pt x="492" y="2447"/>
                  </a:cubicBezTo>
                  <a:cubicBezTo>
                    <a:pt x="491" y="2447"/>
                    <a:pt x="459" y="2402"/>
                    <a:pt x="456" y="2398"/>
                  </a:cubicBezTo>
                  <a:cubicBezTo>
                    <a:pt x="428" y="2417"/>
                    <a:pt x="428" y="2417"/>
                    <a:pt x="428" y="2417"/>
                  </a:cubicBezTo>
                  <a:cubicBezTo>
                    <a:pt x="440" y="2434"/>
                    <a:pt x="452" y="2451"/>
                    <a:pt x="465" y="2467"/>
                  </a:cubicBezTo>
                  <a:cubicBezTo>
                    <a:pt x="410" y="2508"/>
                    <a:pt x="410" y="2508"/>
                    <a:pt x="410" y="2508"/>
                  </a:cubicBezTo>
                  <a:cubicBezTo>
                    <a:pt x="416" y="2516"/>
                    <a:pt x="423" y="2524"/>
                    <a:pt x="429" y="2532"/>
                  </a:cubicBezTo>
                  <a:cubicBezTo>
                    <a:pt x="587" y="2404"/>
                    <a:pt x="587" y="2404"/>
                    <a:pt x="587" y="2404"/>
                  </a:cubicBezTo>
                  <a:cubicBezTo>
                    <a:pt x="642" y="2471"/>
                    <a:pt x="701" y="2533"/>
                    <a:pt x="767" y="2589"/>
                  </a:cubicBezTo>
                  <a:cubicBezTo>
                    <a:pt x="765" y="2591"/>
                    <a:pt x="762" y="2594"/>
                    <a:pt x="760" y="2596"/>
                  </a:cubicBezTo>
                  <a:cubicBezTo>
                    <a:pt x="740" y="2619"/>
                    <a:pt x="720" y="2642"/>
                    <a:pt x="700" y="2666"/>
                  </a:cubicBezTo>
                  <a:cubicBezTo>
                    <a:pt x="699" y="2666"/>
                    <a:pt x="658" y="2629"/>
                    <a:pt x="654" y="2626"/>
                  </a:cubicBezTo>
                  <a:cubicBezTo>
                    <a:pt x="631" y="2650"/>
                    <a:pt x="631" y="2650"/>
                    <a:pt x="631" y="2650"/>
                  </a:cubicBezTo>
                  <a:cubicBezTo>
                    <a:pt x="646" y="2664"/>
                    <a:pt x="662" y="2678"/>
                    <a:pt x="677" y="2691"/>
                  </a:cubicBezTo>
                  <a:cubicBezTo>
                    <a:pt x="633" y="2743"/>
                    <a:pt x="633" y="2743"/>
                    <a:pt x="633" y="2743"/>
                  </a:cubicBezTo>
                  <a:cubicBezTo>
                    <a:pt x="641" y="2749"/>
                    <a:pt x="649" y="2756"/>
                    <a:pt x="656" y="2763"/>
                  </a:cubicBezTo>
                  <a:cubicBezTo>
                    <a:pt x="783" y="2603"/>
                    <a:pt x="783" y="2603"/>
                    <a:pt x="783" y="2603"/>
                  </a:cubicBezTo>
                  <a:cubicBezTo>
                    <a:pt x="851" y="2656"/>
                    <a:pt x="922" y="2705"/>
                    <a:pt x="998" y="2745"/>
                  </a:cubicBezTo>
                  <a:cubicBezTo>
                    <a:pt x="998" y="2748"/>
                    <a:pt x="995" y="2751"/>
                    <a:pt x="994" y="2753"/>
                  </a:cubicBezTo>
                  <a:cubicBezTo>
                    <a:pt x="979" y="2781"/>
                    <a:pt x="964" y="2808"/>
                    <a:pt x="949" y="2835"/>
                  </a:cubicBezTo>
                  <a:cubicBezTo>
                    <a:pt x="949" y="2835"/>
                    <a:pt x="900" y="2808"/>
                    <a:pt x="897" y="2805"/>
                  </a:cubicBezTo>
                  <a:cubicBezTo>
                    <a:pt x="879" y="2834"/>
                    <a:pt x="879" y="2834"/>
                    <a:pt x="879" y="2834"/>
                  </a:cubicBezTo>
                  <a:cubicBezTo>
                    <a:pt x="897" y="2845"/>
                    <a:pt x="915" y="2855"/>
                    <a:pt x="933" y="2865"/>
                  </a:cubicBezTo>
                  <a:cubicBezTo>
                    <a:pt x="901" y="2924"/>
                    <a:pt x="901" y="2924"/>
                    <a:pt x="901" y="2924"/>
                  </a:cubicBezTo>
                  <a:cubicBezTo>
                    <a:pt x="910" y="2929"/>
                    <a:pt x="919" y="2934"/>
                    <a:pt x="928" y="2939"/>
                  </a:cubicBezTo>
                  <a:cubicBezTo>
                    <a:pt x="1018" y="2755"/>
                    <a:pt x="1018" y="2755"/>
                    <a:pt x="1018" y="2755"/>
                  </a:cubicBezTo>
                  <a:cubicBezTo>
                    <a:pt x="1095" y="2793"/>
                    <a:pt x="1175" y="2825"/>
                    <a:pt x="1258" y="2848"/>
                  </a:cubicBezTo>
                  <a:cubicBezTo>
                    <a:pt x="1258" y="2851"/>
                    <a:pt x="1256" y="2855"/>
                    <a:pt x="1255" y="2857"/>
                  </a:cubicBezTo>
                  <a:cubicBezTo>
                    <a:pt x="1247" y="2887"/>
                    <a:pt x="1238" y="2916"/>
                    <a:pt x="1230" y="2946"/>
                  </a:cubicBezTo>
                  <a:cubicBezTo>
                    <a:pt x="1230" y="2947"/>
                    <a:pt x="1176" y="2930"/>
                    <a:pt x="1172" y="2929"/>
                  </a:cubicBezTo>
                  <a:cubicBezTo>
                    <a:pt x="1161" y="2961"/>
                    <a:pt x="1161" y="2961"/>
                    <a:pt x="1161" y="2961"/>
                  </a:cubicBezTo>
                  <a:cubicBezTo>
                    <a:pt x="1181" y="2967"/>
                    <a:pt x="1200" y="2973"/>
                    <a:pt x="1220" y="2979"/>
                  </a:cubicBezTo>
                  <a:cubicBezTo>
                    <a:pt x="1201" y="3044"/>
                    <a:pt x="1201" y="3044"/>
                    <a:pt x="1201" y="3044"/>
                  </a:cubicBezTo>
                  <a:cubicBezTo>
                    <a:pt x="1211" y="3047"/>
                    <a:pt x="1221" y="3049"/>
                    <a:pt x="1231" y="3052"/>
                  </a:cubicBezTo>
                  <a:cubicBezTo>
                    <a:pt x="1279" y="2854"/>
                    <a:pt x="1279" y="2854"/>
                    <a:pt x="1279" y="2854"/>
                  </a:cubicBezTo>
                  <a:cubicBezTo>
                    <a:pt x="1363" y="2874"/>
                    <a:pt x="1448" y="2888"/>
                    <a:pt x="1534" y="2893"/>
                  </a:cubicBezTo>
                  <a:cubicBezTo>
                    <a:pt x="1534" y="2895"/>
                    <a:pt x="1534" y="2899"/>
                    <a:pt x="1533" y="2902"/>
                  </a:cubicBezTo>
                  <a:cubicBezTo>
                    <a:pt x="1531" y="2933"/>
                    <a:pt x="1529" y="2964"/>
                    <a:pt x="1527" y="2994"/>
                  </a:cubicBezTo>
                  <a:cubicBezTo>
                    <a:pt x="1527" y="2995"/>
                    <a:pt x="1472" y="2990"/>
                    <a:pt x="1467" y="2990"/>
                  </a:cubicBezTo>
                  <a:cubicBezTo>
                    <a:pt x="1463" y="3024"/>
                    <a:pt x="1463" y="3024"/>
                    <a:pt x="1463" y="3024"/>
                  </a:cubicBezTo>
                  <a:cubicBezTo>
                    <a:pt x="1484" y="3026"/>
                    <a:pt x="1505" y="3027"/>
                    <a:pt x="1525" y="3028"/>
                  </a:cubicBezTo>
                  <a:cubicBezTo>
                    <a:pt x="1521" y="3096"/>
                    <a:pt x="1521" y="3096"/>
                    <a:pt x="1521" y="3096"/>
                  </a:cubicBezTo>
                  <a:cubicBezTo>
                    <a:pt x="1531" y="3097"/>
                    <a:pt x="1541" y="3097"/>
                    <a:pt x="1552" y="3098"/>
                  </a:cubicBezTo>
                  <a:cubicBezTo>
                    <a:pt x="1556" y="2894"/>
                    <a:pt x="1556" y="2894"/>
                    <a:pt x="1556" y="2894"/>
                  </a:cubicBezTo>
                  <a:cubicBezTo>
                    <a:pt x="1642" y="2896"/>
                    <a:pt x="1728" y="2891"/>
                    <a:pt x="1813" y="2877"/>
                  </a:cubicBezTo>
                  <a:cubicBezTo>
                    <a:pt x="1814" y="2879"/>
                    <a:pt x="1814" y="2884"/>
                    <a:pt x="1815" y="2886"/>
                  </a:cubicBezTo>
                  <a:cubicBezTo>
                    <a:pt x="1819" y="2917"/>
                    <a:pt x="1824" y="2947"/>
                    <a:pt x="1829" y="2978"/>
                  </a:cubicBezTo>
                  <a:cubicBezTo>
                    <a:pt x="1829" y="2979"/>
                    <a:pt x="1773" y="2986"/>
                    <a:pt x="1769" y="2986"/>
                  </a:cubicBezTo>
                  <a:cubicBezTo>
                    <a:pt x="1772" y="3020"/>
                    <a:pt x="1772" y="3020"/>
                    <a:pt x="1772" y="3020"/>
                  </a:cubicBezTo>
                  <a:cubicBezTo>
                    <a:pt x="1793" y="3018"/>
                    <a:pt x="1813" y="3015"/>
                    <a:pt x="1834" y="3011"/>
                  </a:cubicBezTo>
                  <a:cubicBezTo>
                    <a:pt x="1844" y="3079"/>
                    <a:pt x="1844" y="3079"/>
                    <a:pt x="1844" y="3079"/>
                  </a:cubicBezTo>
                  <a:cubicBezTo>
                    <a:pt x="1854" y="3077"/>
                    <a:pt x="1864" y="3075"/>
                    <a:pt x="1874" y="3073"/>
                  </a:cubicBezTo>
                  <a:cubicBezTo>
                    <a:pt x="1835" y="2873"/>
                    <a:pt x="1835" y="2873"/>
                    <a:pt x="1835" y="2873"/>
                  </a:cubicBezTo>
                  <a:cubicBezTo>
                    <a:pt x="1919" y="2857"/>
                    <a:pt x="2002" y="2834"/>
                    <a:pt x="2082" y="2802"/>
                  </a:cubicBezTo>
                  <a:cubicBezTo>
                    <a:pt x="2084" y="2804"/>
                    <a:pt x="2085" y="2808"/>
                    <a:pt x="2086" y="2811"/>
                  </a:cubicBezTo>
                  <a:cubicBezTo>
                    <a:pt x="2097" y="2839"/>
                    <a:pt x="2108" y="2868"/>
                    <a:pt x="2119" y="2897"/>
                  </a:cubicBezTo>
                  <a:cubicBezTo>
                    <a:pt x="2119" y="2898"/>
                    <a:pt x="2067" y="2917"/>
                    <a:pt x="2062" y="2918"/>
                  </a:cubicBezTo>
                  <a:cubicBezTo>
                    <a:pt x="2073" y="2950"/>
                    <a:pt x="2073" y="2950"/>
                    <a:pt x="2073" y="2950"/>
                  </a:cubicBezTo>
                  <a:cubicBezTo>
                    <a:pt x="2093" y="2943"/>
                    <a:pt x="2112" y="2936"/>
                    <a:pt x="2131" y="2929"/>
                  </a:cubicBezTo>
                  <a:cubicBezTo>
                    <a:pt x="2156" y="2992"/>
                    <a:pt x="2156" y="2992"/>
                    <a:pt x="2156" y="2992"/>
                  </a:cubicBezTo>
                  <a:cubicBezTo>
                    <a:pt x="2165" y="2988"/>
                    <a:pt x="2175" y="2984"/>
                    <a:pt x="2184" y="2980"/>
                  </a:cubicBezTo>
                  <a:cubicBezTo>
                    <a:pt x="2103" y="2793"/>
                    <a:pt x="2103" y="2793"/>
                    <a:pt x="2103" y="2793"/>
                  </a:cubicBezTo>
                  <a:cubicBezTo>
                    <a:pt x="2182" y="2759"/>
                    <a:pt x="2258" y="2719"/>
                    <a:pt x="2329" y="2670"/>
                  </a:cubicBezTo>
                  <a:cubicBezTo>
                    <a:pt x="2331" y="2672"/>
                    <a:pt x="2333" y="2676"/>
                    <a:pt x="2334" y="2678"/>
                  </a:cubicBezTo>
                  <a:cubicBezTo>
                    <a:pt x="2351" y="2704"/>
                    <a:pt x="2368" y="2729"/>
                    <a:pt x="2385" y="2755"/>
                  </a:cubicBezTo>
                  <a:cubicBezTo>
                    <a:pt x="2386" y="2756"/>
                    <a:pt x="2338" y="2786"/>
                    <a:pt x="2335" y="2788"/>
                  </a:cubicBezTo>
                  <a:cubicBezTo>
                    <a:pt x="2352" y="2817"/>
                    <a:pt x="2352" y="2817"/>
                    <a:pt x="2352" y="2817"/>
                  </a:cubicBezTo>
                  <a:cubicBezTo>
                    <a:pt x="2370" y="2806"/>
                    <a:pt x="2387" y="2795"/>
                    <a:pt x="2404" y="2784"/>
                  </a:cubicBezTo>
                  <a:cubicBezTo>
                    <a:pt x="2442" y="2840"/>
                    <a:pt x="2442" y="2840"/>
                    <a:pt x="2442" y="2840"/>
                  </a:cubicBezTo>
                  <a:cubicBezTo>
                    <a:pt x="2450" y="2835"/>
                    <a:pt x="2459" y="2829"/>
                    <a:pt x="2467" y="2823"/>
                  </a:cubicBezTo>
                  <a:cubicBezTo>
                    <a:pt x="2347" y="2658"/>
                    <a:pt x="2347" y="2658"/>
                    <a:pt x="2347" y="2658"/>
                  </a:cubicBezTo>
                  <a:cubicBezTo>
                    <a:pt x="2417" y="2607"/>
                    <a:pt x="2483" y="2551"/>
                    <a:pt x="2542" y="2489"/>
                  </a:cubicBezTo>
                  <a:cubicBezTo>
                    <a:pt x="2544" y="2490"/>
                    <a:pt x="2547" y="2493"/>
                    <a:pt x="2549" y="2495"/>
                  </a:cubicBezTo>
                  <a:cubicBezTo>
                    <a:pt x="2571" y="2517"/>
                    <a:pt x="2593" y="2538"/>
                    <a:pt x="2615" y="2560"/>
                  </a:cubicBezTo>
                  <a:cubicBezTo>
                    <a:pt x="2616" y="2560"/>
                    <a:pt x="2576" y="2600"/>
                    <a:pt x="2573" y="2603"/>
                  </a:cubicBezTo>
                  <a:cubicBezTo>
                    <a:pt x="2596" y="2628"/>
                    <a:pt x="2596" y="2628"/>
                    <a:pt x="2596" y="2628"/>
                  </a:cubicBezTo>
                  <a:cubicBezTo>
                    <a:pt x="2611" y="2613"/>
                    <a:pt x="2625" y="2598"/>
                    <a:pt x="2639" y="2583"/>
                  </a:cubicBezTo>
                  <a:cubicBezTo>
                    <a:pt x="2688" y="2631"/>
                    <a:pt x="2688" y="2631"/>
                    <a:pt x="2688" y="2631"/>
                  </a:cubicBezTo>
                  <a:cubicBezTo>
                    <a:pt x="2695" y="2623"/>
                    <a:pt x="2702" y="2616"/>
                    <a:pt x="2709" y="2608"/>
                  </a:cubicBezTo>
                  <a:cubicBezTo>
                    <a:pt x="2557" y="2473"/>
                    <a:pt x="2557" y="2473"/>
                    <a:pt x="2557" y="2473"/>
                  </a:cubicBezTo>
                  <a:cubicBezTo>
                    <a:pt x="2614" y="2408"/>
                    <a:pt x="2666" y="2340"/>
                    <a:pt x="2710" y="2266"/>
                  </a:cubicBezTo>
                  <a:cubicBezTo>
                    <a:pt x="2713" y="2267"/>
                    <a:pt x="2716" y="2269"/>
                    <a:pt x="2718" y="2271"/>
                  </a:cubicBezTo>
                  <a:cubicBezTo>
                    <a:pt x="2745" y="2287"/>
                    <a:pt x="2771" y="2303"/>
                    <a:pt x="2797" y="2319"/>
                  </a:cubicBezTo>
                  <a:cubicBezTo>
                    <a:pt x="2798" y="2320"/>
                    <a:pt x="2767" y="2367"/>
                    <a:pt x="2765" y="2371"/>
                  </a:cubicBezTo>
                  <a:cubicBezTo>
                    <a:pt x="2793" y="2390"/>
                    <a:pt x="2793" y="2390"/>
                    <a:pt x="2793" y="2390"/>
                  </a:cubicBezTo>
                  <a:cubicBezTo>
                    <a:pt x="2805" y="2372"/>
                    <a:pt x="2816" y="2355"/>
                    <a:pt x="2826" y="2337"/>
                  </a:cubicBezTo>
                  <a:cubicBezTo>
                    <a:pt x="2884" y="2373"/>
                    <a:pt x="2884" y="2373"/>
                    <a:pt x="2884" y="2373"/>
                  </a:cubicBezTo>
                  <a:cubicBezTo>
                    <a:pt x="2889" y="2364"/>
                    <a:pt x="2895" y="2355"/>
                    <a:pt x="2900" y="2346"/>
                  </a:cubicBezTo>
                  <a:cubicBezTo>
                    <a:pt x="2722" y="2247"/>
                    <a:pt x="2722" y="2247"/>
                    <a:pt x="2722" y="2247"/>
                  </a:cubicBezTo>
                  <a:cubicBezTo>
                    <a:pt x="2764" y="2172"/>
                    <a:pt x="2800" y="2094"/>
                    <a:pt x="2827" y="2012"/>
                  </a:cubicBezTo>
                  <a:cubicBezTo>
                    <a:pt x="2830" y="2012"/>
                    <a:pt x="2834" y="2014"/>
                    <a:pt x="2836" y="2015"/>
                  </a:cubicBezTo>
                  <a:cubicBezTo>
                    <a:pt x="2865" y="2025"/>
                    <a:pt x="2894" y="2035"/>
                    <a:pt x="2923" y="2046"/>
                  </a:cubicBezTo>
                  <a:cubicBezTo>
                    <a:pt x="2924" y="2046"/>
                    <a:pt x="2905" y="2098"/>
                    <a:pt x="2903" y="2102"/>
                  </a:cubicBezTo>
                  <a:cubicBezTo>
                    <a:pt x="2935" y="2115"/>
                    <a:pt x="2935" y="2115"/>
                    <a:pt x="2935" y="2115"/>
                  </a:cubicBezTo>
                  <a:cubicBezTo>
                    <a:pt x="2942" y="2096"/>
                    <a:pt x="2949" y="2076"/>
                    <a:pt x="2956" y="2057"/>
                  </a:cubicBezTo>
                  <a:cubicBezTo>
                    <a:pt x="3020" y="2079"/>
                    <a:pt x="3020" y="2079"/>
                    <a:pt x="3020" y="2079"/>
                  </a:cubicBezTo>
                  <a:cubicBezTo>
                    <a:pt x="3023" y="2069"/>
                    <a:pt x="3026" y="2060"/>
                    <a:pt x="3029" y="2050"/>
                  </a:cubicBezTo>
                  <a:cubicBezTo>
                    <a:pt x="2834" y="1991"/>
                    <a:pt x="2834" y="1991"/>
                    <a:pt x="2834" y="1991"/>
                  </a:cubicBezTo>
                  <a:cubicBezTo>
                    <a:pt x="2859" y="1908"/>
                    <a:pt x="2878" y="1825"/>
                    <a:pt x="2887" y="1739"/>
                  </a:cubicBezTo>
                  <a:cubicBezTo>
                    <a:pt x="2889" y="1739"/>
                    <a:pt x="2893" y="1740"/>
                    <a:pt x="2896" y="1740"/>
                  </a:cubicBezTo>
                  <a:cubicBezTo>
                    <a:pt x="2927" y="1744"/>
                    <a:pt x="2957" y="1747"/>
                    <a:pt x="2988" y="1751"/>
                  </a:cubicBezTo>
                  <a:cubicBezTo>
                    <a:pt x="2989" y="1751"/>
                    <a:pt x="2981" y="1806"/>
                    <a:pt x="2980" y="1811"/>
                  </a:cubicBezTo>
                  <a:cubicBezTo>
                    <a:pt x="3014" y="1816"/>
                    <a:pt x="3014" y="1816"/>
                    <a:pt x="3014" y="1816"/>
                  </a:cubicBezTo>
                  <a:cubicBezTo>
                    <a:pt x="3017" y="1796"/>
                    <a:pt x="3020" y="1775"/>
                    <a:pt x="3022" y="1755"/>
                  </a:cubicBezTo>
                  <a:cubicBezTo>
                    <a:pt x="3089" y="1763"/>
                    <a:pt x="3089" y="1763"/>
                    <a:pt x="3089" y="1763"/>
                  </a:cubicBezTo>
                  <a:cubicBezTo>
                    <a:pt x="3090" y="1753"/>
                    <a:pt x="3091" y="1742"/>
                    <a:pt x="3092" y="1732"/>
                  </a:cubicBezTo>
                  <a:cubicBezTo>
                    <a:pt x="2889" y="1717"/>
                    <a:pt x="2889" y="1717"/>
                    <a:pt x="2889" y="1717"/>
                  </a:cubicBezTo>
                  <a:cubicBezTo>
                    <a:pt x="2895" y="1631"/>
                    <a:pt x="2896" y="1545"/>
                    <a:pt x="2886" y="1459"/>
                  </a:cubicBezTo>
                  <a:cubicBezTo>
                    <a:pt x="2889" y="1458"/>
                    <a:pt x="2893" y="1459"/>
                    <a:pt x="2896" y="1458"/>
                  </a:cubicBezTo>
                  <a:cubicBezTo>
                    <a:pt x="2926" y="1455"/>
                    <a:pt x="2957" y="1452"/>
                    <a:pt x="2988" y="1449"/>
                  </a:cubicBezTo>
                  <a:cubicBezTo>
                    <a:pt x="2988" y="1449"/>
                    <a:pt x="2993" y="1505"/>
                    <a:pt x="2993" y="1510"/>
                  </a:cubicBezTo>
                  <a:cubicBezTo>
                    <a:pt x="3027" y="1508"/>
                    <a:pt x="3027" y="1508"/>
                    <a:pt x="3027" y="1508"/>
                  </a:cubicBezTo>
                  <a:cubicBezTo>
                    <a:pt x="3026" y="1487"/>
                    <a:pt x="3024" y="1467"/>
                    <a:pt x="3021" y="1446"/>
                  </a:cubicBezTo>
                  <a:cubicBezTo>
                    <a:pt x="3089" y="1439"/>
                    <a:pt x="3089" y="1439"/>
                    <a:pt x="3089" y="1439"/>
                  </a:cubicBezTo>
                  <a:cubicBezTo>
                    <a:pt x="3088" y="1429"/>
                    <a:pt x="3087" y="1419"/>
                    <a:pt x="3086" y="1409"/>
                  </a:cubicBezTo>
                  <a:cubicBezTo>
                    <a:pt x="2884" y="1437"/>
                    <a:pt x="2884" y="1437"/>
                    <a:pt x="2884" y="1437"/>
                  </a:cubicBezTo>
                  <a:cubicBezTo>
                    <a:pt x="2873" y="1359"/>
                    <a:pt x="2856" y="1283"/>
                    <a:pt x="2832" y="1208"/>
                  </a:cubicBezTo>
                  <a:cubicBezTo>
                    <a:pt x="2830" y="1201"/>
                    <a:pt x="2828" y="1193"/>
                    <a:pt x="2825" y="1186"/>
                  </a:cubicBezTo>
                  <a:cubicBezTo>
                    <a:pt x="2828" y="1185"/>
                    <a:pt x="2832" y="1184"/>
                    <a:pt x="2834" y="1183"/>
                  </a:cubicBezTo>
                  <a:cubicBezTo>
                    <a:pt x="2864" y="1174"/>
                    <a:pt x="2893" y="1164"/>
                    <a:pt x="2922" y="1155"/>
                  </a:cubicBezTo>
                  <a:cubicBezTo>
                    <a:pt x="2923" y="1155"/>
                    <a:pt x="2939" y="1208"/>
                    <a:pt x="2941" y="1213"/>
                  </a:cubicBezTo>
                  <a:cubicBezTo>
                    <a:pt x="2973" y="1203"/>
                    <a:pt x="2973" y="1203"/>
                    <a:pt x="2973" y="1203"/>
                  </a:cubicBezTo>
                  <a:cubicBezTo>
                    <a:pt x="2968" y="1184"/>
                    <a:pt x="2961" y="1164"/>
                    <a:pt x="2955" y="1144"/>
                  </a:cubicBezTo>
                  <a:cubicBezTo>
                    <a:pt x="3019" y="1123"/>
                    <a:pt x="3019" y="1123"/>
                    <a:pt x="3019" y="1123"/>
                  </a:cubicBezTo>
                  <a:cubicBezTo>
                    <a:pt x="3016" y="1114"/>
                    <a:pt x="3013" y="1104"/>
                    <a:pt x="3009" y="1094"/>
                  </a:cubicBezTo>
                  <a:cubicBezTo>
                    <a:pt x="2818" y="1166"/>
                    <a:pt x="2818" y="1166"/>
                    <a:pt x="2818" y="1166"/>
                  </a:cubicBezTo>
                  <a:cubicBezTo>
                    <a:pt x="2788" y="1085"/>
                    <a:pt x="2752" y="1007"/>
                    <a:pt x="2707" y="933"/>
                  </a:cubicBezTo>
                  <a:cubicBezTo>
                    <a:pt x="2709" y="931"/>
                    <a:pt x="2713" y="929"/>
                    <a:pt x="2716" y="928"/>
                  </a:cubicBezTo>
                  <a:cubicBezTo>
                    <a:pt x="2742" y="912"/>
                    <a:pt x="2769" y="897"/>
                    <a:pt x="2795" y="881"/>
                  </a:cubicBezTo>
                  <a:cubicBezTo>
                    <a:pt x="2796" y="881"/>
                    <a:pt x="2823" y="930"/>
                    <a:pt x="2826" y="934"/>
                  </a:cubicBezTo>
                  <a:cubicBezTo>
                    <a:pt x="2856" y="918"/>
                    <a:pt x="2856" y="918"/>
                    <a:pt x="2856" y="918"/>
                  </a:cubicBezTo>
                  <a:cubicBezTo>
                    <a:pt x="2846" y="900"/>
                    <a:pt x="2835" y="882"/>
                    <a:pt x="2825" y="864"/>
                  </a:cubicBezTo>
                  <a:cubicBezTo>
                    <a:pt x="2883" y="830"/>
                    <a:pt x="2883" y="830"/>
                    <a:pt x="2883" y="830"/>
                  </a:cubicBezTo>
                  <a:cubicBezTo>
                    <a:pt x="2878" y="821"/>
                    <a:pt x="2873" y="812"/>
                    <a:pt x="2867" y="803"/>
                  </a:cubicBezTo>
                  <a:cubicBezTo>
                    <a:pt x="2696" y="914"/>
                    <a:pt x="2696" y="914"/>
                    <a:pt x="2696" y="914"/>
                  </a:cubicBezTo>
                  <a:cubicBezTo>
                    <a:pt x="2649" y="842"/>
                    <a:pt x="2597" y="773"/>
                    <a:pt x="2538" y="711"/>
                  </a:cubicBezTo>
                  <a:cubicBezTo>
                    <a:pt x="2539" y="709"/>
                    <a:pt x="2543" y="706"/>
                    <a:pt x="2545" y="704"/>
                  </a:cubicBezTo>
                  <a:cubicBezTo>
                    <a:pt x="2567" y="683"/>
                    <a:pt x="2590" y="662"/>
                    <a:pt x="2613" y="641"/>
                  </a:cubicBezTo>
                  <a:cubicBezTo>
                    <a:pt x="2613" y="641"/>
                    <a:pt x="2650" y="683"/>
                    <a:pt x="2653" y="686"/>
                  </a:cubicBezTo>
                  <a:cubicBezTo>
                    <a:pt x="2679" y="664"/>
                    <a:pt x="2679" y="664"/>
                    <a:pt x="2679" y="664"/>
                  </a:cubicBezTo>
                  <a:cubicBezTo>
                    <a:pt x="2666" y="649"/>
                    <a:pt x="2652" y="633"/>
                    <a:pt x="2637" y="618"/>
                  </a:cubicBezTo>
                  <a:cubicBezTo>
                    <a:pt x="2687" y="572"/>
                    <a:pt x="2687" y="572"/>
                    <a:pt x="2687" y="572"/>
                  </a:cubicBezTo>
                  <a:cubicBezTo>
                    <a:pt x="2680" y="565"/>
                    <a:pt x="2673" y="557"/>
                    <a:pt x="2666" y="550"/>
                  </a:cubicBezTo>
                  <a:cubicBezTo>
                    <a:pt x="2522" y="695"/>
                    <a:pt x="2522" y="695"/>
                    <a:pt x="2522" y="695"/>
                  </a:cubicBezTo>
                  <a:cubicBezTo>
                    <a:pt x="2461" y="634"/>
                    <a:pt x="2396" y="579"/>
                    <a:pt x="2324" y="530"/>
                  </a:cubicBezTo>
                  <a:cubicBezTo>
                    <a:pt x="2325" y="528"/>
                    <a:pt x="2328" y="525"/>
                    <a:pt x="2330" y="523"/>
                  </a:cubicBezTo>
                  <a:cubicBezTo>
                    <a:pt x="2347" y="497"/>
                    <a:pt x="2365" y="472"/>
                    <a:pt x="2382" y="447"/>
                  </a:cubicBezTo>
                  <a:cubicBezTo>
                    <a:pt x="2383" y="446"/>
                    <a:pt x="2428" y="479"/>
                    <a:pt x="2432" y="481"/>
                  </a:cubicBezTo>
                  <a:cubicBezTo>
                    <a:pt x="2452" y="454"/>
                    <a:pt x="2452" y="454"/>
                    <a:pt x="2452" y="454"/>
                  </a:cubicBezTo>
                  <a:cubicBezTo>
                    <a:pt x="2436" y="442"/>
                    <a:pt x="2419" y="430"/>
                    <a:pt x="2402" y="419"/>
                  </a:cubicBezTo>
                  <a:cubicBezTo>
                    <a:pt x="2441" y="363"/>
                    <a:pt x="2441" y="363"/>
                    <a:pt x="2441" y="363"/>
                  </a:cubicBezTo>
                  <a:cubicBezTo>
                    <a:pt x="2432" y="357"/>
                    <a:pt x="2423" y="351"/>
                    <a:pt x="2415" y="346"/>
                  </a:cubicBezTo>
                  <a:cubicBezTo>
                    <a:pt x="2306" y="518"/>
                    <a:pt x="2306" y="518"/>
                    <a:pt x="2306" y="518"/>
                  </a:cubicBezTo>
                  <a:cubicBezTo>
                    <a:pt x="2233" y="472"/>
                    <a:pt x="2157" y="432"/>
                    <a:pt x="2077" y="400"/>
                  </a:cubicBezTo>
                  <a:cubicBezTo>
                    <a:pt x="2077" y="397"/>
                    <a:pt x="2080" y="394"/>
                    <a:pt x="2081" y="391"/>
                  </a:cubicBezTo>
                  <a:cubicBezTo>
                    <a:pt x="2092" y="363"/>
                    <a:pt x="2104" y="334"/>
                    <a:pt x="2116" y="306"/>
                  </a:cubicBezTo>
                  <a:cubicBezTo>
                    <a:pt x="2116" y="305"/>
                    <a:pt x="2167" y="327"/>
                    <a:pt x="2172" y="329"/>
                  </a:cubicBezTo>
                  <a:cubicBezTo>
                    <a:pt x="2186" y="298"/>
                    <a:pt x="2186" y="298"/>
                    <a:pt x="2186" y="298"/>
                  </a:cubicBezTo>
                  <a:cubicBezTo>
                    <a:pt x="2167" y="290"/>
                    <a:pt x="2148" y="282"/>
                    <a:pt x="2129" y="274"/>
                  </a:cubicBezTo>
                  <a:cubicBezTo>
                    <a:pt x="2155" y="211"/>
                    <a:pt x="2155" y="211"/>
                    <a:pt x="2155" y="211"/>
                  </a:cubicBezTo>
                  <a:cubicBezTo>
                    <a:pt x="2145" y="207"/>
                    <a:pt x="2135" y="204"/>
                    <a:pt x="2126" y="200"/>
                  </a:cubicBezTo>
                  <a:cubicBezTo>
                    <a:pt x="2056" y="392"/>
                    <a:pt x="2056" y="392"/>
                    <a:pt x="2056" y="392"/>
                  </a:cubicBezTo>
                  <a:cubicBezTo>
                    <a:pt x="1982" y="365"/>
                    <a:pt x="1907" y="344"/>
                    <a:pt x="1829" y="330"/>
                  </a:cubicBezTo>
                  <a:cubicBezTo>
                    <a:pt x="1822" y="328"/>
                    <a:pt x="1815" y="327"/>
                    <a:pt x="1807" y="326"/>
                  </a:cubicBezTo>
                  <a:cubicBezTo>
                    <a:pt x="1807" y="323"/>
                    <a:pt x="1809" y="319"/>
                    <a:pt x="1809" y="316"/>
                  </a:cubicBezTo>
                  <a:cubicBezTo>
                    <a:pt x="1814" y="286"/>
                    <a:pt x="1820" y="256"/>
                    <a:pt x="1825" y="225"/>
                  </a:cubicBezTo>
                  <a:cubicBezTo>
                    <a:pt x="1825" y="225"/>
                    <a:pt x="1880" y="235"/>
                    <a:pt x="1885" y="236"/>
                  </a:cubicBezTo>
                  <a:cubicBezTo>
                    <a:pt x="1892" y="203"/>
                    <a:pt x="1892" y="203"/>
                    <a:pt x="1892" y="203"/>
                  </a:cubicBezTo>
                  <a:cubicBezTo>
                    <a:pt x="1872" y="199"/>
                    <a:pt x="1851" y="195"/>
                    <a:pt x="1831" y="192"/>
                  </a:cubicBezTo>
                  <a:cubicBezTo>
                    <a:pt x="1843" y="125"/>
                    <a:pt x="1843" y="125"/>
                    <a:pt x="1843" y="125"/>
                  </a:cubicBezTo>
                  <a:cubicBezTo>
                    <a:pt x="1832" y="123"/>
                    <a:pt x="1822" y="122"/>
                    <a:pt x="1812" y="120"/>
                  </a:cubicBezTo>
                  <a:cubicBezTo>
                    <a:pt x="1786" y="322"/>
                    <a:pt x="1786" y="322"/>
                    <a:pt x="1786" y="322"/>
                  </a:cubicBezTo>
                  <a:cubicBezTo>
                    <a:pt x="1700" y="311"/>
                    <a:pt x="1614" y="306"/>
                    <a:pt x="1528" y="311"/>
                  </a:cubicBezTo>
                  <a:cubicBezTo>
                    <a:pt x="1528" y="309"/>
                    <a:pt x="1528" y="305"/>
                    <a:pt x="1528" y="302"/>
                  </a:cubicBezTo>
                  <a:cubicBezTo>
                    <a:pt x="1527" y="271"/>
                    <a:pt x="1525" y="240"/>
                    <a:pt x="1524" y="209"/>
                  </a:cubicBezTo>
                  <a:cubicBezTo>
                    <a:pt x="1524" y="209"/>
                    <a:pt x="1580" y="207"/>
                    <a:pt x="1584" y="207"/>
                  </a:cubicBezTo>
                  <a:cubicBezTo>
                    <a:pt x="1584" y="173"/>
                    <a:pt x="1584" y="173"/>
                    <a:pt x="1584" y="173"/>
                  </a:cubicBezTo>
                  <a:cubicBezTo>
                    <a:pt x="1564" y="174"/>
                    <a:pt x="1543" y="174"/>
                    <a:pt x="1522" y="175"/>
                  </a:cubicBezTo>
                  <a:cubicBezTo>
                    <a:pt x="1519" y="107"/>
                    <a:pt x="1519" y="107"/>
                    <a:pt x="1519" y="107"/>
                  </a:cubicBezTo>
                  <a:cubicBezTo>
                    <a:pt x="1509" y="108"/>
                    <a:pt x="1499" y="109"/>
                    <a:pt x="1489" y="109"/>
                  </a:cubicBezTo>
                  <a:cubicBezTo>
                    <a:pt x="1506" y="313"/>
                    <a:pt x="1506" y="313"/>
                    <a:pt x="1506" y="313"/>
                  </a:cubicBezTo>
                  <a:cubicBezTo>
                    <a:pt x="1421" y="320"/>
                    <a:pt x="1336" y="334"/>
                    <a:pt x="1253" y="357"/>
                  </a:cubicBezTo>
                  <a:cubicBezTo>
                    <a:pt x="1252" y="355"/>
                    <a:pt x="1252" y="350"/>
                    <a:pt x="1251" y="348"/>
                  </a:cubicBezTo>
                  <a:cubicBezTo>
                    <a:pt x="1243" y="318"/>
                    <a:pt x="1235" y="288"/>
                    <a:pt x="1227" y="258"/>
                  </a:cubicBezTo>
                  <a:cubicBezTo>
                    <a:pt x="1227" y="258"/>
                    <a:pt x="1281" y="244"/>
                    <a:pt x="1286" y="243"/>
                  </a:cubicBezTo>
                  <a:cubicBezTo>
                    <a:pt x="1279" y="210"/>
                    <a:pt x="1279" y="210"/>
                    <a:pt x="1279" y="210"/>
                  </a:cubicBezTo>
                  <a:cubicBezTo>
                    <a:pt x="1258" y="215"/>
                    <a:pt x="1238" y="220"/>
                    <a:pt x="1218" y="226"/>
                  </a:cubicBezTo>
                  <a:cubicBezTo>
                    <a:pt x="1201" y="160"/>
                    <a:pt x="1201" y="160"/>
                    <a:pt x="1201" y="160"/>
                  </a:cubicBezTo>
                  <a:cubicBezTo>
                    <a:pt x="1191" y="163"/>
                    <a:pt x="1181" y="165"/>
                    <a:pt x="1171" y="168"/>
                  </a:cubicBezTo>
                  <a:cubicBezTo>
                    <a:pt x="1232" y="363"/>
                    <a:pt x="1232" y="363"/>
                    <a:pt x="1232" y="363"/>
                  </a:cubicBezTo>
                  <a:cubicBezTo>
                    <a:pt x="1150" y="389"/>
                    <a:pt x="1070" y="420"/>
                    <a:pt x="994" y="461"/>
                  </a:cubicBezTo>
                  <a:close/>
                  <a:moveTo>
                    <a:pt x="782" y="269"/>
                  </a:moveTo>
                  <a:cubicBezTo>
                    <a:pt x="891" y="441"/>
                    <a:pt x="891" y="441"/>
                    <a:pt x="891" y="441"/>
                  </a:cubicBezTo>
                  <a:cubicBezTo>
                    <a:pt x="865" y="458"/>
                    <a:pt x="839" y="475"/>
                    <a:pt x="813" y="493"/>
                  </a:cubicBezTo>
                  <a:cubicBezTo>
                    <a:pt x="775" y="437"/>
                    <a:pt x="775" y="437"/>
                    <a:pt x="775" y="437"/>
                  </a:cubicBezTo>
                  <a:cubicBezTo>
                    <a:pt x="767" y="442"/>
                    <a:pt x="759" y="448"/>
                    <a:pt x="751" y="454"/>
                  </a:cubicBezTo>
                  <a:cubicBezTo>
                    <a:pt x="765" y="472"/>
                    <a:pt x="779" y="490"/>
                    <a:pt x="792" y="508"/>
                  </a:cubicBezTo>
                  <a:cubicBezTo>
                    <a:pt x="776" y="520"/>
                    <a:pt x="761" y="532"/>
                    <a:pt x="746" y="544"/>
                  </a:cubicBezTo>
                  <a:cubicBezTo>
                    <a:pt x="767" y="570"/>
                    <a:pt x="767" y="570"/>
                    <a:pt x="767" y="570"/>
                  </a:cubicBezTo>
                  <a:cubicBezTo>
                    <a:pt x="818" y="529"/>
                    <a:pt x="872" y="492"/>
                    <a:pt x="928" y="459"/>
                  </a:cubicBezTo>
                  <a:cubicBezTo>
                    <a:pt x="827" y="282"/>
                    <a:pt x="827" y="282"/>
                    <a:pt x="827" y="282"/>
                  </a:cubicBezTo>
                  <a:cubicBezTo>
                    <a:pt x="831" y="279"/>
                    <a:pt x="836" y="276"/>
                    <a:pt x="840" y="274"/>
                  </a:cubicBezTo>
                  <a:cubicBezTo>
                    <a:pt x="865" y="260"/>
                    <a:pt x="890" y="246"/>
                    <a:pt x="915" y="234"/>
                  </a:cubicBezTo>
                  <a:cubicBezTo>
                    <a:pt x="946" y="294"/>
                    <a:pt x="946" y="294"/>
                    <a:pt x="946" y="294"/>
                  </a:cubicBezTo>
                  <a:cubicBezTo>
                    <a:pt x="955" y="290"/>
                    <a:pt x="964" y="285"/>
                    <a:pt x="973" y="281"/>
                  </a:cubicBezTo>
                  <a:cubicBezTo>
                    <a:pt x="944" y="220"/>
                    <a:pt x="944" y="220"/>
                    <a:pt x="944" y="220"/>
                  </a:cubicBezTo>
                  <a:cubicBezTo>
                    <a:pt x="964" y="210"/>
                    <a:pt x="985" y="201"/>
                    <a:pt x="1006" y="192"/>
                  </a:cubicBezTo>
                  <a:cubicBezTo>
                    <a:pt x="993" y="160"/>
                    <a:pt x="993" y="160"/>
                    <a:pt x="993" y="160"/>
                  </a:cubicBezTo>
                  <a:cubicBezTo>
                    <a:pt x="920" y="191"/>
                    <a:pt x="850" y="227"/>
                    <a:pt x="782" y="269"/>
                  </a:cubicBezTo>
                  <a:close/>
                  <a:moveTo>
                    <a:pt x="515" y="476"/>
                  </a:moveTo>
                  <a:cubicBezTo>
                    <a:pt x="658" y="621"/>
                    <a:pt x="658" y="621"/>
                    <a:pt x="658" y="621"/>
                  </a:cubicBezTo>
                  <a:cubicBezTo>
                    <a:pt x="636" y="643"/>
                    <a:pt x="614" y="665"/>
                    <a:pt x="593" y="688"/>
                  </a:cubicBezTo>
                  <a:cubicBezTo>
                    <a:pt x="543" y="642"/>
                    <a:pt x="543" y="642"/>
                    <a:pt x="543" y="642"/>
                  </a:cubicBezTo>
                  <a:cubicBezTo>
                    <a:pt x="537" y="649"/>
                    <a:pt x="531" y="656"/>
                    <a:pt x="524" y="663"/>
                  </a:cubicBezTo>
                  <a:cubicBezTo>
                    <a:pt x="541" y="678"/>
                    <a:pt x="559" y="693"/>
                    <a:pt x="576" y="708"/>
                  </a:cubicBezTo>
                  <a:cubicBezTo>
                    <a:pt x="563" y="722"/>
                    <a:pt x="550" y="738"/>
                    <a:pt x="538" y="753"/>
                  </a:cubicBezTo>
                  <a:cubicBezTo>
                    <a:pt x="565" y="774"/>
                    <a:pt x="565" y="774"/>
                    <a:pt x="565" y="774"/>
                  </a:cubicBezTo>
                  <a:cubicBezTo>
                    <a:pt x="606" y="723"/>
                    <a:pt x="650" y="675"/>
                    <a:pt x="698" y="630"/>
                  </a:cubicBezTo>
                  <a:cubicBezTo>
                    <a:pt x="652" y="580"/>
                    <a:pt x="607" y="529"/>
                    <a:pt x="561" y="479"/>
                  </a:cubicBezTo>
                  <a:cubicBezTo>
                    <a:pt x="565" y="476"/>
                    <a:pt x="569" y="472"/>
                    <a:pt x="573" y="468"/>
                  </a:cubicBezTo>
                  <a:cubicBezTo>
                    <a:pt x="593" y="450"/>
                    <a:pt x="615" y="431"/>
                    <a:pt x="637" y="413"/>
                  </a:cubicBezTo>
                  <a:cubicBezTo>
                    <a:pt x="680" y="466"/>
                    <a:pt x="680" y="466"/>
                    <a:pt x="680" y="466"/>
                  </a:cubicBezTo>
                  <a:cubicBezTo>
                    <a:pt x="688" y="459"/>
                    <a:pt x="696" y="453"/>
                    <a:pt x="703" y="447"/>
                  </a:cubicBezTo>
                  <a:cubicBezTo>
                    <a:pt x="662" y="393"/>
                    <a:pt x="662" y="393"/>
                    <a:pt x="662" y="393"/>
                  </a:cubicBezTo>
                  <a:cubicBezTo>
                    <a:pt x="680" y="379"/>
                    <a:pt x="698" y="366"/>
                    <a:pt x="717" y="353"/>
                  </a:cubicBezTo>
                  <a:cubicBezTo>
                    <a:pt x="697" y="325"/>
                    <a:pt x="697" y="325"/>
                    <a:pt x="697" y="325"/>
                  </a:cubicBezTo>
                  <a:cubicBezTo>
                    <a:pt x="633" y="371"/>
                    <a:pt x="572" y="421"/>
                    <a:pt x="515" y="476"/>
                  </a:cubicBezTo>
                  <a:close/>
                  <a:moveTo>
                    <a:pt x="298" y="736"/>
                  </a:moveTo>
                  <a:cubicBezTo>
                    <a:pt x="469" y="847"/>
                    <a:pt x="469" y="847"/>
                    <a:pt x="469" y="847"/>
                  </a:cubicBezTo>
                  <a:cubicBezTo>
                    <a:pt x="452" y="873"/>
                    <a:pt x="436" y="899"/>
                    <a:pt x="420" y="926"/>
                  </a:cubicBezTo>
                  <a:cubicBezTo>
                    <a:pt x="362" y="892"/>
                    <a:pt x="362" y="892"/>
                    <a:pt x="362" y="892"/>
                  </a:cubicBezTo>
                  <a:cubicBezTo>
                    <a:pt x="357" y="900"/>
                    <a:pt x="352" y="909"/>
                    <a:pt x="348" y="917"/>
                  </a:cubicBezTo>
                  <a:cubicBezTo>
                    <a:pt x="368" y="928"/>
                    <a:pt x="388" y="938"/>
                    <a:pt x="408" y="949"/>
                  </a:cubicBezTo>
                  <a:cubicBezTo>
                    <a:pt x="398" y="966"/>
                    <a:pt x="389" y="984"/>
                    <a:pt x="380" y="1001"/>
                  </a:cubicBezTo>
                  <a:cubicBezTo>
                    <a:pt x="411" y="1016"/>
                    <a:pt x="411" y="1016"/>
                    <a:pt x="411" y="1016"/>
                  </a:cubicBezTo>
                  <a:cubicBezTo>
                    <a:pt x="440" y="957"/>
                    <a:pt x="473" y="901"/>
                    <a:pt x="510" y="847"/>
                  </a:cubicBezTo>
                  <a:cubicBezTo>
                    <a:pt x="344" y="729"/>
                    <a:pt x="344" y="729"/>
                    <a:pt x="344" y="729"/>
                  </a:cubicBezTo>
                  <a:cubicBezTo>
                    <a:pt x="347" y="725"/>
                    <a:pt x="350" y="720"/>
                    <a:pt x="353" y="716"/>
                  </a:cubicBezTo>
                  <a:cubicBezTo>
                    <a:pt x="369" y="693"/>
                    <a:pt x="386" y="671"/>
                    <a:pt x="404" y="648"/>
                  </a:cubicBezTo>
                  <a:cubicBezTo>
                    <a:pt x="458" y="690"/>
                    <a:pt x="458" y="690"/>
                    <a:pt x="458" y="690"/>
                  </a:cubicBezTo>
                  <a:cubicBezTo>
                    <a:pt x="464" y="683"/>
                    <a:pt x="470" y="675"/>
                    <a:pt x="476" y="667"/>
                  </a:cubicBezTo>
                  <a:cubicBezTo>
                    <a:pt x="424" y="623"/>
                    <a:pt x="424" y="623"/>
                    <a:pt x="424" y="623"/>
                  </a:cubicBezTo>
                  <a:cubicBezTo>
                    <a:pt x="439" y="606"/>
                    <a:pt x="454" y="589"/>
                    <a:pt x="469" y="572"/>
                  </a:cubicBezTo>
                  <a:cubicBezTo>
                    <a:pt x="444" y="549"/>
                    <a:pt x="444" y="549"/>
                    <a:pt x="444" y="549"/>
                  </a:cubicBezTo>
                  <a:cubicBezTo>
                    <a:pt x="391" y="608"/>
                    <a:pt x="342" y="670"/>
                    <a:pt x="298" y="736"/>
                  </a:cubicBezTo>
                  <a:close/>
                  <a:moveTo>
                    <a:pt x="142" y="1036"/>
                  </a:moveTo>
                  <a:cubicBezTo>
                    <a:pt x="333" y="1108"/>
                    <a:pt x="333" y="1108"/>
                    <a:pt x="333" y="1108"/>
                  </a:cubicBezTo>
                  <a:cubicBezTo>
                    <a:pt x="322" y="1137"/>
                    <a:pt x="312" y="1166"/>
                    <a:pt x="303" y="1196"/>
                  </a:cubicBezTo>
                  <a:cubicBezTo>
                    <a:pt x="238" y="1175"/>
                    <a:pt x="238" y="1175"/>
                    <a:pt x="238" y="1175"/>
                  </a:cubicBezTo>
                  <a:cubicBezTo>
                    <a:pt x="235" y="1184"/>
                    <a:pt x="232" y="1193"/>
                    <a:pt x="230" y="1203"/>
                  </a:cubicBezTo>
                  <a:cubicBezTo>
                    <a:pt x="252" y="1209"/>
                    <a:pt x="273" y="1215"/>
                    <a:pt x="295" y="1221"/>
                  </a:cubicBezTo>
                  <a:cubicBezTo>
                    <a:pt x="290" y="1240"/>
                    <a:pt x="285" y="1259"/>
                    <a:pt x="280" y="1278"/>
                  </a:cubicBezTo>
                  <a:cubicBezTo>
                    <a:pt x="313" y="1286"/>
                    <a:pt x="313" y="1286"/>
                    <a:pt x="313" y="1286"/>
                  </a:cubicBezTo>
                  <a:cubicBezTo>
                    <a:pt x="329" y="1222"/>
                    <a:pt x="349" y="1160"/>
                    <a:pt x="374" y="1099"/>
                  </a:cubicBezTo>
                  <a:cubicBezTo>
                    <a:pt x="186" y="1020"/>
                    <a:pt x="186" y="1020"/>
                    <a:pt x="186" y="1020"/>
                  </a:cubicBezTo>
                  <a:cubicBezTo>
                    <a:pt x="188" y="1015"/>
                    <a:pt x="190" y="1010"/>
                    <a:pt x="192" y="1005"/>
                  </a:cubicBezTo>
                  <a:cubicBezTo>
                    <a:pt x="203" y="979"/>
                    <a:pt x="215" y="954"/>
                    <a:pt x="227" y="928"/>
                  </a:cubicBezTo>
                  <a:cubicBezTo>
                    <a:pt x="288" y="957"/>
                    <a:pt x="288" y="957"/>
                    <a:pt x="288" y="957"/>
                  </a:cubicBezTo>
                  <a:cubicBezTo>
                    <a:pt x="293" y="949"/>
                    <a:pt x="297" y="940"/>
                    <a:pt x="302" y="931"/>
                  </a:cubicBezTo>
                  <a:cubicBezTo>
                    <a:pt x="242" y="899"/>
                    <a:pt x="242" y="899"/>
                    <a:pt x="242" y="899"/>
                  </a:cubicBezTo>
                  <a:cubicBezTo>
                    <a:pt x="252" y="879"/>
                    <a:pt x="263" y="859"/>
                    <a:pt x="274" y="840"/>
                  </a:cubicBezTo>
                  <a:cubicBezTo>
                    <a:pt x="245" y="823"/>
                    <a:pt x="245" y="823"/>
                    <a:pt x="245" y="823"/>
                  </a:cubicBezTo>
                  <a:cubicBezTo>
                    <a:pt x="205" y="891"/>
                    <a:pt x="171" y="963"/>
                    <a:pt x="142" y="1036"/>
                  </a:cubicBezTo>
                  <a:close/>
                  <a:moveTo>
                    <a:pt x="55" y="1363"/>
                  </a:moveTo>
                  <a:cubicBezTo>
                    <a:pt x="257" y="1392"/>
                    <a:pt x="257" y="1392"/>
                    <a:pt x="257" y="1392"/>
                  </a:cubicBezTo>
                  <a:cubicBezTo>
                    <a:pt x="252" y="1423"/>
                    <a:pt x="249" y="1454"/>
                    <a:pt x="246" y="1485"/>
                  </a:cubicBezTo>
                  <a:cubicBezTo>
                    <a:pt x="178" y="1478"/>
                    <a:pt x="178" y="1478"/>
                    <a:pt x="178" y="1478"/>
                  </a:cubicBezTo>
                  <a:cubicBezTo>
                    <a:pt x="177" y="1488"/>
                    <a:pt x="177" y="1497"/>
                    <a:pt x="176" y="1507"/>
                  </a:cubicBezTo>
                  <a:cubicBezTo>
                    <a:pt x="199" y="1508"/>
                    <a:pt x="221" y="1509"/>
                    <a:pt x="244" y="1511"/>
                  </a:cubicBezTo>
                  <a:cubicBezTo>
                    <a:pt x="242" y="1530"/>
                    <a:pt x="242" y="1550"/>
                    <a:pt x="241" y="1570"/>
                  </a:cubicBezTo>
                  <a:cubicBezTo>
                    <a:pt x="275" y="1570"/>
                    <a:pt x="275" y="1570"/>
                    <a:pt x="275" y="1570"/>
                  </a:cubicBezTo>
                  <a:cubicBezTo>
                    <a:pt x="277" y="1505"/>
                    <a:pt x="283" y="1440"/>
                    <a:pt x="294" y="1375"/>
                  </a:cubicBezTo>
                  <a:cubicBezTo>
                    <a:pt x="94" y="1338"/>
                    <a:pt x="94" y="1338"/>
                    <a:pt x="94" y="1338"/>
                  </a:cubicBezTo>
                  <a:cubicBezTo>
                    <a:pt x="95" y="1333"/>
                    <a:pt x="95" y="1327"/>
                    <a:pt x="96" y="1322"/>
                  </a:cubicBezTo>
                  <a:cubicBezTo>
                    <a:pt x="102" y="1295"/>
                    <a:pt x="108" y="1267"/>
                    <a:pt x="114" y="1239"/>
                  </a:cubicBezTo>
                  <a:cubicBezTo>
                    <a:pt x="181" y="1255"/>
                    <a:pt x="181" y="1255"/>
                    <a:pt x="181" y="1255"/>
                  </a:cubicBezTo>
                  <a:cubicBezTo>
                    <a:pt x="183" y="1245"/>
                    <a:pt x="185" y="1236"/>
                    <a:pt x="188" y="1226"/>
                  </a:cubicBezTo>
                  <a:cubicBezTo>
                    <a:pt x="122" y="1208"/>
                    <a:pt x="122" y="1208"/>
                    <a:pt x="122" y="1208"/>
                  </a:cubicBezTo>
                  <a:cubicBezTo>
                    <a:pt x="128" y="1186"/>
                    <a:pt x="134" y="1165"/>
                    <a:pt x="141" y="1143"/>
                  </a:cubicBezTo>
                  <a:cubicBezTo>
                    <a:pt x="109" y="1133"/>
                    <a:pt x="109" y="1133"/>
                    <a:pt x="109" y="1133"/>
                  </a:cubicBezTo>
                  <a:cubicBezTo>
                    <a:pt x="85" y="1208"/>
                    <a:pt x="67" y="1285"/>
                    <a:pt x="55" y="1363"/>
                  </a:cubicBezTo>
                  <a:close/>
                  <a:moveTo>
                    <a:pt x="40" y="1701"/>
                  </a:moveTo>
                  <a:cubicBezTo>
                    <a:pt x="243" y="1686"/>
                    <a:pt x="243" y="1686"/>
                    <a:pt x="243" y="1686"/>
                  </a:cubicBezTo>
                  <a:cubicBezTo>
                    <a:pt x="245" y="1717"/>
                    <a:pt x="248" y="1748"/>
                    <a:pt x="252" y="1779"/>
                  </a:cubicBezTo>
                  <a:cubicBezTo>
                    <a:pt x="185" y="1787"/>
                    <a:pt x="185" y="1787"/>
                    <a:pt x="185" y="1787"/>
                  </a:cubicBezTo>
                  <a:cubicBezTo>
                    <a:pt x="186" y="1796"/>
                    <a:pt x="187" y="1806"/>
                    <a:pt x="189" y="1816"/>
                  </a:cubicBezTo>
                  <a:cubicBezTo>
                    <a:pt x="211" y="1812"/>
                    <a:pt x="234" y="1808"/>
                    <a:pt x="256" y="1805"/>
                  </a:cubicBezTo>
                  <a:cubicBezTo>
                    <a:pt x="259" y="1824"/>
                    <a:pt x="262" y="1843"/>
                    <a:pt x="266" y="1863"/>
                  </a:cubicBezTo>
                  <a:cubicBezTo>
                    <a:pt x="299" y="1856"/>
                    <a:pt x="299" y="1856"/>
                    <a:pt x="299" y="1856"/>
                  </a:cubicBezTo>
                  <a:cubicBezTo>
                    <a:pt x="287" y="1792"/>
                    <a:pt x="279" y="1727"/>
                    <a:pt x="276" y="1662"/>
                  </a:cubicBezTo>
                  <a:cubicBezTo>
                    <a:pt x="72" y="1668"/>
                    <a:pt x="72" y="1668"/>
                    <a:pt x="72" y="1668"/>
                  </a:cubicBezTo>
                  <a:cubicBezTo>
                    <a:pt x="72" y="1663"/>
                    <a:pt x="72" y="1658"/>
                    <a:pt x="71" y="1652"/>
                  </a:cubicBezTo>
                  <a:cubicBezTo>
                    <a:pt x="71" y="1624"/>
                    <a:pt x="70" y="1596"/>
                    <a:pt x="71" y="1568"/>
                  </a:cubicBezTo>
                  <a:cubicBezTo>
                    <a:pt x="139" y="1568"/>
                    <a:pt x="139" y="1568"/>
                    <a:pt x="139" y="1568"/>
                  </a:cubicBezTo>
                  <a:cubicBezTo>
                    <a:pt x="139" y="1559"/>
                    <a:pt x="140" y="1549"/>
                    <a:pt x="140" y="1539"/>
                  </a:cubicBezTo>
                  <a:cubicBezTo>
                    <a:pt x="72" y="1535"/>
                    <a:pt x="72" y="1535"/>
                    <a:pt x="72" y="1535"/>
                  </a:cubicBezTo>
                  <a:cubicBezTo>
                    <a:pt x="73" y="1513"/>
                    <a:pt x="75" y="1490"/>
                    <a:pt x="77" y="1468"/>
                  </a:cubicBezTo>
                  <a:cubicBezTo>
                    <a:pt x="43" y="1464"/>
                    <a:pt x="43" y="1464"/>
                    <a:pt x="43" y="1464"/>
                  </a:cubicBezTo>
                  <a:cubicBezTo>
                    <a:pt x="36" y="1543"/>
                    <a:pt x="35" y="1622"/>
                    <a:pt x="40" y="1701"/>
                  </a:cubicBezTo>
                  <a:close/>
                  <a:moveTo>
                    <a:pt x="98" y="2035"/>
                  </a:moveTo>
                  <a:cubicBezTo>
                    <a:pt x="293" y="1976"/>
                    <a:pt x="293" y="1976"/>
                    <a:pt x="293" y="1976"/>
                  </a:cubicBezTo>
                  <a:cubicBezTo>
                    <a:pt x="302" y="2006"/>
                    <a:pt x="311" y="2035"/>
                    <a:pt x="322" y="2065"/>
                  </a:cubicBezTo>
                  <a:cubicBezTo>
                    <a:pt x="258" y="2087"/>
                    <a:pt x="258" y="2087"/>
                    <a:pt x="258" y="2087"/>
                  </a:cubicBezTo>
                  <a:cubicBezTo>
                    <a:pt x="261" y="2096"/>
                    <a:pt x="264" y="2105"/>
                    <a:pt x="268" y="2114"/>
                  </a:cubicBezTo>
                  <a:cubicBezTo>
                    <a:pt x="289" y="2106"/>
                    <a:pt x="310" y="2097"/>
                    <a:pt x="331" y="2089"/>
                  </a:cubicBezTo>
                  <a:cubicBezTo>
                    <a:pt x="338" y="2107"/>
                    <a:pt x="345" y="2126"/>
                    <a:pt x="353" y="2144"/>
                  </a:cubicBezTo>
                  <a:cubicBezTo>
                    <a:pt x="384" y="2130"/>
                    <a:pt x="384" y="2130"/>
                    <a:pt x="384" y="2130"/>
                  </a:cubicBezTo>
                  <a:cubicBezTo>
                    <a:pt x="358" y="2070"/>
                    <a:pt x="337" y="2008"/>
                    <a:pt x="320" y="1945"/>
                  </a:cubicBezTo>
                  <a:cubicBezTo>
                    <a:pt x="122" y="1995"/>
                    <a:pt x="122" y="1995"/>
                    <a:pt x="122" y="1995"/>
                  </a:cubicBezTo>
                  <a:cubicBezTo>
                    <a:pt x="121" y="1990"/>
                    <a:pt x="119" y="1985"/>
                    <a:pt x="118" y="1980"/>
                  </a:cubicBezTo>
                  <a:cubicBezTo>
                    <a:pt x="111" y="1953"/>
                    <a:pt x="105" y="1925"/>
                    <a:pt x="100" y="1897"/>
                  </a:cubicBezTo>
                  <a:cubicBezTo>
                    <a:pt x="166" y="1884"/>
                    <a:pt x="166" y="1884"/>
                    <a:pt x="166" y="1884"/>
                  </a:cubicBezTo>
                  <a:cubicBezTo>
                    <a:pt x="164" y="1874"/>
                    <a:pt x="162" y="1864"/>
                    <a:pt x="161" y="1855"/>
                  </a:cubicBezTo>
                  <a:cubicBezTo>
                    <a:pt x="94" y="1866"/>
                    <a:pt x="94" y="1866"/>
                    <a:pt x="94" y="1866"/>
                  </a:cubicBezTo>
                  <a:cubicBezTo>
                    <a:pt x="90" y="1843"/>
                    <a:pt x="86" y="1821"/>
                    <a:pt x="83" y="1799"/>
                  </a:cubicBezTo>
                  <a:cubicBezTo>
                    <a:pt x="50" y="1803"/>
                    <a:pt x="50" y="1803"/>
                    <a:pt x="50" y="1803"/>
                  </a:cubicBezTo>
                  <a:cubicBezTo>
                    <a:pt x="60" y="1881"/>
                    <a:pt x="76" y="1959"/>
                    <a:pt x="98" y="2035"/>
                  </a:cubicBezTo>
                  <a:close/>
                  <a:moveTo>
                    <a:pt x="226" y="2348"/>
                  </a:moveTo>
                  <a:cubicBezTo>
                    <a:pt x="404" y="2249"/>
                    <a:pt x="404" y="2249"/>
                    <a:pt x="404" y="2249"/>
                  </a:cubicBezTo>
                  <a:cubicBezTo>
                    <a:pt x="419" y="2276"/>
                    <a:pt x="435" y="2303"/>
                    <a:pt x="451" y="2329"/>
                  </a:cubicBezTo>
                  <a:cubicBezTo>
                    <a:pt x="393" y="2365"/>
                    <a:pt x="393" y="2365"/>
                    <a:pt x="393" y="2365"/>
                  </a:cubicBezTo>
                  <a:cubicBezTo>
                    <a:pt x="399" y="2373"/>
                    <a:pt x="404" y="2381"/>
                    <a:pt x="409" y="2389"/>
                  </a:cubicBezTo>
                  <a:cubicBezTo>
                    <a:pt x="428" y="2376"/>
                    <a:pt x="447" y="2364"/>
                    <a:pt x="465" y="2351"/>
                  </a:cubicBezTo>
                  <a:cubicBezTo>
                    <a:pt x="476" y="2367"/>
                    <a:pt x="487" y="2383"/>
                    <a:pt x="499" y="2399"/>
                  </a:cubicBezTo>
                  <a:cubicBezTo>
                    <a:pt x="526" y="2379"/>
                    <a:pt x="526" y="2379"/>
                    <a:pt x="526" y="2379"/>
                  </a:cubicBezTo>
                  <a:cubicBezTo>
                    <a:pt x="488" y="2326"/>
                    <a:pt x="454" y="2270"/>
                    <a:pt x="424" y="2213"/>
                  </a:cubicBezTo>
                  <a:cubicBezTo>
                    <a:pt x="241" y="2304"/>
                    <a:pt x="241" y="2304"/>
                    <a:pt x="241" y="2304"/>
                  </a:cubicBezTo>
                  <a:cubicBezTo>
                    <a:pt x="239" y="2300"/>
                    <a:pt x="236" y="2295"/>
                    <a:pt x="234" y="2290"/>
                  </a:cubicBezTo>
                  <a:cubicBezTo>
                    <a:pt x="221" y="2265"/>
                    <a:pt x="209" y="2239"/>
                    <a:pt x="198" y="2213"/>
                  </a:cubicBezTo>
                  <a:cubicBezTo>
                    <a:pt x="260" y="2186"/>
                    <a:pt x="260" y="2186"/>
                    <a:pt x="260" y="2186"/>
                  </a:cubicBezTo>
                  <a:cubicBezTo>
                    <a:pt x="256" y="2177"/>
                    <a:pt x="253" y="2168"/>
                    <a:pt x="249" y="2158"/>
                  </a:cubicBezTo>
                  <a:cubicBezTo>
                    <a:pt x="186" y="2184"/>
                    <a:pt x="186" y="2184"/>
                    <a:pt x="186" y="2184"/>
                  </a:cubicBezTo>
                  <a:cubicBezTo>
                    <a:pt x="177" y="2163"/>
                    <a:pt x="169" y="2142"/>
                    <a:pt x="161" y="2121"/>
                  </a:cubicBezTo>
                  <a:cubicBezTo>
                    <a:pt x="129" y="2132"/>
                    <a:pt x="129" y="2132"/>
                    <a:pt x="129" y="2132"/>
                  </a:cubicBezTo>
                  <a:cubicBezTo>
                    <a:pt x="156" y="2206"/>
                    <a:pt x="188" y="2278"/>
                    <a:pt x="226" y="2348"/>
                  </a:cubicBezTo>
                  <a:close/>
                  <a:moveTo>
                    <a:pt x="418" y="2626"/>
                  </a:moveTo>
                  <a:cubicBezTo>
                    <a:pt x="571" y="2491"/>
                    <a:pt x="571" y="2491"/>
                    <a:pt x="571" y="2491"/>
                  </a:cubicBezTo>
                  <a:cubicBezTo>
                    <a:pt x="592" y="2514"/>
                    <a:pt x="613" y="2537"/>
                    <a:pt x="635" y="2559"/>
                  </a:cubicBezTo>
                  <a:cubicBezTo>
                    <a:pt x="586" y="2606"/>
                    <a:pt x="586" y="2606"/>
                    <a:pt x="586" y="2606"/>
                  </a:cubicBezTo>
                  <a:cubicBezTo>
                    <a:pt x="592" y="2613"/>
                    <a:pt x="599" y="2620"/>
                    <a:pt x="606" y="2627"/>
                  </a:cubicBezTo>
                  <a:cubicBezTo>
                    <a:pt x="622" y="2610"/>
                    <a:pt x="637" y="2594"/>
                    <a:pt x="653" y="2577"/>
                  </a:cubicBezTo>
                  <a:cubicBezTo>
                    <a:pt x="667" y="2591"/>
                    <a:pt x="682" y="2605"/>
                    <a:pt x="696" y="2618"/>
                  </a:cubicBezTo>
                  <a:cubicBezTo>
                    <a:pt x="719" y="2592"/>
                    <a:pt x="719" y="2592"/>
                    <a:pt x="719" y="2592"/>
                  </a:cubicBezTo>
                  <a:cubicBezTo>
                    <a:pt x="670" y="2549"/>
                    <a:pt x="624" y="2502"/>
                    <a:pt x="582" y="2451"/>
                  </a:cubicBezTo>
                  <a:cubicBezTo>
                    <a:pt x="424" y="2580"/>
                    <a:pt x="424" y="2580"/>
                    <a:pt x="424" y="2580"/>
                  </a:cubicBezTo>
                  <a:cubicBezTo>
                    <a:pt x="421" y="2576"/>
                    <a:pt x="417" y="2572"/>
                    <a:pt x="414" y="2568"/>
                  </a:cubicBezTo>
                  <a:cubicBezTo>
                    <a:pt x="396" y="2546"/>
                    <a:pt x="379" y="2524"/>
                    <a:pt x="362" y="2501"/>
                  </a:cubicBezTo>
                  <a:cubicBezTo>
                    <a:pt x="417" y="2460"/>
                    <a:pt x="417" y="2460"/>
                    <a:pt x="417" y="2460"/>
                  </a:cubicBezTo>
                  <a:cubicBezTo>
                    <a:pt x="411" y="2452"/>
                    <a:pt x="406" y="2444"/>
                    <a:pt x="400" y="2436"/>
                  </a:cubicBezTo>
                  <a:cubicBezTo>
                    <a:pt x="344" y="2474"/>
                    <a:pt x="344" y="2474"/>
                    <a:pt x="344" y="2474"/>
                  </a:cubicBezTo>
                  <a:cubicBezTo>
                    <a:pt x="331" y="2456"/>
                    <a:pt x="318" y="2437"/>
                    <a:pt x="306" y="2418"/>
                  </a:cubicBezTo>
                  <a:cubicBezTo>
                    <a:pt x="277" y="2436"/>
                    <a:pt x="277" y="2436"/>
                    <a:pt x="277" y="2436"/>
                  </a:cubicBezTo>
                  <a:cubicBezTo>
                    <a:pt x="320" y="2503"/>
                    <a:pt x="367" y="2566"/>
                    <a:pt x="418" y="2626"/>
                  </a:cubicBezTo>
                  <a:close/>
                  <a:moveTo>
                    <a:pt x="666" y="2857"/>
                  </a:moveTo>
                  <a:cubicBezTo>
                    <a:pt x="786" y="2692"/>
                    <a:pt x="786" y="2692"/>
                    <a:pt x="786" y="2692"/>
                  </a:cubicBezTo>
                  <a:cubicBezTo>
                    <a:pt x="811" y="2710"/>
                    <a:pt x="837" y="2728"/>
                    <a:pt x="863" y="2745"/>
                  </a:cubicBezTo>
                  <a:cubicBezTo>
                    <a:pt x="825" y="2801"/>
                    <a:pt x="825" y="2801"/>
                    <a:pt x="825" y="2801"/>
                  </a:cubicBezTo>
                  <a:cubicBezTo>
                    <a:pt x="833" y="2807"/>
                    <a:pt x="842" y="2812"/>
                    <a:pt x="850" y="2817"/>
                  </a:cubicBezTo>
                  <a:cubicBezTo>
                    <a:pt x="862" y="2797"/>
                    <a:pt x="873" y="2778"/>
                    <a:pt x="885" y="2759"/>
                  </a:cubicBezTo>
                  <a:cubicBezTo>
                    <a:pt x="902" y="2769"/>
                    <a:pt x="919" y="2779"/>
                    <a:pt x="936" y="2789"/>
                  </a:cubicBezTo>
                  <a:cubicBezTo>
                    <a:pt x="952" y="2759"/>
                    <a:pt x="952" y="2759"/>
                    <a:pt x="952" y="2759"/>
                  </a:cubicBezTo>
                  <a:cubicBezTo>
                    <a:pt x="895" y="2727"/>
                    <a:pt x="841" y="2691"/>
                    <a:pt x="789" y="2651"/>
                  </a:cubicBezTo>
                  <a:cubicBezTo>
                    <a:pt x="662" y="2810"/>
                    <a:pt x="662" y="2810"/>
                    <a:pt x="662" y="2810"/>
                  </a:cubicBezTo>
                  <a:cubicBezTo>
                    <a:pt x="658" y="2807"/>
                    <a:pt x="654" y="2804"/>
                    <a:pt x="650" y="2801"/>
                  </a:cubicBezTo>
                  <a:cubicBezTo>
                    <a:pt x="627" y="2783"/>
                    <a:pt x="606" y="2765"/>
                    <a:pt x="585" y="2746"/>
                  </a:cubicBezTo>
                  <a:cubicBezTo>
                    <a:pt x="629" y="2695"/>
                    <a:pt x="629" y="2695"/>
                    <a:pt x="629" y="2695"/>
                  </a:cubicBezTo>
                  <a:cubicBezTo>
                    <a:pt x="622" y="2688"/>
                    <a:pt x="615" y="2682"/>
                    <a:pt x="607" y="2675"/>
                  </a:cubicBezTo>
                  <a:cubicBezTo>
                    <a:pt x="561" y="2724"/>
                    <a:pt x="561" y="2724"/>
                    <a:pt x="561" y="2724"/>
                  </a:cubicBezTo>
                  <a:cubicBezTo>
                    <a:pt x="544" y="2709"/>
                    <a:pt x="528" y="2693"/>
                    <a:pt x="512" y="2677"/>
                  </a:cubicBezTo>
                  <a:cubicBezTo>
                    <a:pt x="488" y="2701"/>
                    <a:pt x="488" y="2701"/>
                    <a:pt x="488" y="2701"/>
                  </a:cubicBezTo>
                  <a:cubicBezTo>
                    <a:pt x="543" y="2757"/>
                    <a:pt x="603" y="2809"/>
                    <a:pt x="666" y="2857"/>
                  </a:cubicBezTo>
                  <a:close/>
                  <a:moveTo>
                    <a:pt x="958" y="3028"/>
                  </a:moveTo>
                  <a:cubicBezTo>
                    <a:pt x="1040" y="2841"/>
                    <a:pt x="1040" y="2841"/>
                    <a:pt x="1040" y="2841"/>
                  </a:cubicBezTo>
                  <a:cubicBezTo>
                    <a:pt x="1068" y="2854"/>
                    <a:pt x="1097" y="2866"/>
                    <a:pt x="1126" y="2877"/>
                  </a:cubicBezTo>
                  <a:cubicBezTo>
                    <a:pt x="1101" y="2940"/>
                    <a:pt x="1101" y="2940"/>
                    <a:pt x="1101" y="2940"/>
                  </a:cubicBezTo>
                  <a:cubicBezTo>
                    <a:pt x="1110" y="2943"/>
                    <a:pt x="1119" y="2947"/>
                    <a:pt x="1129" y="2950"/>
                  </a:cubicBezTo>
                  <a:cubicBezTo>
                    <a:pt x="1136" y="2928"/>
                    <a:pt x="1143" y="2907"/>
                    <a:pt x="1150" y="2886"/>
                  </a:cubicBezTo>
                  <a:cubicBezTo>
                    <a:pt x="1169" y="2892"/>
                    <a:pt x="1188" y="2898"/>
                    <a:pt x="1207" y="2904"/>
                  </a:cubicBezTo>
                  <a:cubicBezTo>
                    <a:pt x="1216" y="2871"/>
                    <a:pt x="1216" y="2871"/>
                    <a:pt x="1216" y="2871"/>
                  </a:cubicBezTo>
                  <a:cubicBezTo>
                    <a:pt x="1154" y="2852"/>
                    <a:pt x="1092" y="2829"/>
                    <a:pt x="1033" y="2801"/>
                  </a:cubicBezTo>
                  <a:cubicBezTo>
                    <a:pt x="944" y="2984"/>
                    <a:pt x="944" y="2984"/>
                    <a:pt x="944" y="2984"/>
                  </a:cubicBezTo>
                  <a:cubicBezTo>
                    <a:pt x="939" y="2982"/>
                    <a:pt x="934" y="2980"/>
                    <a:pt x="930" y="2977"/>
                  </a:cubicBezTo>
                  <a:cubicBezTo>
                    <a:pt x="904" y="2965"/>
                    <a:pt x="879" y="2952"/>
                    <a:pt x="855" y="2938"/>
                  </a:cubicBezTo>
                  <a:cubicBezTo>
                    <a:pt x="887" y="2878"/>
                    <a:pt x="887" y="2878"/>
                    <a:pt x="887" y="2878"/>
                  </a:cubicBezTo>
                  <a:cubicBezTo>
                    <a:pt x="878" y="2873"/>
                    <a:pt x="870" y="2869"/>
                    <a:pt x="861" y="2864"/>
                  </a:cubicBezTo>
                  <a:cubicBezTo>
                    <a:pt x="826" y="2922"/>
                    <a:pt x="826" y="2922"/>
                    <a:pt x="826" y="2922"/>
                  </a:cubicBezTo>
                  <a:cubicBezTo>
                    <a:pt x="807" y="2910"/>
                    <a:pt x="788" y="2899"/>
                    <a:pt x="769" y="2886"/>
                  </a:cubicBezTo>
                  <a:cubicBezTo>
                    <a:pt x="750" y="2915"/>
                    <a:pt x="750" y="2915"/>
                    <a:pt x="750" y="2915"/>
                  </a:cubicBezTo>
                  <a:cubicBezTo>
                    <a:pt x="816" y="2958"/>
                    <a:pt x="886" y="2996"/>
                    <a:pt x="958" y="3028"/>
                  </a:cubicBezTo>
                  <a:close/>
                  <a:moveTo>
                    <a:pt x="1280" y="3133"/>
                  </a:moveTo>
                  <a:cubicBezTo>
                    <a:pt x="1319" y="2933"/>
                    <a:pt x="1319" y="2933"/>
                    <a:pt x="1319" y="2933"/>
                  </a:cubicBezTo>
                  <a:cubicBezTo>
                    <a:pt x="1350" y="2939"/>
                    <a:pt x="1380" y="2945"/>
                    <a:pt x="1411" y="2949"/>
                  </a:cubicBezTo>
                  <a:cubicBezTo>
                    <a:pt x="1401" y="3016"/>
                    <a:pt x="1401" y="3016"/>
                    <a:pt x="1401" y="3016"/>
                  </a:cubicBezTo>
                  <a:cubicBezTo>
                    <a:pt x="1410" y="3018"/>
                    <a:pt x="1420" y="3019"/>
                    <a:pt x="1430" y="3020"/>
                  </a:cubicBezTo>
                  <a:cubicBezTo>
                    <a:pt x="1432" y="2998"/>
                    <a:pt x="1434" y="2975"/>
                    <a:pt x="1437" y="2952"/>
                  </a:cubicBezTo>
                  <a:cubicBezTo>
                    <a:pt x="1456" y="2955"/>
                    <a:pt x="1476" y="2957"/>
                    <a:pt x="1496" y="2958"/>
                  </a:cubicBezTo>
                  <a:cubicBezTo>
                    <a:pt x="1498" y="2924"/>
                    <a:pt x="1498" y="2924"/>
                    <a:pt x="1498" y="2924"/>
                  </a:cubicBezTo>
                  <a:cubicBezTo>
                    <a:pt x="1433" y="2919"/>
                    <a:pt x="1368" y="2909"/>
                    <a:pt x="1304" y="2895"/>
                  </a:cubicBezTo>
                  <a:cubicBezTo>
                    <a:pt x="1256" y="3093"/>
                    <a:pt x="1256" y="3093"/>
                    <a:pt x="1256" y="3093"/>
                  </a:cubicBezTo>
                  <a:cubicBezTo>
                    <a:pt x="1251" y="3092"/>
                    <a:pt x="1246" y="3091"/>
                    <a:pt x="1241" y="3090"/>
                  </a:cubicBezTo>
                  <a:cubicBezTo>
                    <a:pt x="1214" y="3083"/>
                    <a:pt x="1186" y="3075"/>
                    <a:pt x="1159" y="3067"/>
                  </a:cubicBezTo>
                  <a:cubicBezTo>
                    <a:pt x="1178" y="3002"/>
                    <a:pt x="1178" y="3002"/>
                    <a:pt x="1178" y="3002"/>
                  </a:cubicBezTo>
                  <a:cubicBezTo>
                    <a:pt x="1169" y="2999"/>
                    <a:pt x="1159" y="2996"/>
                    <a:pt x="1150" y="2993"/>
                  </a:cubicBezTo>
                  <a:cubicBezTo>
                    <a:pt x="1128" y="3058"/>
                    <a:pt x="1128" y="3058"/>
                    <a:pt x="1128" y="3058"/>
                  </a:cubicBezTo>
                  <a:cubicBezTo>
                    <a:pt x="1107" y="3051"/>
                    <a:pt x="1086" y="3043"/>
                    <a:pt x="1064" y="3035"/>
                  </a:cubicBezTo>
                  <a:cubicBezTo>
                    <a:pt x="1052" y="3067"/>
                    <a:pt x="1052" y="3067"/>
                    <a:pt x="1052" y="3067"/>
                  </a:cubicBezTo>
                  <a:cubicBezTo>
                    <a:pt x="1126" y="3095"/>
                    <a:pt x="1202" y="3117"/>
                    <a:pt x="1280" y="3133"/>
                  </a:cubicBezTo>
                  <a:close/>
                  <a:moveTo>
                    <a:pt x="1616" y="3167"/>
                  </a:moveTo>
                  <a:cubicBezTo>
                    <a:pt x="1612" y="2963"/>
                    <a:pt x="1612" y="2963"/>
                    <a:pt x="1612" y="2963"/>
                  </a:cubicBezTo>
                  <a:cubicBezTo>
                    <a:pt x="1643" y="2962"/>
                    <a:pt x="1674" y="2961"/>
                    <a:pt x="1705" y="2958"/>
                  </a:cubicBezTo>
                  <a:cubicBezTo>
                    <a:pt x="1710" y="3026"/>
                    <a:pt x="1710" y="3026"/>
                    <a:pt x="1710" y="3026"/>
                  </a:cubicBezTo>
                  <a:cubicBezTo>
                    <a:pt x="1719" y="3026"/>
                    <a:pt x="1729" y="3025"/>
                    <a:pt x="1738" y="3024"/>
                  </a:cubicBezTo>
                  <a:cubicBezTo>
                    <a:pt x="1736" y="3001"/>
                    <a:pt x="1734" y="2979"/>
                    <a:pt x="1731" y="2956"/>
                  </a:cubicBezTo>
                  <a:cubicBezTo>
                    <a:pt x="1751" y="2954"/>
                    <a:pt x="1770" y="2952"/>
                    <a:pt x="1790" y="2949"/>
                  </a:cubicBezTo>
                  <a:cubicBezTo>
                    <a:pt x="1785" y="2916"/>
                    <a:pt x="1785" y="2916"/>
                    <a:pt x="1785" y="2916"/>
                  </a:cubicBezTo>
                  <a:cubicBezTo>
                    <a:pt x="1720" y="2925"/>
                    <a:pt x="1655" y="2929"/>
                    <a:pt x="1589" y="2928"/>
                  </a:cubicBezTo>
                  <a:cubicBezTo>
                    <a:pt x="1585" y="3133"/>
                    <a:pt x="1585" y="3133"/>
                    <a:pt x="1585" y="3133"/>
                  </a:cubicBezTo>
                  <a:cubicBezTo>
                    <a:pt x="1580" y="3132"/>
                    <a:pt x="1574" y="3132"/>
                    <a:pt x="1569" y="3132"/>
                  </a:cubicBezTo>
                  <a:cubicBezTo>
                    <a:pt x="1541" y="3132"/>
                    <a:pt x="1513" y="3130"/>
                    <a:pt x="1485" y="3128"/>
                  </a:cubicBezTo>
                  <a:cubicBezTo>
                    <a:pt x="1489" y="3060"/>
                    <a:pt x="1489" y="3060"/>
                    <a:pt x="1489" y="3060"/>
                  </a:cubicBezTo>
                  <a:cubicBezTo>
                    <a:pt x="1479" y="3059"/>
                    <a:pt x="1469" y="3059"/>
                    <a:pt x="1460" y="3058"/>
                  </a:cubicBezTo>
                  <a:cubicBezTo>
                    <a:pt x="1452" y="3125"/>
                    <a:pt x="1452" y="3125"/>
                    <a:pt x="1452" y="3125"/>
                  </a:cubicBezTo>
                  <a:cubicBezTo>
                    <a:pt x="1430" y="3123"/>
                    <a:pt x="1408" y="3120"/>
                    <a:pt x="1385" y="3117"/>
                  </a:cubicBezTo>
                  <a:cubicBezTo>
                    <a:pt x="1380" y="3151"/>
                    <a:pt x="1380" y="3151"/>
                    <a:pt x="1380" y="3151"/>
                  </a:cubicBezTo>
                  <a:cubicBezTo>
                    <a:pt x="1458" y="3162"/>
                    <a:pt x="1537" y="3167"/>
                    <a:pt x="1616" y="3167"/>
                  </a:cubicBezTo>
                  <a:close/>
                  <a:moveTo>
                    <a:pt x="1952" y="3127"/>
                  </a:moveTo>
                  <a:cubicBezTo>
                    <a:pt x="1904" y="2928"/>
                    <a:pt x="1904" y="2928"/>
                    <a:pt x="1904" y="2928"/>
                  </a:cubicBezTo>
                  <a:cubicBezTo>
                    <a:pt x="1935" y="2921"/>
                    <a:pt x="1965" y="2913"/>
                    <a:pt x="1994" y="2904"/>
                  </a:cubicBezTo>
                  <a:cubicBezTo>
                    <a:pt x="2013" y="2970"/>
                    <a:pt x="2013" y="2970"/>
                    <a:pt x="2013" y="2970"/>
                  </a:cubicBezTo>
                  <a:cubicBezTo>
                    <a:pt x="2023" y="2967"/>
                    <a:pt x="2032" y="2964"/>
                    <a:pt x="2041" y="2961"/>
                  </a:cubicBezTo>
                  <a:cubicBezTo>
                    <a:pt x="2034" y="2940"/>
                    <a:pt x="2027" y="2918"/>
                    <a:pt x="2019" y="2897"/>
                  </a:cubicBezTo>
                  <a:cubicBezTo>
                    <a:pt x="2038" y="2891"/>
                    <a:pt x="2057" y="2884"/>
                    <a:pt x="2075" y="2877"/>
                  </a:cubicBezTo>
                  <a:cubicBezTo>
                    <a:pt x="2063" y="2846"/>
                    <a:pt x="2063" y="2846"/>
                    <a:pt x="2063" y="2846"/>
                  </a:cubicBezTo>
                  <a:cubicBezTo>
                    <a:pt x="2002" y="2868"/>
                    <a:pt x="1939" y="2887"/>
                    <a:pt x="1875" y="2900"/>
                  </a:cubicBezTo>
                  <a:cubicBezTo>
                    <a:pt x="1914" y="3100"/>
                    <a:pt x="1914" y="3100"/>
                    <a:pt x="1914" y="3100"/>
                  </a:cubicBezTo>
                  <a:cubicBezTo>
                    <a:pt x="1909" y="3101"/>
                    <a:pt x="1904" y="3102"/>
                    <a:pt x="1899" y="3103"/>
                  </a:cubicBezTo>
                  <a:cubicBezTo>
                    <a:pt x="1871" y="3109"/>
                    <a:pt x="1843" y="3114"/>
                    <a:pt x="1815" y="3117"/>
                  </a:cubicBezTo>
                  <a:cubicBezTo>
                    <a:pt x="1805" y="3050"/>
                    <a:pt x="1805" y="3050"/>
                    <a:pt x="1805" y="3050"/>
                  </a:cubicBezTo>
                  <a:cubicBezTo>
                    <a:pt x="1795" y="3052"/>
                    <a:pt x="1786" y="3053"/>
                    <a:pt x="1776" y="3054"/>
                  </a:cubicBezTo>
                  <a:cubicBezTo>
                    <a:pt x="1783" y="3122"/>
                    <a:pt x="1783" y="3122"/>
                    <a:pt x="1783" y="3122"/>
                  </a:cubicBezTo>
                  <a:cubicBezTo>
                    <a:pt x="1761" y="3124"/>
                    <a:pt x="1739" y="3127"/>
                    <a:pt x="1716" y="3128"/>
                  </a:cubicBezTo>
                  <a:cubicBezTo>
                    <a:pt x="1718" y="3162"/>
                    <a:pt x="1718" y="3162"/>
                    <a:pt x="1718" y="3162"/>
                  </a:cubicBezTo>
                  <a:cubicBezTo>
                    <a:pt x="1797" y="3156"/>
                    <a:pt x="1875" y="3144"/>
                    <a:pt x="1952" y="3127"/>
                  </a:cubicBezTo>
                  <a:close/>
                  <a:moveTo>
                    <a:pt x="2272" y="3016"/>
                  </a:moveTo>
                  <a:cubicBezTo>
                    <a:pt x="2183" y="2832"/>
                    <a:pt x="2183" y="2832"/>
                    <a:pt x="2183" y="2832"/>
                  </a:cubicBezTo>
                  <a:cubicBezTo>
                    <a:pt x="2211" y="2819"/>
                    <a:pt x="2238" y="2805"/>
                    <a:pt x="2265" y="2790"/>
                  </a:cubicBezTo>
                  <a:cubicBezTo>
                    <a:pt x="2298" y="2849"/>
                    <a:pt x="2298" y="2849"/>
                    <a:pt x="2298" y="2849"/>
                  </a:cubicBezTo>
                  <a:cubicBezTo>
                    <a:pt x="2306" y="2845"/>
                    <a:pt x="2315" y="2840"/>
                    <a:pt x="2323" y="2835"/>
                  </a:cubicBezTo>
                  <a:cubicBezTo>
                    <a:pt x="2311" y="2815"/>
                    <a:pt x="2300" y="2796"/>
                    <a:pt x="2288" y="2777"/>
                  </a:cubicBezTo>
                  <a:cubicBezTo>
                    <a:pt x="2305" y="2767"/>
                    <a:pt x="2322" y="2756"/>
                    <a:pt x="2338" y="2746"/>
                  </a:cubicBezTo>
                  <a:cubicBezTo>
                    <a:pt x="2319" y="2717"/>
                    <a:pt x="2319" y="2717"/>
                    <a:pt x="2319" y="2717"/>
                  </a:cubicBezTo>
                  <a:cubicBezTo>
                    <a:pt x="2265" y="2753"/>
                    <a:pt x="2207" y="2784"/>
                    <a:pt x="2148" y="2811"/>
                  </a:cubicBezTo>
                  <a:cubicBezTo>
                    <a:pt x="2229" y="2998"/>
                    <a:pt x="2229" y="2998"/>
                    <a:pt x="2229" y="2998"/>
                  </a:cubicBezTo>
                  <a:cubicBezTo>
                    <a:pt x="2224" y="3000"/>
                    <a:pt x="2220" y="3002"/>
                    <a:pt x="2215" y="3004"/>
                  </a:cubicBezTo>
                  <a:cubicBezTo>
                    <a:pt x="2189" y="3016"/>
                    <a:pt x="2163" y="3026"/>
                    <a:pt x="2136" y="3036"/>
                  </a:cubicBezTo>
                  <a:cubicBezTo>
                    <a:pt x="2112" y="2973"/>
                    <a:pt x="2112" y="2973"/>
                    <a:pt x="2112" y="2973"/>
                  </a:cubicBezTo>
                  <a:cubicBezTo>
                    <a:pt x="2103" y="2976"/>
                    <a:pt x="2093" y="2979"/>
                    <a:pt x="2084" y="2983"/>
                  </a:cubicBezTo>
                  <a:cubicBezTo>
                    <a:pt x="2106" y="3047"/>
                    <a:pt x="2106" y="3047"/>
                    <a:pt x="2106" y="3047"/>
                  </a:cubicBezTo>
                  <a:cubicBezTo>
                    <a:pt x="2085" y="3055"/>
                    <a:pt x="2063" y="3061"/>
                    <a:pt x="2042" y="3068"/>
                  </a:cubicBezTo>
                  <a:cubicBezTo>
                    <a:pt x="2051" y="3101"/>
                    <a:pt x="2051" y="3101"/>
                    <a:pt x="2051" y="3101"/>
                  </a:cubicBezTo>
                  <a:cubicBezTo>
                    <a:pt x="2127" y="3078"/>
                    <a:pt x="2201" y="3049"/>
                    <a:pt x="2272" y="3016"/>
                  </a:cubicBezTo>
                  <a:close/>
                  <a:moveTo>
                    <a:pt x="2560" y="2838"/>
                  </a:moveTo>
                  <a:cubicBezTo>
                    <a:pt x="2433" y="2679"/>
                    <a:pt x="2433" y="2679"/>
                    <a:pt x="2433" y="2679"/>
                  </a:cubicBezTo>
                  <a:cubicBezTo>
                    <a:pt x="2458" y="2659"/>
                    <a:pt x="2482" y="2640"/>
                    <a:pt x="2505" y="2619"/>
                  </a:cubicBezTo>
                  <a:cubicBezTo>
                    <a:pt x="2550" y="2670"/>
                    <a:pt x="2550" y="2670"/>
                    <a:pt x="2550" y="2670"/>
                  </a:cubicBezTo>
                  <a:cubicBezTo>
                    <a:pt x="2557" y="2664"/>
                    <a:pt x="2564" y="2657"/>
                    <a:pt x="2571" y="2651"/>
                  </a:cubicBezTo>
                  <a:cubicBezTo>
                    <a:pt x="2556" y="2634"/>
                    <a:pt x="2540" y="2618"/>
                    <a:pt x="2524" y="2602"/>
                  </a:cubicBezTo>
                  <a:cubicBezTo>
                    <a:pt x="2539" y="2588"/>
                    <a:pt x="2553" y="2574"/>
                    <a:pt x="2567" y="2561"/>
                  </a:cubicBezTo>
                  <a:cubicBezTo>
                    <a:pt x="2542" y="2537"/>
                    <a:pt x="2542" y="2537"/>
                    <a:pt x="2542" y="2537"/>
                  </a:cubicBezTo>
                  <a:cubicBezTo>
                    <a:pt x="2497" y="2583"/>
                    <a:pt x="2447" y="2626"/>
                    <a:pt x="2395" y="2665"/>
                  </a:cubicBezTo>
                  <a:cubicBezTo>
                    <a:pt x="2515" y="2830"/>
                    <a:pt x="2515" y="2830"/>
                    <a:pt x="2515" y="2830"/>
                  </a:cubicBezTo>
                  <a:cubicBezTo>
                    <a:pt x="2510" y="2833"/>
                    <a:pt x="2506" y="2837"/>
                    <a:pt x="2502" y="2840"/>
                  </a:cubicBezTo>
                  <a:cubicBezTo>
                    <a:pt x="2479" y="2856"/>
                    <a:pt x="2456" y="2872"/>
                    <a:pt x="2432" y="2887"/>
                  </a:cubicBezTo>
                  <a:cubicBezTo>
                    <a:pt x="2395" y="2831"/>
                    <a:pt x="2395" y="2831"/>
                    <a:pt x="2395" y="2831"/>
                  </a:cubicBezTo>
                  <a:cubicBezTo>
                    <a:pt x="2386" y="2836"/>
                    <a:pt x="2378" y="2841"/>
                    <a:pt x="2370" y="2847"/>
                  </a:cubicBezTo>
                  <a:cubicBezTo>
                    <a:pt x="2405" y="2905"/>
                    <a:pt x="2405" y="2905"/>
                    <a:pt x="2405" y="2905"/>
                  </a:cubicBezTo>
                  <a:cubicBezTo>
                    <a:pt x="2386" y="2917"/>
                    <a:pt x="2366" y="2928"/>
                    <a:pt x="2346" y="2939"/>
                  </a:cubicBezTo>
                  <a:cubicBezTo>
                    <a:pt x="2363" y="2969"/>
                    <a:pt x="2363" y="2969"/>
                    <a:pt x="2363" y="2969"/>
                  </a:cubicBezTo>
                  <a:cubicBezTo>
                    <a:pt x="2432" y="2930"/>
                    <a:pt x="2498" y="2887"/>
                    <a:pt x="2560" y="2838"/>
                  </a:cubicBezTo>
                  <a:close/>
                  <a:moveTo>
                    <a:pt x="2804" y="2603"/>
                  </a:moveTo>
                  <a:cubicBezTo>
                    <a:pt x="2645" y="2474"/>
                    <a:pt x="2645" y="2474"/>
                    <a:pt x="2645" y="2474"/>
                  </a:cubicBezTo>
                  <a:cubicBezTo>
                    <a:pt x="2665" y="2451"/>
                    <a:pt x="2684" y="2426"/>
                    <a:pt x="2703" y="2401"/>
                  </a:cubicBezTo>
                  <a:cubicBezTo>
                    <a:pt x="2757" y="2442"/>
                    <a:pt x="2757" y="2442"/>
                    <a:pt x="2757" y="2442"/>
                  </a:cubicBezTo>
                  <a:cubicBezTo>
                    <a:pt x="2763" y="2434"/>
                    <a:pt x="2768" y="2426"/>
                    <a:pt x="2774" y="2418"/>
                  </a:cubicBezTo>
                  <a:cubicBezTo>
                    <a:pt x="2755" y="2405"/>
                    <a:pt x="2736" y="2392"/>
                    <a:pt x="2718" y="2380"/>
                  </a:cubicBezTo>
                  <a:cubicBezTo>
                    <a:pt x="2729" y="2364"/>
                    <a:pt x="2740" y="2347"/>
                    <a:pt x="2750" y="2331"/>
                  </a:cubicBezTo>
                  <a:cubicBezTo>
                    <a:pt x="2721" y="2313"/>
                    <a:pt x="2721" y="2313"/>
                    <a:pt x="2721" y="2313"/>
                  </a:cubicBezTo>
                  <a:cubicBezTo>
                    <a:pt x="2687" y="2368"/>
                    <a:pt x="2647" y="2420"/>
                    <a:pt x="2605" y="2470"/>
                  </a:cubicBezTo>
                  <a:cubicBezTo>
                    <a:pt x="2757" y="2605"/>
                    <a:pt x="2757" y="2605"/>
                    <a:pt x="2757" y="2605"/>
                  </a:cubicBezTo>
                  <a:cubicBezTo>
                    <a:pt x="2754" y="2609"/>
                    <a:pt x="2750" y="2613"/>
                    <a:pt x="2747" y="2617"/>
                  </a:cubicBezTo>
                  <a:cubicBezTo>
                    <a:pt x="2728" y="2638"/>
                    <a:pt x="2709" y="2659"/>
                    <a:pt x="2689" y="2679"/>
                  </a:cubicBezTo>
                  <a:cubicBezTo>
                    <a:pt x="2640" y="2631"/>
                    <a:pt x="2640" y="2631"/>
                    <a:pt x="2640" y="2631"/>
                  </a:cubicBezTo>
                  <a:cubicBezTo>
                    <a:pt x="2633" y="2638"/>
                    <a:pt x="2626" y="2645"/>
                    <a:pt x="2619" y="2652"/>
                  </a:cubicBezTo>
                  <a:cubicBezTo>
                    <a:pt x="2666" y="2702"/>
                    <a:pt x="2666" y="2702"/>
                    <a:pt x="2666" y="2702"/>
                  </a:cubicBezTo>
                  <a:cubicBezTo>
                    <a:pt x="2650" y="2717"/>
                    <a:pt x="2633" y="2733"/>
                    <a:pt x="2616" y="2748"/>
                  </a:cubicBezTo>
                  <a:cubicBezTo>
                    <a:pt x="2639" y="2773"/>
                    <a:pt x="2639" y="2773"/>
                    <a:pt x="2639" y="2773"/>
                  </a:cubicBezTo>
                  <a:cubicBezTo>
                    <a:pt x="2698" y="2721"/>
                    <a:pt x="2753" y="2664"/>
                    <a:pt x="2804" y="2603"/>
                  </a:cubicBezTo>
                  <a:close/>
                  <a:moveTo>
                    <a:pt x="2991" y="2321"/>
                  </a:moveTo>
                  <a:cubicBezTo>
                    <a:pt x="2809" y="2230"/>
                    <a:pt x="2809" y="2230"/>
                    <a:pt x="2809" y="2230"/>
                  </a:cubicBezTo>
                  <a:cubicBezTo>
                    <a:pt x="2823" y="2202"/>
                    <a:pt x="2836" y="2174"/>
                    <a:pt x="2849" y="2145"/>
                  </a:cubicBezTo>
                  <a:cubicBezTo>
                    <a:pt x="2911" y="2173"/>
                    <a:pt x="2911" y="2173"/>
                    <a:pt x="2911" y="2173"/>
                  </a:cubicBezTo>
                  <a:cubicBezTo>
                    <a:pt x="2915" y="2165"/>
                    <a:pt x="2918" y="2156"/>
                    <a:pt x="2922" y="2147"/>
                  </a:cubicBezTo>
                  <a:cubicBezTo>
                    <a:pt x="2901" y="2138"/>
                    <a:pt x="2880" y="2130"/>
                    <a:pt x="2859" y="2122"/>
                  </a:cubicBezTo>
                  <a:cubicBezTo>
                    <a:pt x="2866" y="2103"/>
                    <a:pt x="2873" y="2085"/>
                    <a:pt x="2880" y="2066"/>
                  </a:cubicBezTo>
                  <a:cubicBezTo>
                    <a:pt x="2848" y="2055"/>
                    <a:pt x="2848" y="2055"/>
                    <a:pt x="2848" y="2055"/>
                  </a:cubicBezTo>
                  <a:cubicBezTo>
                    <a:pt x="2826" y="2117"/>
                    <a:pt x="2799" y="2176"/>
                    <a:pt x="2768" y="2234"/>
                  </a:cubicBezTo>
                  <a:cubicBezTo>
                    <a:pt x="2946" y="2333"/>
                    <a:pt x="2946" y="2333"/>
                    <a:pt x="2946" y="2333"/>
                  </a:cubicBezTo>
                  <a:cubicBezTo>
                    <a:pt x="2943" y="2337"/>
                    <a:pt x="2941" y="2342"/>
                    <a:pt x="2939" y="2347"/>
                  </a:cubicBezTo>
                  <a:cubicBezTo>
                    <a:pt x="2925" y="2372"/>
                    <a:pt x="2910" y="2396"/>
                    <a:pt x="2895" y="2420"/>
                  </a:cubicBezTo>
                  <a:cubicBezTo>
                    <a:pt x="2837" y="2384"/>
                    <a:pt x="2837" y="2384"/>
                    <a:pt x="2837" y="2384"/>
                  </a:cubicBezTo>
                  <a:cubicBezTo>
                    <a:pt x="2832" y="2392"/>
                    <a:pt x="2827" y="2401"/>
                    <a:pt x="2821" y="2409"/>
                  </a:cubicBezTo>
                  <a:cubicBezTo>
                    <a:pt x="2878" y="2447"/>
                    <a:pt x="2878" y="2447"/>
                    <a:pt x="2878" y="2447"/>
                  </a:cubicBezTo>
                  <a:cubicBezTo>
                    <a:pt x="2865" y="2466"/>
                    <a:pt x="2852" y="2484"/>
                    <a:pt x="2839" y="2502"/>
                  </a:cubicBezTo>
                  <a:cubicBezTo>
                    <a:pt x="2866" y="2523"/>
                    <a:pt x="2866" y="2523"/>
                    <a:pt x="2866" y="2523"/>
                  </a:cubicBezTo>
                  <a:cubicBezTo>
                    <a:pt x="2913" y="2459"/>
                    <a:pt x="2955" y="2392"/>
                    <a:pt x="2991" y="2321"/>
                  </a:cubicBezTo>
                  <a:close/>
                  <a:moveTo>
                    <a:pt x="3113" y="2006"/>
                  </a:moveTo>
                  <a:cubicBezTo>
                    <a:pt x="2915" y="1955"/>
                    <a:pt x="2915" y="1955"/>
                    <a:pt x="2915" y="1955"/>
                  </a:cubicBezTo>
                  <a:cubicBezTo>
                    <a:pt x="2923" y="1925"/>
                    <a:pt x="2930" y="1895"/>
                    <a:pt x="2936" y="1865"/>
                  </a:cubicBezTo>
                  <a:cubicBezTo>
                    <a:pt x="3003" y="1879"/>
                    <a:pt x="3003" y="1879"/>
                    <a:pt x="3003" y="1879"/>
                  </a:cubicBezTo>
                  <a:cubicBezTo>
                    <a:pt x="3005" y="1869"/>
                    <a:pt x="3007" y="1860"/>
                    <a:pt x="3008" y="1850"/>
                  </a:cubicBezTo>
                  <a:cubicBezTo>
                    <a:pt x="2986" y="1846"/>
                    <a:pt x="2964" y="1843"/>
                    <a:pt x="2941" y="1839"/>
                  </a:cubicBezTo>
                  <a:cubicBezTo>
                    <a:pt x="2945" y="1820"/>
                    <a:pt x="2948" y="1800"/>
                    <a:pt x="2950" y="1781"/>
                  </a:cubicBezTo>
                  <a:cubicBezTo>
                    <a:pt x="2916" y="1777"/>
                    <a:pt x="2916" y="1777"/>
                    <a:pt x="2916" y="1777"/>
                  </a:cubicBezTo>
                  <a:cubicBezTo>
                    <a:pt x="2908" y="1841"/>
                    <a:pt x="2894" y="1905"/>
                    <a:pt x="2876" y="1968"/>
                  </a:cubicBezTo>
                  <a:cubicBezTo>
                    <a:pt x="3072" y="2027"/>
                    <a:pt x="3072" y="2027"/>
                    <a:pt x="3072" y="2027"/>
                  </a:cubicBezTo>
                  <a:cubicBezTo>
                    <a:pt x="3070" y="2032"/>
                    <a:pt x="3069" y="2037"/>
                    <a:pt x="3067" y="2042"/>
                  </a:cubicBezTo>
                  <a:cubicBezTo>
                    <a:pt x="3059" y="2069"/>
                    <a:pt x="3050" y="2096"/>
                    <a:pt x="3041" y="2122"/>
                  </a:cubicBezTo>
                  <a:cubicBezTo>
                    <a:pt x="2977" y="2100"/>
                    <a:pt x="2977" y="2100"/>
                    <a:pt x="2977" y="2100"/>
                  </a:cubicBezTo>
                  <a:cubicBezTo>
                    <a:pt x="2973" y="2109"/>
                    <a:pt x="2970" y="2118"/>
                    <a:pt x="2966" y="2128"/>
                  </a:cubicBezTo>
                  <a:cubicBezTo>
                    <a:pt x="3029" y="2153"/>
                    <a:pt x="3029" y="2153"/>
                    <a:pt x="3029" y="2153"/>
                  </a:cubicBezTo>
                  <a:cubicBezTo>
                    <a:pt x="3021" y="2174"/>
                    <a:pt x="3013" y="2195"/>
                    <a:pt x="3004" y="2215"/>
                  </a:cubicBezTo>
                  <a:cubicBezTo>
                    <a:pt x="3035" y="2229"/>
                    <a:pt x="3035" y="2229"/>
                    <a:pt x="3035" y="2229"/>
                  </a:cubicBezTo>
                  <a:cubicBezTo>
                    <a:pt x="3066" y="2157"/>
                    <a:pt x="3093" y="2082"/>
                    <a:pt x="3113" y="2006"/>
                  </a:cubicBezTo>
                  <a:close/>
                  <a:moveTo>
                    <a:pt x="3165" y="1671"/>
                  </a:moveTo>
                  <a:cubicBezTo>
                    <a:pt x="2961" y="1665"/>
                    <a:pt x="2961" y="1665"/>
                    <a:pt x="2961" y="1665"/>
                  </a:cubicBezTo>
                  <a:cubicBezTo>
                    <a:pt x="2962" y="1634"/>
                    <a:pt x="2962" y="1602"/>
                    <a:pt x="2962" y="1571"/>
                  </a:cubicBezTo>
                  <a:cubicBezTo>
                    <a:pt x="3030" y="1571"/>
                    <a:pt x="3030" y="1571"/>
                    <a:pt x="3030" y="1571"/>
                  </a:cubicBezTo>
                  <a:cubicBezTo>
                    <a:pt x="3029" y="1561"/>
                    <a:pt x="3029" y="1551"/>
                    <a:pt x="3029" y="1542"/>
                  </a:cubicBezTo>
                  <a:cubicBezTo>
                    <a:pt x="3006" y="1543"/>
                    <a:pt x="2983" y="1544"/>
                    <a:pt x="2961" y="1545"/>
                  </a:cubicBezTo>
                  <a:cubicBezTo>
                    <a:pt x="2960" y="1526"/>
                    <a:pt x="2959" y="1506"/>
                    <a:pt x="2957" y="1486"/>
                  </a:cubicBezTo>
                  <a:cubicBezTo>
                    <a:pt x="2923" y="1490"/>
                    <a:pt x="2923" y="1490"/>
                    <a:pt x="2923" y="1490"/>
                  </a:cubicBezTo>
                  <a:cubicBezTo>
                    <a:pt x="2929" y="1555"/>
                    <a:pt x="2929" y="1620"/>
                    <a:pt x="2925" y="1685"/>
                  </a:cubicBezTo>
                  <a:cubicBezTo>
                    <a:pt x="2993" y="1691"/>
                    <a:pt x="3061" y="1696"/>
                    <a:pt x="3129" y="1701"/>
                  </a:cubicBezTo>
                  <a:cubicBezTo>
                    <a:pt x="3128" y="1706"/>
                    <a:pt x="3128" y="1711"/>
                    <a:pt x="3128" y="1717"/>
                  </a:cubicBezTo>
                  <a:cubicBezTo>
                    <a:pt x="3126" y="1745"/>
                    <a:pt x="3123" y="1773"/>
                    <a:pt x="3119" y="1801"/>
                  </a:cubicBezTo>
                  <a:cubicBezTo>
                    <a:pt x="3051" y="1793"/>
                    <a:pt x="3051" y="1793"/>
                    <a:pt x="3051" y="1793"/>
                  </a:cubicBezTo>
                  <a:cubicBezTo>
                    <a:pt x="3050" y="1802"/>
                    <a:pt x="3049" y="1812"/>
                    <a:pt x="3047" y="1822"/>
                  </a:cubicBezTo>
                  <a:cubicBezTo>
                    <a:pt x="3114" y="1833"/>
                    <a:pt x="3114" y="1833"/>
                    <a:pt x="3114" y="1833"/>
                  </a:cubicBezTo>
                  <a:cubicBezTo>
                    <a:pt x="3111" y="1855"/>
                    <a:pt x="3107" y="1877"/>
                    <a:pt x="3103" y="1900"/>
                  </a:cubicBezTo>
                  <a:cubicBezTo>
                    <a:pt x="3136" y="1907"/>
                    <a:pt x="3136" y="1907"/>
                    <a:pt x="3136" y="1907"/>
                  </a:cubicBezTo>
                  <a:cubicBezTo>
                    <a:pt x="3152" y="1829"/>
                    <a:pt x="3161" y="1750"/>
                    <a:pt x="3165" y="1671"/>
                  </a:cubicBezTo>
                  <a:close/>
                  <a:moveTo>
                    <a:pt x="3143" y="1334"/>
                  </a:moveTo>
                  <a:cubicBezTo>
                    <a:pt x="2942" y="1371"/>
                    <a:pt x="2942" y="1371"/>
                    <a:pt x="2942" y="1371"/>
                  </a:cubicBezTo>
                  <a:cubicBezTo>
                    <a:pt x="2937" y="1340"/>
                    <a:pt x="2931" y="1310"/>
                    <a:pt x="2923" y="1280"/>
                  </a:cubicBezTo>
                  <a:cubicBezTo>
                    <a:pt x="2990" y="1264"/>
                    <a:pt x="2990" y="1264"/>
                    <a:pt x="2990" y="1264"/>
                  </a:cubicBezTo>
                  <a:cubicBezTo>
                    <a:pt x="2987" y="1255"/>
                    <a:pt x="2985" y="1246"/>
                    <a:pt x="2982" y="1236"/>
                  </a:cubicBezTo>
                  <a:cubicBezTo>
                    <a:pt x="2961" y="1242"/>
                    <a:pt x="2939" y="1248"/>
                    <a:pt x="2917" y="1254"/>
                  </a:cubicBezTo>
                  <a:cubicBezTo>
                    <a:pt x="2912" y="1235"/>
                    <a:pt x="2906" y="1217"/>
                    <a:pt x="2901" y="1198"/>
                  </a:cubicBezTo>
                  <a:cubicBezTo>
                    <a:pt x="2868" y="1208"/>
                    <a:pt x="2868" y="1208"/>
                    <a:pt x="2868" y="1208"/>
                  </a:cubicBezTo>
                  <a:cubicBezTo>
                    <a:pt x="2888" y="1271"/>
                    <a:pt x="2902" y="1334"/>
                    <a:pt x="2912" y="1399"/>
                  </a:cubicBezTo>
                  <a:cubicBezTo>
                    <a:pt x="2980" y="1389"/>
                    <a:pt x="3047" y="1380"/>
                    <a:pt x="3115" y="1370"/>
                  </a:cubicBezTo>
                  <a:cubicBezTo>
                    <a:pt x="3115" y="1375"/>
                    <a:pt x="3116" y="1381"/>
                    <a:pt x="3117" y="1386"/>
                  </a:cubicBezTo>
                  <a:cubicBezTo>
                    <a:pt x="3121" y="1414"/>
                    <a:pt x="3124" y="1442"/>
                    <a:pt x="3126" y="1470"/>
                  </a:cubicBezTo>
                  <a:cubicBezTo>
                    <a:pt x="3059" y="1477"/>
                    <a:pt x="3059" y="1477"/>
                    <a:pt x="3059" y="1477"/>
                  </a:cubicBezTo>
                  <a:cubicBezTo>
                    <a:pt x="3059" y="1486"/>
                    <a:pt x="3060" y="1496"/>
                    <a:pt x="3061" y="1506"/>
                  </a:cubicBezTo>
                  <a:cubicBezTo>
                    <a:pt x="3129" y="1502"/>
                    <a:pt x="3129" y="1502"/>
                    <a:pt x="3129" y="1502"/>
                  </a:cubicBezTo>
                  <a:cubicBezTo>
                    <a:pt x="3130" y="1525"/>
                    <a:pt x="3131" y="1547"/>
                    <a:pt x="3132" y="1570"/>
                  </a:cubicBezTo>
                  <a:cubicBezTo>
                    <a:pt x="3166" y="1569"/>
                    <a:pt x="3166" y="1569"/>
                    <a:pt x="3166" y="1569"/>
                  </a:cubicBezTo>
                  <a:cubicBezTo>
                    <a:pt x="3164" y="1490"/>
                    <a:pt x="3157" y="1412"/>
                    <a:pt x="3143" y="1334"/>
                  </a:cubicBezTo>
                  <a:close/>
                  <a:moveTo>
                    <a:pt x="3049" y="1008"/>
                  </a:moveTo>
                  <a:cubicBezTo>
                    <a:pt x="2861" y="1088"/>
                    <a:pt x="2861" y="1088"/>
                    <a:pt x="2861" y="1088"/>
                  </a:cubicBezTo>
                  <a:cubicBezTo>
                    <a:pt x="2849" y="1059"/>
                    <a:pt x="2837" y="1031"/>
                    <a:pt x="2823" y="1003"/>
                  </a:cubicBezTo>
                  <a:cubicBezTo>
                    <a:pt x="2885" y="974"/>
                    <a:pt x="2885" y="974"/>
                    <a:pt x="2885" y="974"/>
                  </a:cubicBezTo>
                  <a:cubicBezTo>
                    <a:pt x="2880" y="965"/>
                    <a:pt x="2876" y="957"/>
                    <a:pt x="2872" y="948"/>
                  </a:cubicBezTo>
                  <a:cubicBezTo>
                    <a:pt x="2851" y="959"/>
                    <a:pt x="2831" y="969"/>
                    <a:pt x="2811" y="980"/>
                  </a:cubicBezTo>
                  <a:cubicBezTo>
                    <a:pt x="2802" y="962"/>
                    <a:pt x="2793" y="945"/>
                    <a:pt x="2783" y="928"/>
                  </a:cubicBezTo>
                  <a:cubicBezTo>
                    <a:pt x="2754" y="945"/>
                    <a:pt x="2754" y="945"/>
                    <a:pt x="2754" y="945"/>
                  </a:cubicBezTo>
                  <a:cubicBezTo>
                    <a:pt x="2786" y="1002"/>
                    <a:pt x="2814" y="1061"/>
                    <a:pt x="2838" y="1122"/>
                  </a:cubicBezTo>
                  <a:cubicBezTo>
                    <a:pt x="3029" y="1050"/>
                    <a:pt x="3029" y="1050"/>
                    <a:pt x="3029" y="1050"/>
                  </a:cubicBezTo>
                  <a:cubicBezTo>
                    <a:pt x="3031" y="1055"/>
                    <a:pt x="3033" y="1060"/>
                    <a:pt x="3035" y="1065"/>
                  </a:cubicBezTo>
                  <a:cubicBezTo>
                    <a:pt x="3045" y="1091"/>
                    <a:pt x="3054" y="1118"/>
                    <a:pt x="3062" y="1145"/>
                  </a:cubicBezTo>
                  <a:cubicBezTo>
                    <a:pt x="2998" y="1166"/>
                    <a:pt x="2998" y="1166"/>
                    <a:pt x="2998" y="1166"/>
                  </a:cubicBezTo>
                  <a:cubicBezTo>
                    <a:pt x="3001" y="1176"/>
                    <a:pt x="3003" y="1185"/>
                    <a:pt x="3006" y="1194"/>
                  </a:cubicBezTo>
                  <a:cubicBezTo>
                    <a:pt x="3072" y="1176"/>
                    <a:pt x="3072" y="1176"/>
                    <a:pt x="3072" y="1176"/>
                  </a:cubicBezTo>
                  <a:cubicBezTo>
                    <a:pt x="3078" y="1198"/>
                    <a:pt x="3084" y="1220"/>
                    <a:pt x="3089" y="1241"/>
                  </a:cubicBezTo>
                  <a:cubicBezTo>
                    <a:pt x="3122" y="1234"/>
                    <a:pt x="3122" y="1234"/>
                    <a:pt x="3122" y="1234"/>
                  </a:cubicBezTo>
                  <a:cubicBezTo>
                    <a:pt x="3104" y="1157"/>
                    <a:pt x="3079" y="1082"/>
                    <a:pt x="3049" y="1008"/>
                  </a:cubicBezTo>
                  <a:close/>
                  <a:moveTo>
                    <a:pt x="2888" y="711"/>
                  </a:moveTo>
                  <a:cubicBezTo>
                    <a:pt x="2721" y="829"/>
                    <a:pt x="2721" y="829"/>
                    <a:pt x="2721" y="829"/>
                  </a:cubicBezTo>
                  <a:cubicBezTo>
                    <a:pt x="2704" y="804"/>
                    <a:pt x="2685" y="779"/>
                    <a:pt x="2666" y="754"/>
                  </a:cubicBezTo>
                  <a:cubicBezTo>
                    <a:pt x="2720" y="713"/>
                    <a:pt x="2720" y="713"/>
                    <a:pt x="2720" y="713"/>
                  </a:cubicBezTo>
                  <a:cubicBezTo>
                    <a:pt x="2714" y="705"/>
                    <a:pt x="2707" y="698"/>
                    <a:pt x="2701" y="690"/>
                  </a:cubicBezTo>
                  <a:cubicBezTo>
                    <a:pt x="2684" y="705"/>
                    <a:pt x="2667" y="719"/>
                    <a:pt x="2649" y="734"/>
                  </a:cubicBezTo>
                  <a:cubicBezTo>
                    <a:pt x="2637" y="719"/>
                    <a:pt x="2624" y="704"/>
                    <a:pt x="2611" y="689"/>
                  </a:cubicBezTo>
                  <a:cubicBezTo>
                    <a:pt x="2586" y="713"/>
                    <a:pt x="2586" y="713"/>
                    <a:pt x="2586" y="713"/>
                  </a:cubicBezTo>
                  <a:cubicBezTo>
                    <a:pt x="2630" y="761"/>
                    <a:pt x="2670" y="813"/>
                    <a:pt x="2706" y="867"/>
                  </a:cubicBezTo>
                  <a:cubicBezTo>
                    <a:pt x="2877" y="756"/>
                    <a:pt x="2877" y="756"/>
                    <a:pt x="2877" y="756"/>
                  </a:cubicBezTo>
                  <a:cubicBezTo>
                    <a:pt x="2880" y="761"/>
                    <a:pt x="2883" y="765"/>
                    <a:pt x="2886" y="769"/>
                  </a:cubicBezTo>
                  <a:cubicBezTo>
                    <a:pt x="2901" y="793"/>
                    <a:pt x="2916" y="817"/>
                    <a:pt x="2930" y="842"/>
                  </a:cubicBezTo>
                  <a:cubicBezTo>
                    <a:pt x="2871" y="876"/>
                    <a:pt x="2871" y="876"/>
                    <a:pt x="2871" y="876"/>
                  </a:cubicBezTo>
                  <a:cubicBezTo>
                    <a:pt x="2876" y="885"/>
                    <a:pt x="2881" y="893"/>
                    <a:pt x="2886" y="902"/>
                  </a:cubicBezTo>
                  <a:cubicBezTo>
                    <a:pt x="2946" y="870"/>
                    <a:pt x="2946" y="870"/>
                    <a:pt x="2946" y="870"/>
                  </a:cubicBezTo>
                  <a:cubicBezTo>
                    <a:pt x="2957" y="890"/>
                    <a:pt x="2967" y="910"/>
                    <a:pt x="2977" y="930"/>
                  </a:cubicBezTo>
                  <a:cubicBezTo>
                    <a:pt x="3008" y="916"/>
                    <a:pt x="3008" y="916"/>
                    <a:pt x="3008" y="916"/>
                  </a:cubicBezTo>
                  <a:cubicBezTo>
                    <a:pt x="2973" y="844"/>
                    <a:pt x="2933" y="776"/>
                    <a:pt x="2888" y="711"/>
                  </a:cubicBezTo>
                  <a:close/>
                  <a:moveTo>
                    <a:pt x="2666" y="455"/>
                  </a:moveTo>
                  <a:cubicBezTo>
                    <a:pt x="2529" y="606"/>
                    <a:pt x="2529" y="606"/>
                    <a:pt x="2529" y="606"/>
                  </a:cubicBezTo>
                  <a:cubicBezTo>
                    <a:pt x="2506" y="585"/>
                    <a:pt x="2483" y="565"/>
                    <a:pt x="2459" y="545"/>
                  </a:cubicBezTo>
                  <a:cubicBezTo>
                    <a:pt x="2502" y="493"/>
                    <a:pt x="2502" y="493"/>
                    <a:pt x="2502" y="493"/>
                  </a:cubicBezTo>
                  <a:cubicBezTo>
                    <a:pt x="2495" y="487"/>
                    <a:pt x="2487" y="481"/>
                    <a:pt x="2480" y="475"/>
                  </a:cubicBezTo>
                  <a:cubicBezTo>
                    <a:pt x="2466" y="493"/>
                    <a:pt x="2452" y="511"/>
                    <a:pt x="2438" y="529"/>
                  </a:cubicBezTo>
                  <a:cubicBezTo>
                    <a:pt x="2423" y="517"/>
                    <a:pt x="2407" y="505"/>
                    <a:pt x="2391" y="494"/>
                  </a:cubicBezTo>
                  <a:cubicBezTo>
                    <a:pt x="2372" y="522"/>
                    <a:pt x="2372" y="522"/>
                    <a:pt x="2372" y="522"/>
                  </a:cubicBezTo>
                  <a:cubicBezTo>
                    <a:pt x="2425" y="560"/>
                    <a:pt x="2475" y="601"/>
                    <a:pt x="2522" y="647"/>
                  </a:cubicBezTo>
                  <a:cubicBezTo>
                    <a:pt x="2570" y="598"/>
                    <a:pt x="2618" y="550"/>
                    <a:pt x="2666" y="502"/>
                  </a:cubicBezTo>
                  <a:cubicBezTo>
                    <a:pt x="2669" y="505"/>
                    <a:pt x="2673" y="509"/>
                    <a:pt x="2677" y="513"/>
                  </a:cubicBezTo>
                  <a:cubicBezTo>
                    <a:pt x="2697" y="533"/>
                    <a:pt x="2717" y="553"/>
                    <a:pt x="2735" y="574"/>
                  </a:cubicBezTo>
                  <a:cubicBezTo>
                    <a:pt x="2686" y="620"/>
                    <a:pt x="2686" y="620"/>
                    <a:pt x="2686" y="620"/>
                  </a:cubicBezTo>
                  <a:cubicBezTo>
                    <a:pt x="2692" y="627"/>
                    <a:pt x="2699" y="635"/>
                    <a:pt x="2705" y="642"/>
                  </a:cubicBezTo>
                  <a:cubicBezTo>
                    <a:pt x="2757" y="598"/>
                    <a:pt x="2757" y="598"/>
                    <a:pt x="2757" y="598"/>
                  </a:cubicBezTo>
                  <a:cubicBezTo>
                    <a:pt x="2772" y="615"/>
                    <a:pt x="2786" y="632"/>
                    <a:pt x="2800" y="650"/>
                  </a:cubicBezTo>
                  <a:cubicBezTo>
                    <a:pt x="2827" y="629"/>
                    <a:pt x="2827" y="629"/>
                    <a:pt x="2827" y="629"/>
                  </a:cubicBezTo>
                  <a:cubicBezTo>
                    <a:pt x="2778" y="567"/>
                    <a:pt x="2724" y="509"/>
                    <a:pt x="2666" y="455"/>
                  </a:cubicBezTo>
                  <a:close/>
                  <a:moveTo>
                    <a:pt x="2395" y="253"/>
                  </a:moveTo>
                  <a:cubicBezTo>
                    <a:pt x="2293" y="430"/>
                    <a:pt x="2293" y="430"/>
                    <a:pt x="2293" y="430"/>
                  </a:cubicBezTo>
                  <a:cubicBezTo>
                    <a:pt x="2267" y="415"/>
                    <a:pt x="2239" y="400"/>
                    <a:pt x="2212" y="386"/>
                  </a:cubicBezTo>
                  <a:cubicBezTo>
                    <a:pt x="2243" y="325"/>
                    <a:pt x="2243" y="325"/>
                    <a:pt x="2243" y="325"/>
                  </a:cubicBezTo>
                  <a:cubicBezTo>
                    <a:pt x="2234" y="321"/>
                    <a:pt x="2225" y="317"/>
                    <a:pt x="2217" y="313"/>
                  </a:cubicBezTo>
                  <a:cubicBezTo>
                    <a:pt x="2207" y="333"/>
                    <a:pt x="2198" y="354"/>
                    <a:pt x="2188" y="374"/>
                  </a:cubicBezTo>
                  <a:cubicBezTo>
                    <a:pt x="2170" y="366"/>
                    <a:pt x="2152" y="358"/>
                    <a:pt x="2134" y="350"/>
                  </a:cubicBezTo>
                  <a:cubicBezTo>
                    <a:pt x="2121" y="381"/>
                    <a:pt x="2121" y="381"/>
                    <a:pt x="2121" y="381"/>
                  </a:cubicBezTo>
                  <a:cubicBezTo>
                    <a:pt x="2181" y="407"/>
                    <a:pt x="2240" y="437"/>
                    <a:pt x="2295" y="471"/>
                  </a:cubicBezTo>
                  <a:cubicBezTo>
                    <a:pt x="2332" y="414"/>
                    <a:pt x="2368" y="356"/>
                    <a:pt x="2404" y="299"/>
                  </a:cubicBezTo>
                  <a:cubicBezTo>
                    <a:pt x="2408" y="302"/>
                    <a:pt x="2413" y="304"/>
                    <a:pt x="2418" y="307"/>
                  </a:cubicBezTo>
                  <a:cubicBezTo>
                    <a:pt x="2441" y="322"/>
                    <a:pt x="2465" y="338"/>
                    <a:pt x="2488" y="354"/>
                  </a:cubicBezTo>
                  <a:cubicBezTo>
                    <a:pt x="2449" y="410"/>
                    <a:pt x="2449" y="410"/>
                    <a:pt x="2449" y="410"/>
                  </a:cubicBezTo>
                  <a:cubicBezTo>
                    <a:pt x="2457" y="416"/>
                    <a:pt x="2465" y="421"/>
                    <a:pt x="2473" y="427"/>
                  </a:cubicBezTo>
                  <a:cubicBezTo>
                    <a:pt x="2514" y="373"/>
                    <a:pt x="2514" y="373"/>
                    <a:pt x="2514" y="373"/>
                  </a:cubicBezTo>
                  <a:cubicBezTo>
                    <a:pt x="2532" y="387"/>
                    <a:pt x="2550" y="400"/>
                    <a:pt x="2568" y="415"/>
                  </a:cubicBezTo>
                  <a:cubicBezTo>
                    <a:pt x="2589" y="388"/>
                    <a:pt x="2589" y="388"/>
                    <a:pt x="2589" y="388"/>
                  </a:cubicBezTo>
                  <a:cubicBezTo>
                    <a:pt x="2528" y="339"/>
                    <a:pt x="2463" y="293"/>
                    <a:pt x="2395" y="253"/>
                  </a:cubicBezTo>
                  <a:close/>
                  <a:moveTo>
                    <a:pt x="2086" y="114"/>
                  </a:moveTo>
                  <a:cubicBezTo>
                    <a:pt x="2025" y="309"/>
                    <a:pt x="2025" y="309"/>
                    <a:pt x="2025" y="309"/>
                  </a:cubicBezTo>
                  <a:cubicBezTo>
                    <a:pt x="1996" y="299"/>
                    <a:pt x="1966" y="291"/>
                    <a:pt x="1936" y="283"/>
                  </a:cubicBezTo>
                  <a:cubicBezTo>
                    <a:pt x="1953" y="217"/>
                    <a:pt x="1953" y="217"/>
                    <a:pt x="1953" y="217"/>
                  </a:cubicBezTo>
                  <a:cubicBezTo>
                    <a:pt x="1944" y="215"/>
                    <a:pt x="1935" y="213"/>
                    <a:pt x="1925" y="210"/>
                  </a:cubicBezTo>
                  <a:cubicBezTo>
                    <a:pt x="1920" y="233"/>
                    <a:pt x="1915" y="255"/>
                    <a:pt x="1911" y="277"/>
                  </a:cubicBezTo>
                  <a:cubicBezTo>
                    <a:pt x="1891" y="272"/>
                    <a:pt x="1872" y="268"/>
                    <a:pt x="1853" y="265"/>
                  </a:cubicBezTo>
                  <a:cubicBezTo>
                    <a:pt x="1847" y="298"/>
                    <a:pt x="1847" y="298"/>
                    <a:pt x="1847" y="298"/>
                  </a:cubicBezTo>
                  <a:cubicBezTo>
                    <a:pt x="1911" y="310"/>
                    <a:pt x="1974" y="327"/>
                    <a:pt x="2036" y="348"/>
                  </a:cubicBezTo>
                  <a:cubicBezTo>
                    <a:pt x="2059" y="284"/>
                    <a:pt x="2082" y="220"/>
                    <a:pt x="2105" y="156"/>
                  </a:cubicBezTo>
                  <a:cubicBezTo>
                    <a:pt x="2110" y="158"/>
                    <a:pt x="2115" y="160"/>
                    <a:pt x="2120" y="162"/>
                  </a:cubicBezTo>
                  <a:cubicBezTo>
                    <a:pt x="2147" y="171"/>
                    <a:pt x="2173" y="182"/>
                    <a:pt x="2199" y="193"/>
                  </a:cubicBezTo>
                  <a:cubicBezTo>
                    <a:pt x="2173" y="256"/>
                    <a:pt x="2173" y="256"/>
                    <a:pt x="2173" y="256"/>
                  </a:cubicBezTo>
                  <a:cubicBezTo>
                    <a:pt x="2182" y="259"/>
                    <a:pt x="2191" y="263"/>
                    <a:pt x="2200" y="267"/>
                  </a:cubicBezTo>
                  <a:cubicBezTo>
                    <a:pt x="2229" y="206"/>
                    <a:pt x="2229" y="206"/>
                    <a:pt x="2229" y="206"/>
                  </a:cubicBezTo>
                  <a:cubicBezTo>
                    <a:pt x="2249" y="215"/>
                    <a:pt x="2270" y="225"/>
                    <a:pt x="2290" y="235"/>
                  </a:cubicBezTo>
                  <a:cubicBezTo>
                    <a:pt x="2305" y="204"/>
                    <a:pt x="2305" y="204"/>
                    <a:pt x="2305" y="204"/>
                  </a:cubicBezTo>
                  <a:cubicBezTo>
                    <a:pt x="2235" y="169"/>
                    <a:pt x="2161" y="139"/>
                    <a:pt x="2086" y="114"/>
                  </a:cubicBezTo>
                  <a:close/>
                  <a:moveTo>
                    <a:pt x="1755" y="45"/>
                  </a:moveTo>
                  <a:cubicBezTo>
                    <a:pt x="1737" y="248"/>
                    <a:pt x="1737" y="248"/>
                    <a:pt x="1737" y="248"/>
                  </a:cubicBezTo>
                  <a:cubicBezTo>
                    <a:pt x="1706" y="245"/>
                    <a:pt x="1675" y="243"/>
                    <a:pt x="1644" y="242"/>
                  </a:cubicBezTo>
                  <a:cubicBezTo>
                    <a:pt x="1647" y="174"/>
                    <a:pt x="1647" y="174"/>
                    <a:pt x="1647" y="174"/>
                  </a:cubicBezTo>
                  <a:cubicBezTo>
                    <a:pt x="1638" y="174"/>
                    <a:pt x="1628" y="173"/>
                    <a:pt x="1618" y="173"/>
                  </a:cubicBezTo>
                  <a:cubicBezTo>
                    <a:pt x="1618" y="196"/>
                    <a:pt x="1618" y="219"/>
                    <a:pt x="1618" y="241"/>
                  </a:cubicBezTo>
                  <a:cubicBezTo>
                    <a:pt x="1599" y="241"/>
                    <a:pt x="1579" y="241"/>
                    <a:pt x="1559" y="242"/>
                  </a:cubicBezTo>
                  <a:cubicBezTo>
                    <a:pt x="1561" y="276"/>
                    <a:pt x="1561" y="276"/>
                    <a:pt x="1561" y="276"/>
                  </a:cubicBezTo>
                  <a:cubicBezTo>
                    <a:pt x="1626" y="274"/>
                    <a:pt x="1691" y="277"/>
                    <a:pt x="1756" y="284"/>
                  </a:cubicBezTo>
                  <a:cubicBezTo>
                    <a:pt x="1783" y="82"/>
                    <a:pt x="1783" y="82"/>
                    <a:pt x="1783" y="82"/>
                  </a:cubicBezTo>
                  <a:cubicBezTo>
                    <a:pt x="1788" y="83"/>
                    <a:pt x="1793" y="83"/>
                    <a:pt x="1798" y="84"/>
                  </a:cubicBezTo>
                  <a:cubicBezTo>
                    <a:pt x="1826" y="88"/>
                    <a:pt x="1854" y="92"/>
                    <a:pt x="1882" y="97"/>
                  </a:cubicBezTo>
                  <a:cubicBezTo>
                    <a:pt x="1870" y="164"/>
                    <a:pt x="1870" y="164"/>
                    <a:pt x="1870" y="164"/>
                  </a:cubicBezTo>
                  <a:cubicBezTo>
                    <a:pt x="1880" y="166"/>
                    <a:pt x="1890" y="168"/>
                    <a:pt x="1899" y="170"/>
                  </a:cubicBezTo>
                  <a:cubicBezTo>
                    <a:pt x="1914" y="103"/>
                    <a:pt x="1914" y="103"/>
                    <a:pt x="1914" y="103"/>
                  </a:cubicBezTo>
                  <a:cubicBezTo>
                    <a:pt x="1936" y="108"/>
                    <a:pt x="1958" y="113"/>
                    <a:pt x="1980" y="119"/>
                  </a:cubicBezTo>
                  <a:cubicBezTo>
                    <a:pt x="1988" y="86"/>
                    <a:pt x="1988" y="86"/>
                    <a:pt x="1988" y="86"/>
                  </a:cubicBezTo>
                  <a:cubicBezTo>
                    <a:pt x="1912" y="66"/>
                    <a:pt x="1834" y="52"/>
                    <a:pt x="1755" y="45"/>
                  </a:cubicBezTo>
                  <a:close/>
                </a:path>
              </a:pathLst>
            </a:custGeom>
            <a:solidFill>
              <a:srgbClr val="B703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组合 31"/>
          <p:cNvGrpSpPr/>
          <p:nvPr/>
        </p:nvGrpSpPr>
        <p:grpSpPr>
          <a:xfrm>
            <a:off x="5028636" y="3519089"/>
            <a:ext cx="671528" cy="671802"/>
            <a:chOff x="3739501" y="1089785"/>
            <a:chExt cx="4678429" cy="4680334"/>
          </a:xfrm>
        </p:grpSpPr>
        <p:sp>
          <p:nvSpPr>
            <p:cNvPr id="33" name="Freeform 105"/>
            <p:cNvSpPr>
              <a:spLocks noEditPoints="1"/>
            </p:cNvSpPr>
            <p:nvPr/>
          </p:nvSpPr>
          <p:spPr bwMode="auto">
            <a:xfrm>
              <a:off x="3739501" y="1089785"/>
              <a:ext cx="4678429" cy="4680334"/>
            </a:xfrm>
            <a:custGeom>
              <a:avLst/>
              <a:gdLst>
                <a:gd name="T0" fmla="*/ 1700 w 3401"/>
                <a:gd name="T1" fmla="*/ 0 h 3402"/>
                <a:gd name="T2" fmla="*/ 3401 w 3401"/>
                <a:gd name="T3" fmla="*/ 1701 h 3402"/>
                <a:gd name="T4" fmla="*/ 1700 w 3401"/>
                <a:gd name="T5" fmla="*/ 3402 h 3402"/>
                <a:gd name="T6" fmla="*/ 0 w 3401"/>
                <a:gd name="T7" fmla="*/ 1701 h 3402"/>
                <a:gd name="T8" fmla="*/ 1700 w 3401"/>
                <a:gd name="T9" fmla="*/ 0 h 3402"/>
                <a:gd name="T10" fmla="*/ 1700 w 3401"/>
                <a:gd name="T11" fmla="*/ 68 h 3402"/>
                <a:gd name="T12" fmla="*/ 3333 w 3401"/>
                <a:gd name="T13" fmla="*/ 1701 h 3402"/>
                <a:gd name="T14" fmla="*/ 1700 w 3401"/>
                <a:gd name="T15" fmla="*/ 3334 h 3402"/>
                <a:gd name="T16" fmla="*/ 68 w 3401"/>
                <a:gd name="T17" fmla="*/ 1701 h 3402"/>
                <a:gd name="T18" fmla="*/ 1700 w 3401"/>
                <a:gd name="T19" fmla="*/ 68 h 3402"/>
                <a:gd name="T20" fmla="*/ 1700 w 3401"/>
                <a:gd name="T21" fmla="*/ 510 h 3402"/>
                <a:gd name="T22" fmla="*/ 2891 w 3401"/>
                <a:gd name="T23" fmla="*/ 1701 h 3402"/>
                <a:gd name="T24" fmla="*/ 1700 w 3401"/>
                <a:gd name="T25" fmla="*/ 2891 h 3402"/>
                <a:gd name="T26" fmla="*/ 510 w 3401"/>
                <a:gd name="T27" fmla="*/ 1701 h 3402"/>
                <a:gd name="T28" fmla="*/ 1700 w 3401"/>
                <a:gd name="T29" fmla="*/ 510 h 3402"/>
                <a:gd name="T30" fmla="*/ 1700 w 3401"/>
                <a:gd name="T31" fmla="*/ 442 h 3402"/>
                <a:gd name="T32" fmla="*/ 2959 w 3401"/>
                <a:gd name="T33" fmla="*/ 1701 h 3402"/>
                <a:gd name="T34" fmla="*/ 1700 w 3401"/>
                <a:gd name="T35" fmla="*/ 2959 h 3402"/>
                <a:gd name="T36" fmla="*/ 442 w 3401"/>
                <a:gd name="T37" fmla="*/ 1701 h 3402"/>
                <a:gd name="T38" fmla="*/ 1700 w 3401"/>
                <a:gd name="T39" fmla="*/ 442 h 3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01" h="3402">
                  <a:moveTo>
                    <a:pt x="1700" y="0"/>
                  </a:moveTo>
                  <a:cubicBezTo>
                    <a:pt x="2640" y="0"/>
                    <a:pt x="3401" y="762"/>
                    <a:pt x="3401" y="1701"/>
                  </a:cubicBezTo>
                  <a:cubicBezTo>
                    <a:pt x="3401" y="2640"/>
                    <a:pt x="2640" y="3402"/>
                    <a:pt x="1700" y="3402"/>
                  </a:cubicBezTo>
                  <a:cubicBezTo>
                    <a:pt x="761" y="3402"/>
                    <a:pt x="0" y="2640"/>
                    <a:pt x="0" y="1701"/>
                  </a:cubicBezTo>
                  <a:cubicBezTo>
                    <a:pt x="0" y="762"/>
                    <a:pt x="761" y="0"/>
                    <a:pt x="1700" y="0"/>
                  </a:cubicBezTo>
                  <a:close/>
                  <a:moveTo>
                    <a:pt x="1700" y="68"/>
                  </a:moveTo>
                  <a:cubicBezTo>
                    <a:pt x="2602" y="68"/>
                    <a:pt x="3333" y="799"/>
                    <a:pt x="3333" y="1701"/>
                  </a:cubicBezTo>
                  <a:cubicBezTo>
                    <a:pt x="3333" y="2602"/>
                    <a:pt x="2602" y="3334"/>
                    <a:pt x="1700" y="3334"/>
                  </a:cubicBezTo>
                  <a:cubicBezTo>
                    <a:pt x="799" y="3334"/>
                    <a:pt x="68" y="2602"/>
                    <a:pt x="68" y="1701"/>
                  </a:cubicBezTo>
                  <a:cubicBezTo>
                    <a:pt x="68" y="799"/>
                    <a:pt x="799" y="68"/>
                    <a:pt x="1700" y="68"/>
                  </a:cubicBezTo>
                  <a:close/>
                  <a:moveTo>
                    <a:pt x="1700" y="510"/>
                  </a:moveTo>
                  <a:cubicBezTo>
                    <a:pt x="2358" y="510"/>
                    <a:pt x="2891" y="1043"/>
                    <a:pt x="2891" y="1701"/>
                  </a:cubicBezTo>
                  <a:cubicBezTo>
                    <a:pt x="2891" y="2358"/>
                    <a:pt x="2358" y="2891"/>
                    <a:pt x="1700" y="2891"/>
                  </a:cubicBezTo>
                  <a:cubicBezTo>
                    <a:pt x="1043" y="2891"/>
                    <a:pt x="510" y="2358"/>
                    <a:pt x="510" y="1701"/>
                  </a:cubicBezTo>
                  <a:cubicBezTo>
                    <a:pt x="510" y="1043"/>
                    <a:pt x="1043" y="510"/>
                    <a:pt x="1700" y="510"/>
                  </a:cubicBezTo>
                  <a:close/>
                  <a:moveTo>
                    <a:pt x="1700" y="442"/>
                  </a:moveTo>
                  <a:cubicBezTo>
                    <a:pt x="2395" y="442"/>
                    <a:pt x="2959" y="1006"/>
                    <a:pt x="2959" y="1701"/>
                  </a:cubicBezTo>
                  <a:cubicBezTo>
                    <a:pt x="2959" y="2396"/>
                    <a:pt x="2395" y="2959"/>
                    <a:pt x="1700" y="2959"/>
                  </a:cubicBezTo>
                  <a:cubicBezTo>
                    <a:pt x="1005" y="2959"/>
                    <a:pt x="442" y="2396"/>
                    <a:pt x="442" y="1701"/>
                  </a:cubicBezTo>
                  <a:cubicBezTo>
                    <a:pt x="442" y="1006"/>
                    <a:pt x="1005" y="442"/>
                    <a:pt x="1700" y="442"/>
                  </a:cubicBezTo>
                  <a:close/>
                </a:path>
              </a:pathLst>
            </a:custGeom>
            <a:solidFill>
              <a:srgbClr val="B703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06"/>
            <p:cNvSpPr>
              <a:spLocks noEditPoints="1"/>
            </p:cNvSpPr>
            <p:nvPr/>
          </p:nvSpPr>
          <p:spPr bwMode="auto">
            <a:xfrm>
              <a:off x="3874805" y="1225088"/>
              <a:ext cx="4404012" cy="4404012"/>
            </a:xfrm>
            <a:custGeom>
              <a:avLst/>
              <a:gdLst>
                <a:gd name="T0" fmla="*/ 1278 w 3200"/>
                <a:gd name="T1" fmla="*/ 315 h 3201"/>
                <a:gd name="T2" fmla="*/ 1977 w 3200"/>
                <a:gd name="T3" fmla="*/ 259 h 3201"/>
                <a:gd name="T4" fmla="*/ 2521 w 3200"/>
                <a:gd name="T5" fmla="*/ 421 h 3201"/>
                <a:gd name="T6" fmla="*/ 2916 w 3200"/>
                <a:gd name="T7" fmla="*/ 691 h 3201"/>
                <a:gd name="T8" fmla="*/ 2969 w 3200"/>
                <a:gd name="T9" fmla="*/ 1331 h 3201"/>
                <a:gd name="T10" fmla="*/ 3042 w 3200"/>
                <a:gd name="T11" fmla="*/ 1856 h 3201"/>
                <a:gd name="T12" fmla="*/ 3021 w 3200"/>
                <a:gd name="T13" fmla="*/ 2337 h 3201"/>
                <a:gd name="T14" fmla="*/ 2502 w 3200"/>
                <a:gd name="T15" fmla="*/ 2667 h 3201"/>
                <a:gd name="T16" fmla="*/ 2028 w 3200"/>
                <a:gd name="T17" fmla="*/ 3143 h 3201"/>
                <a:gd name="T18" fmla="*/ 1651 w 3200"/>
                <a:gd name="T19" fmla="*/ 3200 h 3201"/>
                <a:gd name="T20" fmla="*/ 1057 w 3200"/>
                <a:gd name="T21" fmla="*/ 2960 h 3201"/>
                <a:gd name="T22" fmla="*/ 513 w 3200"/>
                <a:gd name="T23" fmla="*/ 2629 h 3201"/>
                <a:gd name="T24" fmla="*/ 391 w 3200"/>
                <a:gd name="T25" fmla="*/ 2295 h 3201"/>
                <a:gd name="T26" fmla="*/ 155 w 3200"/>
                <a:gd name="T27" fmla="*/ 1821 h 3201"/>
                <a:gd name="T28" fmla="*/ 87 w 3200"/>
                <a:gd name="T29" fmla="*/ 1090 h 3201"/>
                <a:gd name="T30" fmla="*/ 251 w 3200"/>
                <a:gd name="T31" fmla="*/ 746 h 3201"/>
                <a:gd name="T32" fmla="*/ 783 w 3200"/>
                <a:gd name="T33" fmla="*/ 389 h 3201"/>
                <a:gd name="T34" fmla="*/ 1362 w 3200"/>
                <a:gd name="T35" fmla="*/ 124 h 3201"/>
                <a:gd name="T36" fmla="*/ 1129 w 3200"/>
                <a:gd name="T37" fmla="*/ 146 h 3201"/>
                <a:gd name="T38" fmla="*/ 974 w 3200"/>
                <a:gd name="T39" fmla="*/ 471 h 3201"/>
                <a:gd name="T40" fmla="*/ 391 w 3200"/>
                <a:gd name="T41" fmla="*/ 721 h 3201"/>
                <a:gd name="T42" fmla="*/ 206 w 3200"/>
                <a:gd name="T43" fmla="*/ 1296 h 3201"/>
                <a:gd name="T44" fmla="*/ 194 w 3200"/>
                <a:gd name="T45" fmla="*/ 1849 h 3201"/>
                <a:gd name="T46" fmla="*/ 456 w 3200"/>
                <a:gd name="T47" fmla="*/ 2398 h 3201"/>
                <a:gd name="T48" fmla="*/ 949 w 3200"/>
                <a:gd name="T49" fmla="*/ 2835 h 3201"/>
                <a:gd name="T50" fmla="*/ 1533 w 3200"/>
                <a:gd name="T51" fmla="*/ 2902 h 3201"/>
                <a:gd name="T52" fmla="*/ 2082 w 3200"/>
                <a:gd name="T53" fmla="*/ 2802 h 3201"/>
                <a:gd name="T54" fmla="*/ 2347 w 3200"/>
                <a:gd name="T55" fmla="*/ 2658 h 3201"/>
                <a:gd name="T56" fmla="*/ 2900 w 3200"/>
                <a:gd name="T57" fmla="*/ 2346 h 3201"/>
                <a:gd name="T58" fmla="*/ 3089 w 3200"/>
                <a:gd name="T59" fmla="*/ 1763 h 3201"/>
                <a:gd name="T60" fmla="*/ 2973 w 3200"/>
                <a:gd name="T61" fmla="*/ 1203 h 3201"/>
                <a:gd name="T62" fmla="*/ 2653 w 3200"/>
                <a:gd name="T63" fmla="*/ 686 h 3201"/>
                <a:gd name="T64" fmla="*/ 2116 w 3200"/>
                <a:gd name="T65" fmla="*/ 306 h 3201"/>
                <a:gd name="T66" fmla="*/ 1528 w 3200"/>
                <a:gd name="T67" fmla="*/ 311 h 3201"/>
                <a:gd name="T68" fmla="*/ 1232 w 3200"/>
                <a:gd name="T69" fmla="*/ 363 h 3201"/>
                <a:gd name="T70" fmla="*/ 1006 w 3200"/>
                <a:gd name="T71" fmla="*/ 192 h 3201"/>
                <a:gd name="T72" fmla="*/ 662 w 3200"/>
                <a:gd name="T73" fmla="*/ 393 h 3201"/>
                <a:gd name="T74" fmla="*/ 476 w 3200"/>
                <a:gd name="T75" fmla="*/ 667 h 3201"/>
                <a:gd name="T76" fmla="*/ 288 w 3200"/>
                <a:gd name="T77" fmla="*/ 957 h 3201"/>
                <a:gd name="T78" fmla="*/ 114 w 3200"/>
                <a:gd name="T79" fmla="*/ 1239 h 3201"/>
                <a:gd name="T80" fmla="*/ 71 w 3200"/>
                <a:gd name="T81" fmla="*/ 1652 h 3201"/>
                <a:gd name="T82" fmla="*/ 122 w 3200"/>
                <a:gd name="T83" fmla="*/ 1995 h 3201"/>
                <a:gd name="T84" fmla="*/ 424 w 3200"/>
                <a:gd name="T85" fmla="*/ 2213 h 3201"/>
                <a:gd name="T86" fmla="*/ 719 w 3200"/>
                <a:gd name="T87" fmla="*/ 2592 h 3201"/>
                <a:gd name="T88" fmla="*/ 936 w 3200"/>
                <a:gd name="T89" fmla="*/ 2789 h 3201"/>
                <a:gd name="T90" fmla="*/ 1150 w 3200"/>
                <a:gd name="T91" fmla="*/ 2886 h 3201"/>
                <a:gd name="T92" fmla="*/ 1430 w 3200"/>
                <a:gd name="T93" fmla="*/ 3020 h 3201"/>
                <a:gd name="T94" fmla="*/ 1710 w 3200"/>
                <a:gd name="T95" fmla="*/ 3026 h 3201"/>
                <a:gd name="T96" fmla="*/ 1994 w 3200"/>
                <a:gd name="T97" fmla="*/ 2904 h 3201"/>
                <a:gd name="T98" fmla="*/ 2183 w 3200"/>
                <a:gd name="T99" fmla="*/ 2832 h 3201"/>
                <a:gd name="T100" fmla="*/ 2560 w 3200"/>
                <a:gd name="T101" fmla="*/ 2838 h 3201"/>
                <a:gd name="T102" fmla="*/ 2560 w 3200"/>
                <a:gd name="T103" fmla="*/ 2838 h 3201"/>
                <a:gd name="T104" fmla="*/ 2639 w 3200"/>
                <a:gd name="T105" fmla="*/ 2773 h 3201"/>
                <a:gd name="T106" fmla="*/ 2839 w 3200"/>
                <a:gd name="T107" fmla="*/ 2502 h 3201"/>
                <a:gd name="T108" fmla="*/ 3029 w 3200"/>
                <a:gd name="T109" fmla="*/ 2153 h 3201"/>
                <a:gd name="T110" fmla="*/ 3047 w 3200"/>
                <a:gd name="T111" fmla="*/ 1822 h 3201"/>
                <a:gd name="T112" fmla="*/ 3059 w 3200"/>
                <a:gd name="T113" fmla="*/ 1477 h 3201"/>
                <a:gd name="T114" fmla="*/ 3062 w 3200"/>
                <a:gd name="T115" fmla="*/ 1145 h 3201"/>
                <a:gd name="T116" fmla="*/ 2886 w 3200"/>
                <a:gd name="T117" fmla="*/ 769 h 3201"/>
                <a:gd name="T118" fmla="*/ 2666 w 3200"/>
                <a:gd name="T119" fmla="*/ 502 h 3201"/>
                <a:gd name="T120" fmla="*/ 2295 w 3200"/>
                <a:gd name="T121" fmla="*/ 471 h 3201"/>
                <a:gd name="T122" fmla="*/ 1847 w 3200"/>
                <a:gd name="T123" fmla="*/ 298 h 3201"/>
                <a:gd name="T124" fmla="*/ 1559 w 3200"/>
                <a:gd name="T125" fmla="*/ 242 h 3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00" h="3201">
                  <a:moveTo>
                    <a:pt x="1469" y="282"/>
                  </a:moveTo>
                  <a:cubicBezTo>
                    <a:pt x="1452" y="78"/>
                    <a:pt x="1452" y="78"/>
                    <a:pt x="1452" y="78"/>
                  </a:cubicBezTo>
                  <a:cubicBezTo>
                    <a:pt x="1457" y="78"/>
                    <a:pt x="1462" y="77"/>
                    <a:pt x="1467" y="77"/>
                  </a:cubicBezTo>
                  <a:cubicBezTo>
                    <a:pt x="1496" y="75"/>
                    <a:pt x="1524" y="73"/>
                    <a:pt x="1552" y="72"/>
                  </a:cubicBezTo>
                  <a:cubicBezTo>
                    <a:pt x="1555" y="140"/>
                    <a:pt x="1555" y="140"/>
                    <a:pt x="1555" y="140"/>
                  </a:cubicBezTo>
                  <a:cubicBezTo>
                    <a:pt x="1565" y="140"/>
                    <a:pt x="1575" y="139"/>
                    <a:pt x="1584" y="139"/>
                  </a:cubicBezTo>
                  <a:cubicBezTo>
                    <a:pt x="1584" y="71"/>
                    <a:pt x="1584" y="71"/>
                    <a:pt x="1584" y="71"/>
                  </a:cubicBezTo>
                  <a:cubicBezTo>
                    <a:pt x="1607" y="71"/>
                    <a:pt x="1629" y="71"/>
                    <a:pt x="1652" y="72"/>
                  </a:cubicBezTo>
                  <a:cubicBezTo>
                    <a:pt x="1653" y="38"/>
                    <a:pt x="1653" y="38"/>
                    <a:pt x="1653" y="38"/>
                  </a:cubicBezTo>
                  <a:cubicBezTo>
                    <a:pt x="1575" y="35"/>
                    <a:pt x="1496" y="39"/>
                    <a:pt x="1418" y="48"/>
                  </a:cubicBezTo>
                  <a:cubicBezTo>
                    <a:pt x="1444" y="250"/>
                    <a:pt x="1444" y="250"/>
                    <a:pt x="1444" y="250"/>
                  </a:cubicBezTo>
                  <a:cubicBezTo>
                    <a:pt x="1413" y="254"/>
                    <a:pt x="1382" y="259"/>
                    <a:pt x="1352" y="264"/>
                  </a:cubicBezTo>
                  <a:cubicBezTo>
                    <a:pt x="1340" y="197"/>
                    <a:pt x="1340" y="197"/>
                    <a:pt x="1340" y="197"/>
                  </a:cubicBezTo>
                  <a:cubicBezTo>
                    <a:pt x="1331" y="199"/>
                    <a:pt x="1321" y="201"/>
                    <a:pt x="1312" y="203"/>
                  </a:cubicBezTo>
                  <a:cubicBezTo>
                    <a:pt x="1317" y="225"/>
                    <a:pt x="1322" y="247"/>
                    <a:pt x="1326" y="269"/>
                  </a:cubicBezTo>
                  <a:cubicBezTo>
                    <a:pt x="1307" y="273"/>
                    <a:pt x="1288" y="278"/>
                    <a:pt x="1269" y="283"/>
                  </a:cubicBezTo>
                  <a:cubicBezTo>
                    <a:pt x="1278" y="315"/>
                    <a:pt x="1278" y="315"/>
                    <a:pt x="1278" y="315"/>
                  </a:cubicBezTo>
                  <a:cubicBezTo>
                    <a:pt x="1341" y="299"/>
                    <a:pt x="1405" y="288"/>
                    <a:pt x="1469" y="282"/>
                  </a:cubicBezTo>
                  <a:close/>
                  <a:moveTo>
                    <a:pt x="1689" y="6"/>
                  </a:moveTo>
                  <a:cubicBezTo>
                    <a:pt x="1687" y="40"/>
                    <a:pt x="1686" y="74"/>
                    <a:pt x="1684" y="108"/>
                  </a:cubicBezTo>
                  <a:cubicBezTo>
                    <a:pt x="1663" y="106"/>
                    <a:pt x="1640" y="106"/>
                    <a:pt x="1618" y="105"/>
                  </a:cubicBezTo>
                  <a:cubicBezTo>
                    <a:pt x="1618" y="139"/>
                    <a:pt x="1618" y="139"/>
                    <a:pt x="1618" y="139"/>
                  </a:cubicBezTo>
                  <a:cubicBezTo>
                    <a:pt x="1640" y="140"/>
                    <a:pt x="1661" y="140"/>
                    <a:pt x="1683" y="142"/>
                  </a:cubicBezTo>
                  <a:cubicBezTo>
                    <a:pt x="1680" y="210"/>
                    <a:pt x="1680" y="210"/>
                    <a:pt x="1680" y="210"/>
                  </a:cubicBezTo>
                  <a:cubicBezTo>
                    <a:pt x="1689" y="210"/>
                    <a:pt x="1698" y="211"/>
                    <a:pt x="1706" y="211"/>
                  </a:cubicBezTo>
                  <a:cubicBezTo>
                    <a:pt x="1724" y="8"/>
                    <a:pt x="1724" y="8"/>
                    <a:pt x="1724" y="8"/>
                  </a:cubicBezTo>
                  <a:cubicBezTo>
                    <a:pt x="1736" y="9"/>
                    <a:pt x="1747" y="10"/>
                    <a:pt x="1758" y="11"/>
                  </a:cubicBezTo>
                  <a:cubicBezTo>
                    <a:pt x="1758" y="11"/>
                    <a:pt x="1758" y="11"/>
                    <a:pt x="1758" y="11"/>
                  </a:cubicBezTo>
                  <a:cubicBezTo>
                    <a:pt x="1850" y="20"/>
                    <a:pt x="1941" y="37"/>
                    <a:pt x="2030" y="62"/>
                  </a:cubicBezTo>
                  <a:cubicBezTo>
                    <a:pt x="2021" y="95"/>
                    <a:pt x="2013" y="127"/>
                    <a:pt x="2004" y="160"/>
                  </a:cubicBezTo>
                  <a:cubicBezTo>
                    <a:pt x="1983" y="154"/>
                    <a:pt x="1961" y="149"/>
                    <a:pt x="1940" y="144"/>
                  </a:cubicBezTo>
                  <a:cubicBezTo>
                    <a:pt x="1932" y="177"/>
                    <a:pt x="1932" y="177"/>
                    <a:pt x="1932" y="177"/>
                  </a:cubicBezTo>
                  <a:cubicBezTo>
                    <a:pt x="1953" y="182"/>
                    <a:pt x="1974" y="187"/>
                    <a:pt x="1995" y="193"/>
                  </a:cubicBezTo>
                  <a:cubicBezTo>
                    <a:pt x="1977" y="259"/>
                    <a:pt x="1977" y="259"/>
                    <a:pt x="1977" y="259"/>
                  </a:cubicBezTo>
                  <a:cubicBezTo>
                    <a:pt x="1986" y="261"/>
                    <a:pt x="1994" y="264"/>
                    <a:pt x="2003" y="266"/>
                  </a:cubicBezTo>
                  <a:cubicBezTo>
                    <a:pt x="2064" y="72"/>
                    <a:pt x="2064" y="72"/>
                    <a:pt x="2064" y="72"/>
                  </a:cubicBezTo>
                  <a:cubicBezTo>
                    <a:pt x="2075" y="75"/>
                    <a:pt x="2086" y="78"/>
                    <a:pt x="2097" y="82"/>
                  </a:cubicBezTo>
                  <a:cubicBezTo>
                    <a:pt x="2097" y="82"/>
                    <a:pt x="2097" y="82"/>
                    <a:pt x="2097" y="82"/>
                  </a:cubicBezTo>
                  <a:cubicBezTo>
                    <a:pt x="2184" y="110"/>
                    <a:pt x="2270" y="147"/>
                    <a:pt x="2351" y="190"/>
                  </a:cubicBezTo>
                  <a:cubicBezTo>
                    <a:pt x="2336" y="220"/>
                    <a:pt x="2320" y="250"/>
                    <a:pt x="2304" y="281"/>
                  </a:cubicBezTo>
                  <a:cubicBezTo>
                    <a:pt x="2285" y="270"/>
                    <a:pt x="2265" y="260"/>
                    <a:pt x="2245" y="251"/>
                  </a:cubicBezTo>
                  <a:cubicBezTo>
                    <a:pt x="2231" y="282"/>
                    <a:pt x="2231" y="282"/>
                    <a:pt x="2231" y="282"/>
                  </a:cubicBezTo>
                  <a:cubicBezTo>
                    <a:pt x="2250" y="291"/>
                    <a:pt x="2270" y="301"/>
                    <a:pt x="2289" y="311"/>
                  </a:cubicBezTo>
                  <a:cubicBezTo>
                    <a:pt x="2257" y="371"/>
                    <a:pt x="2257" y="371"/>
                    <a:pt x="2257" y="371"/>
                  </a:cubicBezTo>
                  <a:cubicBezTo>
                    <a:pt x="2265" y="375"/>
                    <a:pt x="2273" y="380"/>
                    <a:pt x="2281" y="384"/>
                  </a:cubicBezTo>
                  <a:cubicBezTo>
                    <a:pt x="2382" y="207"/>
                    <a:pt x="2382" y="207"/>
                    <a:pt x="2382" y="207"/>
                  </a:cubicBezTo>
                  <a:cubicBezTo>
                    <a:pt x="2392" y="212"/>
                    <a:pt x="2402" y="218"/>
                    <a:pt x="2412" y="224"/>
                  </a:cubicBezTo>
                  <a:cubicBezTo>
                    <a:pt x="2412" y="224"/>
                    <a:pt x="2412" y="224"/>
                    <a:pt x="2412" y="224"/>
                  </a:cubicBezTo>
                  <a:cubicBezTo>
                    <a:pt x="2491" y="271"/>
                    <a:pt x="2567" y="324"/>
                    <a:pt x="2637" y="384"/>
                  </a:cubicBezTo>
                  <a:cubicBezTo>
                    <a:pt x="2615" y="410"/>
                    <a:pt x="2594" y="436"/>
                    <a:pt x="2572" y="463"/>
                  </a:cubicBezTo>
                  <a:cubicBezTo>
                    <a:pt x="2555" y="448"/>
                    <a:pt x="2538" y="434"/>
                    <a:pt x="2521" y="421"/>
                  </a:cubicBezTo>
                  <a:cubicBezTo>
                    <a:pt x="2500" y="448"/>
                    <a:pt x="2500" y="448"/>
                    <a:pt x="2500" y="448"/>
                  </a:cubicBezTo>
                  <a:cubicBezTo>
                    <a:pt x="2517" y="461"/>
                    <a:pt x="2534" y="475"/>
                    <a:pt x="2550" y="489"/>
                  </a:cubicBezTo>
                  <a:cubicBezTo>
                    <a:pt x="2507" y="541"/>
                    <a:pt x="2507" y="541"/>
                    <a:pt x="2507" y="541"/>
                  </a:cubicBezTo>
                  <a:cubicBezTo>
                    <a:pt x="2513" y="547"/>
                    <a:pt x="2520" y="553"/>
                    <a:pt x="2527" y="558"/>
                  </a:cubicBezTo>
                  <a:cubicBezTo>
                    <a:pt x="2664" y="407"/>
                    <a:pt x="2664" y="407"/>
                    <a:pt x="2664" y="407"/>
                  </a:cubicBezTo>
                  <a:cubicBezTo>
                    <a:pt x="2672" y="415"/>
                    <a:pt x="2681" y="422"/>
                    <a:pt x="2689" y="430"/>
                  </a:cubicBezTo>
                  <a:cubicBezTo>
                    <a:pt x="2689" y="430"/>
                    <a:pt x="2689" y="430"/>
                    <a:pt x="2689" y="430"/>
                  </a:cubicBezTo>
                  <a:cubicBezTo>
                    <a:pt x="2757" y="493"/>
                    <a:pt x="2819" y="562"/>
                    <a:pt x="2875" y="635"/>
                  </a:cubicBezTo>
                  <a:cubicBezTo>
                    <a:pt x="2848" y="656"/>
                    <a:pt x="2821" y="677"/>
                    <a:pt x="2794" y="698"/>
                  </a:cubicBezTo>
                  <a:cubicBezTo>
                    <a:pt x="2781" y="680"/>
                    <a:pt x="2767" y="663"/>
                    <a:pt x="2753" y="646"/>
                  </a:cubicBezTo>
                  <a:cubicBezTo>
                    <a:pt x="2727" y="668"/>
                    <a:pt x="2727" y="668"/>
                    <a:pt x="2727" y="668"/>
                  </a:cubicBezTo>
                  <a:cubicBezTo>
                    <a:pt x="2741" y="685"/>
                    <a:pt x="2754" y="702"/>
                    <a:pt x="2767" y="719"/>
                  </a:cubicBezTo>
                  <a:cubicBezTo>
                    <a:pt x="2714" y="760"/>
                    <a:pt x="2714" y="760"/>
                    <a:pt x="2714" y="760"/>
                  </a:cubicBezTo>
                  <a:cubicBezTo>
                    <a:pt x="2719" y="768"/>
                    <a:pt x="2724" y="775"/>
                    <a:pt x="2729" y="782"/>
                  </a:cubicBezTo>
                  <a:cubicBezTo>
                    <a:pt x="2896" y="664"/>
                    <a:pt x="2896" y="664"/>
                    <a:pt x="2896" y="664"/>
                  </a:cubicBezTo>
                  <a:cubicBezTo>
                    <a:pt x="2903" y="673"/>
                    <a:pt x="2909" y="682"/>
                    <a:pt x="2916" y="691"/>
                  </a:cubicBezTo>
                  <a:cubicBezTo>
                    <a:pt x="2916" y="691"/>
                    <a:pt x="2916" y="691"/>
                    <a:pt x="2916" y="691"/>
                  </a:cubicBezTo>
                  <a:cubicBezTo>
                    <a:pt x="2968" y="767"/>
                    <a:pt x="3014" y="848"/>
                    <a:pt x="3053" y="932"/>
                  </a:cubicBezTo>
                  <a:cubicBezTo>
                    <a:pt x="3022" y="946"/>
                    <a:pt x="2991" y="961"/>
                    <a:pt x="2961" y="975"/>
                  </a:cubicBezTo>
                  <a:cubicBezTo>
                    <a:pt x="2951" y="956"/>
                    <a:pt x="2942" y="936"/>
                    <a:pt x="2932" y="916"/>
                  </a:cubicBezTo>
                  <a:cubicBezTo>
                    <a:pt x="2902" y="932"/>
                    <a:pt x="2902" y="932"/>
                    <a:pt x="2902" y="932"/>
                  </a:cubicBezTo>
                  <a:cubicBezTo>
                    <a:pt x="2911" y="951"/>
                    <a:pt x="2921" y="970"/>
                    <a:pt x="2930" y="990"/>
                  </a:cubicBezTo>
                  <a:cubicBezTo>
                    <a:pt x="2868" y="1019"/>
                    <a:pt x="2868" y="1019"/>
                    <a:pt x="2868" y="1019"/>
                  </a:cubicBezTo>
                  <a:cubicBezTo>
                    <a:pt x="2872" y="1027"/>
                    <a:pt x="2876" y="1035"/>
                    <a:pt x="2879" y="1043"/>
                  </a:cubicBezTo>
                  <a:cubicBezTo>
                    <a:pt x="3067" y="964"/>
                    <a:pt x="3067" y="964"/>
                    <a:pt x="3067" y="964"/>
                  </a:cubicBezTo>
                  <a:cubicBezTo>
                    <a:pt x="3072" y="974"/>
                    <a:pt x="3076" y="985"/>
                    <a:pt x="3081" y="995"/>
                  </a:cubicBezTo>
                  <a:cubicBezTo>
                    <a:pt x="3081" y="995"/>
                    <a:pt x="3081" y="995"/>
                    <a:pt x="3081" y="995"/>
                  </a:cubicBezTo>
                  <a:cubicBezTo>
                    <a:pt x="3116" y="1081"/>
                    <a:pt x="3143" y="1169"/>
                    <a:pt x="3163" y="1259"/>
                  </a:cubicBezTo>
                  <a:cubicBezTo>
                    <a:pt x="3130" y="1267"/>
                    <a:pt x="3097" y="1275"/>
                    <a:pt x="3063" y="1282"/>
                  </a:cubicBezTo>
                  <a:cubicBezTo>
                    <a:pt x="3059" y="1261"/>
                    <a:pt x="3054" y="1239"/>
                    <a:pt x="3048" y="1218"/>
                  </a:cubicBezTo>
                  <a:cubicBezTo>
                    <a:pt x="3015" y="1227"/>
                    <a:pt x="3015" y="1227"/>
                    <a:pt x="3015" y="1227"/>
                  </a:cubicBezTo>
                  <a:cubicBezTo>
                    <a:pt x="3021" y="1248"/>
                    <a:pt x="3026" y="1269"/>
                    <a:pt x="3030" y="1290"/>
                  </a:cubicBezTo>
                  <a:cubicBezTo>
                    <a:pt x="2964" y="1305"/>
                    <a:pt x="2964" y="1305"/>
                    <a:pt x="2964" y="1305"/>
                  </a:cubicBezTo>
                  <a:cubicBezTo>
                    <a:pt x="2966" y="1314"/>
                    <a:pt x="2968" y="1323"/>
                    <a:pt x="2969" y="1331"/>
                  </a:cubicBezTo>
                  <a:cubicBezTo>
                    <a:pt x="3170" y="1294"/>
                    <a:pt x="3170" y="1294"/>
                    <a:pt x="3170" y="1294"/>
                  </a:cubicBezTo>
                  <a:cubicBezTo>
                    <a:pt x="3172" y="1305"/>
                    <a:pt x="3175" y="1316"/>
                    <a:pt x="3177" y="1327"/>
                  </a:cubicBezTo>
                  <a:cubicBezTo>
                    <a:pt x="3176" y="1327"/>
                    <a:pt x="3176" y="1327"/>
                    <a:pt x="3176" y="1327"/>
                  </a:cubicBezTo>
                  <a:cubicBezTo>
                    <a:pt x="3192" y="1418"/>
                    <a:pt x="3200" y="1511"/>
                    <a:pt x="3200" y="1603"/>
                  </a:cubicBezTo>
                  <a:cubicBezTo>
                    <a:pt x="3166" y="1603"/>
                    <a:pt x="3132" y="1604"/>
                    <a:pt x="3098" y="1604"/>
                  </a:cubicBezTo>
                  <a:cubicBezTo>
                    <a:pt x="3098" y="1582"/>
                    <a:pt x="3098" y="1560"/>
                    <a:pt x="3097" y="1538"/>
                  </a:cubicBezTo>
                  <a:cubicBezTo>
                    <a:pt x="3063" y="1540"/>
                    <a:pt x="3063" y="1540"/>
                    <a:pt x="3063" y="1540"/>
                  </a:cubicBezTo>
                  <a:cubicBezTo>
                    <a:pt x="3064" y="1561"/>
                    <a:pt x="3064" y="1583"/>
                    <a:pt x="3064" y="1604"/>
                  </a:cubicBezTo>
                  <a:cubicBezTo>
                    <a:pt x="2996" y="1605"/>
                    <a:pt x="2996" y="1605"/>
                    <a:pt x="2996" y="1605"/>
                  </a:cubicBezTo>
                  <a:cubicBezTo>
                    <a:pt x="2996" y="1614"/>
                    <a:pt x="2996" y="1623"/>
                    <a:pt x="2996" y="1632"/>
                  </a:cubicBezTo>
                  <a:cubicBezTo>
                    <a:pt x="3200" y="1638"/>
                    <a:pt x="3200" y="1638"/>
                    <a:pt x="3200" y="1638"/>
                  </a:cubicBezTo>
                  <a:cubicBezTo>
                    <a:pt x="3199" y="1650"/>
                    <a:pt x="3199" y="1661"/>
                    <a:pt x="3199" y="1673"/>
                  </a:cubicBezTo>
                  <a:cubicBezTo>
                    <a:pt x="3199" y="1673"/>
                    <a:pt x="3199" y="1673"/>
                    <a:pt x="3199" y="1673"/>
                  </a:cubicBezTo>
                  <a:cubicBezTo>
                    <a:pt x="3194" y="1765"/>
                    <a:pt x="3182" y="1857"/>
                    <a:pt x="3162" y="1947"/>
                  </a:cubicBezTo>
                  <a:cubicBezTo>
                    <a:pt x="3129" y="1940"/>
                    <a:pt x="3096" y="1933"/>
                    <a:pt x="3063" y="1926"/>
                  </a:cubicBezTo>
                  <a:cubicBezTo>
                    <a:pt x="3067" y="1904"/>
                    <a:pt x="3072" y="1883"/>
                    <a:pt x="3075" y="1861"/>
                  </a:cubicBezTo>
                  <a:cubicBezTo>
                    <a:pt x="3042" y="1856"/>
                    <a:pt x="3042" y="1856"/>
                    <a:pt x="3042" y="1856"/>
                  </a:cubicBezTo>
                  <a:cubicBezTo>
                    <a:pt x="3038" y="1877"/>
                    <a:pt x="3034" y="1898"/>
                    <a:pt x="3029" y="1919"/>
                  </a:cubicBezTo>
                  <a:cubicBezTo>
                    <a:pt x="2963" y="1905"/>
                    <a:pt x="2963" y="1905"/>
                    <a:pt x="2963" y="1905"/>
                  </a:cubicBezTo>
                  <a:cubicBezTo>
                    <a:pt x="2961" y="1914"/>
                    <a:pt x="2959" y="1922"/>
                    <a:pt x="2957" y="1931"/>
                  </a:cubicBezTo>
                  <a:cubicBezTo>
                    <a:pt x="3154" y="1981"/>
                    <a:pt x="3154" y="1981"/>
                    <a:pt x="3154" y="1981"/>
                  </a:cubicBezTo>
                  <a:cubicBezTo>
                    <a:pt x="3152" y="1992"/>
                    <a:pt x="3149" y="2003"/>
                    <a:pt x="3146" y="2014"/>
                  </a:cubicBezTo>
                  <a:cubicBezTo>
                    <a:pt x="3146" y="2014"/>
                    <a:pt x="3146" y="2014"/>
                    <a:pt x="3146" y="2014"/>
                  </a:cubicBezTo>
                  <a:cubicBezTo>
                    <a:pt x="3122" y="2103"/>
                    <a:pt x="3091" y="2191"/>
                    <a:pt x="3052" y="2274"/>
                  </a:cubicBezTo>
                  <a:cubicBezTo>
                    <a:pt x="3021" y="2260"/>
                    <a:pt x="2990" y="2246"/>
                    <a:pt x="2959" y="2232"/>
                  </a:cubicBezTo>
                  <a:cubicBezTo>
                    <a:pt x="2968" y="2212"/>
                    <a:pt x="2977" y="2192"/>
                    <a:pt x="2985" y="2172"/>
                  </a:cubicBezTo>
                  <a:cubicBezTo>
                    <a:pt x="2954" y="2159"/>
                    <a:pt x="2954" y="2159"/>
                    <a:pt x="2954" y="2159"/>
                  </a:cubicBezTo>
                  <a:cubicBezTo>
                    <a:pt x="2945" y="2179"/>
                    <a:pt x="2937" y="2199"/>
                    <a:pt x="2928" y="2218"/>
                  </a:cubicBezTo>
                  <a:cubicBezTo>
                    <a:pt x="2866" y="2190"/>
                    <a:pt x="2866" y="2190"/>
                    <a:pt x="2866" y="2190"/>
                  </a:cubicBezTo>
                  <a:cubicBezTo>
                    <a:pt x="2862" y="2199"/>
                    <a:pt x="2858" y="2206"/>
                    <a:pt x="2854" y="2214"/>
                  </a:cubicBezTo>
                  <a:cubicBezTo>
                    <a:pt x="3037" y="2306"/>
                    <a:pt x="3037" y="2306"/>
                    <a:pt x="3037" y="2306"/>
                  </a:cubicBezTo>
                  <a:cubicBezTo>
                    <a:pt x="3032" y="2316"/>
                    <a:pt x="3027" y="2325"/>
                    <a:pt x="3023" y="2334"/>
                  </a:cubicBezTo>
                  <a:cubicBezTo>
                    <a:pt x="3023" y="2334"/>
                    <a:pt x="3023" y="2334"/>
                    <a:pt x="3023" y="2334"/>
                  </a:cubicBezTo>
                  <a:cubicBezTo>
                    <a:pt x="3021" y="2337"/>
                    <a:pt x="3021" y="2337"/>
                    <a:pt x="3021" y="2337"/>
                  </a:cubicBezTo>
                  <a:cubicBezTo>
                    <a:pt x="3021" y="2337"/>
                    <a:pt x="3021" y="2337"/>
                    <a:pt x="3021" y="2337"/>
                  </a:cubicBezTo>
                  <a:cubicBezTo>
                    <a:pt x="2979" y="2419"/>
                    <a:pt x="2929" y="2497"/>
                    <a:pt x="2873" y="2570"/>
                  </a:cubicBezTo>
                  <a:cubicBezTo>
                    <a:pt x="2846" y="2550"/>
                    <a:pt x="2819" y="2530"/>
                    <a:pt x="2791" y="2509"/>
                  </a:cubicBezTo>
                  <a:cubicBezTo>
                    <a:pt x="2805" y="2492"/>
                    <a:pt x="2818" y="2474"/>
                    <a:pt x="2830" y="2456"/>
                  </a:cubicBezTo>
                  <a:cubicBezTo>
                    <a:pt x="2802" y="2437"/>
                    <a:pt x="2802" y="2437"/>
                    <a:pt x="2802" y="2437"/>
                  </a:cubicBezTo>
                  <a:cubicBezTo>
                    <a:pt x="2790" y="2455"/>
                    <a:pt x="2777" y="2472"/>
                    <a:pt x="2764" y="2489"/>
                  </a:cubicBezTo>
                  <a:cubicBezTo>
                    <a:pt x="2710" y="2449"/>
                    <a:pt x="2710" y="2449"/>
                    <a:pt x="2710" y="2449"/>
                  </a:cubicBezTo>
                  <a:cubicBezTo>
                    <a:pt x="2704" y="2456"/>
                    <a:pt x="2699" y="2463"/>
                    <a:pt x="2693" y="2469"/>
                  </a:cubicBezTo>
                  <a:cubicBezTo>
                    <a:pt x="2852" y="2598"/>
                    <a:pt x="2852" y="2598"/>
                    <a:pt x="2852" y="2598"/>
                  </a:cubicBezTo>
                  <a:cubicBezTo>
                    <a:pt x="2845" y="2607"/>
                    <a:pt x="2837" y="2616"/>
                    <a:pt x="2830" y="2625"/>
                  </a:cubicBezTo>
                  <a:cubicBezTo>
                    <a:pt x="2830" y="2625"/>
                    <a:pt x="2830" y="2625"/>
                    <a:pt x="2830" y="2625"/>
                  </a:cubicBezTo>
                  <a:cubicBezTo>
                    <a:pt x="2771" y="2696"/>
                    <a:pt x="2706" y="2762"/>
                    <a:pt x="2635" y="2821"/>
                  </a:cubicBezTo>
                  <a:cubicBezTo>
                    <a:pt x="2613" y="2796"/>
                    <a:pt x="2591" y="2770"/>
                    <a:pt x="2568" y="2744"/>
                  </a:cubicBezTo>
                  <a:cubicBezTo>
                    <a:pt x="2585" y="2730"/>
                    <a:pt x="2602" y="2715"/>
                    <a:pt x="2618" y="2700"/>
                  </a:cubicBezTo>
                  <a:cubicBezTo>
                    <a:pt x="2595" y="2676"/>
                    <a:pt x="2595" y="2676"/>
                    <a:pt x="2595" y="2676"/>
                  </a:cubicBezTo>
                  <a:cubicBezTo>
                    <a:pt x="2579" y="2690"/>
                    <a:pt x="2563" y="2704"/>
                    <a:pt x="2546" y="2718"/>
                  </a:cubicBezTo>
                  <a:cubicBezTo>
                    <a:pt x="2502" y="2667"/>
                    <a:pt x="2502" y="2667"/>
                    <a:pt x="2502" y="2667"/>
                  </a:cubicBezTo>
                  <a:cubicBezTo>
                    <a:pt x="2495" y="2673"/>
                    <a:pt x="2488" y="2678"/>
                    <a:pt x="2481" y="2684"/>
                  </a:cubicBezTo>
                  <a:cubicBezTo>
                    <a:pt x="2608" y="2844"/>
                    <a:pt x="2608" y="2844"/>
                    <a:pt x="2608" y="2844"/>
                  </a:cubicBezTo>
                  <a:cubicBezTo>
                    <a:pt x="2600" y="2850"/>
                    <a:pt x="2592" y="2857"/>
                    <a:pt x="2584" y="2863"/>
                  </a:cubicBezTo>
                  <a:cubicBezTo>
                    <a:pt x="2584" y="2863"/>
                    <a:pt x="2584" y="2863"/>
                    <a:pt x="2584" y="2863"/>
                  </a:cubicBezTo>
                  <a:cubicBezTo>
                    <a:pt x="2581" y="2865"/>
                    <a:pt x="2581" y="2865"/>
                    <a:pt x="2581" y="2865"/>
                  </a:cubicBezTo>
                  <a:cubicBezTo>
                    <a:pt x="2581" y="2865"/>
                    <a:pt x="2581" y="2865"/>
                    <a:pt x="2581" y="2865"/>
                  </a:cubicBezTo>
                  <a:cubicBezTo>
                    <a:pt x="2508" y="2922"/>
                    <a:pt x="2431" y="2972"/>
                    <a:pt x="2349" y="3015"/>
                  </a:cubicBezTo>
                  <a:cubicBezTo>
                    <a:pt x="2333" y="2985"/>
                    <a:pt x="2316" y="2955"/>
                    <a:pt x="2300" y="2925"/>
                  </a:cubicBezTo>
                  <a:cubicBezTo>
                    <a:pt x="2320" y="2915"/>
                    <a:pt x="2339" y="2904"/>
                    <a:pt x="2358" y="2893"/>
                  </a:cubicBezTo>
                  <a:cubicBezTo>
                    <a:pt x="2340" y="2864"/>
                    <a:pt x="2340" y="2864"/>
                    <a:pt x="2340" y="2864"/>
                  </a:cubicBezTo>
                  <a:cubicBezTo>
                    <a:pt x="2322" y="2875"/>
                    <a:pt x="2303" y="2885"/>
                    <a:pt x="2284" y="2895"/>
                  </a:cubicBezTo>
                  <a:cubicBezTo>
                    <a:pt x="2252" y="2836"/>
                    <a:pt x="2252" y="2836"/>
                    <a:pt x="2252" y="2836"/>
                  </a:cubicBezTo>
                  <a:cubicBezTo>
                    <a:pt x="2244" y="2840"/>
                    <a:pt x="2236" y="2844"/>
                    <a:pt x="2228" y="2848"/>
                  </a:cubicBezTo>
                  <a:cubicBezTo>
                    <a:pt x="2318" y="3031"/>
                    <a:pt x="2318" y="3031"/>
                    <a:pt x="2318" y="3031"/>
                  </a:cubicBezTo>
                  <a:cubicBezTo>
                    <a:pt x="2307" y="3036"/>
                    <a:pt x="2297" y="3041"/>
                    <a:pt x="2287" y="3046"/>
                  </a:cubicBezTo>
                  <a:cubicBezTo>
                    <a:pt x="2287" y="3046"/>
                    <a:pt x="2287" y="3046"/>
                    <a:pt x="2287" y="3046"/>
                  </a:cubicBezTo>
                  <a:cubicBezTo>
                    <a:pt x="2203" y="3086"/>
                    <a:pt x="2117" y="3118"/>
                    <a:pt x="2028" y="3143"/>
                  </a:cubicBezTo>
                  <a:cubicBezTo>
                    <a:pt x="2018" y="3110"/>
                    <a:pt x="2009" y="3077"/>
                    <a:pt x="1999" y="3045"/>
                  </a:cubicBezTo>
                  <a:cubicBezTo>
                    <a:pt x="2021" y="3039"/>
                    <a:pt x="2042" y="3032"/>
                    <a:pt x="2063" y="3026"/>
                  </a:cubicBezTo>
                  <a:cubicBezTo>
                    <a:pt x="2052" y="2993"/>
                    <a:pt x="2052" y="2993"/>
                    <a:pt x="2052" y="2993"/>
                  </a:cubicBezTo>
                  <a:cubicBezTo>
                    <a:pt x="2031" y="3000"/>
                    <a:pt x="2011" y="3006"/>
                    <a:pt x="1990" y="3012"/>
                  </a:cubicBezTo>
                  <a:cubicBezTo>
                    <a:pt x="1971" y="2947"/>
                    <a:pt x="1971" y="2947"/>
                    <a:pt x="1971" y="2947"/>
                  </a:cubicBezTo>
                  <a:cubicBezTo>
                    <a:pt x="1963" y="2949"/>
                    <a:pt x="1954" y="2951"/>
                    <a:pt x="1946" y="2953"/>
                  </a:cubicBezTo>
                  <a:cubicBezTo>
                    <a:pt x="1993" y="3152"/>
                    <a:pt x="1993" y="3152"/>
                    <a:pt x="1993" y="3152"/>
                  </a:cubicBezTo>
                  <a:cubicBezTo>
                    <a:pt x="1982" y="3155"/>
                    <a:pt x="1971" y="3157"/>
                    <a:pt x="1960" y="3160"/>
                  </a:cubicBezTo>
                  <a:cubicBezTo>
                    <a:pt x="1960" y="3160"/>
                    <a:pt x="1960" y="3160"/>
                    <a:pt x="1960" y="3160"/>
                  </a:cubicBezTo>
                  <a:cubicBezTo>
                    <a:pt x="1870" y="3180"/>
                    <a:pt x="1779" y="3193"/>
                    <a:pt x="1686" y="3198"/>
                  </a:cubicBezTo>
                  <a:cubicBezTo>
                    <a:pt x="1684" y="3164"/>
                    <a:pt x="1682" y="3130"/>
                    <a:pt x="1680" y="3096"/>
                  </a:cubicBezTo>
                  <a:cubicBezTo>
                    <a:pt x="1702" y="3095"/>
                    <a:pt x="1724" y="3094"/>
                    <a:pt x="1746" y="3092"/>
                  </a:cubicBezTo>
                  <a:cubicBezTo>
                    <a:pt x="1742" y="3058"/>
                    <a:pt x="1742" y="3058"/>
                    <a:pt x="1742" y="3058"/>
                  </a:cubicBezTo>
                  <a:cubicBezTo>
                    <a:pt x="1721" y="3060"/>
                    <a:pt x="1699" y="3061"/>
                    <a:pt x="1678" y="3063"/>
                  </a:cubicBezTo>
                  <a:cubicBezTo>
                    <a:pt x="1673" y="2995"/>
                    <a:pt x="1673" y="2995"/>
                    <a:pt x="1673" y="2995"/>
                  </a:cubicBezTo>
                  <a:cubicBezTo>
                    <a:pt x="1665" y="2995"/>
                    <a:pt x="1656" y="2995"/>
                    <a:pt x="1647" y="2996"/>
                  </a:cubicBezTo>
                  <a:cubicBezTo>
                    <a:pt x="1651" y="3200"/>
                    <a:pt x="1651" y="3200"/>
                    <a:pt x="1651" y="3200"/>
                  </a:cubicBezTo>
                  <a:cubicBezTo>
                    <a:pt x="1640" y="3200"/>
                    <a:pt x="1628" y="3200"/>
                    <a:pt x="1617" y="3201"/>
                  </a:cubicBezTo>
                  <a:cubicBezTo>
                    <a:pt x="1617" y="3201"/>
                    <a:pt x="1617" y="3201"/>
                    <a:pt x="1617" y="3201"/>
                  </a:cubicBezTo>
                  <a:cubicBezTo>
                    <a:pt x="1525" y="3201"/>
                    <a:pt x="1432" y="3194"/>
                    <a:pt x="1341" y="3179"/>
                  </a:cubicBezTo>
                  <a:cubicBezTo>
                    <a:pt x="1346" y="3146"/>
                    <a:pt x="1352" y="3112"/>
                    <a:pt x="1357" y="3078"/>
                  </a:cubicBezTo>
                  <a:cubicBezTo>
                    <a:pt x="1378" y="3082"/>
                    <a:pt x="1400" y="3085"/>
                    <a:pt x="1422" y="3088"/>
                  </a:cubicBezTo>
                  <a:cubicBezTo>
                    <a:pt x="1426" y="3054"/>
                    <a:pt x="1426" y="3054"/>
                    <a:pt x="1426" y="3054"/>
                  </a:cubicBezTo>
                  <a:cubicBezTo>
                    <a:pt x="1404" y="3051"/>
                    <a:pt x="1383" y="3048"/>
                    <a:pt x="1362" y="3045"/>
                  </a:cubicBezTo>
                  <a:cubicBezTo>
                    <a:pt x="1372" y="2977"/>
                    <a:pt x="1372" y="2977"/>
                    <a:pt x="1372" y="2977"/>
                  </a:cubicBezTo>
                  <a:cubicBezTo>
                    <a:pt x="1364" y="2976"/>
                    <a:pt x="1355" y="2975"/>
                    <a:pt x="1346" y="2973"/>
                  </a:cubicBezTo>
                  <a:cubicBezTo>
                    <a:pt x="1306" y="3173"/>
                    <a:pt x="1306" y="3173"/>
                    <a:pt x="1306" y="3173"/>
                  </a:cubicBezTo>
                  <a:cubicBezTo>
                    <a:pt x="1295" y="3171"/>
                    <a:pt x="1284" y="3169"/>
                    <a:pt x="1273" y="3167"/>
                  </a:cubicBezTo>
                  <a:cubicBezTo>
                    <a:pt x="1273" y="3167"/>
                    <a:pt x="1273" y="3167"/>
                    <a:pt x="1273" y="3167"/>
                  </a:cubicBezTo>
                  <a:cubicBezTo>
                    <a:pt x="1183" y="3148"/>
                    <a:pt x="1094" y="3121"/>
                    <a:pt x="1008" y="3086"/>
                  </a:cubicBezTo>
                  <a:cubicBezTo>
                    <a:pt x="1020" y="3055"/>
                    <a:pt x="1033" y="3023"/>
                    <a:pt x="1045" y="2991"/>
                  </a:cubicBezTo>
                  <a:cubicBezTo>
                    <a:pt x="1065" y="2999"/>
                    <a:pt x="1086" y="3007"/>
                    <a:pt x="1107" y="3015"/>
                  </a:cubicBezTo>
                  <a:cubicBezTo>
                    <a:pt x="1118" y="2982"/>
                    <a:pt x="1118" y="2982"/>
                    <a:pt x="1118" y="2982"/>
                  </a:cubicBezTo>
                  <a:cubicBezTo>
                    <a:pt x="1097" y="2975"/>
                    <a:pt x="1077" y="2968"/>
                    <a:pt x="1057" y="2960"/>
                  </a:cubicBezTo>
                  <a:cubicBezTo>
                    <a:pt x="1082" y="2896"/>
                    <a:pt x="1082" y="2896"/>
                    <a:pt x="1082" y="2896"/>
                  </a:cubicBezTo>
                  <a:cubicBezTo>
                    <a:pt x="1074" y="2893"/>
                    <a:pt x="1065" y="2889"/>
                    <a:pt x="1057" y="2886"/>
                  </a:cubicBezTo>
                  <a:cubicBezTo>
                    <a:pt x="975" y="3073"/>
                    <a:pt x="975" y="3073"/>
                    <a:pt x="975" y="3073"/>
                  </a:cubicBezTo>
                  <a:cubicBezTo>
                    <a:pt x="965" y="3069"/>
                    <a:pt x="955" y="3064"/>
                    <a:pt x="944" y="3059"/>
                  </a:cubicBezTo>
                  <a:cubicBezTo>
                    <a:pt x="944" y="3059"/>
                    <a:pt x="944" y="3059"/>
                    <a:pt x="944" y="3059"/>
                  </a:cubicBezTo>
                  <a:cubicBezTo>
                    <a:pt x="860" y="3021"/>
                    <a:pt x="779" y="2976"/>
                    <a:pt x="703" y="2924"/>
                  </a:cubicBezTo>
                  <a:cubicBezTo>
                    <a:pt x="722" y="2896"/>
                    <a:pt x="740" y="2868"/>
                    <a:pt x="759" y="2839"/>
                  </a:cubicBezTo>
                  <a:cubicBezTo>
                    <a:pt x="777" y="2852"/>
                    <a:pt x="796" y="2864"/>
                    <a:pt x="815" y="2875"/>
                  </a:cubicBezTo>
                  <a:cubicBezTo>
                    <a:pt x="832" y="2846"/>
                    <a:pt x="832" y="2846"/>
                    <a:pt x="832" y="2846"/>
                  </a:cubicBezTo>
                  <a:cubicBezTo>
                    <a:pt x="814" y="2835"/>
                    <a:pt x="796" y="2823"/>
                    <a:pt x="778" y="2811"/>
                  </a:cubicBezTo>
                  <a:cubicBezTo>
                    <a:pt x="816" y="2754"/>
                    <a:pt x="816" y="2754"/>
                    <a:pt x="816" y="2754"/>
                  </a:cubicBezTo>
                  <a:cubicBezTo>
                    <a:pt x="808" y="2749"/>
                    <a:pt x="801" y="2744"/>
                    <a:pt x="794" y="2739"/>
                  </a:cubicBezTo>
                  <a:cubicBezTo>
                    <a:pt x="674" y="2904"/>
                    <a:pt x="674" y="2904"/>
                    <a:pt x="674" y="2904"/>
                  </a:cubicBezTo>
                  <a:cubicBezTo>
                    <a:pt x="665" y="2897"/>
                    <a:pt x="655" y="2891"/>
                    <a:pt x="646" y="2884"/>
                  </a:cubicBezTo>
                  <a:cubicBezTo>
                    <a:pt x="646" y="2884"/>
                    <a:pt x="646" y="2884"/>
                    <a:pt x="646" y="2884"/>
                  </a:cubicBezTo>
                  <a:cubicBezTo>
                    <a:pt x="572" y="2829"/>
                    <a:pt x="503" y="2767"/>
                    <a:pt x="440" y="2700"/>
                  </a:cubicBezTo>
                  <a:cubicBezTo>
                    <a:pt x="464" y="2676"/>
                    <a:pt x="489" y="2653"/>
                    <a:pt x="513" y="2629"/>
                  </a:cubicBezTo>
                  <a:cubicBezTo>
                    <a:pt x="528" y="2645"/>
                    <a:pt x="544" y="2661"/>
                    <a:pt x="559" y="2676"/>
                  </a:cubicBezTo>
                  <a:cubicBezTo>
                    <a:pt x="583" y="2652"/>
                    <a:pt x="583" y="2652"/>
                    <a:pt x="583" y="2652"/>
                  </a:cubicBezTo>
                  <a:cubicBezTo>
                    <a:pt x="567" y="2637"/>
                    <a:pt x="552" y="2621"/>
                    <a:pt x="537" y="2606"/>
                  </a:cubicBezTo>
                  <a:cubicBezTo>
                    <a:pt x="586" y="2558"/>
                    <a:pt x="586" y="2558"/>
                    <a:pt x="586" y="2558"/>
                  </a:cubicBezTo>
                  <a:cubicBezTo>
                    <a:pt x="580" y="2552"/>
                    <a:pt x="574" y="2545"/>
                    <a:pt x="568" y="2539"/>
                  </a:cubicBezTo>
                  <a:cubicBezTo>
                    <a:pt x="416" y="2674"/>
                    <a:pt x="416" y="2674"/>
                    <a:pt x="416" y="2674"/>
                  </a:cubicBezTo>
                  <a:cubicBezTo>
                    <a:pt x="409" y="2666"/>
                    <a:pt x="402" y="2659"/>
                    <a:pt x="395" y="2651"/>
                  </a:cubicBezTo>
                  <a:cubicBezTo>
                    <a:pt x="395" y="2651"/>
                    <a:pt x="395" y="2651"/>
                    <a:pt x="395" y="2651"/>
                  </a:cubicBezTo>
                  <a:cubicBezTo>
                    <a:pt x="393" y="2649"/>
                    <a:pt x="393" y="2649"/>
                    <a:pt x="393" y="2649"/>
                  </a:cubicBezTo>
                  <a:cubicBezTo>
                    <a:pt x="393" y="2649"/>
                    <a:pt x="393" y="2649"/>
                    <a:pt x="393" y="2649"/>
                  </a:cubicBezTo>
                  <a:cubicBezTo>
                    <a:pt x="333" y="2579"/>
                    <a:pt x="278" y="2504"/>
                    <a:pt x="231" y="2425"/>
                  </a:cubicBezTo>
                  <a:cubicBezTo>
                    <a:pt x="260" y="2407"/>
                    <a:pt x="289" y="2389"/>
                    <a:pt x="318" y="2371"/>
                  </a:cubicBezTo>
                  <a:cubicBezTo>
                    <a:pt x="329" y="2390"/>
                    <a:pt x="341" y="2409"/>
                    <a:pt x="353" y="2427"/>
                  </a:cubicBezTo>
                  <a:cubicBezTo>
                    <a:pt x="381" y="2408"/>
                    <a:pt x="381" y="2408"/>
                    <a:pt x="381" y="2408"/>
                  </a:cubicBezTo>
                  <a:cubicBezTo>
                    <a:pt x="369" y="2390"/>
                    <a:pt x="358" y="2372"/>
                    <a:pt x="347" y="2353"/>
                  </a:cubicBezTo>
                  <a:cubicBezTo>
                    <a:pt x="405" y="2318"/>
                    <a:pt x="405" y="2318"/>
                    <a:pt x="405" y="2318"/>
                  </a:cubicBezTo>
                  <a:cubicBezTo>
                    <a:pt x="400" y="2310"/>
                    <a:pt x="396" y="2302"/>
                    <a:pt x="391" y="2295"/>
                  </a:cubicBezTo>
                  <a:cubicBezTo>
                    <a:pt x="213" y="2394"/>
                    <a:pt x="213" y="2394"/>
                    <a:pt x="213" y="2394"/>
                  </a:cubicBezTo>
                  <a:cubicBezTo>
                    <a:pt x="207" y="2384"/>
                    <a:pt x="202" y="2374"/>
                    <a:pt x="196" y="2364"/>
                  </a:cubicBezTo>
                  <a:cubicBezTo>
                    <a:pt x="196" y="2364"/>
                    <a:pt x="196" y="2364"/>
                    <a:pt x="196" y="2364"/>
                  </a:cubicBezTo>
                  <a:cubicBezTo>
                    <a:pt x="152" y="2283"/>
                    <a:pt x="115" y="2198"/>
                    <a:pt x="86" y="2111"/>
                  </a:cubicBezTo>
                  <a:cubicBezTo>
                    <a:pt x="118" y="2100"/>
                    <a:pt x="150" y="2088"/>
                    <a:pt x="182" y="2077"/>
                  </a:cubicBezTo>
                  <a:cubicBezTo>
                    <a:pt x="189" y="2098"/>
                    <a:pt x="197" y="2119"/>
                    <a:pt x="205" y="2139"/>
                  </a:cubicBezTo>
                  <a:cubicBezTo>
                    <a:pt x="236" y="2127"/>
                    <a:pt x="236" y="2127"/>
                    <a:pt x="236" y="2127"/>
                  </a:cubicBezTo>
                  <a:cubicBezTo>
                    <a:pt x="228" y="2107"/>
                    <a:pt x="221" y="2086"/>
                    <a:pt x="214" y="2066"/>
                  </a:cubicBezTo>
                  <a:cubicBezTo>
                    <a:pt x="279" y="2044"/>
                    <a:pt x="279" y="2044"/>
                    <a:pt x="279" y="2044"/>
                  </a:cubicBezTo>
                  <a:cubicBezTo>
                    <a:pt x="276" y="2035"/>
                    <a:pt x="273" y="2027"/>
                    <a:pt x="270" y="2018"/>
                  </a:cubicBezTo>
                  <a:cubicBezTo>
                    <a:pt x="75" y="2077"/>
                    <a:pt x="75" y="2077"/>
                    <a:pt x="75" y="2077"/>
                  </a:cubicBezTo>
                  <a:cubicBezTo>
                    <a:pt x="71" y="2066"/>
                    <a:pt x="68" y="2055"/>
                    <a:pt x="65" y="2044"/>
                  </a:cubicBezTo>
                  <a:cubicBezTo>
                    <a:pt x="65" y="2044"/>
                    <a:pt x="65" y="2044"/>
                    <a:pt x="65" y="2044"/>
                  </a:cubicBezTo>
                  <a:cubicBezTo>
                    <a:pt x="40" y="1956"/>
                    <a:pt x="22" y="1865"/>
                    <a:pt x="12" y="1773"/>
                  </a:cubicBezTo>
                  <a:cubicBezTo>
                    <a:pt x="46" y="1769"/>
                    <a:pt x="79" y="1765"/>
                    <a:pt x="113" y="1761"/>
                  </a:cubicBezTo>
                  <a:cubicBezTo>
                    <a:pt x="116" y="1783"/>
                    <a:pt x="118" y="1805"/>
                    <a:pt x="122" y="1827"/>
                  </a:cubicBezTo>
                  <a:cubicBezTo>
                    <a:pt x="155" y="1821"/>
                    <a:pt x="155" y="1821"/>
                    <a:pt x="155" y="1821"/>
                  </a:cubicBezTo>
                  <a:cubicBezTo>
                    <a:pt x="152" y="1800"/>
                    <a:pt x="149" y="1778"/>
                    <a:pt x="147" y="1757"/>
                  </a:cubicBezTo>
                  <a:cubicBezTo>
                    <a:pt x="215" y="1749"/>
                    <a:pt x="215" y="1749"/>
                    <a:pt x="215" y="1749"/>
                  </a:cubicBezTo>
                  <a:cubicBezTo>
                    <a:pt x="214" y="1740"/>
                    <a:pt x="213" y="1731"/>
                    <a:pt x="212" y="1723"/>
                  </a:cubicBezTo>
                  <a:cubicBezTo>
                    <a:pt x="8" y="1738"/>
                    <a:pt x="8" y="1738"/>
                    <a:pt x="8" y="1738"/>
                  </a:cubicBezTo>
                  <a:cubicBezTo>
                    <a:pt x="7" y="1726"/>
                    <a:pt x="7" y="1715"/>
                    <a:pt x="6" y="1704"/>
                  </a:cubicBezTo>
                  <a:cubicBezTo>
                    <a:pt x="6" y="1704"/>
                    <a:pt x="6" y="1704"/>
                    <a:pt x="6" y="1704"/>
                  </a:cubicBezTo>
                  <a:cubicBezTo>
                    <a:pt x="0" y="1612"/>
                    <a:pt x="2" y="1519"/>
                    <a:pt x="12" y="1427"/>
                  </a:cubicBezTo>
                  <a:cubicBezTo>
                    <a:pt x="46" y="1431"/>
                    <a:pt x="80" y="1434"/>
                    <a:pt x="114" y="1437"/>
                  </a:cubicBezTo>
                  <a:cubicBezTo>
                    <a:pt x="111" y="1459"/>
                    <a:pt x="109" y="1481"/>
                    <a:pt x="108" y="1503"/>
                  </a:cubicBezTo>
                  <a:cubicBezTo>
                    <a:pt x="142" y="1505"/>
                    <a:pt x="142" y="1505"/>
                    <a:pt x="142" y="1505"/>
                  </a:cubicBezTo>
                  <a:cubicBezTo>
                    <a:pt x="143" y="1483"/>
                    <a:pt x="145" y="1462"/>
                    <a:pt x="148" y="1441"/>
                  </a:cubicBezTo>
                  <a:cubicBezTo>
                    <a:pt x="215" y="1447"/>
                    <a:pt x="215" y="1447"/>
                    <a:pt x="215" y="1447"/>
                  </a:cubicBezTo>
                  <a:cubicBezTo>
                    <a:pt x="216" y="1439"/>
                    <a:pt x="217" y="1430"/>
                    <a:pt x="219" y="1421"/>
                  </a:cubicBezTo>
                  <a:cubicBezTo>
                    <a:pt x="16" y="1392"/>
                    <a:pt x="16" y="1392"/>
                    <a:pt x="16" y="1392"/>
                  </a:cubicBezTo>
                  <a:cubicBezTo>
                    <a:pt x="18" y="1381"/>
                    <a:pt x="20" y="1370"/>
                    <a:pt x="21" y="1358"/>
                  </a:cubicBezTo>
                  <a:cubicBezTo>
                    <a:pt x="21" y="1358"/>
                    <a:pt x="21" y="1358"/>
                    <a:pt x="21" y="1358"/>
                  </a:cubicBezTo>
                  <a:cubicBezTo>
                    <a:pt x="35" y="1267"/>
                    <a:pt x="57" y="1177"/>
                    <a:pt x="87" y="1090"/>
                  </a:cubicBezTo>
                  <a:cubicBezTo>
                    <a:pt x="119" y="1100"/>
                    <a:pt x="152" y="1111"/>
                    <a:pt x="184" y="1121"/>
                  </a:cubicBezTo>
                  <a:cubicBezTo>
                    <a:pt x="177" y="1142"/>
                    <a:pt x="170" y="1163"/>
                    <a:pt x="164" y="1184"/>
                  </a:cubicBezTo>
                  <a:cubicBezTo>
                    <a:pt x="197" y="1193"/>
                    <a:pt x="197" y="1193"/>
                    <a:pt x="197" y="1193"/>
                  </a:cubicBezTo>
                  <a:cubicBezTo>
                    <a:pt x="203" y="1173"/>
                    <a:pt x="209" y="1152"/>
                    <a:pt x="216" y="1132"/>
                  </a:cubicBezTo>
                  <a:cubicBezTo>
                    <a:pt x="281" y="1153"/>
                    <a:pt x="281" y="1153"/>
                    <a:pt x="281" y="1153"/>
                  </a:cubicBezTo>
                  <a:cubicBezTo>
                    <a:pt x="284" y="1145"/>
                    <a:pt x="287" y="1136"/>
                    <a:pt x="290" y="1128"/>
                  </a:cubicBezTo>
                  <a:cubicBezTo>
                    <a:pt x="99" y="1056"/>
                    <a:pt x="99" y="1056"/>
                    <a:pt x="99" y="1056"/>
                  </a:cubicBezTo>
                  <a:cubicBezTo>
                    <a:pt x="102" y="1046"/>
                    <a:pt x="106" y="1035"/>
                    <a:pt x="110" y="1024"/>
                  </a:cubicBezTo>
                  <a:cubicBezTo>
                    <a:pt x="111" y="1024"/>
                    <a:pt x="111" y="1024"/>
                    <a:pt x="111" y="1024"/>
                  </a:cubicBezTo>
                  <a:cubicBezTo>
                    <a:pt x="144" y="938"/>
                    <a:pt x="185" y="855"/>
                    <a:pt x="232" y="776"/>
                  </a:cubicBezTo>
                  <a:cubicBezTo>
                    <a:pt x="262" y="793"/>
                    <a:pt x="291" y="811"/>
                    <a:pt x="320" y="828"/>
                  </a:cubicBezTo>
                  <a:cubicBezTo>
                    <a:pt x="309" y="847"/>
                    <a:pt x="298" y="866"/>
                    <a:pt x="287" y="885"/>
                  </a:cubicBezTo>
                  <a:cubicBezTo>
                    <a:pt x="318" y="901"/>
                    <a:pt x="318" y="901"/>
                    <a:pt x="318" y="901"/>
                  </a:cubicBezTo>
                  <a:cubicBezTo>
                    <a:pt x="328" y="882"/>
                    <a:pt x="339" y="864"/>
                    <a:pt x="350" y="845"/>
                  </a:cubicBezTo>
                  <a:cubicBezTo>
                    <a:pt x="408" y="880"/>
                    <a:pt x="408" y="880"/>
                    <a:pt x="408" y="880"/>
                  </a:cubicBezTo>
                  <a:cubicBezTo>
                    <a:pt x="413" y="872"/>
                    <a:pt x="418" y="865"/>
                    <a:pt x="422" y="857"/>
                  </a:cubicBezTo>
                  <a:cubicBezTo>
                    <a:pt x="251" y="746"/>
                    <a:pt x="251" y="746"/>
                    <a:pt x="251" y="746"/>
                  </a:cubicBezTo>
                  <a:cubicBezTo>
                    <a:pt x="257" y="736"/>
                    <a:pt x="263" y="727"/>
                    <a:pt x="269" y="717"/>
                  </a:cubicBezTo>
                  <a:cubicBezTo>
                    <a:pt x="270" y="717"/>
                    <a:pt x="270" y="717"/>
                    <a:pt x="270" y="717"/>
                  </a:cubicBezTo>
                  <a:cubicBezTo>
                    <a:pt x="321" y="640"/>
                    <a:pt x="378" y="568"/>
                    <a:pt x="442" y="501"/>
                  </a:cubicBezTo>
                  <a:cubicBezTo>
                    <a:pt x="467" y="524"/>
                    <a:pt x="492" y="547"/>
                    <a:pt x="517" y="571"/>
                  </a:cubicBezTo>
                  <a:cubicBezTo>
                    <a:pt x="502" y="586"/>
                    <a:pt x="487" y="603"/>
                    <a:pt x="472" y="619"/>
                  </a:cubicBezTo>
                  <a:cubicBezTo>
                    <a:pt x="498" y="641"/>
                    <a:pt x="498" y="641"/>
                    <a:pt x="498" y="641"/>
                  </a:cubicBezTo>
                  <a:cubicBezTo>
                    <a:pt x="512" y="625"/>
                    <a:pt x="527" y="609"/>
                    <a:pt x="542" y="594"/>
                  </a:cubicBezTo>
                  <a:cubicBezTo>
                    <a:pt x="592" y="640"/>
                    <a:pt x="592" y="640"/>
                    <a:pt x="592" y="640"/>
                  </a:cubicBezTo>
                  <a:cubicBezTo>
                    <a:pt x="598" y="634"/>
                    <a:pt x="604" y="627"/>
                    <a:pt x="610" y="621"/>
                  </a:cubicBezTo>
                  <a:cubicBezTo>
                    <a:pt x="467" y="476"/>
                    <a:pt x="467" y="476"/>
                    <a:pt x="467" y="476"/>
                  </a:cubicBezTo>
                  <a:cubicBezTo>
                    <a:pt x="475" y="468"/>
                    <a:pt x="483" y="460"/>
                    <a:pt x="491" y="452"/>
                  </a:cubicBezTo>
                  <a:cubicBezTo>
                    <a:pt x="491" y="452"/>
                    <a:pt x="491" y="452"/>
                    <a:pt x="491" y="452"/>
                  </a:cubicBezTo>
                  <a:cubicBezTo>
                    <a:pt x="557" y="388"/>
                    <a:pt x="629" y="329"/>
                    <a:pt x="706" y="278"/>
                  </a:cubicBezTo>
                  <a:cubicBezTo>
                    <a:pt x="725" y="305"/>
                    <a:pt x="745" y="333"/>
                    <a:pt x="764" y="361"/>
                  </a:cubicBezTo>
                  <a:cubicBezTo>
                    <a:pt x="746" y="374"/>
                    <a:pt x="728" y="386"/>
                    <a:pt x="710" y="400"/>
                  </a:cubicBezTo>
                  <a:cubicBezTo>
                    <a:pt x="731" y="427"/>
                    <a:pt x="731" y="427"/>
                    <a:pt x="731" y="427"/>
                  </a:cubicBezTo>
                  <a:cubicBezTo>
                    <a:pt x="748" y="414"/>
                    <a:pt x="765" y="402"/>
                    <a:pt x="783" y="389"/>
                  </a:cubicBezTo>
                  <a:cubicBezTo>
                    <a:pt x="822" y="445"/>
                    <a:pt x="822" y="445"/>
                    <a:pt x="822" y="445"/>
                  </a:cubicBezTo>
                  <a:cubicBezTo>
                    <a:pt x="829" y="440"/>
                    <a:pt x="837" y="436"/>
                    <a:pt x="844" y="431"/>
                  </a:cubicBezTo>
                  <a:cubicBezTo>
                    <a:pt x="735" y="258"/>
                    <a:pt x="735" y="258"/>
                    <a:pt x="735" y="258"/>
                  </a:cubicBezTo>
                  <a:cubicBezTo>
                    <a:pt x="745" y="252"/>
                    <a:pt x="754" y="246"/>
                    <a:pt x="764" y="240"/>
                  </a:cubicBezTo>
                  <a:cubicBezTo>
                    <a:pt x="764" y="240"/>
                    <a:pt x="764" y="240"/>
                    <a:pt x="764" y="240"/>
                  </a:cubicBezTo>
                  <a:cubicBezTo>
                    <a:pt x="843" y="192"/>
                    <a:pt x="926" y="150"/>
                    <a:pt x="1011" y="116"/>
                  </a:cubicBezTo>
                  <a:cubicBezTo>
                    <a:pt x="1024" y="147"/>
                    <a:pt x="1037" y="179"/>
                    <a:pt x="1050" y="210"/>
                  </a:cubicBezTo>
                  <a:cubicBezTo>
                    <a:pt x="1030" y="219"/>
                    <a:pt x="1009" y="227"/>
                    <a:pt x="989" y="236"/>
                  </a:cubicBezTo>
                  <a:cubicBezTo>
                    <a:pt x="1004" y="267"/>
                    <a:pt x="1004" y="267"/>
                    <a:pt x="1004" y="267"/>
                  </a:cubicBezTo>
                  <a:cubicBezTo>
                    <a:pt x="1023" y="258"/>
                    <a:pt x="1043" y="250"/>
                    <a:pt x="1063" y="242"/>
                  </a:cubicBezTo>
                  <a:cubicBezTo>
                    <a:pt x="1089" y="305"/>
                    <a:pt x="1089" y="305"/>
                    <a:pt x="1089" y="305"/>
                  </a:cubicBezTo>
                  <a:cubicBezTo>
                    <a:pt x="1097" y="302"/>
                    <a:pt x="1105" y="298"/>
                    <a:pt x="1114" y="295"/>
                  </a:cubicBezTo>
                  <a:cubicBezTo>
                    <a:pt x="1044" y="103"/>
                    <a:pt x="1044" y="103"/>
                    <a:pt x="1044" y="103"/>
                  </a:cubicBezTo>
                  <a:cubicBezTo>
                    <a:pt x="1055" y="99"/>
                    <a:pt x="1066" y="95"/>
                    <a:pt x="1076" y="92"/>
                  </a:cubicBezTo>
                  <a:cubicBezTo>
                    <a:pt x="1077" y="92"/>
                    <a:pt x="1077" y="92"/>
                    <a:pt x="1077" y="92"/>
                  </a:cubicBezTo>
                  <a:cubicBezTo>
                    <a:pt x="1164" y="61"/>
                    <a:pt x="1254" y="39"/>
                    <a:pt x="1345" y="24"/>
                  </a:cubicBezTo>
                  <a:cubicBezTo>
                    <a:pt x="1351" y="57"/>
                    <a:pt x="1356" y="91"/>
                    <a:pt x="1362" y="124"/>
                  </a:cubicBezTo>
                  <a:cubicBezTo>
                    <a:pt x="1341" y="128"/>
                    <a:pt x="1319" y="132"/>
                    <a:pt x="1297" y="136"/>
                  </a:cubicBezTo>
                  <a:cubicBezTo>
                    <a:pt x="1304" y="170"/>
                    <a:pt x="1304" y="170"/>
                    <a:pt x="1304" y="170"/>
                  </a:cubicBezTo>
                  <a:cubicBezTo>
                    <a:pt x="1326" y="165"/>
                    <a:pt x="1347" y="161"/>
                    <a:pt x="1368" y="158"/>
                  </a:cubicBezTo>
                  <a:cubicBezTo>
                    <a:pt x="1380" y="225"/>
                    <a:pt x="1380" y="225"/>
                    <a:pt x="1380" y="225"/>
                  </a:cubicBezTo>
                  <a:cubicBezTo>
                    <a:pt x="1388" y="224"/>
                    <a:pt x="1397" y="222"/>
                    <a:pt x="1406" y="221"/>
                  </a:cubicBezTo>
                  <a:cubicBezTo>
                    <a:pt x="1380" y="19"/>
                    <a:pt x="1380" y="19"/>
                    <a:pt x="1380" y="19"/>
                  </a:cubicBezTo>
                  <a:cubicBezTo>
                    <a:pt x="1482" y="4"/>
                    <a:pt x="1586" y="0"/>
                    <a:pt x="1689" y="6"/>
                  </a:cubicBezTo>
                  <a:close/>
                  <a:moveTo>
                    <a:pt x="1088" y="124"/>
                  </a:moveTo>
                  <a:cubicBezTo>
                    <a:pt x="1157" y="316"/>
                    <a:pt x="1157" y="316"/>
                    <a:pt x="1157" y="316"/>
                  </a:cubicBezTo>
                  <a:cubicBezTo>
                    <a:pt x="1128" y="326"/>
                    <a:pt x="1099" y="337"/>
                    <a:pt x="1070" y="349"/>
                  </a:cubicBezTo>
                  <a:cubicBezTo>
                    <a:pt x="1044" y="286"/>
                    <a:pt x="1044" y="286"/>
                    <a:pt x="1044" y="286"/>
                  </a:cubicBezTo>
                  <a:cubicBezTo>
                    <a:pt x="1036" y="290"/>
                    <a:pt x="1027" y="294"/>
                    <a:pt x="1018" y="298"/>
                  </a:cubicBezTo>
                  <a:cubicBezTo>
                    <a:pt x="1027" y="319"/>
                    <a:pt x="1037" y="339"/>
                    <a:pt x="1046" y="360"/>
                  </a:cubicBezTo>
                  <a:cubicBezTo>
                    <a:pt x="1028" y="368"/>
                    <a:pt x="1011" y="376"/>
                    <a:pt x="993" y="385"/>
                  </a:cubicBezTo>
                  <a:cubicBezTo>
                    <a:pt x="1009" y="415"/>
                    <a:pt x="1009" y="415"/>
                    <a:pt x="1009" y="415"/>
                  </a:cubicBezTo>
                  <a:cubicBezTo>
                    <a:pt x="1067" y="386"/>
                    <a:pt x="1127" y="361"/>
                    <a:pt x="1190" y="341"/>
                  </a:cubicBezTo>
                  <a:cubicBezTo>
                    <a:pt x="1129" y="146"/>
                    <a:pt x="1129" y="146"/>
                    <a:pt x="1129" y="146"/>
                  </a:cubicBezTo>
                  <a:cubicBezTo>
                    <a:pt x="1134" y="145"/>
                    <a:pt x="1139" y="143"/>
                    <a:pt x="1144" y="141"/>
                  </a:cubicBezTo>
                  <a:cubicBezTo>
                    <a:pt x="1171" y="133"/>
                    <a:pt x="1198" y="125"/>
                    <a:pt x="1225" y="118"/>
                  </a:cubicBezTo>
                  <a:cubicBezTo>
                    <a:pt x="1243" y="184"/>
                    <a:pt x="1243" y="184"/>
                    <a:pt x="1243" y="184"/>
                  </a:cubicBezTo>
                  <a:cubicBezTo>
                    <a:pt x="1252" y="182"/>
                    <a:pt x="1262" y="179"/>
                    <a:pt x="1271" y="177"/>
                  </a:cubicBezTo>
                  <a:cubicBezTo>
                    <a:pt x="1257" y="111"/>
                    <a:pt x="1257" y="111"/>
                    <a:pt x="1257" y="111"/>
                  </a:cubicBezTo>
                  <a:cubicBezTo>
                    <a:pt x="1279" y="105"/>
                    <a:pt x="1301" y="101"/>
                    <a:pt x="1323" y="97"/>
                  </a:cubicBezTo>
                  <a:cubicBezTo>
                    <a:pt x="1317" y="63"/>
                    <a:pt x="1317" y="63"/>
                    <a:pt x="1317" y="63"/>
                  </a:cubicBezTo>
                  <a:cubicBezTo>
                    <a:pt x="1239" y="78"/>
                    <a:pt x="1163" y="98"/>
                    <a:pt x="1088" y="124"/>
                  </a:cubicBezTo>
                  <a:close/>
                  <a:moveTo>
                    <a:pt x="994" y="461"/>
                  </a:moveTo>
                  <a:cubicBezTo>
                    <a:pt x="992" y="459"/>
                    <a:pt x="991" y="455"/>
                    <a:pt x="990" y="452"/>
                  </a:cubicBezTo>
                  <a:cubicBezTo>
                    <a:pt x="975" y="425"/>
                    <a:pt x="961" y="398"/>
                    <a:pt x="947" y="370"/>
                  </a:cubicBezTo>
                  <a:cubicBezTo>
                    <a:pt x="947" y="370"/>
                    <a:pt x="997" y="345"/>
                    <a:pt x="1001" y="343"/>
                  </a:cubicBezTo>
                  <a:cubicBezTo>
                    <a:pt x="987" y="312"/>
                    <a:pt x="987" y="312"/>
                    <a:pt x="987" y="312"/>
                  </a:cubicBezTo>
                  <a:cubicBezTo>
                    <a:pt x="968" y="321"/>
                    <a:pt x="950" y="330"/>
                    <a:pt x="932" y="340"/>
                  </a:cubicBezTo>
                  <a:cubicBezTo>
                    <a:pt x="900" y="280"/>
                    <a:pt x="900" y="280"/>
                    <a:pt x="900" y="280"/>
                  </a:cubicBezTo>
                  <a:cubicBezTo>
                    <a:pt x="891" y="284"/>
                    <a:pt x="882" y="289"/>
                    <a:pt x="873" y="294"/>
                  </a:cubicBezTo>
                  <a:cubicBezTo>
                    <a:pt x="974" y="471"/>
                    <a:pt x="974" y="471"/>
                    <a:pt x="974" y="471"/>
                  </a:cubicBezTo>
                  <a:cubicBezTo>
                    <a:pt x="900" y="514"/>
                    <a:pt x="829" y="562"/>
                    <a:pt x="763" y="618"/>
                  </a:cubicBezTo>
                  <a:cubicBezTo>
                    <a:pt x="761" y="617"/>
                    <a:pt x="758" y="613"/>
                    <a:pt x="757" y="611"/>
                  </a:cubicBezTo>
                  <a:cubicBezTo>
                    <a:pt x="737" y="587"/>
                    <a:pt x="717" y="564"/>
                    <a:pt x="698" y="540"/>
                  </a:cubicBezTo>
                  <a:cubicBezTo>
                    <a:pt x="697" y="539"/>
                    <a:pt x="741" y="504"/>
                    <a:pt x="745" y="501"/>
                  </a:cubicBezTo>
                  <a:cubicBezTo>
                    <a:pt x="724" y="474"/>
                    <a:pt x="724" y="474"/>
                    <a:pt x="724" y="474"/>
                  </a:cubicBezTo>
                  <a:cubicBezTo>
                    <a:pt x="708" y="487"/>
                    <a:pt x="692" y="500"/>
                    <a:pt x="676" y="514"/>
                  </a:cubicBezTo>
                  <a:cubicBezTo>
                    <a:pt x="632" y="461"/>
                    <a:pt x="632" y="461"/>
                    <a:pt x="632" y="461"/>
                  </a:cubicBezTo>
                  <a:cubicBezTo>
                    <a:pt x="625" y="468"/>
                    <a:pt x="617" y="475"/>
                    <a:pt x="609" y="481"/>
                  </a:cubicBezTo>
                  <a:cubicBezTo>
                    <a:pt x="746" y="633"/>
                    <a:pt x="746" y="633"/>
                    <a:pt x="746" y="633"/>
                  </a:cubicBezTo>
                  <a:cubicBezTo>
                    <a:pt x="682" y="690"/>
                    <a:pt x="623" y="753"/>
                    <a:pt x="571" y="822"/>
                  </a:cubicBezTo>
                  <a:cubicBezTo>
                    <a:pt x="569" y="820"/>
                    <a:pt x="566" y="817"/>
                    <a:pt x="563" y="816"/>
                  </a:cubicBezTo>
                  <a:cubicBezTo>
                    <a:pt x="539" y="797"/>
                    <a:pt x="515" y="778"/>
                    <a:pt x="490" y="759"/>
                  </a:cubicBezTo>
                  <a:cubicBezTo>
                    <a:pt x="490" y="758"/>
                    <a:pt x="525" y="715"/>
                    <a:pt x="528" y="711"/>
                  </a:cubicBezTo>
                  <a:cubicBezTo>
                    <a:pt x="502" y="689"/>
                    <a:pt x="502" y="689"/>
                    <a:pt x="502" y="689"/>
                  </a:cubicBezTo>
                  <a:cubicBezTo>
                    <a:pt x="489" y="705"/>
                    <a:pt x="476" y="722"/>
                    <a:pt x="464" y="738"/>
                  </a:cubicBezTo>
                  <a:cubicBezTo>
                    <a:pt x="410" y="696"/>
                    <a:pt x="410" y="696"/>
                    <a:pt x="410" y="696"/>
                  </a:cubicBezTo>
                  <a:cubicBezTo>
                    <a:pt x="404" y="704"/>
                    <a:pt x="397" y="713"/>
                    <a:pt x="391" y="721"/>
                  </a:cubicBezTo>
                  <a:cubicBezTo>
                    <a:pt x="558" y="839"/>
                    <a:pt x="558" y="839"/>
                    <a:pt x="558" y="839"/>
                  </a:cubicBezTo>
                  <a:cubicBezTo>
                    <a:pt x="547" y="854"/>
                    <a:pt x="537" y="868"/>
                    <a:pt x="527" y="883"/>
                  </a:cubicBezTo>
                  <a:cubicBezTo>
                    <a:pt x="489" y="940"/>
                    <a:pt x="456" y="999"/>
                    <a:pt x="427" y="1061"/>
                  </a:cubicBezTo>
                  <a:cubicBezTo>
                    <a:pt x="425" y="1061"/>
                    <a:pt x="421" y="1058"/>
                    <a:pt x="419" y="1057"/>
                  </a:cubicBezTo>
                  <a:cubicBezTo>
                    <a:pt x="391" y="1044"/>
                    <a:pt x="363" y="1031"/>
                    <a:pt x="335" y="1017"/>
                  </a:cubicBezTo>
                  <a:cubicBezTo>
                    <a:pt x="334" y="1017"/>
                    <a:pt x="360" y="967"/>
                    <a:pt x="362" y="963"/>
                  </a:cubicBezTo>
                  <a:cubicBezTo>
                    <a:pt x="332" y="947"/>
                    <a:pt x="332" y="947"/>
                    <a:pt x="332" y="947"/>
                  </a:cubicBezTo>
                  <a:cubicBezTo>
                    <a:pt x="322" y="965"/>
                    <a:pt x="313" y="984"/>
                    <a:pt x="304" y="1003"/>
                  </a:cubicBezTo>
                  <a:cubicBezTo>
                    <a:pt x="243" y="974"/>
                    <a:pt x="243" y="974"/>
                    <a:pt x="243" y="974"/>
                  </a:cubicBezTo>
                  <a:cubicBezTo>
                    <a:pt x="239" y="983"/>
                    <a:pt x="234" y="992"/>
                    <a:pt x="230" y="1002"/>
                  </a:cubicBezTo>
                  <a:cubicBezTo>
                    <a:pt x="418" y="1081"/>
                    <a:pt x="418" y="1081"/>
                    <a:pt x="418" y="1081"/>
                  </a:cubicBezTo>
                  <a:cubicBezTo>
                    <a:pt x="384" y="1161"/>
                    <a:pt x="357" y="1242"/>
                    <a:pt x="339" y="1326"/>
                  </a:cubicBezTo>
                  <a:cubicBezTo>
                    <a:pt x="336" y="1326"/>
                    <a:pt x="332" y="1325"/>
                    <a:pt x="329" y="1324"/>
                  </a:cubicBezTo>
                  <a:cubicBezTo>
                    <a:pt x="299" y="1317"/>
                    <a:pt x="269" y="1310"/>
                    <a:pt x="239" y="1303"/>
                  </a:cubicBezTo>
                  <a:cubicBezTo>
                    <a:pt x="238" y="1303"/>
                    <a:pt x="252" y="1249"/>
                    <a:pt x="253" y="1244"/>
                  </a:cubicBezTo>
                  <a:cubicBezTo>
                    <a:pt x="221" y="1235"/>
                    <a:pt x="221" y="1235"/>
                    <a:pt x="221" y="1235"/>
                  </a:cubicBezTo>
                  <a:cubicBezTo>
                    <a:pt x="215" y="1255"/>
                    <a:pt x="210" y="1275"/>
                    <a:pt x="206" y="1296"/>
                  </a:cubicBezTo>
                  <a:cubicBezTo>
                    <a:pt x="140" y="1280"/>
                    <a:pt x="140" y="1280"/>
                    <a:pt x="140" y="1280"/>
                  </a:cubicBezTo>
                  <a:cubicBezTo>
                    <a:pt x="137" y="1290"/>
                    <a:pt x="135" y="1300"/>
                    <a:pt x="133" y="1311"/>
                  </a:cubicBezTo>
                  <a:cubicBezTo>
                    <a:pt x="334" y="1348"/>
                    <a:pt x="334" y="1348"/>
                    <a:pt x="334" y="1348"/>
                  </a:cubicBezTo>
                  <a:cubicBezTo>
                    <a:pt x="318" y="1433"/>
                    <a:pt x="309" y="1518"/>
                    <a:pt x="309" y="1604"/>
                  </a:cubicBezTo>
                  <a:cubicBezTo>
                    <a:pt x="306" y="1605"/>
                    <a:pt x="302" y="1604"/>
                    <a:pt x="299" y="1604"/>
                  </a:cubicBezTo>
                  <a:cubicBezTo>
                    <a:pt x="268" y="1604"/>
                    <a:pt x="238" y="1604"/>
                    <a:pt x="207" y="1603"/>
                  </a:cubicBezTo>
                  <a:cubicBezTo>
                    <a:pt x="206" y="1603"/>
                    <a:pt x="208" y="1547"/>
                    <a:pt x="208" y="1543"/>
                  </a:cubicBezTo>
                  <a:cubicBezTo>
                    <a:pt x="174" y="1541"/>
                    <a:pt x="174" y="1541"/>
                    <a:pt x="174" y="1541"/>
                  </a:cubicBezTo>
                  <a:cubicBezTo>
                    <a:pt x="173" y="1561"/>
                    <a:pt x="173" y="1582"/>
                    <a:pt x="173" y="1603"/>
                  </a:cubicBezTo>
                  <a:cubicBezTo>
                    <a:pt x="105" y="1602"/>
                    <a:pt x="105" y="1602"/>
                    <a:pt x="105" y="1602"/>
                  </a:cubicBezTo>
                  <a:cubicBezTo>
                    <a:pt x="105" y="1612"/>
                    <a:pt x="105" y="1623"/>
                    <a:pt x="105" y="1633"/>
                  </a:cubicBezTo>
                  <a:cubicBezTo>
                    <a:pt x="309" y="1626"/>
                    <a:pt x="309" y="1626"/>
                    <a:pt x="309" y="1626"/>
                  </a:cubicBezTo>
                  <a:cubicBezTo>
                    <a:pt x="312" y="1713"/>
                    <a:pt x="321" y="1798"/>
                    <a:pt x="340" y="1882"/>
                  </a:cubicBezTo>
                  <a:cubicBezTo>
                    <a:pt x="337" y="1883"/>
                    <a:pt x="333" y="1884"/>
                    <a:pt x="330" y="1884"/>
                  </a:cubicBezTo>
                  <a:cubicBezTo>
                    <a:pt x="300" y="1890"/>
                    <a:pt x="270" y="1897"/>
                    <a:pt x="240" y="1903"/>
                  </a:cubicBezTo>
                  <a:cubicBezTo>
                    <a:pt x="239" y="1903"/>
                    <a:pt x="229" y="1848"/>
                    <a:pt x="228" y="1844"/>
                  </a:cubicBezTo>
                  <a:cubicBezTo>
                    <a:pt x="194" y="1849"/>
                    <a:pt x="194" y="1849"/>
                    <a:pt x="194" y="1849"/>
                  </a:cubicBezTo>
                  <a:cubicBezTo>
                    <a:pt x="198" y="1869"/>
                    <a:pt x="202" y="1890"/>
                    <a:pt x="206" y="1910"/>
                  </a:cubicBezTo>
                  <a:cubicBezTo>
                    <a:pt x="140" y="1924"/>
                    <a:pt x="140" y="1924"/>
                    <a:pt x="140" y="1924"/>
                  </a:cubicBezTo>
                  <a:cubicBezTo>
                    <a:pt x="142" y="1934"/>
                    <a:pt x="144" y="1944"/>
                    <a:pt x="147" y="1954"/>
                  </a:cubicBezTo>
                  <a:cubicBezTo>
                    <a:pt x="344" y="1904"/>
                    <a:pt x="344" y="1904"/>
                    <a:pt x="344" y="1904"/>
                  </a:cubicBezTo>
                  <a:cubicBezTo>
                    <a:pt x="366" y="1987"/>
                    <a:pt x="393" y="2068"/>
                    <a:pt x="429" y="2147"/>
                  </a:cubicBezTo>
                  <a:cubicBezTo>
                    <a:pt x="427" y="2148"/>
                    <a:pt x="423" y="2150"/>
                    <a:pt x="421" y="2151"/>
                  </a:cubicBezTo>
                  <a:cubicBezTo>
                    <a:pt x="393" y="2163"/>
                    <a:pt x="364" y="2176"/>
                    <a:pt x="336" y="2189"/>
                  </a:cubicBezTo>
                  <a:cubicBezTo>
                    <a:pt x="336" y="2189"/>
                    <a:pt x="314" y="2137"/>
                    <a:pt x="312" y="2133"/>
                  </a:cubicBezTo>
                  <a:cubicBezTo>
                    <a:pt x="280" y="2146"/>
                    <a:pt x="280" y="2146"/>
                    <a:pt x="280" y="2146"/>
                  </a:cubicBezTo>
                  <a:cubicBezTo>
                    <a:pt x="288" y="2165"/>
                    <a:pt x="297" y="2184"/>
                    <a:pt x="305" y="2203"/>
                  </a:cubicBezTo>
                  <a:cubicBezTo>
                    <a:pt x="243" y="2231"/>
                    <a:pt x="243" y="2231"/>
                    <a:pt x="243" y="2231"/>
                  </a:cubicBezTo>
                  <a:cubicBezTo>
                    <a:pt x="247" y="2240"/>
                    <a:pt x="252" y="2249"/>
                    <a:pt x="256" y="2258"/>
                  </a:cubicBezTo>
                  <a:cubicBezTo>
                    <a:pt x="439" y="2167"/>
                    <a:pt x="439" y="2167"/>
                    <a:pt x="439" y="2167"/>
                  </a:cubicBezTo>
                  <a:cubicBezTo>
                    <a:pt x="477" y="2244"/>
                    <a:pt x="522" y="2318"/>
                    <a:pt x="574" y="2386"/>
                  </a:cubicBezTo>
                  <a:cubicBezTo>
                    <a:pt x="572" y="2388"/>
                    <a:pt x="568" y="2390"/>
                    <a:pt x="566" y="2392"/>
                  </a:cubicBezTo>
                  <a:cubicBezTo>
                    <a:pt x="542" y="2410"/>
                    <a:pt x="517" y="2429"/>
                    <a:pt x="492" y="2447"/>
                  </a:cubicBezTo>
                  <a:cubicBezTo>
                    <a:pt x="491" y="2447"/>
                    <a:pt x="459" y="2402"/>
                    <a:pt x="456" y="2398"/>
                  </a:cubicBezTo>
                  <a:cubicBezTo>
                    <a:pt x="428" y="2417"/>
                    <a:pt x="428" y="2417"/>
                    <a:pt x="428" y="2417"/>
                  </a:cubicBezTo>
                  <a:cubicBezTo>
                    <a:pt x="440" y="2434"/>
                    <a:pt x="452" y="2451"/>
                    <a:pt x="465" y="2467"/>
                  </a:cubicBezTo>
                  <a:cubicBezTo>
                    <a:pt x="410" y="2508"/>
                    <a:pt x="410" y="2508"/>
                    <a:pt x="410" y="2508"/>
                  </a:cubicBezTo>
                  <a:cubicBezTo>
                    <a:pt x="416" y="2516"/>
                    <a:pt x="423" y="2524"/>
                    <a:pt x="429" y="2532"/>
                  </a:cubicBezTo>
                  <a:cubicBezTo>
                    <a:pt x="587" y="2404"/>
                    <a:pt x="587" y="2404"/>
                    <a:pt x="587" y="2404"/>
                  </a:cubicBezTo>
                  <a:cubicBezTo>
                    <a:pt x="642" y="2471"/>
                    <a:pt x="701" y="2533"/>
                    <a:pt x="767" y="2589"/>
                  </a:cubicBezTo>
                  <a:cubicBezTo>
                    <a:pt x="765" y="2591"/>
                    <a:pt x="762" y="2594"/>
                    <a:pt x="760" y="2596"/>
                  </a:cubicBezTo>
                  <a:cubicBezTo>
                    <a:pt x="740" y="2619"/>
                    <a:pt x="720" y="2642"/>
                    <a:pt x="700" y="2666"/>
                  </a:cubicBezTo>
                  <a:cubicBezTo>
                    <a:pt x="699" y="2666"/>
                    <a:pt x="658" y="2629"/>
                    <a:pt x="654" y="2626"/>
                  </a:cubicBezTo>
                  <a:cubicBezTo>
                    <a:pt x="631" y="2650"/>
                    <a:pt x="631" y="2650"/>
                    <a:pt x="631" y="2650"/>
                  </a:cubicBezTo>
                  <a:cubicBezTo>
                    <a:pt x="646" y="2664"/>
                    <a:pt x="662" y="2678"/>
                    <a:pt x="677" y="2691"/>
                  </a:cubicBezTo>
                  <a:cubicBezTo>
                    <a:pt x="633" y="2743"/>
                    <a:pt x="633" y="2743"/>
                    <a:pt x="633" y="2743"/>
                  </a:cubicBezTo>
                  <a:cubicBezTo>
                    <a:pt x="641" y="2749"/>
                    <a:pt x="649" y="2756"/>
                    <a:pt x="656" y="2763"/>
                  </a:cubicBezTo>
                  <a:cubicBezTo>
                    <a:pt x="783" y="2603"/>
                    <a:pt x="783" y="2603"/>
                    <a:pt x="783" y="2603"/>
                  </a:cubicBezTo>
                  <a:cubicBezTo>
                    <a:pt x="851" y="2656"/>
                    <a:pt x="922" y="2705"/>
                    <a:pt x="998" y="2745"/>
                  </a:cubicBezTo>
                  <a:cubicBezTo>
                    <a:pt x="998" y="2748"/>
                    <a:pt x="995" y="2751"/>
                    <a:pt x="994" y="2753"/>
                  </a:cubicBezTo>
                  <a:cubicBezTo>
                    <a:pt x="979" y="2781"/>
                    <a:pt x="964" y="2808"/>
                    <a:pt x="949" y="2835"/>
                  </a:cubicBezTo>
                  <a:cubicBezTo>
                    <a:pt x="949" y="2835"/>
                    <a:pt x="900" y="2808"/>
                    <a:pt x="897" y="2805"/>
                  </a:cubicBezTo>
                  <a:cubicBezTo>
                    <a:pt x="879" y="2834"/>
                    <a:pt x="879" y="2834"/>
                    <a:pt x="879" y="2834"/>
                  </a:cubicBezTo>
                  <a:cubicBezTo>
                    <a:pt x="897" y="2845"/>
                    <a:pt x="915" y="2855"/>
                    <a:pt x="933" y="2865"/>
                  </a:cubicBezTo>
                  <a:cubicBezTo>
                    <a:pt x="901" y="2924"/>
                    <a:pt x="901" y="2924"/>
                    <a:pt x="901" y="2924"/>
                  </a:cubicBezTo>
                  <a:cubicBezTo>
                    <a:pt x="910" y="2929"/>
                    <a:pt x="919" y="2934"/>
                    <a:pt x="928" y="2939"/>
                  </a:cubicBezTo>
                  <a:cubicBezTo>
                    <a:pt x="1018" y="2755"/>
                    <a:pt x="1018" y="2755"/>
                    <a:pt x="1018" y="2755"/>
                  </a:cubicBezTo>
                  <a:cubicBezTo>
                    <a:pt x="1095" y="2793"/>
                    <a:pt x="1175" y="2825"/>
                    <a:pt x="1258" y="2848"/>
                  </a:cubicBezTo>
                  <a:cubicBezTo>
                    <a:pt x="1258" y="2851"/>
                    <a:pt x="1256" y="2855"/>
                    <a:pt x="1255" y="2857"/>
                  </a:cubicBezTo>
                  <a:cubicBezTo>
                    <a:pt x="1247" y="2887"/>
                    <a:pt x="1238" y="2916"/>
                    <a:pt x="1230" y="2946"/>
                  </a:cubicBezTo>
                  <a:cubicBezTo>
                    <a:pt x="1230" y="2947"/>
                    <a:pt x="1176" y="2930"/>
                    <a:pt x="1172" y="2929"/>
                  </a:cubicBezTo>
                  <a:cubicBezTo>
                    <a:pt x="1161" y="2961"/>
                    <a:pt x="1161" y="2961"/>
                    <a:pt x="1161" y="2961"/>
                  </a:cubicBezTo>
                  <a:cubicBezTo>
                    <a:pt x="1181" y="2967"/>
                    <a:pt x="1200" y="2973"/>
                    <a:pt x="1220" y="2979"/>
                  </a:cubicBezTo>
                  <a:cubicBezTo>
                    <a:pt x="1201" y="3044"/>
                    <a:pt x="1201" y="3044"/>
                    <a:pt x="1201" y="3044"/>
                  </a:cubicBezTo>
                  <a:cubicBezTo>
                    <a:pt x="1211" y="3047"/>
                    <a:pt x="1221" y="3049"/>
                    <a:pt x="1231" y="3052"/>
                  </a:cubicBezTo>
                  <a:cubicBezTo>
                    <a:pt x="1279" y="2854"/>
                    <a:pt x="1279" y="2854"/>
                    <a:pt x="1279" y="2854"/>
                  </a:cubicBezTo>
                  <a:cubicBezTo>
                    <a:pt x="1363" y="2874"/>
                    <a:pt x="1448" y="2888"/>
                    <a:pt x="1534" y="2893"/>
                  </a:cubicBezTo>
                  <a:cubicBezTo>
                    <a:pt x="1534" y="2895"/>
                    <a:pt x="1534" y="2899"/>
                    <a:pt x="1533" y="2902"/>
                  </a:cubicBezTo>
                  <a:cubicBezTo>
                    <a:pt x="1531" y="2933"/>
                    <a:pt x="1529" y="2964"/>
                    <a:pt x="1527" y="2994"/>
                  </a:cubicBezTo>
                  <a:cubicBezTo>
                    <a:pt x="1527" y="2995"/>
                    <a:pt x="1472" y="2990"/>
                    <a:pt x="1467" y="2990"/>
                  </a:cubicBezTo>
                  <a:cubicBezTo>
                    <a:pt x="1463" y="3024"/>
                    <a:pt x="1463" y="3024"/>
                    <a:pt x="1463" y="3024"/>
                  </a:cubicBezTo>
                  <a:cubicBezTo>
                    <a:pt x="1484" y="3026"/>
                    <a:pt x="1505" y="3027"/>
                    <a:pt x="1525" y="3028"/>
                  </a:cubicBezTo>
                  <a:cubicBezTo>
                    <a:pt x="1521" y="3096"/>
                    <a:pt x="1521" y="3096"/>
                    <a:pt x="1521" y="3096"/>
                  </a:cubicBezTo>
                  <a:cubicBezTo>
                    <a:pt x="1531" y="3097"/>
                    <a:pt x="1541" y="3097"/>
                    <a:pt x="1552" y="3098"/>
                  </a:cubicBezTo>
                  <a:cubicBezTo>
                    <a:pt x="1556" y="2894"/>
                    <a:pt x="1556" y="2894"/>
                    <a:pt x="1556" y="2894"/>
                  </a:cubicBezTo>
                  <a:cubicBezTo>
                    <a:pt x="1642" y="2896"/>
                    <a:pt x="1728" y="2891"/>
                    <a:pt x="1813" y="2877"/>
                  </a:cubicBezTo>
                  <a:cubicBezTo>
                    <a:pt x="1814" y="2879"/>
                    <a:pt x="1814" y="2884"/>
                    <a:pt x="1815" y="2886"/>
                  </a:cubicBezTo>
                  <a:cubicBezTo>
                    <a:pt x="1819" y="2917"/>
                    <a:pt x="1824" y="2947"/>
                    <a:pt x="1829" y="2978"/>
                  </a:cubicBezTo>
                  <a:cubicBezTo>
                    <a:pt x="1829" y="2979"/>
                    <a:pt x="1773" y="2986"/>
                    <a:pt x="1769" y="2986"/>
                  </a:cubicBezTo>
                  <a:cubicBezTo>
                    <a:pt x="1772" y="3020"/>
                    <a:pt x="1772" y="3020"/>
                    <a:pt x="1772" y="3020"/>
                  </a:cubicBezTo>
                  <a:cubicBezTo>
                    <a:pt x="1793" y="3018"/>
                    <a:pt x="1813" y="3015"/>
                    <a:pt x="1834" y="3011"/>
                  </a:cubicBezTo>
                  <a:cubicBezTo>
                    <a:pt x="1844" y="3079"/>
                    <a:pt x="1844" y="3079"/>
                    <a:pt x="1844" y="3079"/>
                  </a:cubicBezTo>
                  <a:cubicBezTo>
                    <a:pt x="1854" y="3077"/>
                    <a:pt x="1864" y="3075"/>
                    <a:pt x="1874" y="3073"/>
                  </a:cubicBezTo>
                  <a:cubicBezTo>
                    <a:pt x="1835" y="2873"/>
                    <a:pt x="1835" y="2873"/>
                    <a:pt x="1835" y="2873"/>
                  </a:cubicBezTo>
                  <a:cubicBezTo>
                    <a:pt x="1919" y="2857"/>
                    <a:pt x="2002" y="2834"/>
                    <a:pt x="2082" y="2802"/>
                  </a:cubicBezTo>
                  <a:cubicBezTo>
                    <a:pt x="2084" y="2804"/>
                    <a:pt x="2085" y="2808"/>
                    <a:pt x="2086" y="2811"/>
                  </a:cubicBezTo>
                  <a:cubicBezTo>
                    <a:pt x="2097" y="2839"/>
                    <a:pt x="2108" y="2868"/>
                    <a:pt x="2119" y="2897"/>
                  </a:cubicBezTo>
                  <a:cubicBezTo>
                    <a:pt x="2119" y="2898"/>
                    <a:pt x="2067" y="2917"/>
                    <a:pt x="2062" y="2918"/>
                  </a:cubicBezTo>
                  <a:cubicBezTo>
                    <a:pt x="2073" y="2950"/>
                    <a:pt x="2073" y="2950"/>
                    <a:pt x="2073" y="2950"/>
                  </a:cubicBezTo>
                  <a:cubicBezTo>
                    <a:pt x="2093" y="2943"/>
                    <a:pt x="2112" y="2936"/>
                    <a:pt x="2131" y="2929"/>
                  </a:cubicBezTo>
                  <a:cubicBezTo>
                    <a:pt x="2156" y="2992"/>
                    <a:pt x="2156" y="2992"/>
                    <a:pt x="2156" y="2992"/>
                  </a:cubicBezTo>
                  <a:cubicBezTo>
                    <a:pt x="2165" y="2988"/>
                    <a:pt x="2175" y="2984"/>
                    <a:pt x="2184" y="2980"/>
                  </a:cubicBezTo>
                  <a:cubicBezTo>
                    <a:pt x="2103" y="2793"/>
                    <a:pt x="2103" y="2793"/>
                    <a:pt x="2103" y="2793"/>
                  </a:cubicBezTo>
                  <a:cubicBezTo>
                    <a:pt x="2182" y="2759"/>
                    <a:pt x="2258" y="2719"/>
                    <a:pt x="2329" y="2670"/>
                  </a:cubicBezTo>
                  <a:cubicBezTo>
                    <a:pt x="2331" y="2672"/>
                    <a:pt x="2333" y="2676"/>
                    <a:pt x="2334" y="2678"/>
                  </a:cubicBezTo>
                  <a:cubicBezTo>
                    <a:pt x="2351" y="2704"/>
                    <a:pt x="2368" y="2729"/>
                    <a:pt x="2385" y="2755"/>
                  </a:cubicBezTo>
                  <a:cubicBezTo>
                    <a:pt x="2386" y="2756"/>
                    <a:pt x="2338" y="2786"/>
                    <a:pt x="2335" y="2788"/>
                  </a:cubicBezTo>
                  <a:cubicBezTo>
                    <a:pt x="2352" y="2817"/>
                    <a:pt x="2352" y="2817"/>
                    <a:pt x="2352" y="2817"/>
                  </a:cubicBezTo>
                  <a:cubicBezTo>
                    <a:pt x="2370" y="2806"/>
                    <a:pt x="2387" y="2795"/>
                    <a:pt x="2404" y="2784"/>
                  </a:cubicBezTo>
                  <a:cubicBezTo>
                    <a:pt x="2442" y="2840"/>
                    <a:pt x="2442" y="2840"/>
                    <a:pt x="2442" y="2840"/>
                  </a:cubicBezTo>
                  <a:cubicBezTo>
                    <a:pt x="2450" y="2835"/>
                    <a:pt x="2459" y="2829"/>
                    <a:pt x="2467" y="2823"/>
                  </a:cubicBezTo>
                  <a:cubicBezTo>
                    <a:pt x="2347" y="2658"/>
                    <a:pt x="2347" y="2658"/>
                    <a:pt x="2347" y="2658"/>
                  </a:cubicBezTo>
                  <a:cubicBezTo>
                    <a:pt x="2417" y="2607"/>
                    <a:pt x="2483" y="2551"/>
                    <a:pt x="2542" y="2489"/>
                  </a:cubicBezTo>
                  <a:cubicBezTo>
                    <a:pt x="2544" y="2490"/>
                    <a:pt x="2547" y="2493"/>
                    <a:pt x="2549" y="2495"/>
                  </a:cubicBezTo>
                  <a:cubicBezTo>
                    <a:pt x="2571" y="2517"/>
                    <a:pt x="2593" y="2538"/>
                    <a:pt x="2615" y="2560"/>
                  </a:cubicBezTo>
                  <a:cubicBezTo>
                    <a:pt x="2616" y="2560"/>
                    <a:pt x="2576" y="2600"/>
                    <a:pt x="2573" y="2603"/>
                  </a:cubicBezTo>
                  <a:cubicBezTo>
                    <a:pt x="2596" y="2628"/>
                    <a:pt x="2596" y="2628"/>
                    <a:pt x="2596" y="2628"/>
                  </a:cubicBezTo>
                  <a:cubicBezTo>
                    <a:pt x="2611" y="2613"/>
                    <a:pt x="2625" y="2598"/>
                    <a:pt x="2639" y="2583"/>
                  </a:cubicBezTo>
                  <a:cubicBezTo>
                    <a:pt x="2688" y="2631"/>
                    <a:pt x="2688" y="2631"/>
                    <a:pt x="2688" y="2631"/>
                  </a:cubicBezTo>
                  <a:cubicBezTo>
                    <a:pt x="2695" y="2623"/>
                    <a:pt x="2702" y="2616"/>
                    <a:pt x="2709" y="2608"/>
                  </a:cubicBezTo>
                  <a:cubicBezTo>
                    <a:pt x="2557" y="2473"/>
                    <a:pt x="2557" y="2473"/>
                    <a:pt x="2557" y="2473"/>
                  </a:cubicBezTo>
                  <a:cubicBezTo>
                    <a:pt x="2614" y="2408"/>
                    <a:pt x="2666" y="2340"/>
                    <a:pt x="2710" y="2266"/>
                  </a:cubicBezTo>
                  <a:cubicBezTo>
                    <a:pt x="2713" y="2267"/>
                    <a:pt x="2716" y="2269"/>
                    <a:pt x="2718" y="2271"/>
                  </a:cubicBezTo>
                  <a:cubicBezTo>
                    <a:pt x="2745" y="2287"/>
                    <a:pt x="2771" y="2303"/>
                    <a:pt x="2797" y="2319"/>
                  </a:cubicBezTo>
                  <a:cubicBezTo>
                    <a:pt x="2798" y="2320"/>
                    <a:pt x="2767" y="2367"/>
                    <a:pt x="2765" y="2371"/>
                  </a:cubicBezTo>
                  <a:cubicBezTo>
                    <a:pt x="2793" y="2390"/>
                    <a:pt x="2793" y="2390"/>
                    <a:pt x="2793" y="2390"/>
                  </a:cubicBezTo>
                  <a:cubicBezTo>
                    <a:pt x="2805" y="2372"/>
                    <a:pt x="2816" y="2355"/>
                    <a:pt x="2826" y="2337"/>
                  </a:cubicBezTo>
                  <a:cubicBezTo>
                    <a:pt x="2884" y="2373"/>
                    <a:pt x="2884" y="2373"/>
                    <a:pt x="2884" y="2373"/>
                  </a:cubicBezTo>
                  <a:cubicBezTo>
                    <a:pt x="2889" y="2364"/>
                    <a:pt x="2895" y="2355"/>
                    <a:pt x="2900" y="2346"/>
                  </a:cubicBezTo>
                  <a:cubicBezTo>
                    <a:pt x="2722" y="2247"/>
                    <a:pt x="2722" y="2247"/>
                    <a:pt x="2722" y="2247"/>
                  </a:cubicBezTo>
                  <a:cubicBezTo>
                    <a:pt x="2764" y="2172"/>
                    <a:pt x="2800" y="2094"/>
                    <a:pt x="2827" y="2012"/>
                  </a:cubicBezTo>
                  <a:cubicBezTo>
                    <a:pt x="2830" y="2012"/>
                    <a:pt x="2834" y="2014"/>
                    <a:pt x="2836" y="2015"/>
                  </a:cubicBezTo>
                  <a:cubicBezTo>
                    <a:pt x="2865" y="2025"/>
                    <a:pt x="2894" y="2035"/>
                    <a:pt x="2923" y="2046"/>
                  </a:cubicBezTo>
                  <a:cubicBezTo>
                    <a:pt x="2924" y="2046"/>
                    <a:pt x="2905" y="2098"/>
                    <a:pt x="2903" y="2102"/>
                  </a:cubicBezTo>
                  <a:cubicBezTo>
                    <a:pt x="2935" y="2115"/>
                    <a:pt x="2935" y="2115"/>
                    <a:pt x="2935" y="2115"/>
                  </a:cubicBezTo>
                  <a:cubicBezTo>
                    <a:pt x="2942" y="2096"/>
                    <a:pt x="2949" y="2076"/>
                    <a:pt x="2956" y="2057"/>
                  </a:cubicBezTo>
                  <a:cubicBezTo>
                    <a:pt x="3020" y="2079"/>
                    <a:pt x="3020" y="2079"/>
                    <a:pt x="3020" y="2079"/>
                  </a:cubicBezTo>
                  <a:cubicBezTo>
                    <a:pt x="3023" y="2069"/>
                    <a:pt x="3026" y="2060"/>
                    <a:pt x="3029" y="2050"/>
                  </a:cubicBezTo>
                  <a:cubicBezTo>
                    <a:pt x="2834" y="1991"/>
                    <a:pt x="2834" y="1991"/>
                    <a:pt x="2834" y="1991"/>
                  </a:cubicBezTo>
                  <a:cubicBezTo>
                    <a:pt x="2859" y="1908"/>
                    <a:pt x="2878" y="1825"/>
                    <a:pt x="2887" y="1739"/>
                  </a:cubicBezTo>
                  <a:cubicBezTo>
                    <a:pt x="2889" y="1739"/>
                    <a:pt x="2893" y="1740"/>
                    <a:pt x="2896" y="1740"/>
                  </a:cubicBezTo>
                  <a:cubicBezTo>
                    <a:pt x="2927" y="1744"/>
                    <a:pt x="2957" y="1747"/>
                    <a:pt x="2988" y="1751"/>
                  </a:cubicBezTo>
                  <a:cubicBezTo>
                    <a:pt x="2989" y="1751"/>
                    <a:pt x="2981" y="1806"/>
                    <a:pt x="2980" y="1811"/>
                  </a:cubicBezTo>
                  <a:cubicBezTo>
                    <a:pt x="3014" y="1816"/>
                    <a:pt x="3014" y="1816"/>
                    <a:pt x="3014" y="1816"/>
                  </a:cubicBezTo>
                  <a:cubicBezTo>
                    <a:pt x="3017" y="1796"/>
                    <a:pt x="3020" y="1775"/>
                    <a:pt x="3022" y="1755"/>
                  </a:cubicBezTo>
                  <a:cubicBezTo>
                    <a:pt x="3089" y="1763"/>
                    <a:pt x="3089" y="1763"/>
                    <a:pt x="3089" y="1763"/>
                  </a:cubicBezTo>
                  <a:cubicBezTo>
                    <a:pt x="3090" y="1753"/>
                    <a:pt x="3091" y="1742"/>
                    <a:pt x="3092" y="1732"/>
                  </a:cubicBezTo>
                  <a:cubicBezTo>
                    <a:pt x="2889" y="1717"/>
                    <a:pt x="2889" y="1717"/>
                    <a:pt x="2889" y="1717"/>
                  </a:cubicBezTo>
                  <a:cubicBezTo>
                    <a:pt x="2895" y="1631"/>
                    <a:pt x="2896" y="1545"/>
                    <a:pt x="2886" y="1459"/>
                  </a:cubicBezTo>
                  <a:cubicBezTo>
                    <a:pt x="2889" y="1458"/>
                    <a:pt x="2893" y="1459"/>
                    <a:pt x="2896" y="1458"/>
                  </a:cubicBezTo>
                  <a:cubicBezTo>
                    <a:pt x="2926" y="1455"/>
                    <a:pt x="2957" y="1452"/>
                    <a:pt x="2988" y="1449"/>
                  </a:cubicBezTo>
                  <a:cubicBezTo>
                    <a:pt x="2988" y="1449"/>
                    <a:pt x="2993" y="1505"/>
                    <a:pt x="2993" y="1510"/>
                  </a:cubicBezTo>
                  <a:cubicBezTo>
                    <a:pt x="3027" y="1508"/>
                    <a:pt x="3027" y="1508"/>
                    <a:pt x="3027" y="1508"/>
                  </a:cubicBezTo>
                  <a:cubicBezTo>
                    <a:pt x="3026" y="1487"/>
                    <a:pt x="3024" y="1467"/>
                    <a:pt x="3021" y="1446"/>
                  </a:cubicBezTo>
                  <a:cubicBezTo>
                    <a:pt x="3089" y="1439"/>
                    <a:pt x="3089" y="1439"/>
                    <a:pt x="3089" y="1439"/>
                  </a:cubicBezTo>
                  <a:cubicBezTo>
                    <a:pt x="3088" y="1429"/>
                    <a:pt x="3087" y="1419"/>
                    <a:pt x="3086" y="1409"/>
                  </a:cubicBezTo>
                  <a:cubicBezTo>
                    <a:pt x="2884" y="1437"/>
                    <a:pt x="2884" y="1437"/>
                    <a:pt x="2884" y="1437"/>
                  </a:cubicBezTo>
                  <a:cubicBezTo>
                    <a:pt x="2873" y="1359"/>
                    <a:pt x="2856" y="1283"/>
                    <a:pt x="2832" y="1208"/>
                  </a:cubicBezTo>
                  <a:cubicBezTo>
                    <a:pt x="2830" y="1201"/>
                    <a:pt x="2828" y="1193"/>
                    <a:pt x="2825" y="1186"/>
                  </a:cubicBezTo>
                  <a:cubicBezTo>
                    <a:pt x="2828" y="1185"/>
                    <a:pt x="2832" y="1184"/>
                    <a:pt x="2834" y="1183"/>
                  </a:cubicBezTo>
                  <a:cubicBezTo>
                    <a:pt x="2864" y="1174"/>
                    <a:pt x="2893" y="1164"/>
                    <a:pt x="2922" y="1155"/>
                  </a:cubicBezTo>
                  <a:cubicBezTo>
                    <a:pt x="2923" y="1155"/>
                    <a:pt x="2939" y="1208"/>
                    <a:pt x="2941" y="1213"/>
                  </a:cubicBezTo>
                  <a:cubicBezTo>
                    <a:pt x="2973" y="1203"/>
                    <a:pt x="2973" y="1203"/>
                    <a:pt x="2973" y="1203"/>
                  </a:cubicBezTo>
                  <a:cubicBezTo>
                    <a:pt x="2968" y="1184"/>
                    <a:pt x="2961" y="1164"/>
                    <a:pt x="2955" y="1144"/>
                  </a:cubicBezTo>
                  <a:cubicBezTo>
                    <a:pt x="3019" y="1123"/>
                    <a:pt x="3019" y="1123"/>
                    <a:pt x="3019" y="1123"/>
                  </a:cubicBezTo>
                  <a:cubicBezTo>
                    <a:pt x="3016" y="1114"/>
                    <a:pt x="3013" y="1104"/>
                    <a:pt x="3009" y="1094"/>
                  </a:cubicBezTo>
                  <a:cubicBezTo>
                    <a:pt x="2818" y="1166"/>
                    <a:pt x="2818" y="1166"/>
                    <a:pt x="2818" y="1166"/>
                  </a:cubicBezTo>
                  <a:cubicBezTo>
                    <a:pt x="2788" y="1085"/>
                    <a:pt x="2752" y="1007"/>
                    <a:pt x="2707" y="933"/>
                  </a:cubicBezTo>
                  <a:cubicBezTo>
                    <a:pt x="2709" y="931"/>
                    <a:pt x="2713" y="929"/>
                    <a:pt x="2716" y="928"/>
                  </a:cubicBezTo>
                  <a:cubicBezTo>
                    <a:pt x="2742" y="912"/>
                    <a:pt x="2769" y="897"/>
                    <a:pt x="2795" y="881"/>
                  </a:cubicBezTo>
                  <a:cubicBezTo>
                    <a:pt x="2796" y="881"/>
                    <a:pt x="2823" y="930"/>
                    <a:pt x="2826" y="934"/>
                  </a:cubicBezTo>
                  <a:cubicBezTo>
                    <a:pt x="2856" y="918"/>
                    <a:pt x="2856" y="918"/>
                    <a:pt x="2856" y="918"/>
                  </a:cubicBezTo>
                  <a:cubicBezTo>
                    <a:pt x="2846" y="900"/>
                    <a:pt x="2835" y="882"/>
                    <a:pt x="2825" y="864"/>
                  </a:cubicBezTo>
                  <a:cubicBezTo>
                    <a:pt x="2883" y="830"/>
                    <a:pt x="2883" y="830"/>
                    <a:pt x="2883" y="830"/>
                  </a:cubicBezTo>
                  <a:cubicBezTo>
                    <a:pt x="2878" y="821"/>
                    <a:pt x="2873" y="812"/>
                    <a:pt x="2867" y="803"/>
                  </a:cubicBezTo>
                  <a:cubicBezTo>
                    <a:pt x="2696" y="914"/>
                    <a:pt x="2696" y="914"/>
                    <a:pt x="2696" y="914"/>
                  </a:cubicBezTo>
                  <a:cubicBezTo>
                    <a:pt x="2649" y="842"/>
                    <a:pt x="2597" y="773"/>
                    <a:pt x="2538" y="711"/>
                  </a:cubicBezTo>
                  <a:cubicBezTo>
                    <a:pt x="2539" y="709"/>
                    <a:pt x="2543" y="706"/>
                    <a:pt x="2545" y="704"/>
                  </a:cubicBezTo>
                  <a:cubicBezTo>
                    <a:pt x="2567" y="683"/>
                    <a:pt x="2590" y="662"/>
                    <a:pt x="2613" y="641"/>
                  </a:cubicBezTo>
                  <a:cubicBezTo>
                    <a:pt x="2613" y="641"/>
                    <a:pt x="2650" y="683"/>
                    <a:pt x="2653" y="686"/>
                  </a:cubicBezTo>
                  <a:cubicBezTo>
                    <a:pt x="2679" y="664"/>
                    <a:pt x="2679" y="664"/>
                    <a:pt x="2679" y="664"/>
                  </a:cubicBezTo>
                  <a:cubicBezTo>
                    <a:pt x="2666" y="649"/>
                    <a:pt x="2652" y="633"/>
                    <a:pt x="2637" y="618"/>
                  </a:cubicBezTo>
                  <a:cubicBezTo>
                    <a:pt x="2687" y="572"/>
                    <a:pt x="2687" y="572"/>
                    <a:pt x="2687" y="572"/>
                  </a:cubicBezTo>
                  <a:cubicBezTo>
                    <a:pt x="2680" y="565"/>
                    <a:pt x="2673" y="557"/>
                    <a:pt x="2666" y="550"/>
                  </a:cubicBezTo>
                  <a:cubicBezTo>
                    <a:pt x="2522" y="695"/>
                    <a:pt x="2522" y="695"/>
                    <a:pt x="2522" y="695"/>
                  </a:cubicBezTo>
                  <a:cubicBezTo>
                    <a:pt x="2461" y="634"/>
                    <a:pt x="2396" y="579"/>
                    <a:pt x="2324" y="530"/>
                  </a:cubicBezTo>
                  <a:cubicBezTo>
                    <a:pt x="2325" y="528"/>
                    <a:pt x="2328" y="525"/>
                    <a:pt x="2330" y="523"/>
                  </a:cubicBezTo>
                  <a:cubicBezTo>
                    <a:pt x="2347" y="497"/>
                    <a:pt x="2365" y="472"/>
                    <a:pt x="2382" y="447"/>
                  </a:cubicBezTo>
                  <a:cubicBezTo>
                    <a:pt x="2383" y="446"/>
                    <a:pt x="2428" y="479"/>
                    <a:pt x="2432" y="481"/>
                  </a:cubicBezTo>
                  <a:cubicBezTo>
                    <a:pt x="2452" y="454"/>
                    <a:pt x="2452" y="454"/>
                    <a:pt x="2452" y="454"/>
                  </a:cubicBezTo>
                  <a:cubicBezTo>
                    <a:pt x="2436" y="442"/>
                    <a:pt x="2419" y="430"/>
                    <a:pt x="2402" y="419"/>
                  </a:cubicBezTo>
                  <a:cubicBezTo>
                    <a:pt x="2441" y="363"/>
                    <a:pt x="2441" y="363"/>
                    <a:pt x="2441" y="363"/>
                  </a:cubicBezTo>
                  <a:cubicBezTo>
                    <a:pt x="2432" y="357"/>
                    <a:pt x="2423" y="351"/>
                    <a:pt x="2415" y="346"/>
                  </a:cubicBezTo>
                  <a:cubicBezTo>
                    <a:pt x="2306" y="518"/>
                    <a:pt x="2306" y="518"/>
                    <a:pt x="2306" y="518"/>
                  </a:cubicBezTo>
                  <a:cubicBezTo>
                    <a:pt x="2233" y="472"/>
                    <a:pt x="2157" y="432"/>
                    <a:pt x="2077" y="400"/>
                  </a:cubicBezTo>
                  <a:cubicBezTo>
                    <a:pt x="2077" y="397"/>
                    <a:pt x="2080" y="394"/>
                    <a:pt x="2081" y="391"/>
                  </a:cubicBezTo>
                  <a:cubicBezTo>
                    <a:pt x="2092" y="363"/>
                    <a:pt x="2104" y="334"/>
                    <a:pt x="2116" y="306"/>
                  </a:cubicBezTo>
                  <a:cubicBezTo>
                    <a:pt x="2116" y="305"/>
                    <a:pt x="2167" y="327"/>
                    <a:pt x="2172" y="329"/>
                  </a:cubicBezTo>
                  <a:cubicBezTo>
                    <a:pt x="2186" y="298"/>
                    <a:pt x="2186" y="298"/>
                    <a:pt x="2186" y="298"/>
                  </a:cubicBezTo>
                  <a:cubicBezTo>
                    <a:pt x="2167" y="290"/>
                    <a:pt x="2148" y="282"/>
                    <a:pt x="2129" y="274"/>
                  </a:cubicBezTo>
                  <a:cubicBezTo>
                    <a:pt x="2155" y="211"/>
                    <a:pt x="2155" y="211"/>
                    <a:pt x="2155" y="211"/>
                  </a:cubicBezTo>
                  <a:cubicBezTo>
                    <a:pt x="2145" y="207"/>
                    <a:pt x="2135" y="204"/>
                    <a:pt x="2126" y="200"/>
                  </a:cubicBezTo>
                  <a:cubicBezTo>
                    <a:pt x="2056" y="392"/>
                    <a:pt x="2056" y="392"/>
                    <a:pt x="2056" y="392"/>
                  </a:cubicBezTo>
                  <a:cubicBezTo>
                    <a:pt x="1982" y="365"/>
                    <a:pt x="1907" y="344"/>
                    <a:pt x="1829" y="330"/>
                  </a:cubicBezTo>
                  <a:cubicBezTo>
                    <a:pt x="1822" y="328"/>
                    <a:pt x="1815" y="327"/>
                    <a:pt x="1807" y="326"/>
                  </a:cubicBezTo>
                  <a:cubicBezTo>
                    <a:pt x="1807" y="323"/>
                    <a:pt x="1809" y="319"/>
                    <a:pt x="1809" y="316"/>
                  </a:cubicBezTo>
                  <a:cubicBezTo>
                    <a:pt x="1814" y="286"/>
                    <a:pt x="1820" y="256"/>
                    <a:pt x="1825" y="225"/>
                  </a:cubicBezTo>
                  <a:cubicBezTo>
                    <a:pt x="1825" y="225"/>
                    <a:pt x="1880" y="235"/>
                    <a:pt x="1885" y="236"/>
                  </a:cubicBezTo>
                  <a:cubicBezTo>
                    <a:pt x="1892" y="203"/>
                    <a:pt x="1892" y="203"/>
                    <a:pt x="1892" y="203"/>
                  </a:cubicBezTo>
                  <a:cubicBezTo>
                    <a:pt x="1872" y="199"/>
                    <a:pt x="1851" y="195"/>
                    <a:pt x="1831" y="192"/>
                  </a:cubicBezTo>
                  <a:cubicBezTo>
                    <a:pt x="1843" y="125"/>
                    <a:pt x="1843" y="125"/>
                    <a:pt x="1843" y="125"/>
                  </a:cubicBezTo>
                  <a:cubicBezTo>
                    <a:pt x="1832" y="123"/>
                    <a:pt x="1822" y="122"/>
                    <a:pt x="1812" y="120"/>
                  </a:cubicBezTo>
                  <a:cubicBezTo>
                    <a:pt x="1786" y="322"/>
                    <a:pt x="1786" y="322"/>
                    <a:pt x="1786" y="322"/>
                  </a:cubicBezTo>
                  <a:cubicBezTo>
                    <a:pt x="1700" y="311"/>
                    <a:pt x="1614" y="306"/>
                    <a:pt x="1528" y="311"/>
                  </a:cubicBezTo>
                  <a:cubicBezTo>
                    <a:pt x="1528" y="309"/>
                    <a:pt x="1528" y="305"/>
                    <a:pt x="1528" y="302"/>
                  </a:cubicBezTo>
                  <a:cubicBezTo>
                    <a:pt x="1527" y="271"/>
                    <a:pt x="1525" y="240"/>
                    <a:pt x="1524" y="209"/>
                  </a:cubicBezTo>
                  <a:cubicBezTo>
                    <a:pt x="1524" y="209"/>
                    <a:pt x="1580" y="207"/>
                    <a:pt x="1584" y="207"/>
                  </a:cubicBezTo>
                  <a:cubicBezTo>
                    <a:pt x="1584" y="173"/>
                    <a:pt x="1584" y="173"/>
                    <a:pt x="1584" y="173"/>
                  </a:cubicBezTo>
                  <a:cubicBezTo>
                    <a:pt x="1564" y="174"/>
                    <a:pt x="1543" y="174"/>
                    <a:pt x="1522" y="175"/>
                  </a:cubicBezTo>
                  <a:cubicBezTo>
                    <a:pt x="1519" y="107"/>
                    <a:pt x="1519" y="107"/>
                    <a:pt x="1519" y="107"/>
                  </a:cubicBezTo>
                  <a:cubicBezTo>
                    <a:pt x="1509" y="108"/>
                    <a:pt x="1499" y="109"/>
                    <a:pt x="1489" y="109"/>
                  </a:cubicBezTo>
                  <a:cubicBezTo>
                    <a:pt x="1506" y="313"/>
                    <a:pt x="1506" y="313"/>
                    <a:pt x="1506" y="313"/>
                  </a:cubicBezTo>
                  <a:cubicBezTo>
                    <a:pt x="1421" y="320"/>
                    <a:pt x="1336" y="334"/>
                    <a:pt x="1253" y="357"/>
                  </a:cubicBezTo>
                  <a:cubicBezTo>
                    <a:pt x="1252" y="355"/>
                    <a:pt x="1252" y="350"/>
                    <a:pt x="1251" y="348"/>
                  </a:cubicBezTo>
                  <a:cubicBezTo>
                    <a:pt x="1243" y="318"/>
                    <a:pt x="1235" y="288"/>
                    <a:pt x="1227" y="258"/>
                  </a:cubicBezTo>
                  <a:cubicBezTo>
                    <a:pt x="1227" y="258"/>
                    <a:pt x="1281" y="244"/>
                    <a:pt x="1286" y="243"/>
                  </a:cubicBezTo>
                  <a:cubicBezTo>
                    <a:pt x="1279" y="210"/>
                    <a:pt x="1279" y="210"/>
                    <a:pt x="1279" y="210"/>
                  </a:cubicBezTo>
                  <a:cubicBezTo>
                    <a:pt x="1258" y="215"/>
                    <a:pt x="1238" y="220"/>
                    <a:pt x="1218" y="226"/>
                  </a:cubicBezTo>
                  <a:cubicBezTo>
                    <a:pt x="1201" y="160"/>
                    <a:pt x="1201" y="160"/>
                    <a:pt x="1201" y="160"/>
                  </a:cubicBezTo>
                  <a:cubicBezTo>
                    <a:pt x="1191" y="163"/>
                    <a:pt x="1181" y="165"/>
                    <a:pt x="1171" y="168"/>
                  </a:cubicBezTo>
                  <a:cubicBezTo>
                    <a:pt x="1232" y="363"/>
                    <a:pt x="1232" y="363"/>
                    <a:pt x="1232" y="363"/>
                  </a:cubicBezTo>
                  <a:cubicBezTo>
                    <a:pt x="1150" y="389"/>
                    <a:pt x="1070" y="420"/>
                    <a:pt x="994" y="461"/>
                  </a:cubicBezTo>
                  <a:close/>
                  <a:moveTo>
                    <a:pt x="782" y="269"/>
                  </a:moveTo>
                  <a:cubicBezTo>
                    <a:pt x="891" y="441"/>
                    <a:pt x="891" y="441"/>
                    <a:pt x="891" y="441"/>
                  </a:cubicBezTo>
                  <a:cubicBezTo>
                    <a:pt x="865" y="458"/>
                    <a:pt x="839" y="475"/>
                    <a:pt x="813" y="493"/>
                  </a:cubicBezTo>
                  <a:cubicBezTo>
                    <a:pt x="775" y="437"/>
                    <a:pt x="775" y="437"/>
                    <a:pt x="775" y="437"/>
                  </a:cubicBezTo>
                  <a:cubicBezTo>
                    <a:pt x="767" y="442"/>
                    <a:pt x="759" y="448"/>
                    <a:pt x="751" y="454"/>
                  </a:cubicBezTo>
                  <a:cubicBezTo>
                    <a:pt x="765" y="472"/>
                    <a:pt x="779" y="490"/>
                    <a:pt x="792" y="508"/>
                  </a:cubicBezTo>
                  <a:cubicBezTo>
                    <a:pt x="776" y="520"/>
                    <a:pt x="761" y="532"/>
                    <a:pt x="746" y="544"/>
                  </a:cubicBezTo>
                  <a:cubicBezTo>
                    <a:pt x="767" y="570"/>
                    <a:pt x="767" y="570"/>
                    <a:pt x="767" y="570"/>
                  </a:cubicBezTo>
                  <a:cubicBezTo>
                    <a:pt x="818" y="529"/>
                    <a:pt x="872" y="492"/>
                    <a:pt x="928" y="459"/>
                  </a:cubicBezTo>
                  <a:cubicBezTo>
                    <a:pt x="827" y="282"/>
                    <a:pt x="827" y="282"/>
                    <a:pt x="827" y="282"/>
                  </a:cubicBezTo>
                  <a:cubicBezTo>
                    <a:pt x="831" y="279"/>
                    <a:pt x="836" y="276"/>
                    <a:pt x="840" y="274"/>
                  </a:cubicBezTo>
                  <a:cubicBezTo>
                    <a:pt x="865" y="260"/>
                    <a:pt x="890" y="246"/>
                    <a:pt x="915" y="234"/>
                  </a:cubicBezTo>
                  <a:cubicBezTo>
                    <a:pt x="946" y="294"/>
                    <a:pt x="946" y="294"/>
                    <a:pt x="946" y="294"/>
                  </a:cubicBezTo>
                  <a:cubicBezTo>
                    <a:pt x="955" y="290"/>
                    <a:pt x="964" y="285"/>
                    <a:pt x="973" y="281"/>
                  </a:cubicBezTo>
                  <a:cubicBezTo>
                    <a:pt x="944" y="220"/>
                    <a:pt x="944" y="220"/>
                    <a:pt x="944" y="220"/>
                  </a:cubicBezTo>
                  <a:cubicBezTo>
                    <a:pt x="964" y="210"/>
                    <a:pt x="985" y="201"/>
                    <a:pt x="1006" y="192"/>
                  </a:cubicBezTo>
                  <a:cubicBezTo>
                    <a:pt x="993" y="160"/>
                    <a:pt x="993" y="160"/>
                    <a:pt x="993" y="160"/>
                  </a:cubicBezTo>
                  <a:cubicBezTo>
                    <a:pt x="920" y="191"/>
                    <a:pt x="850" y="227"/>
                    <a:pt x="782" y="269"/>
                  </a:cubicBezTo>
                  <a:close/>
                  <a:moveTo>
                    <a:pt x="515" y="476"/>
                  </a:moveTo>
                  <a:cubicBezTo>
                    <a:pt x="658" y="621"/>
                    <a:pt x="658" y="621"/>
                    <a:pt x="658" y="621"/>
                  </a:cubicBezTo>
                  <a:cubicBezTo>
                    <a:pt x="636" y="643"/>
                    <a:pt x="614" y="665"/>
                    <a:pt x="593" y="688"/>
                  </a:cubicBezTo>
                  <a:cubicBezTo>
                    <a:pt x="543" y="642"/>
                    <a:pt x="543" y="642"/>
                    <a:pt x="543" y="642"/>
                  </a:cubicBezTo>
                  <a:cubicBezTo>
                    <a:pt x="537" y="649"/>
                    <a:pt x="531" y="656"/>
                    <a:pt x="524" y="663"/>
                  </a:cubicBezTo>
                  <a:cubicBezTo>
                    <a:pt x="541" y="678"/>
                    <a:pt x="559" y="693"/>
                    <a:pt x="576" y="708"/>
                  </a:cubicBezTo>
                  <a:cubicBezTo>
                    <a:pt x="563" y="722"/>
                    <a:pt x="550" y="738"/>
                    <a:pt x="538" y="753"/>
                  </a:cubicBezTo>
                  <a:cubicBezTo>
                    <a:pt x="565" y="774"/>
                    <a:pt x="565" y="774"/>
                    <a:pt x="565" y="774"/>
                  </a:cubicBezTo>
                  <a:cubicBezTo>
                    <a:pt x="606" y="723"/>
                    <a:pt x="650" y="675"/>
                    <a:pt x="698" y="630"/>
                  </a:cubicBezTo>
                  <a:cubicBezTo>
                    <a:pt x="652" y="580"/>
                    <a:pt x="607" y="529"/>
                    <a:pt x="561" y="479"/>
                  </a:cubicBezTo>
                  <a:cubicBezTo>
                    <a:pt x="565" y="476"/>
                    <a:pt x="569" y="472"/>
                    <a:pt x="573" y="468"/>
                  </a:cubicBezTo>
                  <a:cubicBezTo>
                    <a:pt x="593" y="450"/>
                    <a:pt x="615" y="431"/>
                    <a:pt x="637" y="413"/>
                  </a:cubicBezTo>
                  <a:cubicBezTo>
                    <a:pt x="680" y="466"/>
                    <a:pt x="680" y="466"/>
                    <a:pt x="680" y="466"/>
                  </a:cubicBezTo>
                  <a:cubicBezTo>
                    <a:pt x="688" y="459"/>
                    <a:pt x="696" y="453"/>
                    <a:pt x="703" y="447"/>
                  </a:cubicBezTo>
                  <a:cubicBezTo>
                    <a:pt x="662" y="393"/>
                    <a:pt x="662" y="393"/>
                    <a:pt x="662" y="393"/>
                  </a:cubicBezTo>
                  <a:cubicBezTo>
                    <a:pt x="680" y="379"/>
                    <a:pt x="698" y="366"/>
                    <a:pt x="717" y="353"/>
                  </a:cubicBezTo>
                  <a:cubicBezTo>
                    <a:pt x="697" y="325"/>
                    <a:pt x="697" y="325"/>
                    <a:pt x="697" y="325"/>
                  </a:cubicBezTo>
                  <a:cubicBezTo>
                    <a:pt x="633" y="371"/>
                    <a:pt x="572" y="421"/>
                    <a:pt x="515" y="476"/>
                  </a:cubicBezTo>
                  <a:close/>
                  <a:moveTo>
                    <a:pt x="298" y="736"/>
                  </a:moveTo>
                  <a:cubicBezTo>
                    <a:pt x="469" y="847"/>
                    <a:pt x="469" y="847"/>
                    <a:pt x="469" y="847"/>
                  </a:cubicBezTo>
                  <a:cubicBezTo>
                    <a:pt x="452" y="873"/>
                    <a:pt x="436" y="899"/>
                    <a:pt x="420" y="926"/>
                  </a:cubicBezTo>
                  <a:cubicBezTo>
                    <a:pt x="362" y="892"/>
                    <a:pt x="362" y="892"/>
                    <a:pt x="362" y="892"/>
                  </a:cubicBezTo>
                  <a:cubicBezTo>
                    <a:pt x="357" y="900"/>
                    <a:pt x="352" y="909"/>
                    <a:pt x="348" y="917"/>
                  </a:cubicBezTo>
                  <a:cubicBezTo>
                    <a:pt x="368" y="928"/>
                    <a:pt x="388" y="938"/>
                    <a:pt x="408" y="949"/>
                  </a:cubicBezTo>
                  <a:cubicBezTo>
                    <a:pt x="398" y="966"/>
                    <a:pt x="389" y="984"/>
                    <a:pt x="380" y="1001"/>
                  </a:cubicBezTo>
                  <a:cubicBezTo>
                    <a:pt x="411" y="1016"/>
                    <a:pt x="411" y="1016"/>
                    <a:pt x="411" y="1016"/>
                  </a:cubicBezTo>
                  <a:cubicBezTo>
                    <a:pt x="440" y="957"/>
                    <a:pt x="473" y="901"/>
                    <a:pt x="510" y="847"/>
                  </a:cubicBezTo>
                  <a:cubicBezTo>
                    <a:pt x="344" y="729"/>
                    <a:pt x="344" y="729"/>
                    <a:pt x="344" y="729"/>
                  </a:cubicBezTo>
                  <a:cubicBezTo>
                    <a:pt x="347" y="725"/>
                    <a:pt x="350" y="720"/>
                    <a:pt x="353" y="716"/>
                  </a:cubicBezTo>
                  <a:cubicBezTo>
                    <a:pt x="369" y="693"/>
                    <a:pt x="386" y="671"/>
                    <a:pt x="404" y="648"/>
                  </a:cubicBezTo>
                  <a:cubicBezTo>
                    <a:pt x="458" y="690"/>
                    <a:pt x="458" y="690"/>
                    <a:pt x="458" y="690"/>
                  </a:cubicBezTo>
                  <a:cubicBezTo>
                    <a:pt x="464" y="683"/>
                    <a:pt x="470" y="675"/>
                    <a:pt x="476" y="667"/>
                  </a:cubicBezTo>
                  <a:cubicBezTo>
                    <a:pt x="424" y="623"/>
                    <a:pt x="424" y="623"/>
                    <a:pt x="424" y="623"/>
                  </a:cubicBezTo>
                  <a:cubicBezTo>
                    <a:pt x="439" y="606"/>
                    <a:pt x="454" y="589"/>
                    <a:pt x="469" y="572"/>
                  </a:cubicBezTo>
                  <a:cubicBezTo>
                    <a:pt x="444" y="549"/>
                    <a:pt x="444" y="549"/>
                    <a:pt x="444" y="549"/>
                  </a:cubicBezTo>
                  <a:cubicBezTo>
                    <a:pt x="391" y="608"/>
                    <a:pt x="342" y="670"/>
                    <a:pt x="298" y="736"/>
                  </a:cubicBezTo>
                  <a:close/>
                  <a:moveTo>
                    <a:pt x="142" y="1036"/>
                  </a:moveTo>
                  <a:cubicBezTo>
                    <a:pt x="333" y="1108"/>
                    <a:pt x="333" y="1108"/>
                    <a:pt x="333" y="1108"/>
                  </a:cubicBezTo>
                  <a:cubicBezTo>
                    <a:pt x="322" y="1137"/>
                    <a:pt x="312" y="1166"/>
                    <a:pt x="303" y="1196"/>
                  </a:cubicBezTo>
                  <a:cubicBezTo>
                    <a:pt x="238" y="1175"/>
                    <a:pt x="238" y="1175"/>
                    <a:pt x="238" y="1175"/>
                  </a:cubicBezTo>
                  <a:cubicBezTo>
                    <a:pt x="235" y="1184"/>
                    <a:pt x="232" y="1193"/>
                    <a:pt x="230" y="1203"/>
                  </a:cubicBezTo>
                  <a:cubicBezTo>
                    <a:pt x="252" y="1209"/>
                    <a:pt x="273" y="1215"/>
                    <a:pt x="295" y="1221"/>
                  </a:cubicBezTo>
                  <a:cubicBezTo>
                    <a:pt x="290" y="1240"/>
                    <a:pt x="285" y="1259"/>
                    <a:pt x="280" y="1278"/>
                  </a:cubicBezTo>
                  <a:cubicBezTo>
                    <a:pt x="313" y="1286"/>
                    <a:pt x="313" y="1286"/>
                    <a:pt x="313" y="1286"/>
                  </a:cubicBezTo>
                  <a:cubicBezTo>
                    <a:pt x="329" y="1222"/>
                    <a:pt x="349" y="1160"/>
                    <a:pt x="374" y="1099"/>
                  </a:cubicBezTo>
                  <a:cubicBezTo>
                    <a:pt x="186" y="1020"/>
                    <a:pt x="186" y="1020"/>
                    <a:pt x="186" y="1020"/>
                  </a:cubicBezTo>
                  <a:cubicBezTo>
                    <a:pt x="188" y="1015"/>
                    <a:pt x="190" y="1010"/>
                    <a:pt x="192" y="1005"/>
                  </a:cubicBezTo>
                  <a:cubicBezTo>
                    <a:pt x="203" y="979"/>
                    <a:pt x="215" y="954"/>
                    <a:pt x="227" y="928"/>
                  </a:cubicBezTo>
                  <a:cubicBezTo>
                    <a:pt x="288" y="957"/>
                    <a:pt x="288" y="957"/>
                    <a:pt x="288" y="957"/>
                  </a:cubicBezTo>
                  <a:cubicBezTo>
                    <a:pt x="293" y="949"/>
                    <a:pt x="297" y="940"/>
                    <a:pt x="302" y="931"/>
                  </a:cubicBezTo>
                  <a:cubicBezTo>
                    <a:pt x="242" y="899"/>
                    <a:pt x="242" y="899"/>
                    <a:pt x="242" y="899"/>
                  </a:cubicBezTo>
                  <a:cubicBezTo>
                    <a:pt x="252" y="879"/>
                    <a:pt x="263" y="859"/>
                    <a:pt x="274" y="840"/>
                  </a:cubicBezTo>
                  <a:cubicBezTo>
                    <a:pt x="245" y="823"/>
                    <a:pt x="245" y="823"/>
                    <a:pt x="245" y="823"/>
                  </a:cubicBezTo>
                  <a:cubicBezTo>
                    <a:pt x="205" y="891"/>
                    <a:pt x="171" y="963"/>
                    <a:pt x="142" y="1036"/>
                  </a:cubicBezTo>
                  <a:close/>
                  <a:moveTo>
                    <a:pt x="55" y="1363"/>
                  </a:moveTo>
                  <a:cubicBezTo>
                    <a:pt x="257" y="1392"/>
                    <a:pt x="257" y="1392"/>
                    <a:pt x="257" y="1392"/>
                  </a:cubicBezTo>
                  <a:cubicBezTo>
                    <a:pt x="252" y="1423"/>
                    <a:pt x="249" y="1454"/>
                    <a:pt x="246" y="1485"/>
                  </a:cubicBezTo>
                  <a:cubicBezTo>
                    <a:pt x="178" y="1478"/>
                    <a:pt x="178" y="1478"/>
                    <a:pt x="178" y="1478"/>
                  </a:cubicBezTo>
                  <a:cubicBezTo>
                    <a:pt x="177" y="1488"/>
                    <a:pt x="177" y="1497"/>
                    <a:pt x="176" y="1507"/>
                  </a:cubicBezTo>
                  <a:cubicBezTo>
                    <a:pt x="199" y="1508"/>
                    <a:pt x="221" y="1509"/>
                    <a:pt x="244" y="1511"/>
                  </a:cubicBezTo>
                  <a:cubicBezTo>
                    <a:pt x="242" y="1530"/>
                    <a:pt x="242" y="1550"/>
                    <a:pt x="241" y="1570"/>
                  </a:cubicBezTo>
                  <a:cubicBezTo>
                    <a:pt x="275" y="1570"/>
                    <a:pt x="275" y="1570"/>
                    <a:pt x="275" y="1570"/>
                  </a:cubicBezTo>
                  <a:cubicBezTo>
                    <a:pt x="277" y="1505"/>
                    <a:pt x="283" y="1440"/>
                    <a:pt x="294" y="1375"/>
                  </a:cubicBezTo>
                  <a:cubicBezTo>
                    <a:pt x="94" y="1338"/>
                    <a:pt x="94" y="1338"/>
                    <a:pt x="94" y="1338"/>
                  </a:cubicBezTo>
                  <a:cubicBezTo>
                    <a:pt x="95" y="1333"/>
                    <a:pt x="95" y="1327"/>
                    <a:pt x="96" y="1322"/>
                  </a:cubicBezTo>
                  <a:cubicBezTo>
                    <a:pt x="102" y="1295"/>
                    <a:pt x="108" y="1267"/>
                    <a:pt x="114" y="1239"/>
                  </a:cubicBezTo>
                  <a:cubicBezTo>
                    <a:pt x="181" y="1255"/>
                    <a:pt x="181" y="1255"/>
                    <a:pt x="181" y="1255"/>
                  </a:cubicBezTo>
                  <a:cubicBezTo>
                    <a:pt x="183" y="1245"/>
                    <a:pt x="185" y="1236"/>
                    <a:pt x="188" y="1226"/>
                  </a:cubicBezTo>
                  <a:cubicBezTo>
                    <a:pt x="122" y="1208"/>
                    <a:pt x="122" y="1208"/>
                    <a:pt x="122" y="1208"/>
                  </a:cubicBezTo>
                  <a:cubicBezTo>
                    <a:pt x="128" y="1186"/>
                    <a:pt x="134" y="1165"/>
                    <a:pt x="141" y="1143"/>
                  </a:cubicBezTo>
                  <a:cubicBezTo>
                    <a:pt x="109" y="1133"/>
                    <a:pt x="109" y="1133"/>
                    <a:pt x="109" y="1133"/>
                  </a:cubicBezTo>
                  <a:cubicBezTo>
                    <a:pt x="85" y="1208"/>
                    <a:pt x="67" y="1285"/>
                    <a:pt x="55" y="1363"/>
                  </a:cubicBezTo>
                  <a:close/>
                  <a:moveTo>
                    <a:pt x="40" y="1701"/>
                  </a:moveTo>
                  <a:cubicBezTo>
                    <a:pt x="243" y="1686"/>
                    <a:pt x="243" y="1686"/>
                    <a:pt x="243" y="1686"/>
                  </a:cubicBezTo>
                  <a:cubicBezTo>
                    <a:pt x="245" y="1717"/>
                    <a:pt x="248" y="1748"/>
                    <a:pt x="252" y="1779"/>
                  </a:cubicBezTo>
                  <a:cubicBezTo>
                    <a:pt x="185" y="1787"/>
                    <a:pt x="185" y="1787"/>
                    <a:pt x="185" y="1787"/>
                  </a:cubicBezTo>
                  <a:cubicBezTo>
                    <a:pt x="186" y="1796"/>
                    <a:pt x="187" y="1806"/>
                    <a:pt x="189" y="1816"/>
                  </a:cubicBezTo>
                  <a:cubicBezTo>
                    <a:pt x="211" y="1812"/>
                    <a:pt x="234" y="1808"/>
                    <a:pt x="256" y="1805"/>
                  </a:cubicBezTo>
                  <a:cubicBezTo>
                    <a:pt x="259" y="1824"/>
                    <a:pt x="262" y="1843"/>
                    <a:pt x="266" y="1863"/>
                  </a:cubicBezTo>
                  <a:cubicBezTo>
                    <a:pt x="299" y="1856"/>
                    <a:pt x="299" y="1856"/>
                    <a:pt x="299" y="1856"/>
                  </a:cubicBezTo>
                  <a:cubicBezTo>
                    <a:pt x="287" y="1792"/>
                    <a:pt x="279" y="1727"/>
                    <a:pt x="276" y="1662"/>
                  </a:cubicBezTo>
                  <a:cubicBezTo>
                    <a:pt x="72" y="1668"/>
                    <a:pt x="72" y="1668"/>
                    <a:pt x="72" y="1668"/>
                  </a:cubicBezTo>
                  <a:cubicBezTo>
                    <a:pt x="72" y="1663"/>
                    <a:pt x="72" y="1658"/>
                    <a:pt x="71" y="1652"/>
                  </a:cubicBezTo>
                  <a:cubicBezTo>
                    <a:pt x="71" y="1624"/>
                    <a:pt x="70" y="1596"/>
                    <a:pt x="71" y="1568"/>
                  </a:cubicBezTo>
                  <a:cubicBezTo>
                    <a:pt x="139" y="1568"/>
                    <a:pt x="139" y="1568"/>
                    <a:pt x="139" y="1568"/>
                  </a:cubicBezTo>
                  <a:cubicBezTo>
                    <a:pt x="139" y="1559"/>
                    <a:pt x="140" y="1549"/>
                    <a:pt x="140" y="1539"/>
                  </a:cubicBezTo>
                  <a:cubicBezTo>
                    <a:pt x="72" y="1535"/>
                    <a:pt x="72" y="1535"/>
                    <a:pt x="72" y="1535"/>
                  </a:cubicBezTo>
                  <a:cubicBezTo>
                    <a:pt x="73" y="1513"/>
                    <a:pt x="75" y="1490"/>
                    <a:pt x="77" y="1468"/>
                  </a:cubicBezTo>
                  <a:cubicBezTo>
                    <a:pt x="43" y="1464"/>
                    <a:pt x="43" y="1464"/>
                    <a:pt x="43" y="1464"/>
                  </a:cubicBezTo>
                  <a:cubicBezTo>
                    <a:pt x="36" y="1543"/>
                    <a:pt x="35" y="1622"/>
                    <a:pt x="40" y="1701"/>
                  </a:cubicBezTo>
                  <a:close/>
                  <a:moveTo>
                    <a:pt x="98" y="2035"/>
                  </a:moveTo>
                  <a:cubicBezTo>
                    <a:pt x="293" y="1976"/>
                    <a:pt x="293" y="1976"/>
                    <a:pt x="293" y="1976"/>
                  </a:cubicBezTo>
                  <a:cubicBezTo>
                    <a:pt x="302" y="2006"/>
                    <a:pt x="311" y="2035"/>
                    <a:pt x="322" y="2065"/>
                  </a:cubicBezTo>
                  <a:cubicBezTo>
                    <a:pt x="258" y="2087"/>
                    <a:pt x="258" y="2087"/>
                    <a:pt x="258" y="2087"/>
                  </a:cubicBezTo>
                  <a:cubicBezTo>
                    <a:pt x="261" y="2096"/>
                    <a:pt x="264" y="2105"/>
                    <a:pt x="268" y="2114"/>
                  </a:cubicBezTo>
                  <a:cubicBezTo>
                    <a:pt x="289" y="2106"/>
                    <a:pt x="310" y="2097"/>
                    <a:pt x="331" y="2089"/>
                  </a:cubicBezTo>
                  <a:cubicBezTo>
                    <a:pt x="338" y="2107"/>
                    <a:pt x="345" y="2126"/>
                    <a:pt x="353" y="2144"/>
                  </a:cubicBezTo>
                  <a:cubicBezTo>
                    <a:pt x="384" y="2130"/>
                    <a:pt x="384" y="2130"/>
                    <a:pt x="384" y="2130"/>
                  </a:cubicBezTo>
                  <a:cubicBezTo>
                    <a:pt x="358" y="2070"/>
                    <a:pt x="337" y="2008"/>
                    <a:pt x="320" y="1945"/>
                  </a:cubicBezTo>
                  <a:cubicBezTo>
                    <a:pt x="122" y="1995"/>
                    <a:pt x="122" y="1995"/>
                    <a:pt x="122" y="1995"/>
                  </a:cubicBezTo>
                  <a:cubicBezTo>
                    <a:pt x="121" y="1990"/>
                    <a:pt x="119" y="1985"/>
                    <a:pt x="118" y="1980"/>
                  </a:cubicBezTo>
                  <a:cubicBezTo>
                    <a:pt x="111" y="1953"/>
                    <a:pt x="105" y="1925"/>
                    <a:pt x="100" y="1897"/>
                  </a:cubicBezTo>
                  <a:cubicBezTo>
                    <a:pt x="166" y="1884"/>
                    <a:pt x="166" y="1884"/>
                    <a:pt x="166" y="1884"/>
                  </a:cubicBezTo>
                  <a:cubicBezTo>
                    <a:pt x="164" y="1874"/>
                    <a:pt x="162" y="1864"/>
                    <a:pt x="161" y="1855"/>
                  </a:cubicBezTo>
                  <a:cubicBezTo>
                    <a:pt x="94" y="1866"/>
                    <a:pt x="94" y="1866"/>
                    <a:pt x="94" y="1866"/>
                  </a:cubicBezTo>
                  <a:cubicBezTo>
                    <a:pt x="90" y="1843"/>
                    <a:pt x="86" y="1821"/>
                    <a:pt x="83" y="1799"/>
                  </a:cubicBezTo>
                  <a:cubicBezTo>
                    <a:pt x="50" y="1803"/>
                    <a:pt x="50" y="1803"/>
                    <a:pt x="50" y="1803"/>
                  </a:cubicBezTo>
                  <a:cubicBezTo>
                    <a:pt x="60" y="1881"/>
                    <a:pt x="76" y="1959"/>
                    <a:pt x="98" y="2035"/>
                  </a:cubicBezTo>
                  <a:close/>
                  <a:moveTo>
                    <a:pt x="226" y="2348"/>
                  </a:moveTo>
                  <a:cubicBezTo>
                    <a:pt x="404" y="2249"/>
                    <a:pt x="404" y="2249"/>
                    <a:pt x="404" y="2249"/>
                  </a:cubicBezTo>
                  <a:cubicBezTo>
                    <a:pt x="419" y="2276"/>
                    <a:pt x="435" y="2303"/>
                    <a:pt x="451" y="2329"/>
                  </a:cubicBezTo>
                  <a:cubicBezTo>
                    <a:pt x="393" y="2365"/>
                    <a:pt x="393" y="2365"/>
                    <a:pt x="393" y="2365"/>
                  </a:cubicBezTo>
                  <a:cubicBezTo>
                    <a:pt x="399" y="2373"/>
                    <a:pt x="404" y="2381"/>
                    <a:pt x="409" y="2389"/>
                  </a:cubicBezTo>
                  <a:cubicBezTo>
                    <a:pt x="428" y="2376"/>
                    <a:pt x="447" y="2364"/>
                    <a:pt x="465" y="2351"/>
                  </a:cubicBezTo>
                  <a:cubicBezTo>
                    <a:pt x="476" y="2367"/>
                    <a:pt x="487" y="2383"/>
                    <a:pt x="499" y="2399"/>
                  </a:cubicBezTo>
                  <a:cubicBezTo>
                    <a:pt x="526" y="2379"/>
                    <a:pt x="526" y="2379"/>
                    <a:pt x="526" y="2379"/>
                  </a:cubicBezTo>
                  <a:cubicBezTo>
                    <a:pt x="488" y="2326"/>
                    <a:pt x="454" y="2270"/>
                    <a:pt x="424" y="2213"/>
                  </a:cubicBezTo>
                  <a:cubicBezTo>
                    <a:pt x="241" y="2304"/>
                    <a:pt x="241" y="2304"/>
                    <a:pt x="241" y="2304"/>
                  </a:cubicBezTo>
                  <a:cubicBezTo>
                    <a:pt x="239" y="2300"/>
                    <a:pt x="236" y="2295"/>
                    <a:pt x="234" y="2290"/>
                  </a:cubicBezTo>
                  <a:cubicBezTo>
                    <a:pt x="221" y="2265"/>
                    <a:pt x="209" y="2239"/>
                    <a:pt x="198" y="2213"/>
                  </a:cubicBezTo>
                  <a:cubicBezTo>
                    <a:pt x="260" y="2186"/>
                    <a:pt x="260" y="2186"/>
                    <a:pt x="260" y="2186"/>
                  </a:cubicBezTo>
                  <a:cubicBezTo>
                    <a:pt x="256" y="2177"/>
                    <a:pt x="253" y="2168"/>
                    <a:pt x="249" y="2158"/>
                  </a:cubicBezTo>
                  <a:cubicBezTo>
                    <a:pt x="186" y="2184"/>
                    <a:pt x="186" y="2184"/>
                    <a:pt x="186" y="2184"/>
                  </a:cubicBezTo>
                  <a:cubicBezTo>
                    <a:pt x="177" y="2163"/>
                    <a:pt x="169" y="2142"/>
                    <a:pt x="161" y="2121"/>
                  </a:cubicBezTo>
                  <a:cubicBezTo>
                    <a:pt x="129" y="2132"/>
                    <a:pt x="129" y="2132"/>
                    <a:pt x="129" y="2132"/>
                  </a:cubicBezTo>
                  <a:cubicBezTo>
                    <a:pt x="156" y="2206"/>
                    <a:pt x="188" y="2278"/>
                    <a:pt x="226" y="2348"/>
                  </a:cubicBezTo>
                  <a:close/>
                  <a:moveTo>
                    <a:pt x="418" y="2626"/>
                  </a:moveTo>
                  <a:cubicBezTo>
                    <a:pt x="571" y="2491"/>
                    <a:pt x="571" y="2491"/>
                    <a:pt x="571" y="2491"/>
                  </a:cubicBezTo>
                  <a:cubicBezTo>
                    <a:pt x="592" y="2514"/>
                    <a:pt x="613" y="2537"/>
                    <a:pt x="635" y="2559"/>
                  </a:cubicBezTo>
                  <a:cubicBezTo>
                    <a:pt x="586" y="2606"/>
                    <a:pt x="586" y="2606"/>
                    <a:pt x="586" y="2606"/>
                  </a:cubicBezTo>
                  <a:cubicBezTo>
                    <a:pt x="592" y="2613"/>
                    <a:pt x="599" y="2620"/>
                    <a:pt x="606" y="2627"/>
                  </a:cubicBezTo>
                  <a:cubicBezTo>
                    <a:pt x="622" y="2610"/>
                    <a:pt x="637" y="2594"/>
                    <a:pt x="653" y="2577"/>
                  </a:cubicBezTo>
                  <a:cubicBezTo>
                    <a:pt x="667" y="2591"/>
                    <a:pt x="682" y="2605"/>
                    <a:pt x="696" y="2618"/>
                  </a:cubicBezTo>
                  <a:cubicBezTo>
                    <a:pt x="719" y="2592"/>
                    <a:pt x="719" y="2592"/>
                    <a:pt x="719" y="2592"/>
                  </a:cubicBezTo>
                  <a:cubicBezTo>
                    <a:pt x="670" y="2549"/>
                    <a:pt x="624" y="2502"/>
                    <a:pt x="582" y="2451"/>
                  </a:cubicBezTo>
                  <a:cubicBezTo>
                    <a:pt x="424" y="2580"/>
                    <a:pt x="424" y="2580"/>
                    <a:pt x="424" y="2580"/>
                  </a:cubicBezTo>
                  <a:cubicBezTo>
                    <a:pt x="421" y="2576"/>
                    <a:pt x="417" y="2572"/>
                    <a:pt x="414" y="2568"/>
                  </a:cubicBezTo>
                  <a:cubicBezTo>
                    <a:pt x="396" y="2546"/>
                    <a:pt x="379" y="2524"/>
                    <a:pt x="362" y="2501"/>
                  </a:cubicBezTo>
                  <a:cubicBezTo>
                    <a:pt x="417" y="2460"/>
                    <a:pt x="417" y="2460"/>
                    <a:pt x="417" y="2460"/>
                  </a:cubicBezTo>
                  <a:cubicBezTo>
                    <a:pt x="411" y="2452"/>
                    <a:pt x="406" y="2444"/>
                    <a:pt x="400" y="2436"/>
                  </a:cubicBezTo>
                  <a:cubicBezTo>
                    <a:pt x="344" y="2474"/>
                    <a:pt x="344" y="2474"/>
                    <a:pt x="344" y="2474"/>
                  </a:cubicBezTo>
                  <a:cubicBezTo>
                    <a:pt x="331" y="2456"/>
                    <a:pt x="318" y="2437"/>
                    <a:pt x="306" y="2418"/>
                  </a:cubicBezTo>
                  <a:cubicBezTo>
                    <a:pt x="277" y="2436"/>
                    <a:pt x="277" y="2436"/>
                    <a:pt x="277" y="2436"/>
                  </a:cubicBezTo>
                  <a:cubicBezTo>
                    <a:pt x="320" y="2503"/>
                    <a:pt x="367" y="2566"/>
                    <a:pt x="418" y="2626"/>
                  </a:cubicBezTo>
                  <a:close/>
                  <a:moveTo>
                    <a:pt x="666" y="2857"/>
                  </a:moveTo>
                  <a:cubicBezTo>
                    <a:pt x="786" y="2692"/>
                    <a:pt x="786" y="2692"/>
                    <a:pt x="786" y="2692"/>
                  </a:cubicBezTo>
                  <a:cubicBezTo>
                    <a:pt x="811" y="2710"/>
                    <a:pt x="837" y="2728"/>
                    <a:pt x="863" y="2745"/>
                  </a:cubicBezTo>
                  <a:cubicBezTo>
                    <a:pt x="825" y="2801"/>
                    <a:pt x="825" y="2801"/>
                    <a:pt x="825" y="2801"/>
                  </a:cubicBezTo>
                  <a:cubicBezTo>
                    <a:pt x="833" y="2807"/>
                    <a:pt x="842" y="2812"/>
                    <a:pt x="850" y="2817"/>
                  </a:cubicBezTo>
                  <a:cubicBezTo>
                    <a:pt x="862" y="2797"/>
                    <a:pt x="873" y="2778"/>
                    <a:pt x="885" y="2759"/>
                  </a:cubicBezTo>
                  <a:cubicBezTo>
                    <a:pt x="902" y="2769"/>
                    <a:pt x="919" y="2779"/>
                    <a:pt x="936" y="2789"/>
                  </a:cubicBezTo>
                  <a:cubicBezTo>
                    <a:pt x="952" y="2759"/>
                    <a:pt x="952" y="2759"/>
                    <a:pt x="952" y="2759"/>
                  </a:cubicBezTo>
                  <a:cubicBezTo>
                    <a:pt x="895" y="2727"/>
                    <a:pt x="841" y="2691"/>
                    <a:pt x="789" y="2651"/>
                  </a:cubicBezTo>
                  <a:cubicBezTo>
                    <a:pt x="662" y="2810"/>
                    <a:pt x="662" y="2810"/>
                    <a:pt x="662" y="2810"/>
                  </a:cubicBezTo>
                  <a:cubicBezTo>
                    <a:pt x="658" y="2807"/>
                    <a:pt x="654" y="2804"/>
                    <a:pt x="650" y="2801"/>
                  </a:cubicBezTo>
                  <a:cubicBezTo>
                    <a:pt x="627" y="2783"/>
                    <a:pt x="606" y="2765"/>
                    <a:pt x="585" y="2746"/>
                  </a:cubicBezTo>
                  <a:cubicBezTo>
                    <a:pt x="629" y="2695"/>
                    <a:pt x="629" y="2695"/>
                    <a:pt x="629" y="2695"/>
                  </a:cubicBezTo>
                  <a:cubicBezTo>
                    <a:pt x="622" y="2688"/>
                    <a:pt x="615" y="2682"/>
                    <a:pt x="607" y="2675"/>
                  </a:cubicBezTo>
                  <a:cubicBezTo>
                    <a:pt x="561" y="2724"/>
                    <a:pt x="561" y="2724"/>
                    <a:pt x="561" y="2724"/>
                  </a:cubicBezTo>
                  <a:cubicBezTo>
                    <a:pt x="544" y="2709"/>
                    <a:pt x="528" y="2693"/>
                    <a:pt x="512" y="2677"/>
                  </a:cubicBezTo>
                  <a:cubicBezTo>
                    <a:pt x="488" y="2701"/>
                    <a:pt x="488" y="2701"/>
                    <a:pt x="488" y="2701"/>
                  </a:cubicBezTo>
                  <a:cubicBezTo>
                    <a:pt x="543" y="2757"/>
                    <a:pt x="603" y="2809"/>
                    <a:pt x="666" y="2857"/>
                  </a:cubicBezTo>
                  <a:close/>
                  <a:moveTo>
                    <a:pt x="958" y="3028"/>
                  </a:moveTo>
                  <a:cubicBezTo>
                    <a:pt x="1040" y="2841"/>
                    <a:pt x="1040" y="2841"/>
                    <a:pt x="1040" y="2841"/>
                  </a:cubicBezTo>
                  <a:cubicBezTo>
                    <a:pt x="1068" y="2854"/>
                    <a:pt x="1097" y="2866"/>
                    <a:pt x="1126" y="2877"/>
                  </a:cubicBezTo>
                  <a:cubicBezTo>
                    <a:pt x="1101" y="2940"/>
                    <a:pt x="1101" y="2940"/>
                    <a:pt x="1101" y="2940"/>
                  </a:cubicBezTo>
                  <a:cubicBezTo>
                    <a:pt x="1110" y="2943"/>
                    <a:pt x="1119" y="2947"/>
                    <a:pt x="1129" y="2950"/>
                  </a:cubicBezTo>
                  <a:cubicBezTo>
                    <a:pt x="1136" y="2928"/>
                    <a:pt x="1143" y="2907"/>
                    <a:pt x="1150" y="2886"/>
                  </a:cubicBezTo>
                  <a:cubicBezTo>
                    <a:pt x="1169" y="2892"/>
                    <a:pt x="1188" y="2898"/>
                    <a:pt x="1207" y="2904"/>
                  </a:cubicBezTo>
                  <a:cubicBezTo>
                    <a:pt x="1216" y="2871"/>
                    <a:pt x="1216" y="2871"/>
                    <a:pt x="1216" y="2871"/>
                  </a:cubicBezTo>
                  <a:cubicBezTo>
                    <a:pt x="1154" y="2852"/>
                    <a:pt x="1092" y="2829"/>
                    <a:pt x="1033" y="2801"/>
                  </a:cubicBezTo>
                  <a:cubicBezTo>
                    <a:pt x="944" y="2984"/>
                    <a:pt x="944" y="2984"/>
                    <a:pt x="944" y="2984"/>
                  </a:cubicBezTo>
                  <a:cubicBezTo>
                    <a:pt x="939" y="2982"/>
                    <a:pt x="934" y="2980"/>
                    <a:pt x="930" y="2977"/>
                  </a:cubicBezTo>
                  <a:cubicBezTo>
                    <a:pt x="904" y="2965"/>
                    <a:pt x="879" y="2952"/>
                    <a:pt x="855" y="2938"/>
                  </a:cubicBezTo>
                  <a:cubicBezTo>
                    <a:pt x="887" y="2878"/>
                    <a:pt x="887" y="2878"/>
                    <a:pt x="887" y="2878"/>
                  </a:cubicBezTo>
                  <a:cubicBezTo>
                    <a:pt x="878" y="2873"/>
                    <a:pt x="870" y="2869"/>
                    <a:pt x="861" y="2864"/>
                  </a:cubicBezTo>
                  <a:cubicBezTo>
                    <a:pt x="826" y="2922"/>
                    <a:pt x="826" y="2922"/>
                    <a:pt x="826" y="2922"/>
                  </a:cubicBezTo>
                  <a:cubicBezTo>
                    <a:pt x="807" y="2910"/>
                    <a:pt x="788" y="2899"/>
                    <a:pt x="769" y="2886"/>
                  </a:cubicBezTo>
                  <a:cubicBezTo>
                    <a:pt x="750" y="2915"/>
                    <a:pt x="750" y="2915"/>
                    <a:pt x="750" y="2915"/>
                  </a:cubicBezTo>
                  <a:cubicBezTo>
                    <a:pt x="816" y="2958"/>
                    <a:pt x="886" y="2996"/>
                    <a:pt x="958" y="3028"/>
                  </a:cubicBezTo>
                  <a:close/>
                  <a:moveTo>
                    <a:pt x="1280" y="3133"/>
                  </a:moveTo>
                  <a:cubicBezTo>
                    <a:pt x="1319" y="2933"/>
                    <a:pt x="1319" y="2933"/>
                    <a:pt x="1319" y="2933"/>
                  </a:cubicBezTo>
                  <a:cubicBezTo>
                    <a:pt x="1350" y="2939"/>
                    <a:pt x="1380" y="2945"/>
                    <a:pt x="1411" y="2949"/>
                  </a:cubicBezTo>
                  <a:cubicBezTo>
                    <a:pt x="1401" y="3016"/>
                    <a:pt x="1401" y="3016"/>
                    <a:pt x="1401" y="3016"/>
                  </a:cubicBezTo>
                  <a:cubicBezTo>
                    <a:pt x="1410" y="3018"/>
                    <a:pt x="1420" y="3019"/>
                    <a:pt x="1430" y="3020"/>
                  </a:cubicBezTo>
                  <a:cubicBezTo>
                    <a:pt x="1432" y="2998"/>
                    <a:pt x="1434" y="2975"/>
                    <a:pt x="1437" y="2952"/>
                  </a:cubicBezTo>
                  <a:cubicBezTo>
                    <a:pt x="1456" y="2955"/>
                    <a:pt x="1476" y="2957"/>
                    <a:pt x="1496" y="2958"/>
                  </a:cubicBezTo>
                  <a:cubicBezTo>
                    <a:pt x="1498" y="2924"/>
                    <a:pt x="1498" y="2924"/>
                    <a:pt x="1498" y="2924"/>
                  </a:cubicBezTo>
                  <a:cubicBezTo>
                    <a:pt x="1433" y="2919"/>
                    <a:pt x="1368" y="2909"/>
                    <a:pt x="1304" y="2895"/>
                  </a:cubicBezTo>
                  <a:cubicBezTo>
                    <a:pt x="1256" y="3093"/>
                    <a:pt x="1256" y="3093"/>
                    <a:pt x="1256" y="3093"/>
                  </a:cubicBezTo>
                  <a:cubicBezTo>
                    <a:pt x="1251" y="3092"/>
                    <a:pt x="1246" y="3091"/>
                    <a:pt x="1241" y="3090"/>
                  </a:cubicBezTo>
                  <a:cubicBezTo>
                    <a:pt x="1214" y="3083"/>
                    <a:pt x="1186" y="3075"/>
                    <a:pt x="1159" y="3067"/>
                  </a:cubicBezTo>
                  <a:cubicBezTo>
                    <a:pt x="1178" y="3002"/>
                    <a:pt x="1178" y="3002"/>
                    <a:pt x="1178" y="3002"/>
                  </a:cubicBezTo>
                  <a:cubicBezTo>
                    <a:pt x="1169" y="2999"/>
                    <a:pt x="1159" y="2996"/>
                    <a:pt x="1150" y="2993"/>
                  </a:cubicBezTo>
                  <a:cubicBezTo>
                    <a:pt x="1128" y="3058"/>
                    <a:pt x="1128" y="3058"/>
                    <a:pt x="1128" y="3058"/>
                  </a:cubicBezTo>
                  <a:cubicBezTo>
                    <a:pt x="1107" y="3051"/>
                    <a:pt x="1086" y="3043"/>
                    <a:pt x="1064" y="3035"/>
                  </a:cubicBezTo>
                  <a:cubicBezTo>
                    <a:pt x="1052" y="3067"/>
                    <a:pt x="1052" y="3067"/>
                    <a:pt x="1052" y="3067"/>
                  </a:cubicBezTo>
                  <a:cubicBezTo>
                    <a:pt x="1126" y="3095"/>
                    <a:pt x="1202" y="3117"/>
                    <a:pt x="1280" y="3133"/>
                  </a:cubicBezTo>
                  <a:close/>
                  <a:moveTo>
                    <a:pt x="1616" y="3167"/>
                  </a:moveTo>
                  <a:cubicBezTo>
                    <a:pt x="1612" y="2963"/>
                    <a:pt x="1612" y="2963"/>
                    <a:pt x="1612" y="2963"/>
                  </a:cubicBezTo>
                  <a:cubicBezTo>
                    <a:pt x="1643" y="2962"/>
                    <a:pt x="1674" y="2961"/>
                    <a:pt x="1705" y="2958"/>
                  </a:cubicBezTo>
                  <a:cubicBezTo>
                    <a:pt x="1710" y="3026"/>
                    <a:pt x="1710" y="3026"/>
                    <a:pt x="1710" y="3026"/>
                  </a:cubicBezTo>
                  <a:cubicBezTo>
                    <a:pt x="1719" y="3026"/>
                    <a:pt x="1729" y="3025"/>
                    <a:pt x="1738" y="3024"/>
                  </a:cubicBezTo>
                  <a:cubicBezTo>
                    <a:pt x="1736" y="3001"/>
                    <a:pt x="1734" y="2979"/>
                    <a:pt x="1731" y="2956"/>
                  </a:cubicBezTo>
                  <a:cubicBezTo>
                    <a:pt x="1751" y="2954"/>
                    <a:pt x="1770" y="2952"/>
                    <a:pt x="1790" y="2949"/>
                  </a:cubicBezTo>
                  <a:cubicBezTo>
                    <a:pt x="1785" y="2916"/>
                    <a:pt x="1785" y="2916"/>
                    <a:pt x="1785" y="2916"/>
                  </a:cubicBezTo>
                  <a:cubicBezTo>
                    <a:pt x="1720" y="2925"/>
                    <a:pt x="1655" y="2929"/>
                    <a:pt x="1589" y="2928"/>
                  </a:cubicBezTo>
                  <a:cubicBezTo>
                    <a:pt x="1585" y="3133"/>
                    <a:pt x="1585" y="3133"/>
                    <a:pt x="1585" y="3133"/>
                  </a:cubicBezTo>
                  <a:cubicBezTo>
                    <a:pt x="1580" y="3132"/>
                    <a:pt x="1574" y="3132"/>
                    <a:pt x="1569" y="3132"/>
                  </a:cubicBezTo>
                  <a:cubicBezTo>
                    <a:pt x="1541" y="3132"/>
                    <a:pt x="1513" y="3130"/>
                    <a:pt x="1485" y="3128"/>
                  </a:cubicBezTo>
                  <a:cubicBezTo>
                    <a:pt x="1489" y="3060"/>
                    <a:pt x="1489" y="3060"/>
                    <a:pt x="1489" y="3060"/>
                  </a:cubicBezTo>
                  <a:cubicBezTo>
                    <a:pt x="1479" y="3059"/>
                    <a:pt x="1469" y="3059"/>
                    <a:pt x="1460" y="3058"/>
                  </a:cubicBezTo>
                  <a:cubicBezTo>
                    <a:pt x="1452" y="3125"/>
                    <a:pt x="1452" y="3125"/>
                    <a:pt x="1452" y="3125"/>
                  </a:cubicBezTo>
                  <a:cubicBezTo>
                    <a:pt x="1430" y="3123"/>
                    <a:pt x="1408" y="3120"/>
                    <a:pt x="1385" y="3117"/>
                  </a:cubicBezTo>
                  <a:cubicBezTo>
                    <a:pt x="1380" y="3151"/>
                    <a:pt x="1380" y="3151"/>
                    <a:pt x="1380" y="3151"/>
                  </a:cubicBezTo>
                  <a:cubicBezTo>
                    <a:pt x="1458" y="3162"/>
                    <a:pt x="1537" y="3167"/>
                    <a:pt x="1616" y="3167"/>
                  </a:cubicBezTo>
                  <a:close/>
                  <a:moveTo>
                    <a:pt x="1952" y="3127"/>
                  </a:moveTo>
                  <a:cubicBezTo>
                    <a:pt x="1904" y="2928"/>
                    <a:pt x="1904" y="2928"/>
                    <a:pt x="1904" y="2928"/>
                  </a:cubicBezTo>
                  <a:cubicBezTo>
                    <a:pt x="1935" y="2921"/>
                    <a:pt x="1965" y="2913"/>
                    <a:pt x="1994" y="2904"/>
                  </a:cubicBezTo>
                  <a:cubicBezTo>
                    <a:pt x="2013" y="2970"/>
                    <a:pt x="2013" y="2970"/>
                    <a:pt x="2013" y="2970"/>
                  </a:cubicBezTo>
                  <a:cubicBezTo>
                    <a:pt x="2023" y="2967"/>
                    <a:pt x="2032" y="2964"/>
                    <a:pt x="2041" y="2961"/>
                  </a:cubicBezTo>
                  <a:cubicBezTo>
                    <a:pt x="2034" y="2940"/>
                    <a:pt x="2027" y="2918"/>
                    <a:pt x="2019" y="2897"/>
                  </a:cubicBezTo>
                  <a:cubicBezTo>
                    <a:pt x="2038" y="2891"/>
                    <a:pt x="2057" y="2884"/>
                    <a:pt x="2075" y="2877"/>
                  </a:cubicBezTo>
                  <a:cubicBezTo>
                    <a:pt x="2063" y="2846"/>
                    <a:pt x="2063" y="2846"/>
                    <a:pt x="2063" y="2846"/>
                  </a:cubicBezTo>
                  <a:cubicBezTo>
                    <a:pt x="2002" y="2868"/>
                    <a:pt x="1939" y="2887"/>
                    <a:pt x="1875" y="2900"/>
                  </a:cubicBezTo>
                  <a:cubicBezTo>
                    <a:pt x="1914" y="3100"/>
                    <a:pt x="1914" y="3100"/>
                    <a:pt x="1914" y="3100"/>
                  </a:cubicBezTo>
                  <a:cubicBezTo>
                    <a:pt x="1909" y="3101"/>
                    <a:pt x="1904" y="3102"/>
                    <a:pt x="1899" y="3103"/>
                  </a:cubicBezTo>
                  <a:cubicBezTo>
                    <a:pt x="1871" y="3109"/>
                    <a:pt x="1843" y="3114"/>
                    <a:pt x="1815" y="3117"/>
                  </a:cubicBezTo>
                  <a:cubicBezTo>
                    <a:pt x="1805" y="3050"/>
                    <a:pt x="1805" y="3050"/>
                    <a:pt x="1805" y="3050"/>
                  </a:cubicBezTo>
                  <a:cubicBezTo>
                    <a:pt x="1795" y="3052"/>
                    <a:pt x="1786" y="3053"/>
                    <a:pt x="1776" y="3054"/>
                  </a:cubicBezTo>
                  <a:cubicBezTo>
                    <a:pt x="1783" y="3122"/>
                    <a:pt x="1783" y="3122"/>
                    <a:pt x="1783" y="3122"/>
                  </a:cubicBezTo>
                  <a:cubicBezTo>
                    <a:pt x="1761" y="3124"/>
                    <a:pt x="1739" y="3127"/>
                    <a:pt x="1716" y="3128"/>
                  </a:cubicBezTo>
                  <a:cubicBezTo>
                    <a:pt x="1718" y="3162"/>
                    <a:pt x="1718" y="3162"/>
                    <a:pt x="1718" y="3162"/>
                  </a:cubicBezTo>
                  <a:cubicBezTo>
                    <a:pt x="1797" y="3156"/>
                    <a:pt x="1875" y="3144"/>
                    <a:pt x="1952" y="3127"/>
                  </a:cubicBezTo>
                  <a:close/>
                  <a:moveTo>
                    <a:pt x="2272" y="3016"/>
                  </a:moveTo>
                  <a:cubicBezTo>
                    <a:pt x="2183" y="2832"/>
                    <a:pt x="2183" y="2832"/>
                    <a:pt x="2183" y="2832"/>
                  </a:cubicBezTo>
                  <a:cubicBezTo>
                    <a:pt x="2211" y="2819"/>
                    <a:pt x="2238" y="2805"/>
                    <a:pt x="2265" y="2790"/>
                  </a:cubicBezTo>
                  <a:cubicBezTo>
                    <a:pt x="2298" y="2849"/>
                    <a:pt x="2298" y="2849"/>
                    <a:pt x="2298" y="2849"/>
                  </a:cubicBezTo>
                  <a:cubicBezTo>
                    <a:pt x="2306" y="2845"/>
                    <a:pt x="2315" y="2840"/>
                    <a:pt x="2323" y="2835"/>
                  </a:cubicBezTo>
                  <a:cubicBezTo>
                    <a:pt x="2311" y="2815"/>
                    <a:pt x="2300" y="2796"/>
                    <a:pt x="2288" y="2777"/>
                  </a:cubicBezTo>
                  <a:cubicBezTo>
                    <a:pt x="2305" y="2767"/>
                    <a:pt x="2322" y="2756"/>
                    <a:pt x="2338" y="2746"/>
                  </a:cubicBezTo>
                  <a:cubicBezTo>
                    <a:pt x="2319" y="2717"/>
                    <a:pt x="2319" y="2717"/>
                    <a:pt x="2319" y="2717"/>
                  </a:cubicBezTo>
                  <a:cubicBezTo>
                    <a:pt x="2265" y="2753"/>
                    <a:pt x="2207" y="2784"/>
                    <a:pt x="2148" y="2811"/>
                  </a:cubicBezTo>
                  <a:cubicBezTo>
                    <a:pt x="2229" y="2998"/>
                    <a:pt x="2229" y="2998"/>
                    <a:pt x="2229" y="2998"/>
                  </a:cubicBezTo>
                  <a:cubicBezTo>
                    <a:pt x="2224" y="3000"/>
                    <a:pt x="2220" y="3002"/>
                    <a:pt x="2215" y="3004"/>
                  </a:cubicBezTo>
                  <a:cubicBezTo>
                    <a:pt x="2189" y="3016"/>
                    <a:pt x="2163" y="3026"/>
                    <a:pt x="2136" y="3036"/>
                  </a:cubicBezTo>
                  <a:cubicBezTo>
                    <a:pt x="2112" y="2973"/>
                    <a:pt x="2112" y="2973"/>
                    <a:pt x="2112" y="2973"/>
                  </a:cubicBezTo>
                  <a:cubicBezTo>
                    <a:pt x="2103" y="2976"/>
                    <a:pt x="2093" y="2979"/>
                    <a:pt x="2084" y="2983"/>
                  </a:cubicBezTo>
                  <a:cubicBezTo>
                    <a:pt x="2106" y="3047"/>
                    <a:pt x="2106" y="3047"/>
                    <a:pt x="2106" y="3047"/>
                  </a:cubicBezTo>
                  <a:cubicBezTo>
                    <a:pt x="2085" y="3055"/>
                    <a:pt x="2063" y="3061"/>
                    <a:pt x="2042" y="3068"/>
                  </a:cubicBezTo>
                  <a:cubicBezTo>
                    <a:pt x="2051" y="3101"/>
                    <a:pt x="2051" y="3101"/>
                    <a:pt x="2051" y="3101"/>
                  </a:cubicBezTo>
                  <a:cubicBezTo>
                    <a:pt x="2127" y="3078"/>
                    <a:pt x="2201" y="3049"/>
                    <a:pt x="2272" y="3016"/>
                  </a:cubicBezTo>
                  <a:close/>
                  <a:moveTo>
                    <a:pt x="2560" y="2838"/>
                  </a:moveTo>
                  <a:cubicBezTo>
                    <a:pt x="2433" y="2679"/>
                    <a:pt x="2433" y="2679"/>
                    <a:pt x="2433" y="2679"/>
                  </a:cubicBezTo>
                  <a:cubicBezTo>
                    <a:pt x="2458" y="2659"/>
                    <a:pt x="2482" y="2640"/>
                    <a:pt x="2505" y="2619"/>
                  </a:cubicBezTo>
                  <a:cubicBezTo>
                    <a:pt x="2550" y="2670"/>
                    <a:pt x="2550" y="2670"/>
                    <a:pt x="2550" y="2670"/>
                  </a:cubicBezTo>
                  <a:cubicBezTo>
                    <a:pt x="2557" y="2664"/>
                    <a:pt x="2564" y="2657"/>
                    <a:pt x="2571" y="2651"/>
                  </a:cubicBezTo>
                  <a:cubicBezTo>
                    <a:pt x="2556" y="2634"/>
                    <a:pt x="2540" y="2618"/>
                    <a:pt x="2524" y="2602"/>
                  </a:cubicBezTo>
                  <a:cubicBezTo>
                    <a:pt x="2539" y="2588"/>
                    <a:pt x="2553" y="2574"/>
                    <a:pt x="2567" y="2561"/>
                  </a:cubicBezTo>
                  <a:cubicBezTo>
                    <a:pt x="2542" y="2537"/>
                    <a:pt x="2542" y="2537"/>
                    <a:pt x="2542" y="2537"/>
                  </a:cubicBezTo>
                  <a:cubicBezTo>
                    <a:pt x="2497" y="2583"/>
                    <a:pt x="2447" y="2626"/>
                    <a:pt x="2395" y="2665"/>
                  </a:cubicBezTo>
                  <a:cubicBezTo>
                    <a:pt x="2515" y="2830"/>
                    <a:pt x="2515" y="2830"/>
                    <a:pt x="2515" y="2830"/>
                  </a:cubicBezTo>
                  <a:cubicBezTo>
                    <a:pt x="2510" y="2833"/>
                    <a:pt x="2506" y="2837"/>
                    <a:pt x="2502" y="2840"/>
                  </a:cubicBezTo>
                  <a:cubicBezTo>
                    <a:pt x="2479" y="2856"/>
                    <a:pt x="2456" y="2872"/>
                    <a:pt x="2432" y="2887"/>
                  </a:cubicBezTo>
                  <a:cubicBezTo>
                    <a:pt x="2395" y="2831"/>
                    <a:pt x="2395" y="2831"/>
                    <a:pt x="2395" y="2831"/>
                  </a:cubicBezTo>
                  <a:cubicBezTo>
                    <a:pt x="2386" y="2836"/>
                    <a:pt x="2378" y="2841"/>
                    <a:pt x="2370" y="2847"/>
                  </a:cubicBezTo>
                  <a:cubicBezTo>
                    <a:pt x="2405" y="2905"/>
                    <a:pt x="2405" y="2905"/>
                    <a:pt x="2405" y="2905"/>
                  </a:cubicBezTo>
                  <a:cubicBezTo>
                    <a:pt x="2386" y="2917"/>
                    <a:pt x="2366" y="2928"/>
                    <a:pt x="2346" y="2939"/>
                  </a:cubicBezTo>
                  <a:cubicBezTo>
                    <a:pt x="2363" y="2969"/>
                    <a:pt x="2363" y="2969"/>
                    <a:pt x="2363" y="2969"/>
                  </a:cubicBezTo>
                  <a:cubicBezTo>
                    <a:pt x="2432" y="2930"/>
                    <a:pt x="2498" y="2887"/>
                    <a:pt x="2560" y="2838"/>
                  </a:cubicBezTo>
                  <a:close/>
                  <a:moveTo>
                    <a:pt x="2804" y="2603"/>
                  </a:moveTo>
                  <a:cubicBezTo>
                    <a:pt x="2645" y="2474"/>
                    <a:pt x="2645" y="2474"/>
                    <a:pt x="2645" y="2474"/>
                  </a:cubicBezTo>
                  <a:cubicBezTo>
                    <a:pt x="2665" y="2451"/>
                    <a:pt x="2684" y="2426"/>
                    <a:pt x="2703" y="2401"/>
                  </a:cubicBezTo>
                  <a:cubicBezTo>
                    <a:pt x="2757" y="2442"/>
                    <a:pt x="2757" y="2442"/>
                    <a:pt x="2757" y="2442"/>
                  </a:cubicBezTo>
                  <a:cubicBezTo>
                    <a:pt x="2763" y="2434"/>
                    <a:pt x="2768" y="2426"/>
                    <a:pt x="2774" y="2418"/>
                  </a:cubicBezTo>
                  <a:cubicBezTo>
                    <a:pt x="2755" y="2405"/>
                    <a:pt x="2736" y="2392"/>
                    <a:pt x="2718" y="2380"/>
                  </a:cubicBezTo>
                  <a:cubicBezTo>
                    <a:pt x="2729" y="2364"/>
                    <a:pt x="2740" y="2347"/>
                    <a:pt x="2750" y="2331"/>
                  </a:cubicBezTo>
                  <a:cubicBezTo>
                    <a:pt x="2721" y="2313"/>
                    <a:pt x="2721" y="2313"/>
                    <a:pt x="2721" y="2313"/>
                  </a:cubicBezTo>
                  <a:cubicBezTo>
                    <a:pt x="2687" y="2368"/>
                    <a:pt x="2647" y="2420"/>
                    <a:pt x="2605" y="2470"/>
                  </a:cubicBezTo>
                  <a:cubicBezTo>
                    <a:pt x="2757" y="2605"/>
                    <a:pt x="2757" y="2605"/>
                    <a:pt x="2757" y="2605"/>
                  </a:cubicBezTo>
                  <a:cubicBezTo>
                    <a:pt x="2754" y="2609"/>
                    <a:pt x="2750" y="2613"/>
                    <a:pt x="2747" y="2617"/>
                  </a:cubicBezTo>
                  <a:cubicBezTo>
                    <a:pt x="2728" y="2638"/>
                    <a:pt x="2709" y="2659"/>
                    <a:pt x="2689" y="2679"/>
                  </a:cubicBezTo>
                  <a:cubicBezTo>
                    <a:pt x="2640" y="2631"/>
                    <a:pt x="2640" y="2631"/>
                    <a:pt x="2640" y="2631"/>
                  </a:cubicBezTo>
                  <a:cubicBezTo>
                    <a:pt x="2633" y="2638"/>
                    <a:pt x="2626" y="2645"/>
                    <a:pt x="2619" y="2652"/>
                  </a:cubicBezTo>
                  <a:cubicBezTo>
                    <a:pt x="2666" y="2702"/>
                    <a:pt x="2666" y="2702"/>
                    <a:pt x="2666" y="2702"/>
                  </a:cubicBezTo>
                  <a:cubicBezTo>
                    <a:pt x="2650" y="2717"/>
                    <a:pt x="2633" y="2733"/>
                    <a:pt x="2616" y="2748"/>
                  </a:cubicBezTo>
                  <a:cubicBezTo>
                    <a:pt x="2639" y="2773"/>
                    <a:pt x="2639" y="2773"/>
                    <a:pt x="2639" y="2773"/>
                  </a:cubicBezTo>
                  <a:cubicBezTo>
                    <a:pt x="2698" y="2721"/>
                    <a:pt x="2753" y="2664"/>
                    <a:pt x="2804" y="2603"/>
                  </a:cubicBezTo>
                  <a:close/>
                  <a:moveTo>
                    <a:pt x="2991" y="2321"/>
                  </a:moveTo>
                  <a:cubicBezTo>
                    <a:pt x="2809" y="2230"/>
                    <a:pt x="2809" y="2230"/>
                    <a:pt x="2809" y="2230"/>
                  </a:cubicBezTo>
                  <a:cubicBezTo>
                    <a:pt x="2823" y="2202"/>
                    <a:pt x="2836" y="2174"/>
                    <a:pt x="2849" y="2145"/>
                  </a:cubicBezTo>
                  <a:cubicBezTo>
                    <a:pt x="2911" y="2173"/>
                    <a:pt x="2911" y="2173"/>
                    <a:pt x="2911" y="2173"/>
                  </a:cubicBezTo>
                  <a:cubicBezTo>
                    <a:pt x="2915" y="2165"/>
                    <a:pt x="2918" y="2156"/>
                    <a:pt x="2922" y="2147"/>
                  </a:cubicBezTo>
                  <a:cubicBezTo>
                    <a:pt x="2901" y="2138"/>
                    <a:pt x="2880" y="2130"/>
                    <a:pt x="2859" y="2122"/>
                  </a:cubicBezTo>
                  <a:cubicBezTo>
                    <a:pt x="2866" y="2103"/>
                    <a:pt x="2873" y="2085"/>
                    <a:pt x="2880" y="2066"/>
                  </a:cubicBezTo>
                  <a:cubicBezTo>
                    <a:pt x="2848" y="2055"/>
                    <a:pt x="2848" y="2055"/>
                    <a:pt x="2848" y="2055"/>
                  </a:cubicBezTo>
                  <a:cubicBezTo>
                    <a:pt x="2826" y="2117"/>
                    <a:pt x="2799" y="2176"/>
                    <a:pt x="2768" y="2234"/>
                  </a:cubicBezTo>
                  <a:cubicBezTo>
                    <a:pt x="2946" y="2333"/>
                    <a:pt x="2946" y="2333"/>
                    <a:pt x="2946" y="2333"/>
                  </a:cubicBezTo>
                  <a:cubicBezTo>
                    <a:pt x="2943" y="2337"/>
                    <a:pt x="2941" y="2342"/>
                    <a:pt x="2939" y="2347"/>
                  </a:cubicBezTo>
                  <a:cubicBezTo>
                    <a:pt x="2925" y="2372"/>
                    <a:pt x="2910" y="2396"/>
                    <a:pt x="2895" y="2420"/>
                  </a:cubicBezTo>
                  <a:cubicBezTo>
                    <a:pt x="2837" y="2384"/>
                    <a:pt x="2837" y="2384"/>
                    <a:pt x="2837" y="2384"/>
                  </a:cubicBezTo>
                  <a:cubicBezTo>
                    <a:pt x="2832" y="2392"/>
                    <a:pt x="2827" y="2401"/>
                    <a:pt x="2821" y="2409"/>
                  </a:cubicBezTo>
                  <a:cubicBezTo>
                    <a:pt x="2878" y="2447"/>
                    <a:pt x="2878" y="2447"/>
                    <a:pt x="2878" y="2447"/>
                  </a:cubicBezTo>
                  <a:cubicBezTo>
                    <a:pt x="2865" y="2466"/>
                    <a:pt x="2852" y="2484"/>
                    <a:pt x="2839" y="2502"/>
                  </a:cubicBezTo>
                  <a:cubicBezTo>
                    <a:pt x="2866" y="2523"/>
                    <a:pt x="2866" y="2523"/>
                    <a:pt x="2866" y="2523"/>
                  </a:cubicBezTo>
                  <a:cubicBezTo>
                    <a:pt x="2913" y="2459"/>
                    <a:pt x="2955" y="2392"/>
                    <a:pt x="2991" y="2321"/>
                  </a:cubicBezTo>
                  <a:close/>
                  <a:moveTo>
                    <a:pt x="3113" y="2006"/>
                  </a:moveTo>
                  <a:cubicBezTo>
                    <a:pt x="2915" y="1955"/>
                    <a:pt x="2915" y="1955"/>
                    <a:pt x="2915" y="1955"/>
                  </a:cubicBezTo>
                  <a:cubicBezTo>
                    <a:pt x="2923" y="1925"/>
                    <a:pt x="2930" y="1895"/>
                    <a:pt x="2936" y="1865"/>
                  </a:cubicBezTo>
                  <a:cubicBezTo>
                    <a:pt x="3003" y="1879"/>
                    <a:pt x="3003" y="1879"/>
                    <a:pt x="3003" y="1879"/>
                  </a:cubicBezTo>
                  <a:cubicBezTo>
                    <a:pt x="3005" y="1869"/>
                    <a:pt x="3007" y="1860"/>
                    <a:pt x="3008" y="1850"/>
                  </a:cubicBezTo>
                  <a:cubicBezTo>
                    <a:pt x="2986" y="1846"/>
                    <a:pt x="2964" y="1843"/>
                    <a:pt x="2941" y="1839"/>
                  </a:cubicBezTo>
                  <a:cubicBezTo>
                    <a:pt x="2945" y="1820"/>
                    <a:pt x="2948" y="1800"/>
                    <a:pt x="2950" y="1781"/>
                  </a:cubicBezTo>
                  <a:cubicBezTo>
                    <a:pt x="2916" y="1777"/>
                    <a:pt x="2916" y="1777"/>
                    <a:pt x="2916" y="1777"/>
                  </a:cubicBezTo>
                  <a:cubicBezTo>
                    <a:pt x="2908" y="1841"/>
                    <a:pt x="2894" y="1905"/>
                    <a:pt x="2876" y="1968"/>
                  </a:cubicBezTo>
                  <a:cubicBezTo>
                    <a:pt x="3072" y="2027"/>
                    <a:pt x="3072" y="2027"/>
                    <a:pt x="3072" y="2027"/>
                  </a:cubicBezTo>
                  <a:cubicBezTo>
                    <a:pt x="3070" y="2032"/>
                    <a:pt x="3069" y="2037"/>
                    <a:pt x="3067" y="2042"/>
                  </a:cubicBezTo>
                  <a:cubicBezTo>
                    <a:pt x="3059" y="2069"/>
                    <a:pt x="3050" y="2096"/>
                    <a:pt x="3041" y="2122"/>
                  </a:cubicBezTo>
                  <a:cubicBezTo>
                    <a:pt x="2977" y="2100"/>
                    <a:pt x="2977" y="2100"/>
                    <a:pt x="2977" y="2100"/>
                  </a:cubicBezTo>
                  <a:cubicBezTo>
                    <a:pt x="2973" y="2109"/>
                    <a:pt x="2970" y="2118"/>
                    <a:pt x="2966" y="2128"/>
                  </a:cubicBezTo>
                  <a:cubicBezTo>
                    <a:pt x="3029" y="2153"/>
                    <a:pt x="3029" y="2153"/>
                    <a:pt x="3029" y="2153"/>
                  </a:cubicBezTo>
                  <a:cubicBezTo>
                    <a:pt x="3021" y="2174"/>
                    <a:pt x="3013" y="2195"/>
                    <a:pt x="3004" y="2215"/>
                  </a:cubicBezTo>
                  <a:cubicBezTo>
                    <a:pt x="3035" y="2229"/>
                    <a:pt x="3035" y="2229"/>
                    <a:pt x="3035" y="2229"/>
                  </a:cubicBezTo>
                  <a:cubicBezTo>
                    <a:pt x="3066" y="2157"/>
                    <a:pt x="3093" y="2082"/>
                    <a:pt x="3113" y="2006"/>
                  </a:cubicBezTo>
                  <a:close/>
                  <a:moveTo>
                    <a:pt x="3165" y="1671"/>
                  </a:moveTo>
                  <a:cubicBezTo>
                    <a:pt x="2961" y="1665"/>
                    <a:pt x="2961" y="1665"/>
                    <a:pt x="2961" y="1665"/>
                  </a:cubicBezTo>
                  <a:cubicBezTo>
                    <a:pt x="2962" y="1634"/>
                    <a:pt x="2962" y="1602"/>
                    <a:pt x="2962" y="1571"/>
                  </a:cubicBezTo>
                  <a:cubicBezTo>
                    <a:pt x="3030" y="1571"/>
                    <a:pt x="3030" y="1571"/>
                    <a:pt x="3030" y="1571"/>
                  </a:cubicBezTo>
                  <a:cubicBezTo>
                    <a:pt x="3029" y="1561"/>
                    <a:pt x="3029" y="1551"/>
                    <a:pt x="3029" y="1542"/>
                  </a:cubicBezTo>
                  <a:cubicBezTo>
                    <a:pt x="3006" y="1543"/>
                    <a:pt x="2983" y="1544"/>
                    <a:pt x="2961" y="1545"/>
                  </a:cubicBezTo>
                  <a:cubicBezTo>
                    <a:pt x="2960" y="1526"/>
                    <a:pt x="2959" y="1506"/>
                    <a:pt x="2957" y="1486"/>
                  </a:cubicBezTo>
                  <a:cubicBezTo>
                    <a:pt x="2923" y="1490"/>
                    <a:pt x="2923" y="1490"/>
                    <a:pt x="2923" y="1490"/>
                  </a:cubicBezTo>
                  <a:cubicBezTo>
                    <a:pt x="2929" y="1555"/>
                    <a:pt x="2929" y="1620"/>
                    <a:pt x="2925" y="1685"/>
                  </a:cubicBezTo>
                  <a:cubicBezTo>
                    <a:pt x="2993" y="1691"/>
                    <a:pt x="3061" y="1696"/>
                    <a:pt x="3129" y="1701"/>
                  </a:cubicBezTo>
                  <a:cubicBezTo>
                    <a:pt x="3128" y="1706"/>
                    <a:pt x="3128" y="1711"/>
                    <a:pt x="3128" y="1717"/>
                  </a:cubicBezTo>
                  <a:cubicBezTo>
                    <a:pt x="3126" y="1745"/>
                    <a:pt x="3123" y="1773"/>
                    <a:pt x="3119" y="1801"/>
                  </a:cubicBezTo>
                  <a:cubicBezTo>
                    <a:pt x="3051" y="1793"/>
                    <a:pt x="3051" y="1793"/>
                    <a:pt x="3051" y="1793"/>
                  </a:cubicBezTo>
                  <a:cubicBezTo>
                    <a:pt x="3050" y="1802"/>
                    <a:pt x="3049" y="1812"/>
                    <a:pt x="3047" y="1822"/>
                  </a:cubicBezTo>
                  <a:cubicBezTo>
                    <a:pt x="3114" y="1833"/>
                    <a:pt x="3114" y="1833"/>
                    <a:pt x="3114" y="1833"/>
                  </a:cubicBezTo>
                  <a:cubicBezTo>
                    <a:pt x="3111" y="1855"/>
                    <a:pt x="3107" y="1877"/>
                    <a:pt x="3103" y="1900"/>
                  </a:cubicBezTo>
                  <a:cubicBezTo>
                    <a:pt x="3136" y="1907"/>
                    <a:pt x="3136" y="1907"/>
                    <a:pt x="3136" y="1907"/>
                  </a:cubicBezTo>
                  <a:cubicBezTo>
                    <a:pt x="3152" y="1829"/>
                    <a:pt x="3161" y="1750"/>
                    <a:pt x="3165" y="1671"/>
                  </a:cubicBezTo>
                  <a:close/>
                  <a:moveTo>
                    <a:pt x="3143" y="1334"/>
                  </a:moveTo>
                  <a:cubicBezTo>
                    <a:pt x="2942" y="1371"/>
                    <a:pt x="2942" y="1371"/>
                    <a:pt x="2942" y="1371"/>
                  </a:cubicBezTo>
                  <a:cubicBezTo>
                    <a:pt x="2937" y="1340"/>
                    <a:pt x="2931" y="1310"/>
                    <a:pt x="2923" y="1280"/>
                  </a:cubicBezTo>
                  <a:cubicBezTo>
                    <a:pt x="2990" y="1264"/>
                    <a:pt x="2990" y="1264"/>
                    <a:pt x="2990" y="1264"/>
                  </a:cubicBezTo>
                  <a:cubicBezTo>
                    <a:pt x="2987" y="1255"/>
                    <a:pt x="2985" y="1246"/>
                    <a:pt x="2982" y="1236"/>
                  </a:cubicBezTo>
                  <a:cubicBezTo>
                    <a:pt x="2961" y="1242"/>
                    <a:pt x="2939" y="1248"/>
                    <a:pt x="2917" y="1254"/>
                  </a:cubicBezTo>
                  <a:cubicBezTo>
                    <a:pt x="2912" y="1235"/>
                    <a:pt x="2906" y="1217"/>
                    <a:pt x="2901" y="1198"/>
                  </a:cubicBezTo>
                  <a:cubicBezTo>
                    <a:pt x="2868" y="1208"/>
                    <a:pt x="2868" y="1208"/>
                    <a:pt x="2868" y="1208"/>
                  </a:cubicBezTo>
                  <a:cubicBezTo>
                    <a:pt x="2888" y="1271"/>
                    <a:pt x="2902" y="1334"/>
                    <a:pt x="2912" y="1399"/>
                  </a:cubicBezTo>
                  <a:cubicBezTo>
                    <a:pt x="2980" y="1389"/>
                    <a:pt x="3047" y="1380"/>
                    <a:pt x="3115" y="1370"/>
                  </a:cubicBezTo>
                  <a:cubicBezTo>
                    <a:pt x="3115" y="1375"/>
                    <a:pt x="3116" y="1381"/>
                    <a:pt x="3117" y="1386"/>
                  </a:cubicBezTo>
                  <a:cubicBezTo>
                    <a:pt x="3121" y="1414"/>
                    <a:pt x="3124" y="1442"/>
                    <a:pt x="3126" y="1470"/>
                  </a:cubicBezTo>
                  <a:cubicBezTo>
                    <a:pt x="3059" y="1477"/>
                    <a:pt x="3059" y="1477"/>
                    <a:pt x="3059" y="1477"/>
                  </a:cubicBezTo>
                  <a:cubicBezTo>
                    <a:pt x="3059" y="1486"/>
                    <a:pt x="3060" y="1496"/>
                    <a:pt x="3061" y="1506"/>
                  </a:cubicBezTo>
                  <a:cubicBezTo>
                    <a:pt x="3129" y="1502"/>
                    <a:pt x="3129" y="1502"/>
                    <a:pt x="3129" y="1502"/>
                  </a:cubicBezTo>
                  <a:cubicBezTo>
                    <a:pt x="3130" y="1525"/>
                    <a:pt x="3131" y="1547"/>
                    <a:pt x="3132" y="1570"/>
                  </a:cubicBezTo>
                  <a:cubicBezTo>
                    <a:pt x="3166" y="1569"/>
                    <a:pt x="3166" y="1569"/>
                    <a:pt x="3166" y="1569"/>
                  </a:cubicBezTo>
                  <a:cubicBezTo>
                    <a:pt x="3164" y="1490"/>
                    <a:pt x="3157" y="1412"/>
                    <a:pt x="3143" y="1334"/>
                  </a:cubicBezTo>
                  <a:close/>
                  <a:moveTo>
                    <a:pt x="3049" y="1008"/>
                  </a:moveTo>
                  <a:cubicBezTo>
                    <a:pt x="2861" y="1088"/>
                    <a:pt x="2861" y="1088"/>
                    <a:pt x="2861" y="1088"/>
                  </a:cubicBezTo>
                  <a:cubicBezTo>
                    <a:pt x="2849" y="1059"/>
                    <a:pt x="2837" y="1031"/>
                    <a:pt x="2823" y="1003"/>
                  </a:cubicBezTo>
                  <a:cubicBezTo>
                    <a:pt x="2885" y="974"/>
                    <a:pt x="2885" y="974"/>
                    <a:pt x="2885" y="974"/>
                  </a:cubicBezTo>
                  <a:cubicBezTo>
                    <a:pt x="2880" y="965"/>
                    <a:pt x="2876" y="957"/>
                    <a:pt x="2872" y="948"/>
                  </a:cubicBezTo>
                  <a:cubicBezTo>
                    <a:pt x="2851" y="959"/>
                    <a:pt x="2831" y="969"/>
                    <a:pt x="2811" y="980"/>
                  </a:cubicBezTo>
                  <a:cubicBezTo>
                    <a:pt x="2802" y="962"/>
                    <a:pt x="2793" y="945"/>
                    <a:pt x="2783" y="928"/>
                  </a:cubicBezTo>
                  <a:cubicBezTo>
                    <a:pt x="2754" y="945"/>
                    <a:pt x="2754" y="945"/>
                    <a:pt x="2754" y="945"/>
                  </a:cubicBezTo>
                  <a:cubicBezTo>
                    <a:pt x="2786" y="1002"/>
                    <a:pt x="2814" y="1061"/>
                    <a:pt x="2838" y="1122"/>
                  </a:cubicBezTo>
                  <a:cubicBezTo>
                    <a:pt x="3029" y="1050"/>
                    <a:pt x="3029" y="1050"/>
                    <a:pt x="3029" y="1050"/>
                  </a:cubicBezTo>
                  <a:cubicBezTo>
                    <a:pt x="3031" y="1055"/>
                    <a:pt x="3033" y="1060"/>
                    <a:pt x="3035" y="1065"/>
                  </a:cubicBezTo>
                  <a:cubicBezTo>
                    <a:pt x="3045" y="1091"/>
                    <a:pt x="3054" y="1118"/>
                    <a:pt x="3062" y="1145"/>
                  </a:cubicBezTo>
                  <a:cubicBezTo>
                    <a:pt x="2998" y="1166"/>
                    <a:pt x="2998" y="1166"/>
                    <a:pt x="2998" y="1166"/>
                  </a:cubicBezTo>
                  <a:cubicBezTo>
                    <a:pt x="3001" y="1176"/>
                    <a:pt x="3003" y="1185"/>
                    <a:pt x="3006" y="1194"/>
                  </a:cubicBezTo>
                  <a:cubicBezTo>
                    <a:pt x="3072" y="1176"/>
                    <a:pt x="3072" y="1176"/>
                    <a:pt x="3072" y="1176"/>
                  </a:cubicBezTo>
                  <a:cubicBezTo>
                    <a:pt x="3078" y="1198"/>
                    <a:pt x="3084" y="1220"/>
                    <a:pt x="3089" y="1241"/>
                  </a:cubicBezTo>
                  <a:cubicBezTo>
                    <a:pt x="3122" y="1234"/>
                    <a:pt x="3122" y="1234"/>
                    <a:pt x="3122" y="1234"/>
                  </a:cubicBezTo>
                  <a:cubicBezTo>
                    <a:pt x="3104" y="1157"/>
                    <a:pt x="3079" y="1082"/>
                    <a:pt x="3049" y="1008"/>
                  </a:cubicBezTo>
                  <a:close/>
                  <a:moveTo>
                    <a:pt x="2888" y="711"/>
                  </a:moveTo>
                  <a:cubicBezTo>
                    <a:pt x="2721" y="829"/>
                    <a:pt x="2721" y="829"/>
                    <a:pt x="2721" y="829"/>
                  </a:cubicBezTo>
                  <a:cubicBezTo>
                    <a:pt x="2704" y="804"/>
                    <a:pt x="2685" y="779"/>
                    <a:pt x="2666" y="754"/>
                  </a:cubicBezTo>
                  <a:cubicBezTo>
                    <a:pt x="2720" y="713"/>
                    <a:pt x="2720" y="713"/>
                    <a:pt x="2720" y="713"/>
                  </a:cubicBezTo>
                  <a:cubicBezTo>
                    <a:pt x="2714" y="705"/>
                    <a:pt x="2707" y="698"/>
                    <a:pt x="2701" y="690"/>
                  </a:cubicBezTo>
                  <a:cubicBezTo>
                    <a:pt x="2684" y="705"/>
                    <a:pt x="2667" y="719"/>
                    <a:pt x="2649" y="734"/>
                  </a:cubicBezTo>
                  <a:cubicBezTo>
                    <a:pt x="2637" y="719"/>
                    <a:pt x="2624" y="704"/>
                    <a:pt x="2611" y="689"/>
                  </a:cubicBezTo>
                  <a:cubicBezTo>
                    <a:pt x="2586" y="713"/>
                    <a:pt x="2586" y="713"/>
                    <a:pt x="2586" y="713"/>
                  </a:cubicBezTo>
                  <a:cubicBezTo>
                    <a:pt x="2630" y="761"/>
                    <a:pt x="2670" y="813"/>
                    <a:pt x="2706" y="867"/>
                  </a:cubicBezTo>
                  <a:cubicBezTo>
                    <a:pt x="2877" y="756"/>
                    <a:pt x="2877" y="756"/>
                    <a:pt x="2877" y="756"/>
                  </a:cubicBezTo>
                  <a:cubicBezTo>
                    <a:pt x="2880" y="761"/>
                    <a:pt x="2883" y="765"/>
                    <a:pt x="2886" y="769"/>
                  </a:cubicBezTo>
                  <a:cubicBezTo>
                    <a:pt x="2901" y="793"/>
                    <a:pt x="2916" y="817"/>
                    <a:pt x="2930" y="842"/>
                  </a:cubicBezTo>
                  <a:cubicBezTo>
                    <a:pt x="2871" y="876"/>
                    <a:pt x="2871" y="876"/>
                    <a:pt x="2871" y="876"/>
                  </a:cubicBezTo>
                  <a:cubicBezTo>
                    <a:pt x="2876" y="885"/>
                    <a:pt x="2881" y="893"/>
                    <a:pt x="2886" y="902"/>
                  </a:cubicBezTo>
                  <a:cubicBezTo>
                    <a:pt x="2946" y="870"/>
                    <a:pt x="2946" y="870"/>
                    <a:pt x="2946" y="870"/>
                  </a:cubicBezTo>
                  <a:cubicBezTo>
                    <a:pt x="2957" y="890"/>
                    <a:pt x="2967" y="910"/>
                    <a:pt x="2977" y="930"/>
                  </a:cubicBezTo>
                  <a:cubicBezTo>
                    <a:pt x="3008" y="916"/>
                    <a:pt x="3008" y="916"/>
                    <a:pt x="3008" y="916"/>
                  </a:cubicBezTo>
                  <a:cubicBezTo>
                    <a:pt x="2973" y="844"/>
                    <a:pt x="2933" y="776"/>
                    <a:pt x="2888" y="711"/>
                  </a:cubicBezTo>
                  <a:close/>
                  <a:moveTo>
                    <a:pt x="2666" y="455"/>
                  </a:moveTo>
                  <a:cubicBezTo>
                    <a:pt x="2529" y="606"/>
                    <a:pt x="2529" y="606"/>
                    <a:pt x="2529" y="606"/>
                  </a:cubicBezTo>
                  <a:cubicBezTo>
                    <a:pt x="2506" y="585"/>
                    <a:pt x="2483" y="565"/>
                    <a:pt x="2459" y="545"/>
                  </a:cubicBezTo>
                  <a:cubicBezTo>
                    <a:pt x="2502" y="493"/>
                    <a:pt x="2502" y="493"/>
                    <a:pt x="2502" y="493"/>
                  </a:cubicBezTo>
                  <a:cubicBezTo>
                    <a:pt x="2495" y="487"/>
                    <a:pt x="2487" y="481"/>
                    <a:pt x="2480" y="475"/>
                  </a:cubicBezTo>
                  <a:cubicBezTo>
                    <a:pt x="2466" y="493"/>
                    <a:pt x="2452" y="511"/>
                    <a:pt x="2438" y="529"/>
                  </a:cubicBezTo>
                  <a:cubicBezTo>
                    <a:pt x="2423" y="517"/>
                    <a:pt x="2407" y="505"/>
                    <a:pt x="2391" y="494"/>
                  </a:cubicBezTo>
                  <a:cubicBezTo>
                    <a:pt x="2372" y="522"/>
                    <a:pt x="2372" y="522"/>
                    <a:pt x="2372" y="522"/>
                  </a:cubicBezTo>
                  <a:cubicBezTo>
                    <a:pt x="2425" y="560"/>
                    <a:pt x="2475" y="601"/>
                    <a:pt x="2522" y="647"/>
                  </a:cubicBezTo>
                  <a:cubicBezTo>
                    <a:pt x="2570" y="598"/>
                    <a:pt x="2618" y="550"/>
                    <a:pt x="2666" y="502"/>
                  </a:cubicBezTo>
                  <a:cubicBezTo>
                    <a:pt x="2669" y="505"/>
                    <a:pt x="2673" y="509"/>
                    <a:pt x="2677" y="513"/>
                  </a:cubicBezTo>
                  <a:cubicBezTo>
                    <a:pt x="2697" y="533"/>
                    <a:pt x="2717" y="553"/>
                    <a:pt x="2735" y="574"/>
                  </a:cubicBezTo>
                  <a:cubicBezTo>
                    <a:pt x="2686" y="620"/>
                    <a:pt x="2686" y="620"/>
                    <a:pt x="2686" y="620"/>
                  </a:cubicBezTo>
                  <a:cubicBezTo>
                    <a:pt x="2692" y="627"/>
                    <a:pt x="2699" y="635"/>
                    <a:pt x="2705" y="642"/>
                  </a:cubicBezTo>
                  <a:cubicBezTo>
                    <a:pt x="2757" y="598"/>
                    <a:pt x="2757" y="598"/>
                    <a:pt x="2757" y="598"/>
                  </a:cubicBezTo>
                  <a:cubicBezTo>
                    <a:pt x="2772" y="615"/>
                    <a:pt x="2786" y="632"/>
                    <a:pt x="2800" y="650"/>
                  </a:cubicBezTo>
                  <a:cubicBezTo>
                    <a:pt x="2827" y="629"/>
                    <a:pt x="2827" y="629"/>
                    <a:pt x="2827" y="629"/>
                  </a:cubicBezTo>
                  <a:cubicBezTo>
                    <a:pt x="2778" y="567"/>
                    <a:pt x="2724" y="509"/>
                    <a:pt x="2666" y="455"/>
                  </a:cubicBezTo>
                  <a:close/>
                  <a:moveTo>
                    <a:pt x="2395" y="253"/>
                  </a:moveTo>
                  <a:cubicBezTo>
                    <a:pt x="2293" y="430"/>
                    <a:pt x="2293" y="430"/>
                    <a:pt x="2293" y="430"/>
                  </a:cubicBezTo>
                  <a:cubicBezTo>
                    <a:pt x="2267" y="415"/>
                    <a:pt x="2239" y="400"/>
                    <a:pt x="2212" y="386"/>
                  </a:cubicBezTo>
                  <a:cubicBezTo>
                    <a:pt x="2243" y="325"/>
                    <a:pt x="2243" y="325"/>
                    <a:pt x="2243" y="325"/>
                  </a:cubicBezTo>
                  <a:cubicBezTo>
                    <a:pt x="2234" y="321"/>
                    <a:pt x="2225" y="317"/>
                    <a:pt x="2217" y="313"/>
                  </a:cubicBezTo>
                  <a:cubicBezTo>
                    <a:pt x="2207" y="333"/>
                    <a:pt x="2198" y="354"/>
                    <a:pt x="2188" y="374"/>
                  </a:cubicBezTo>
                  <a:cubicBezTo>
                    <a:pt x="2170" y="366"/>
                    <a:pt x="2152" y="358"/>
                    <a:pt x="2134" y="350"/>
                  </a:cubicBezTo>
                  <a:cubicBezTo>
                    <a:pt x="2121" y="381"/>
                    <a:pt x="2121" y="381"/>
                    <a:pt x="2121" y="381"/>
                  </a:cubicBezTo>
                  <a:cubicBezTo>
                    <a:pt x="2181" y="407"/>
                    <a:pt x="2240" y="437"/>
                    <a:pt x="2295" y="471"/>
                  </a:cubicBezTo>
                  <a:cubicBezTo>
                    <a:pt x="2332" y="414"/>
                    <a:pt x="2368" y="356"/>
                    <a:pt x="2404" y="299"/>
                  </a:cubicBezTo>
                  <a:cubicBezTo>
                    <a:pt x="2408" y="302"/>
                    <a:pt x="2413" y="304"/>
                    <a:pt x="2418" y="307"/>
                  </a:cubicBezTo>
                  <a:cubicBezTo>
                    <a:pt x="2441" y="322"/>
                    <a:pt x="2465" y="338"/>
                    <a:pt x="2488" y="354"/>
                  </a:cubicBezTo>
                  <a:cubicBezTo>
                    <a:pt x="2449" y="410"/>
                    <a:pt x="2449" y="410"/>
                    <a:pt x="2449" y="410"/>
                  </a:cubicBezTo>
                  <a:cubicBezTo>
                    <a:pt x="2457" y="416"/>
                    <a:pt x="2465" y="421"/>
                    <a:pt x="2473" y="427"/>
                  </a:cubicBezTo>
                  <a:cubicBezTo>
                    <a:pt x="2514" y="373"/>
                    <a:pt x="2514" y="373"/>
                    <a:pt x="2514" y="373"/>
                  </a:cubicBezTo>
                  <a:cubicBezTo>
                    <a:pt x="2532" y="387"/>
                    <a:pt x="2550" y="400"/>
                    <a:pt x="2568" y="415"/>
                  </a:cubicBezTo>
                  <a:cubicBezTo>
                    <a:pt x="2589" y="388"/>
                    <a:pt x="2589" y="388"/>
                    <a:pt x="2589" y="388"/>
                  </a:cubicBezTo>
                  <a:cubicBezTo>
                    <a:pt x="2528" y="339"/>
                    <a:pt x="2463" y="293"/>
                    <a:pt x="2395" y="253"/>
                  </a:cubicBezTo>
                  <a:close/>
                  <a:moveTo>
                    <a:pt x="2086" y="114"/>
                  </a:moveTo>
                  <a:cubicBezTo>
                    <a:pt x="2025" y="309"/>
                    <a:pt x="2025" y="309"/>
                    <a:pt x="2025" y="309"/>
                  </a:cubicBezTo>
                  <a:cubicBezTo>
                    <a:pt x="1996" y="299"/>
                    <a:pt x="1966" y="291"/>
                    <a:pt x="1936" y="283"/>
                  </a:cubicBezTo>
                  <a:cubicBezTo>
                    <a:pt x="1953" y="217"/>
                    <a:pt x="1953" y="217"/>
                    <a:pt x="1953" y="217"/>
                  </a:cubicBezTo>
                  <a:cubicBezTo>
                    <a:pt x="1944" y="215"/>
                    <a:pt x="1935" y="213"/>
                    <a:pt x="1925" y="210"/>
                  </a:cubicBezTo>
                  <a:cubicBezTo>
                    <a:pt x="1920" y="233"/>
                    <a:pt x="1915" y="255"/>
                    <a:pt x="1911" y="277"/>
                  </a:cubicBezTo>
                  <a:cubicBezTo>
                    <a:pt x="1891" y="272"/>
                    <a:pt x="1872" y="268"/>
                    <a:pt x="1853" y="265"/>
                  </a:cubicBezTo>
                  <a:cubicBezTo>
                    <a:pt x="1847" y="298"/>
                    <a:pt x="1847" y="298"/>
                    <a:pt x="1847" y="298"/>
                  </a:cubicBezTo>
                  <a:cubicBezTo>
                    <a:pt x="1911" y="310"/>
                    <a:pt x="1974" y="327"/>
                    <a:pt x="2036" y="348"/>
                  </a:cubicBezTo>
                  <a:cubicBezTo>
                    <a:pt x="2059" y="284"/>
                    <a:pt x="2082" y="220"/>
                    <a:pt x="2105" y="156"/>
                  </a:cubicBezTo>
                  <a:cubicBezTo>
                    <a:pt x="2110" y="158"/>
                    <a:pt x="2115" y="160"/>
                    <a:pt x="2120" y="162"/>
                  </a:cubicBezTo>
                  <a:cubicBezTo>
                    <a:pt x="2147" y="171"/>
                    <a:pt x="2173" y="182"/>
                    <a:pt x="2199" y="193"/>
                  </a:cubicBezTo>
                  <a:cubicBezTo>
                    <a:pt x="2173" y="256"/>
                    <a:pt x="2173" y="256"/>
                    <a:pt x="2173" y="256"/>
                  </a:cubicBezTo>
                  <a:cubicBezTo>
                    <a:pt x="2182" y="259"/>
                    <a:pt x="2191" y="263"/>
                    <a:pt x="2200" y="267"/>
                  </a:cubicBezTo>
                  <a:cubicBezTo>
                    <a:pt x="2229" y="206"/>
                    <a:pt x="2229" y="206"/>
                    <a:pt x="2229" y="206"/>
                  </a:cubicBezTo>
                  <a:cubicBezTo>
                    <a:pt x="2249" y="215"/>
                    <a:pt x="2270" y="225"/>
                    <a:pt x="2290" y="235"/>
                  </a:cubicBezTo>
                  <a:cubicBezTo>
                    <a:pt x="2305" y="204"/>
                    <a:pt x="2305" y="204"/>
                    <a:pt x="2305" y="204"/>
                  </a:cubicBezTo>
                  <a:cubicBezTo>
                    <a:pt x="2235" y="169"/>
                    <a:pt x="2161" y="139"/>
                    <a:pt x="2086" y="114"/>
                  </a:cubicBezTo>
                  <a:close/>
                  <a:moveTo>
                    <a:pt x="1755" y="45"/>
                  </a:moveTo>
                  <a:cubicBezTo>
                    <a:pt x="1737" y="248"/>
                    <a:pt x="1737" y="248"/>
                    <a:pt x="1737" y="248"/>
                  </a:cubicBezTo>
                  <a:cubicBezTo>
                    <a:pt x="1706" y="245"/>
                    <a:pt x="1675" y="243"/>
                    <a:pt x="1644" y="242"/>
                  </a:cubicBezTo>
                  <a:cubicBezTo>
                    <a:pt x="1647" y="174"/>
                    <a:pt x="1647" y="174"/>
                    <a:pt x="1647" y="174"/>
                  </a:cubicBezTo>
                  <a:cubicBezTo>
                    <a:pt x="1638" y="174"/>
                    <a:pt x="1628" y="173"/>
                    <a:pt x="1618" y="173"/>
                  </a:cubicBezTo>
                  <a:cubicBezTo>
                    <a:pt x="1618" y="196"/>
                    <a:pt x="1618" y="219"/>
                    <a:pt x="1618" y="241"/>
                  </a:cubicBezTo>
                  <a:cubicBezTo>
                    <a:pt x="1599" y="241"/>
                    <a:pt x="1579" y="241"/>
                    <a:pt x="1559" y="242"/>
                  </a:cubicBezTo>
                  <a:cubicBezTo>
                    <a:pt x="1561" y="276"/>
                    <a:pt x="1561" y="276"/>
                    <a:pt x="1561" y="276"/>
                  </a:cubicBezTo>
                  <a:cubicBezTo>
                    <a:pt x="1626" y="274"/>
                    <a:pt x="1691" y="277"/>
                    <a:pt x="1756" y="284"/>
                  </a:cubicBezTo>
                  <a:cubicBezTo>
                    <a:pt x="1783" y="82"/>
                    <a:pt x="1783" y="82"/>
                    <a:pt x="1783" y="82"/>
                  </a:cubicBezTo>
                  <a:cubicBezTo>
                    <a:pt x="1788" y="83"/>
                    <a:pt x="1793" y="83"/>
                    <a:pt x="1798" y="84"/>
                  </a:cubicBezTo>
                  <a:cubicBezTo>
                    <a:pt x="1826" y="88"/>
                    <a:pt x="1854" y="92"/>
                    <a:pt x="1882" y="97"/>
                  </a:cubicBezTo>
                  <a:cubicBezTo>
                    <a:pt x="1870" y="164"/>
                    <a:pt x="1870" y="164"/>
                    <a:pt x="1870" y="164"/>
                  </a:cubicBezTo>
                  <a:cubicBezTo>
                    <a:pt x="1880" y="166"/>
                    <a:pt x="1890" y="168"/>
                    <a:pt x="1899" y="170"/>
                  </a:cubicBezTo>
                  <a:cubicBezTo>
                    <a:pt x="1914" y="103"/>
                    <a:pt x="1914" y="103"/>
                    <a:pt x="1914" y="103"/>
                  </a:cubicBezTo>
                  <a:cubicBezTo>
                    <a:pt x="1936" y="108"/>
                    <a:pt x="1958" y="113"/>
                    <a:pt x="1980" y="119"/>
                  </a:cubicBezTo>
                  <a:cubicBezTo>
                    <a:pt x="1988" y="86"/>
                    <a:pt x="1988" y="86"/>
                    <a:pt x="1988" y="86"/>
                  </a:cubicBezTo>
                  <a:cubicBezTo>
                    <a:pt x="1912" y="66"/>
                    <a:pt x="1834" y="52"/>
                    <a:pt x="1755" y="45"/>
                  </a:cubicBezTo>
                  <a:close/>
                </a:path>
              </a:pathLst>
            </a:custGeom>
            <a:solidFill>
              <a:srgbClr val="B703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a:off x="4108600" y="5592543"/>
            <a:ext cx="671528" cy="671802"/>
            <a:chOff x="3739501" y="1089785"/>
            <a:chExt cx="4678429" cy="4680334"/>
          </a:xfrm>
        </p:grpSpPr>
        <p:sp>
          <p:nvSpPr>
            <p:cNvPr id="36" name="Freeform 105"/>
            <p:cNvSpPr>
              <a:spLocks noEditPoints="1"/>
            </p:cNvSpPr>
            <p:nvPr/>
          </p:nvSpPr>
          <p:spPr bwMode="auto">
            <a:xfrm>
              <a:off x="3739501" y="1089785"/>
              <a:ext cx="4678429" cy="4680334"/>
            </a:xfrm>
            <a:custGeom>
              <a:avLst/>
              <a:gdLst>
                <a:gd name="T0" fmla="*/ 1700 w 3401"/>
                <a:gd name="T1" fmla="*/ 0 h 3402"/>
                <a:gd name="T2" fmla="*/ 3401 w 3401"/>
                <a:gd name="T3" fmla="*/ 1701 h 3402"/>
                <a:gd name="T4" fmla="*/ 1700 w 3401"/>
                <a:gd name="T5" fmla="*/ 3402 h 3402"/>
                <a:gd name="T6" fmla="*/ 0 w 3401"/>
                <a:gd name="T7" fmla="*/ 1701 h 3402"/>
                <a:gd name="T8" fmla="*/ 1700 w 3401"/>
                <a:gd name="T9" fmla="*/ 0 h 3402"/>
                <a:gd name="T10" fmla="*/ 1700 w 3401"/>
                <a:gd name="T11" fmla="*/ 68 h 3402"/>
                <a:gd name="T12" fmla="*/ 3333 w 3401"/>
                <a:gd name="T13" fmla="*/ 1701 h 3402"/>
                <a:gd name="T14" fmla="*/ 1700 w 3401"/>
                <a:gd name="T15" fmla="*/ 3334 h 3402"/>
                <a:gd name="T16" fmla="*/ 68 w 3401"/>
                <a:gd name="T17" fmla="*/ 1701 h 3402"/>
                <a:gd name="T18" fmla="*/ 1700 w 3401"/>
                <a:gd name="T19" fmla="*/ 68 h 3402"/>
                <a:gd name="T20" fmla="*/ 1700 w 3401"/>
                <a:gd name="T21" fmla="*/ 510 h 3402"/>
                <a:gd name="T22" fmla="*/ 2891 w 3401"/>
                <a:gd name="T23" fmla="*/ 1701 h 3402"/>
                <a:gd name="T24" fmla="*/ 1700 w 3401"/>
                <a:gd name="T25" fmla="*/ 2891 h 3402"/>
                <a:gd name="T26" fmla="*/ 510 w 3401"/>
                <a:gd name="T27" fmla="*/ 1701 h 3402"/>
                <a:gd name="T28" fmla="*/ 1700 w 3401"/>
                <a:gd name="T29" fmla="*/ 510 h 3402"/>
                <a:gd name="T30" fmla="*/ 1700 w 3401"/>
                <a:gd name="T31" fmla="*/ 442 h 3402"/>
                <a:gd name="T32" fmla="*/ 2959 w 3401"/>
                <a:gd name="T33" fmla="*/ 1701 h 3402"/>
                <a:gd name="T34" fmla="*/ 1700 w 3401"/>
                <a:gd name="T35" fmla="*/ 2959 h 3402"/>
                <a:gd name="T36" fmla="*/ 442 w 3401"/>
                <a:gd name="T37" fmla="*/ 1701 h 3402"/>
                <a:gd name="T38" fmla="*/ 1700 w 3401"/>
                <a:gd name="T39" fmla="*/ 442 h 3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01" h="3402">
                  <a:moveTo>
                    <a:pt x="1700" y="0"/>
                  </a:moveTo>
                  <a:cubicBezTo>
                    <a:pt x="2640" y="0"/>
                    <a:pt x="3401" y="762"/>
                    <a:pt x="3401" y="1701"/>
                  </a:cubicBezTo>
                  <a:cubicBezTo>
                    <a:pt x="3401" y="2640"/>
                    <a:pt x="2640" y="3402"/>
                    <a:pt x="1700" y="3402"/>
                  </a:cubicBezTo>
                  <a:cubicBezTo>
                    <a:pt x="761" y="3402"/>
                    <a:pt x="0" y="2640"/>
                    <a:pt x="0" y="1701"/>
                  </a:cubicBezTo>
                  <a:cubicBezTo>
                    <a:pt x="0" y="762"/>
                    <a:pt x="761" y="0"/>
                    <a:pt x="1700" y="0"/>
                  </a:cubicBezTo>
                  <a:close/>
                  <a:moveTo>
                    <a:pt x="1700" y="68"/>
                  </a:moveTo>
                  <a:cubicBezTo>
                    <a:pt x="2602" y="68"/>
                    <a:pt x="3333" y="799"/>
                    <a:pt x="3333" y="1701"/>
                  </a:cubicBezTo>
                  <a:cubicBezTo>
                    <a:pt x="3333" y="2602"/>
                    <a:pt x="2602" y="3334"/>
                    <a:pt x="1700" y="3334"/>
                  </a:cubicBezTo>
                  <a:cubicBezTo>
                    <a:pt x="799" y="3334"/>
                    <a:pt x="68" y="2602"/>
                    <a:pt x="68" y="1701"/>
                  </a:cubicBezTo>
                  <a:cubicBezTo>
                    <a:pt x="68" y="799"/>
                    <a:pt x="799" y="68"/>
                    <a:pt x="1700" y="68"/>
                  </a:cubicBezTo>
                  <a:close/>
                  <a:moveTo>
                    <a:pt x="1700" y="510"/>
                  </a:moveTo>
                  <a:cubicBezTo>
                    <a:pt x="2358" y="510"/>
                    <a:pt x="2891" y="1043"/>
                    <a:pt x="2891" y="1701"/>
                  </a:cubicBezTo>
                  <a:cubicBezTo>
                    <a:pt x="2891" y="2358"/>
                    <a:pt x="2358" y="2891"/>
                    <a:pt x="1700" y="2891"/>
                  </a:cubicBezTo>
                  <a:cubicBezTo>
                    <a:pt x="1043" y="2891"/>
                    <a:pt x="510" y="2358"/>
                    <a:pt x="510" y="1701"/>
                  </a:cubicBezTo>
                  <a:cubicBezTo>
                    <a:pt x="510" y="1043"/>
                    <a:pt x="1043" y="510"/>
                    <a:pt x="1700" y="510"/>
                  </a:cubicBezTo>
                  <a:close/>
                  <a:moveTo>
                    <a:pt x="1700" y="442"/>
                  </a:moveTo>
                  <a:cubicBezTo>
                    <a:pt x="2395" y="442"/>
                    <a:pt x="2959" y="1006"/>
                    <a:pt x="2959" y="1701"/>
                  </a:cubicBezTo>
                  <a:cubicBezTo>
                    <a:pt x="2959" y="2396"/>
                    <a:pt x="2395" y="2959"/>
                    <a:pt x="1700" y="2959"/>
                  </a:cubicBezTo>
                  <a:cubicBezTo>
                    <a:pt x="1005" y="2959"/>
                    <a:pt x="442" y="2396"/>
                    <a:pt x="442" y="1701"/>
                  </a:cubicBezTo>
                  <a:cubicBezTo>
                    <a:pt x="442" y="1006"/>
                    <a:pt x="1005" y="442"/>
                    <a:pt x="1700" y="442"/>
                  </a:cubicBezTo>
                  <a:close/>
                </a:path>
              </a:pathLst>
            </a:custGeom>
            <a:solidFill>
              <a:srgbClr val="B703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06"/>
            <p:cNvSpPr>
              <a:spLocks noEditPoints="1"/>
            </p:cNvSpPr>
            <p:nvPr/>
          </p:nvSpPr>
          <p:spPr bwMode="auto">
            <a:xfrm>
              <a:off x="3874805" y="1225088"/>
              <a:ext cx="4404012" cy="4404012"/>
            </a:xfrm>
            <a:custGeom>
              <a:avLst/>
              <a:gdLst>
                <a:gd name="T0" fmla="*/ 1278 w 3200"/>
                <a:gd name="T1" fmla="*/ 315 h 3201"/>
                <a:gd name="T2" fmla="*/ 1977 w 3200"/>
                <a:gd name="T3" fmla="*/ 259 h 3201"/>
                <a:gd name="T4" fmla="*/ 2521 w 3200"/>
                <a:gd name="T5" fmla="*/ 421 h 3201"/>
                <a:gd name="T6" fmla="*/ 2916 w 3200"/>
                <a:gd name="T7" fmla="*/ 691 h 3201"/>
                <a:gd name="T8" fmla="*/ 2969 w 3200"/>
                <a:gd name="T9" fmla="*/ 1331 h 3201"/>
                <a:gd name="T10" fmla="*/ 3042 w 3200"/>
                <a:gd name="T11" fmla="*/ 1856 h 3201"/>
                <a:gd name="T12" fmla="*/ 3021 w 3200"/>
                <a:gd name="T13" fmla="*/ 2337 h 3201"/>
                <a:gd name="T14" fmla="*/ 2502 w 3200"/>
                <a:gd name="T15" fmla="*/ 2667 h 3201"/>
                <a:gd name="T16" fmla="*/ 2028 w 3200"/>
                <a:gd name="T17" fmla="*/ 3143 h 3201"/>
                <a:gd name="T18" fmla="*/ 1651 w 3200"/>
                <a:gd name="T19" fmla="*/ 3200 h 3201"/>
                <a:gd name="T20" fmla="*/ 1057 w 3200"/>
                <a:gd name="T21" fmla="*/ 2960 h 3201"/>
                <a:gd name="T22" fmla="*/ 513 w 3200"/>
                <a:gd name="T23" fmla="*/ 2629 h 3201"/>
                <a:gd name="T24" fmla="*/ 391 w 3200"/>
                <a:gd name="T25" fmla="*/ 2295 h 3201"/>
                <a:gd name="T26" fmla="*/ 155 w 3200"/>
                <a:gd name="T27" fmla="*/ 1821 h 3201"/>
                <a:gd name="T28" fmla="*/ 87 w 3200"/>
                <a:gd name="T29" fmla="*/ 1090 h 3201"/>
                <a:gd name="T30" fmla="*/ 251 w 3200"/>
                <a:gd name="T31" fmla="*/ 746 h 3201"/>
                <a:gd name="T32" fmla="*/ 783 w 3200"/>
                <a:gd name="T33" fmla="*/ 389 h 3201"/>
                <a:gd name="T34" fmla="*/ 1362 w 3200"/>
                <a:gd name="T35" fmla="*/ 124 h 3201"/>
                <a:gd name="T36" fmla="*/ 1129 w 3200"/>
                <a:gd name="T37" fmla="*/ 146 h 3201"/>
                <a:gd name="T38" fmla="*/ 974 w 3200"/>
                <a:gd name="T39" fmla="*/ 471 h 3201"/>
                <a:gd name="T40" fmla="*/ 391 w 3200"/>
                <a:gd name="T41" fmla="*/ 721 h 3201"/>
                <a:gd name="T42" fmla="*/ 206 w 3200"/>
                <a:gd name="T43" fmla="*/ 1296 h 3201"/>
                <a:gd name="T44" fmla="*/ 194 w 3200"/>
                <a:gd name="T45" fmla="*/ 1849 h 3201"/>
                <a:gd name="T46" fmla="*/ 456 w 3200"/>
                <a:gd name="T47" fmla="*/ 2398 h 3201"/>
                <a:gd name="T48" fmla="*/ 949 w 3200"/>
                <a:gd name="T49" fmla="*/ 2835 h 3201"/>
                <a:gd name="T50" fmla="*/ 1533 w 3200"/>
                <a:gd name="T51" fmla="*/ 2902 h 3201"/>
                <a:gd name="T52" fmla="*/ 2082 w 3200"/>
                <a:gd name="T53" fmla="*/ 2802 h 3201"/>
                <a:gd name="T54" fmla="*/ 2347 w 3200"/>
                <a:gd name="T55" fmla="*/ 2658 h 3201"/>
                <a:gd name="T56" fmla="*/ 2900 w 3200"/>
                <a:gd name="T57" fmla="*/ 2346 h 3201"/>
                <a:gd name="T58" fmla="*/ 3089 w 3200"/>
                <a:gd name="T59" fmla="*/ 1763 h 3201"/>
                <a:gd name="T60" fmla="*/ 2973 w 3200"/>
                <a:gd name="T61" fmla="*/ 1203 h 3201"/>
                <a:gd name="T62" fmla="*/ 2653 w 3200"/>
                <a:gd name="T63" fmla="*/ 686 h 3201"/>
                <a:gd name="T64" fmla="*/ 2116 w 3200"/>
                <a:gd name="T65" fmla="*/ 306 h 3201"/>
                <a:gd name="T66" fmla="*/ 1528 w 3200"/>
                <a:gd name="T67" fmla="*/ 311 h 3201"/>
                <a:gd name="T68" fmla="*/ 1232 w 3200"/>
                <a:gd name="T69" fmla="*/ 363 h 3201"/>
                <a:gd name="T70" fmla="*/ 1006 w 3200"/>
                <a:gd name="T71" fmla="*/ 192 h 3201"/>
                <a:gd name="T72" fmla="*/ 662 w 3200"/>
                <a:gd name="T73" fmla="*/ 393 h 3201"/>
                <a:gd name="T74" fmla="*/ 476 w 3200"/>
                <a:gd name="T75" fmla="*/ 667 h 3201"/>
                <a:gd name="T76" fmla="*/ 288 w 3200"/>
                <a:gd name="T77" fmla="*/ 957 h 3201"/>
                <a:gd name="T78" fmla="*/ 114 w 3200"/>
                <a:gd name="T79" fmla="*/ 1239 h 3201"/>
                <a:gd name="T80" fmla="*/ 71 w 3200"/>
                <a:gd name="T81" fmla="*/ 1652 h 3201"/>
                <a:gd name="T82" fmla="*/ 122 w 3200"/>
                <a:gd name="T83" fmla="*/ 1995 h 3201"/>
                <a:gd name="T84" fmla="*/ 424 w 3200"/>
                <a:gd name="T85" fmla="*/ 2213 h 3201"/>
                <a:gd name="T86" fmla="*/ 719 w 3200"/>
                <a:gd name="T87" fmla="*/ 2592 h 3201"/>
                <a:gd name="T88" fmla="*/ 936 w 3200"/>
                <a:gd name="T89" fmla="*/ 2789 h 3201"/>
                <a:gd name="T90" fmla="*/ 1150 w 3200"/>
                <a:gd name="T91" fmla="*/ 2886 h 3201"/>
                <a:gd name="T92" fmla="*/ 1430 w 3200"/>
                <a:gd name="T93" fmla="*/ 3020 h 3201"/>
                <a:gd name="T94" fmla="*/ 1710 w 3200"/>
                <a:gd name="T95" fmla="*/ 3026 h 3201"/>
                <a:gd name="T96" fmla="*/ 1994 w 3200"/>
                <a:gd name="T97" fmla="*/ 2904 h 3201"/>
                <a:gd name="T98" fmla="*/ 2183 w 3200"/>
                <a:gd name="T99" fmla="*/ 2832 h 3201"/>
                <a:gd name="T100" fmla="*/ 2560 w 3200"/>
                <a:gd name="T101" fmla="*/ 2838 h 3201"/>
                <a:gd name="T102" fmla="*/ 2560 w 3200"/>
                <a:gd name="T103" fmla="*/ 2838 h 3201"/>
                <a:gd name="T104" fmla="*/ 2639 w 3200"/>
                <a:gd name="T105" fmla="*/ 2773 h 3201"/>
                <a:gd name="T106" fmla="*/ 2839 w 3200"/>
                <a:gd name="T107" fmla="*/ 2502 h 3201"/>
                <a:gd name="T108" fmla="*/ 3029 w 3200"/>
                <a:gd name="T109" fmla="*/ 2153 h 3201"/>
                <a:gd name="T110" fmla="*/ 3047 w 3200"/>
                <a:gd name="T111" fmla="*/ 1822 h 3201"/>
                <a:gd name="T112" fmla="*/ 3059 w 3200"/>
                <a:gd name="T113" fmla="*/ 1477 h 3201"/>
                <a:gd name="T114" fmla="*/ 3062 w 3200"/>
                <a:gd name="T115" fmla="*/ 1145 h 3201"/>
                <a:gd name="T116" fmla="*/ 2886 w 3200"/>
                <a:gd name="T117" fmla="*/ 769 h 3201"/>
                <a:gd name="T118" fmla="*/ 2666 w 3200"/>
                <a:gd name="T119" fmla="*/ 502 h 3201"/>
                <a:gd name="T120" fmla="*/ 2295 w 3200"/>
                <a:gd name="T121" fmla="*/ 471 h 3201"/>
                <a:gd name="T122" fmla="*/ 1847 w 3200"/>
                <a:gd name="T123" fmla="*/ 298 h 3201"/>
                <a:gd name="T124" fmla="*/ 1559 w 3200"/>
                <a:gd name="T125" fmla="*/ 242 h 3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00" h="3201">
                  <a:moveTo>
                    <a:pt x="1469" y="282"/>
                  </a:moveTo>
                  <a:cubicBezTo>
                    <a:pt x="1452" y="78"/>
                    <a:pt x="1452" y="78"/>
                    <a:pt x="1452" y="78"/>
                  </a:cubicBezTo>
                  <a:cubicBezTo>
                    <a:pt x="1457" y="78"/>
                    <a:pt x="1462" y="77"/>
                    <a:pt x="1467" y="77"/>
                  </a:cubicBezTo>
                  <a:cubicBezTo>
                    <a:pt x="1496" y="75"/>
                    <a:pt x="1524" y="73"/>
                    <a:pt x="1552" y="72"/>
                  </a:cubicBezTo>
                  <a:cubicBezTo>
                    <a:pt x="1555" y="140"/>
                    <a:pt x="1555" y="140"/>
                    <a:pt x="1555" y="140"/>
                  </a:cubicBezTo>
                  <a:cubicBezTo>
                    <a:pt x="1565" y="140"/>
                    <a:pt x="1575" y="139"/>
                    <a:pt x="1584" y="139"/>
                  </a:cubicBezTo>
                  <a:cubicBezTo>
                    <a:pt x="1584" y="71"/>
                    <a:pt x="1584" y="71"/>
                    <a:pt x="1584" y="71"/>
                  </a:cubicBezTo>
                  <a:cubicBezTo>
                    <a:pt x="1607" y="71"/>
                    <a:pt x="1629" y="71"/>
                    <a:pt x="1652" y="72"/>
                  </a:cubicBezTo>
                  <a:cubicBezTo>
                    <a:pt x="1653" y="38"/>
                    <a:pt x="1653" y="38"/>
                    <a:pt x="1653" y="38"/>
                  </a:cubicBezTo>
                  <a:cubicBezTo>
                    <a:pt x="1575" y="35"/>
                    <a:pt x="1496" y="39"/>
                    <a:pt x="1418" y="48"/>
                  </a:cubicBezTo>
                  <a:cubicBezTo>
                    <a:pt x="1444" y="250"/>
                    <a:pt x="1444" y="250"/>
                    <a:pt x="1444" y="250"/>
                  </a:cubicBezTo>
                  <a:cubicBezTo>
                    <a:pt x="1413" y="254"/>
                    <a:pt x="1382" y="259"/>
                    <a:pt x="1352" y="264"/>
                  </a:cubicBezTo>
                  <a:cubicBezTo>
                    <a:pt x="1340" y="197"/>
                    <a:pt x="1340" y="197"/>
                    <a:pt x="1340" y="197"/>
                  </a:cubicBezTo>
                  <a:cubicBezTo>
                    <a:pt x="1331" y="199"/>
                    <a:pt x="1321" y="201"/>
                    <a:pt x="1312" y="203"/>
                  </a:cubicBezTo>
                  <a:cubicBezTo>
                    <a:pt x="1317" y="225"/>
                    <a:pt x="1322" y="247"/>
                    <a:pt x="1326" y="269"/>
                  </a:cubicBezTo>
                  <a:cubicBezTo>
                    <a:pt x="1307" y="273"/>
                    <a:pt x="1288" y="278"/>
                    <a:pt x="1269" y="283"/>
                  </a:cubicBezTo>
                  <a:cubicBezTo>
                    <a:pt x="1278" y="315"/>
                    <a:pt x="1278" y="315"/>
                    <a:pt x="1278" y="315"/>
                  </a:cubicBezTo>
                  <a:cubicBezTo>
                    <a:pt x="1341" y="299"/>
                    <a:pt x="1405" y="288"/>
                    <a:pt x="1469" y="282"/>
                  </a:cubicBezTo>
                  <a:close/>
                  <a:moveTo>
                    <a:pt x="1689" y="6"/>
                  </a:moveTo>
                  <a:cubicBezTo>
                    <a:pt x="1687" y="40"/>
                    <a:pt x="1686" y="74"/>
                    <a:pt x="1684" y="108"/>
                  </a:cubicBezTo>
                  <a:cubicBezTo>
                    <a:pt x="1663" y="106"/>
                    <a:pt x="1640" y="106"/>
                    <a:pt x="1618" y="105"/>
                  </a:cubicBezTo>
                  <a:cubicBezTo>
                    <a:pt x="1618" y="139"/>
                    <a:pt x="1618" y="139"/>
                    <a:pt x="1618" y="139"/>
                  </a:cubicBezTo>
                  <a:cubicBezTo>
                    <a:pt x="1640" y="140"/>
                    <a:pt x="1661" y="140"/>
                    <a:pt x="1683" y="142"/>
                  </a:cubicBezTo>
                  <a:cubicBezTo>
                    <a:pt x="1680" y="210"/>
                    <a:pt x="1680" y="210"/>
                    <a:pt x="1680" y="210"/>
                  </a:cubicBezTo>
                  <a:cubicBezTo>
                    <a:pt x="1689" y="210"/>
                    <a:pt x="1698" y="211"/>
                    <a:pt x="1706" y="211"/>
                  </a:cubicBezTo>
                  <a:cubicBezTo>
                    <a:pt x="1724" y="8"/>
                    <a:pt x="1724" y="8"/>
                    <a:pt x="1724" y="8"/>
                  </a:cubicBezTo>
                  <a:cubicBezTo>
                    <a:pt x="1736" y="9"/>
                    <a:pt x="1747" y="10"/>
                    <a:pt x="1758" y="11"/>
                  </a:cubicBezTo>
                  <a:cubicBezTo>
                    <a:pt x="1758" y="11"/>
                    <a:pt x="1758" y="11"/>
                    <a:pt x="1758" y="11"/>
                  </a:cubicBezTo>
                  <a:cubicBezTo>
                    <a:pt x="1850" y="20"/>
                    <a:pt x="1941" y="37"/>
                    <a:pt x="2030" y="62"/>
                  </a:cubicBezTo>
                  <a:cubicBezTo>
                    <a:pt x="2021" y="95"/>
                    <a:pt x="2013" y="127"/>
                    <a:pt x="2004" y="160"/>
                  </a:cubicBezTo>
                  <a:cubicBezTo>
                    <a:pt x="1983" y="154"/>
                    <a:pt x="1961" y="149"/>
                    <a:pt x="1940" y="144"/>
                  </a:cubicBezTo>
                  <a:cubicBezTo>
                    <a:pt x="1932" y="177"/>
                    <a:pt x="1932" y="177"/>
                    <a:pt x="1932" y="177"/>
                  </a:cubicBezTo>
                  <a:cubicBezTo>
                    <a:pt x="1953" y="182"/>
                    <a:pt x="1974" y="187"/>
                    <a:pt x="1995" y="193"/>
                  </a:cubicBezTo>
                  <a:cubicBezTo>
                    <a:pt x="1977" y="259"/>
                    <a:pt x="1977" y="259"/>
                    <a:pt x="1977" y="259"/>
                  </a:cubicBezTo>
                  <a:cubicBezTo>
                    <a:pt x="1986" y="261"/>
                    <a:pt x="1994" y="264"/>
                    <a:pt x="2003" y="266"/>
                  </a:cubicBezTo>
                  <a:cubicBezTo>
                    <a:pt x="2064" y="72"/>
                    <a:pt x="2064" y="72"/>
                    <a:pt x="2064" y="72"/>
                  </a:cubicBezTo>
                  <a:cubicBezTo>
                    <a:pt x="2075" y="75"/>
                    <a:pt x="2086" y="78"/>
                    <a:pt x="2097" y="82"/>
                  </a:cubicBezTo>
                  <a:cubicBezTo>
                    <a:pt x="2097" y="82"/>
                    <a:pt x="2097" y="82"/>
                    <a:pt x="2097" y="82"/>
                  </a:cubicBezTo>
                  <a:cubicBezTo>
                    <a:pt x="2184" y="110"/>
                    <a:pt x="2270" y="147"/>
                    <a:pt x="2351" y="190"/>
                  </a:cubicBezTo>
                  <a:cubicBezTo>
                    <a:pt x="2336" y="220"/>
                    <a:pt x="2320" y="250"/>
                    <a:pt x="2304" y="281"/>
                  </a:cubicBezTo>
                  <a:cubicBezTo>
                    <a:pt x="2285" y="270"/>
                    <a:pt x="2265" y="260"/>
                    <a:pt x="2245" y="251"/>
                  </a:cubicBezTo>
                  <a:cubicBezTo>
                    <a:pt x="2231" y="282"/>
                    <a:pt x="2231" y="282"/>
                    <a:pt x="2231" y="282"/>
                  </a:cubicBezTo>
                  <a:cubicBezTo>
                    <a:pt x="2250" y="291"/>
                    <a:pt x="2270" y="301"/>
                    <a:pt x="2289" y="311"/>
                  </a:cubicBezTo>
                  <a:cubicBezTo>
                    <a:pt x="2257" y="371"/>
                    <a:pt x="2257" y="371"/>
                    <a:pt x="2257" y="371"/>
                  </a:cubicBezTo>
                  <a:cubicBezTo>
                    <a:pt x="2265" y="375"/>
                    <a:pt x="2273" y="380"/>
                    <a:pt x="2281" y="384"/>
                  </a:cubicBezTo>
                  <a:cubicBezTo>
                    <a:pt x="2382" y="207"/>
                    <a:pt x="2382" y="207"/>
                    <a:pt x="2382" y="207"/>
                  </a:cubicBezTo>
                  <a:cubicBezTo>
                    <a:pt x="2392" y="212"/>
                    <a:pt x="2402" y="218"/>
                    <a:pt x="2412" y="224"/>
                  </a:cubicBezTo>
                  <a:cubicBezTo>
                    <a:pt x="2412" y="224"/>
                    <a:pt x="2412" y="224"/>
                    <a:pt x="2412" y="224"/>
                  </a:cubicBezTo>
                  <a:cubicBezTo>
                    <a:pt x="2491" y="271"/>
                    <a:pt x="2567" y="324"/>
                    <a:pt x="2637" y="384"/>
                  </a:cubicBezTo>
                  <a:cubicBezTo>
                    <a:pt x="2615" y="410"/>
                    <a:pt x="2594" y="436"/>
                    <a:pt x="2572" y="463"/>
                  </a:cubicBezTo>
                  <a:cubicBezTo>
                    <a:pt x="2555" y="448"/>
                    <a:pt x="2538" y="434"/>
                    <a:pt x="2521" y="421"/>
                  </a:cubicBezTo>
                  <a:cubicBezTo>
                    <a:pt x="2500" y="448"/>
                    <a:pt x="2500" y="448"/>
                    <a:pt x="2500" y="448"/>
                  </a:cubicBezTo>
                  <a:cubicBezTo>
                    <a:pt x="2517" y="461"/>
                    <a:pt x="2534" y="475"/>
                    <a:pt x="2550" y="489"/>
                  </a:cubicBezTo>
                  <a:cubicBezTo>
                    <a:pt x="2507" y="541"/>
                    <a:pt x="2507" y="541"/>
                    <a:pt x="2507" y="541"/>
                  </a:cubicBezTo>
                  <a:cubicBezTo>
                    <a:pt x="2513" y="547"/>
                    <a:pt x="2520" y="553"/>
                    <a:pt x="2527" y="558"/>
                  </a:cubicBezTo>
                  <a:cubicBezTo>
                    <a:pt x="2664" y="407"/>
                    <a:pt x="2664" y="407"/>
                    <a:pt x="2664" y="407"/>
                  </a:cubicBezTo>
                  <a:cubicBezTo>
                    <a:pt x="2672" y="415"/>
                    <a:pt x="2681" y="422"/>
                    <a:pt x="2689" y="430"/>
                  </a:cubicBezTo>
                  <a:cubicBezTo>
                    <a:pt x="2689" y="430"/>
                    <a:pt x="2689" y="430"/>
                    <a:pt x="2689" y="430"/>
                  </a:cubicBezTo>
                  <a:cubicBezTo>
                    <a:pt x="2757" y="493"/>
                    <a:pt x="2819" y="562"/>
                    <a:pt x="2875" y="635"/>
                  </a:cubicBezTo>
                  <a:cubicBezTo>
                    <a:pt x="2848" y="656"/>
                    <a:pt x="2821" y="677"/>
                    <a:pt x="2794" y="698"/>
                  </a:cubicBezTo>
                  <a:cubicBezTo>
                    <a:pt x="2781" y="680"/>
                    <a:pt x="2767" y="663"/>
                    <a:pt x="2753" y="646"/>
                  </a:cubicBezTo>
                  <a:cubicBezTo>
                    <a:pt x="2727" y="668"/>
                    <a:pt x="2727" y="668"/>
                    <a:pt x="2727" y="668"/>
                  </a:cubicBezTo>
                  <a:cubicBezTo>
                    <a:pt x="2741" y="685"/>
                    <a:pt x="2754" y="702"/>
                    <a:pt x="2767" y="719"/>
                  </a:cubicBezTo>
                  <a:cubicBezTo>
                    <a:pt x="2714" y="760"/>
                    <a:pt x="2714" y="760"/>
                    <a:pt x="2714" y="760"/>
                  </a:cubicBezTo>
                  <a:cubicBezTo>
                    <a:pt x="2719" y="768"/>
                    <a:pt x="2724" y="775"/>
                    <a:pt x="2729" y="782"/>
                  </a:cubicBezTo>
                  <a:cubicBezTo>
                    <a:pt x="2896" y="664"/>
                    <a:pt x="2896" y="664"/>
                    <a:pt x="2896" y="664"/>
                  </a:cubicBezTo>
                  <a:cubicBezTo>
                    <a:pt x="2903" y="673"/>
                    <a:pt x="2909" y="682"/>
                    <a:pt x="2916" y="691"/>
                  </a:cubicBezTo>
                  <a:cubicBezTo>
                    <a:pt x="2916" y="691"/>
                    <a:pt x="2916" y="691"/>
                    <a:pt x="2916" y="691"/>
                  </a:cubicBezTo>
                  <a:cubicBezTo>
                    <a:pt x="2968" y="767"/>
                    <a:pt x="3014" y="848"/>
                    <a:pt x="3053" y="932"/>
                  </a:cubicBezTo>
                  <a:cubicBezTo>
                    <a:pt x="3022" y="946"/>
                    <a:pt x="2991" y="961"/>
                    <a:pt x="2961" y="975"/>
                  </a:cubicBezTo>
                  <a:cubicBezTo>
                    <a:pt x="2951" y="956"/>
                    <a:pt x="2942" y="936"/>
                    <a:pt x="2932" y="916"/>
                  </a:cubicBezTo>
                  <a:cubicBezTo>
                    <a:pt x="2902" y="932"/>
                    <a:pt x="2902" y="932"/>
                    <a:pt x="2902" y="932"/>
                  </a:cubicBezTo>
                  <a:cubicBezTo>
                    <a:pt x="2911" y="951"/>
                    <a:pt x="2921" y="970"/>
                    <a:pt x="2930" y="990"/>
                  </a:cubicBezTo>
                  <a:cubicBezTo>
                    <a:pt x="2868" y="1019"/>
                    <a:pt x="2868" y="1019"/>
                    <a:pt x="2868" y="1019"/>
                  </a:cubicBezTo>
                  <a:cubicBezTo>
                    <a:pt x="2872" y="1027"/>
                    <a:pt x="2876" y="1035"/>
                    <a:pt x="2879" y="1043"/>
                  </a:cubicBezTo>
                  <a:cubicBezTo>
                    <a:pt x="3067" y="964"/>
                    <a:pt x="3067" y="964"/>
                    <a:pt x="3067" y="964"/>
                  </a:cubicBezTo>
                  <a:cubicBezTo>
                    <a:pt x="3072" y="974"/>
                    <a:pt x="3076" y="985"/>
                    <a:pt x="3081" y="995"/>
                  </a:cubicBezTo>
                  <a:cubicBezTo>
                    <a:pt x="3081" y="995"/>
                    <a:pt x="3081" y="995"/>
                    <a:pt x="3081" y="995"/>
                  </a:cubicBezTo>
                  <a:cubicBezTo>
                    <a:pt x="3116" y="1081"/>
                    <a:pt x="3143" y="1169"/>
                    <a:pt x="3163" y="1259"/>
                  </a:cubicBezTo>
                  <a:cubicBezTo>
                    <a:pt x="3130" y="1267"/>
                    <a:pt x="3097" y="1275"/>
                    <a:pt x="3063" y="1282"/>
                  </a:cubicBezTo>
                  <a:cubicBezTo>
                    <a:pt x="3059" y="1261"/>
                    <a:pt x="3054" y="1239"/>
                    <a:pt x="3048" y="1218"/>
                  </a:cubicBezTo>
                  <a:cubicBezTo>
                    <a:pt x="3015" y="1227"/>
                    <a:pt x="3015" y="1227"/>
                    <a:pt x="3015" y="1227"/>
                  </a:cubicBezTo>
                  <a:cubicBezTo>
                    <a:pt x="3021" y="1248"/>
                    <a:pt x="3026" y="1269"/>
                    <a:pt x="3030" y="1290"/>
                  </a:cubicBezTo>
                  <a:cubicBezTo>
                    <a:pt x="2964" y="1305"/>
                    <a:pt x="2964" y="1305"/>
                    <a:pt x="2964" y="1305"/>
                  </a:cubicBezTo>
                  <a:cubicBezTo>
                    <a:pt x="2966" y="1314"/>
                    <a:pt x="2968" y="1323"/>
                    <a:pt x="2969" y="1331"/>
                  </a:cubicBezTo>
                  <a:cubicBezTo>
                    <a:pt x="3170" y="1294"/>
                    <a:pt x="3170" y="1294"/>
                    <a:pt x="3170" y="1294"/>
                  </a:cubicBezTo>
                  <a:cubicBezTo>
                    <a:pt x="3172" y="1305"/>
                    <a:pt x="3175" y="1316"/>
                    <a:pt x="3177" y="1327"/>
                  </a:cubicBezTo>
                  <a:cubicBezTo>
                    <a:pt x="3176" y="1327"/>
                    <a:pt x="3176" y="1327"/>
                    <a:pt x="3176" y="1327"/>
                  </a:cubicBezTo>
                  <a:cubicBezTo>
                    <a:pt x="3192" y="1418"/>
                    <a:pt x="3200" y="1511"/>
                    <a:pt x="3200" y="1603"/>
                  </a:cubicBezTo>
                  <a:cubicBezTo>
                    <a:pt x="3166" y="1603"/>
                    <a:pt x="3132" y="1604"/>
                    <a:pt x="3098" y="1604"/>
                  </a:cubicBezTo>
                  <a:cubicBezTo>
                    <a:pt x="3098" y="1582"/>
                    <a:pt x="3098" y="1560"/>
                    <a:pt x="3097" y="1538"/>
                  </a:cubicBezTo>
                  <a:cubicBezTo>
                    <a:pt x="3063" y="1540"/>
                    <a:pt x="3063" y="1540"/>
                    <a:pt x="3063" y="1540"/>
                  </a:cubicBezTo>
                  <a:cubicBezTo>
                    <a:pt x="3064" y="1561"/>
                    <a:pt x="3064" y="1583"/>
                    <a:pt x="3064" y="1604"/>
                  </a:cubicBezTo>
                  <a:cubicBezTo>
                    <a:pt x="2996" y="1605"/>
                    <a:pt x="2996" y="1605"/>
                    <a:pt x="2996" y="1605"/>
                  </a:cubicBezTo>
                  <a:cubicBezTo>
                    <a:pt x="2996" y="1614"/>
                    <a:pt x="2996" y="1623"/>
                    <a:pt x="2996" y="1632"/>
                  </a:cubicBezTo>
                  <a:cubicBezTo>
                    <a:pt x="3200" y="1638"/>
                    <a:pt x="3200" y="1638"/>
                    <a:pt x="3200" y="1638"/>
                  </a:cubicBezTo>
                  <a:cubicBezTo>
                    <a:pt x="3199" y="1650"/>
                    <a:pt x="3199" y="1661"/>
                    <a:pt x="3199" y="1673"/>
                  </a:cubicBezTo>
                  <a:cubicBezTo>
                    <a:pt x="3199" y="1673"/>
                    <a:pt x="3199" y="1673"/>
                    <a:pt x="3199" y="1673"/>
                  </a:cubicBezTo>
                  <a:cubicBezTo>
                    <a:pt x="3194" y="1765"/>
                    <a:pt x="3182" y="1857"/>
                    <a:pt x="3162" y="1947"/>
                  </a:cubicBezTo>
                  <a:cubicBezTo>
                    <a:pt x="3129" y="1940"/>
                    <a:pt x="3096" y="1933"/>
                    <a:pt x="3063" y="1926"/>
                  </a:cubicBezTo>
                  <a:cubicBezTo>
                    <a:pt x="3067" y="1904"/>
                    <a:pt x="3072" y="1883"/>
                    <a:pt x="3075" y="1861"/>
                  </a:cubicBezTo>
                  <a:cubicBezTo>
                    <a:pt x="3042" y="1856"/>
                    <a:pt x="3042" y="1856"/>
                    <a:pt x="3042" y="1856"/>
                  </a:cubicBezTo>
                  <a:cubicBezTo>
                    <a:pt x="3038" y="1877"/>
                    <a:pt x="3034" y="1898"/>
                    <a:pt x="3029" y="1919"/>
                  </a:cubicBezTo>
                  <a:cubicBezTo>
                    <a:pt x="2963" y="1905"/>
                    <a:pt x="2963" y="1905"/>
                    <a:pt x="2963" y="1905"/>
                  </a:cubicBezTo>
                  <a:cubicBezTo>
                    <a:pt x="2961" y="1914"/>
                    <a:pt x="2959" y="1922"/>
                    <a:pt x="2957" y="1931"/>
                  </a:cubicBezTo>
                  <a:cubicBezTo>
                    <a:pt x="3154" y="1981"/>
                    <a:pt x="3154" y="1981"/>
                    <a:pt x="3154" y="1981"/>
                  </a:cubicBezTo>
                  <a:cubicBezTo>
                    <a:pt x="3152" y="1992"/>
                    <a:pt x="3149" y="2003"/>
                    <a:pt x="3146" y="2014"/>
                  </a:cubicBezTo>
                  <a:cubicBezTo>
                    <a:pt x="3146" y="2014"/>
                    <a:pt x="3146" y="2014"/>
                    <a:pt x="3146" y="2014"/>
                  </a:cubicBezTo>
                  <a:cubicBezTo>
                    <a:pt x="3122" y="2103"/>
                    <a:pt x="3091" y="2191"/>
                    <a:pt x="3052" y="2274"/>
                  </a:cubicBezTo>
                  <a:cubicBezTo>
                    <a:pt x="3021" y="2260"/>
                    <a:pt x="2990" y="2246"/>
                    <a:pt x="2959" y="2232"/>
                  </a:cubicBezTo>
                  <a:cubicBezTo>
                    <a:pt x="2968" y="2212"/>
                    <a:pt x="2977" y="2192"/>
                    <a:pt x="2985" y="2172"/>
                  </a:cubicBezTo>
                  <a:cubicBezTo>
                    <a:pt x="2954" y="2159"/>
                    <a:pt x="2954" y="2159"/>
                    <a:pt x="2954" y="2159"/>
                  </a:cubicBezTo>
                  <a:cubicBezTo>
                    <a:pt x="2945" y="2179"/>
                    <a:pt x="2937" y="2199"/>
                    <a:pt x="2928" y="2218"/>
                  </a:cubicBezTo>
                  <a:cubicBezTo>
                    <a:pt x="2866" y="2190"/>
                    <a:pt x="2866" y="2190"/>
                    <a:pt x="2866" y="2190"/>
                  </a:cubicBezTo>
                  <a:cubicBezTo>
                    <a:pt x="2862" y="2199"/>
                    <a:pt x="2858" y="2206"/>
                    <a:pt x="2854" y="2214"/>
                  </a:cubicBezTo>
                  <a:cubicBezTo>
                    <a:pt x="3037" y="2306"/>
                    <a:pt x="3037" y="2306"/>
                    <a:pt x="3037" y="2306"/>
                  </a:cubicBezTo>
                  <a:cubicBezTo>
                    <a:pt x="3032" y="2316"/>
                    <a:pt x="3027" y="2325"/>
                    <a:pt x="3023" y="2334"/>
                  </a:cubicBezTo>
                  <a:cubicBezTo>
                    <a:pt x="3023" y="2334"/>
                    <a:pt x="3023" y="2334"/>
                    <a:pt x="3023" y="2334"/>
                  </a:cubicBezTo>
                  <a:cubicBezTo>
                    <a:pt x="3021" y="2337"/>
                    <a:pt x="3021" y="2337"/>
                    <a:pt x="3021" y="2337"/>
                  </a:cubicBezTo>
                  <a:cubicBezTo>
                    <a:pt x="3021" y="2337"/>
                    <a:pt x="3021" y="2337"/>
                    <a:pt x="3021" y="2337"/>
                  </a:cubicBezTo>
                  <a:cubicBezTo>
                    <a:pt x="2979" y="2419"/>
                    <a:pt x="2929" y="2497"/>
                    <a:pt x="2873" y="2570"/>
                  </a:cubicBezTo>
                  <a:cubicBezTo>
                    <a:pt x="2846" y="2550"/>
                    <a:pt x="2819" y="2530"/>
                    <a:pt x="2791" y="2509"/>
                  </a:cubicBezTo>
                  <a:cubicBezTo>
                    <a:pt x="2805" y="2492"/>
                    <a:pt x="2818" y="2474"/>
                    <a:pt x="2830" y="2456"/>
                  </a:cubicBezTo>
                  <a:cubicBezTo>
                    <a:pt x="2802" y="2437"/>
                    <a:pt x="2802" y="2437"/>
                    <a:pt x="2802" y="2437"/>
                  </a:cubicBezTo>
                  <a:cubicBezTo>
                    <a:pt x="2790" y="2455"/>
                    <a:pt x="2777" y="2472"/>
                    <a:pt x="2764" y="2489"/>
                  </a:cubicBezTo>
                  <a:cubicBezTo>
                    <a:pt x="2710" y="2449"/>
                    <a:pt x="2710" y="2449"/>
                    <a:pt x="2710" y="2449"/>
                  </a:cubicBezTo>
                  <a:cubicBezTo>
                    <a:pt x="2704" y="2456"/>
                    <a:pt x="2699" y="2463"/>
                    <a:pt x="2693" y="2469"/>
                  </a:cubicBezTo>
                  <a:cubicBezTo>
                    <a:pt x="2852" y="2598"/>
                    <a:pt x="2852" y="2598"/>
                    <a:pt x="2852" y="2598"/>
                  </a:cubicBezTo>
                  <a:cubicBezTo>
                    <a:pt x="2845" y="2607"/>
                    <a:pt x="2837" y="2616"/>
                    <a:pt x="2830" y="2625"/>
                  </a:cubicBezTo>
                  <a:cubicBezTo>
                    <a:pt x="2830" y="2625"/>
                    <a:pt x="2830" y="2625"/>
                    <a:pt x="2830" y="2625"/>
                  </a:cubicBezTo>
                  <a:cubicBezTo>
                    <a:pt x="2771" y="2696"/>
                    <a:pt x="2706" y="2762"/>
                    <a:pt x="2635" y="2821"/>
                  </a:cubicBezTo>
                  <a:cubicBezTo>
                    <a:pt x="2613" y="2796"/>
                    <a:pt x="2591" y="2770"/>
                    <a:pt x="2568" y="2744"/>
                  </a:cubicBezTo>
                  <a:cubicBezTo>
                    <a:pt x="2585" y="2730"/>
                    <a:pt x="2602" y="2715"/>
                    <a:pt x="2618" y="2700"/>
                  </a:cubicBezTo>
                  <a:cubicBezTo>
                    <a:pt x="2595" y="2676"/>
                    <a:pt x="2595" y="2676"/>
                    <a:pt x="2595" y="2676"/>
                  </a:cubicBezTo>
                  <a:cubicBezTo>
                    <a:pt x="2579" y="2690"/>
                    <a:pt x="2563" y="2704"/>
                    <a:pt x="2546" y="2718"/>
                  </a:cubicBezTo>
                  <a:cubicBezTo>
                    <a:pt x="2502" y="2667"/>
                    <a:pt x="2502" y="2667"/>
                    <a:pt x="2502" y="2667"/>
                  </a:cubicBezTo>
                  <a:cubicBezTo>
                    <a:pt x="2495" y="2673"/>
                    <a:pt x="2488" y="2678"/>
                    <a:pt x="2481" y="2684"/>
                  </a:cubicBezTo>
                  <a:cubicBezTo>
                    <a:pt x="2608" y="2844"/>
                    <a:pt x="2608" y="2844"/>
                    <a:pt x="2608" y="2844"/>
                  </a:cubicBezTo>
                  <a:cubicBezTo>
                    <a:pt x="2600" y="2850"/>
                    <a:pt x="2592" y="2857"/>
                    <a:pt x="2584" y="2863"/>
                  </a:cubicBezTo>
                  <a:cubicBezTo>
                    <a:pt x="2584" y="2863"/>
                    <a:pt x="2584" y="2863"/>
                    <a:pt x="2584" y="2863"/>
                  </a:cubicBezTo>
                  <a:cubicBezTo>
                    <a:pt x="2581" y="2865"/>
                    <a:pt x="2581" y="2865"/>
                    <a:pt x="2581" y="2865"/>
                  </a:cubicBezTo>
                  <a:cubicBezTo>
                    <a:pt x="2581" y="2865"/>
                    <a:pt x="2581" y="2865"/>
                    <a:pt x="2581" y="2865"/>
                  </a:cubicBezTo>
                  <a:cubicBezTo>
                    <a:pt x="2508" y="2922"/>
                    <a:pt x="2431" y="2972"/>
                    <a:pt x="2349" y="3015"/>
                  </a:cubicBezTo>
                  <a:cubicBezTo>
                    <a:pt x="2333" y="2985"/>
                    <a:pt x="2316" y="2955"/>
                    <a:pt x="2300" y="2925"/>
                  </a:cubicBezTo>
                  <a:cubicBezTo>
                    <a:pt x="2320" y="2915"/>
                    <a:pt x="2339" y="2904"/>
                    <a:pt x="2358" y="2893"/>
                  </a:cubicBezTo>
                  <a:cubicBezTo>
                    <a:pt x="2340" y="2864"/>
                    <a:pt x="2340" y="2864"/>
                    <a:pt x="2340" y="2864"/>
                  </a:cubicBezTo>
                  <a:cubicBezTo>
                    <a:pt x="2322" y="2875"/>
                    <a:pt x="2303" y="2885"/>
                    <a:pt x="2284" y="2895"/>
                  </a:cubicBezTo>
                  <a:cubicBezTo>
                    <a:pt x="2252" y="2836"/>
                    <a:pt x="2252" y="2836"/>
                    <a:pt x="2252" y="2836"/>
                  </a:cubicBezTo>
                  <a:cubicBezTo>
                    <a:pt x="2244" y="2840"/>
                    <a:pt x="2236" y="2844"/>
                    <a:pt x="2228" y="2848"/>
                  </a:cubicBezTo>
                  <a:cubicBezTo>
                    <a:pt x="2318" y="3031"/>
                    <a:pt x="2318" y="3031"/>
                    <a:pt x="2318" y="3031"/>
                  </a:cubicBezTo>
                  <a:cubicBezTo>
                    <a:pt x="2307" y="3036"/>
                    <a:pt x="2297" y="3041"/>
                    <a:pt x="2287" y="3046"/>
                  </a:cubicBezTo>
                  <a:cubicBezTo>
                    <a:pt x="2287" y="3046"/>
                    <a:pt x="2287" y="3046"/>
                    <a:pt x="2287" y="3046"/>
                  </a:cubicBezTo>
                  <a:cubicBezTo>
                    <a:pt x="2203" y="3086"/>
                    <a:pt x="2117" y="3118"/>
                    <a:pt x="2028" y="3143"/>
                  </a:cubicBezTo>
                  <a:cubicBezTo>
                    <a:pt x="2018" y="3110"/>
                    <a:pt x="2009" y="3077"/>
                    <a:pt x="1999" y="3045"/>
                  </a:cubicBezTo>
                  <a:cubicBezTo>
                    <a:pt x="2021" y="3039"/>
                    <a:pt x="2042" y="3032"/>
                    <a:pt x="2063" y="3026"/>
                  </a:cubicBezTo>
                  <a:cubicBezTo>
                    <a:pt x="2052" y="2993"/>
                    <a:pt x="2052" y="2993"/>
                    <a:pt x="2052" y="2993"/>
                  </a:cubicBezTo>
                  <a:cubicBezTo>
                    <a:pt x="2031" y="3000"/>
                    <a:pt x="2011" y="3006"/>
                    <a:pt x="1990" y="3012"/>
                  </a:cubicBezTo>
                  <a:cubicBezTo>
                    <a:pt x="1971" y="2947"/>
                    <a:pt x="1971" y="2947"/>
                    <a:pt x="1971" y="2947"/>
                  </a:cubicBezTo>
                  <a:cubicBezTo>
                    <a:pt x="1963" y="2949"/>
                    <a:pt x="1954" y="2951"/>
                    <a:pt x="1946" y="2953"/>
                  </a:cubicBezTo>
                  <a:cubicBezTo>
                    <a:pt x="1993" y="3152"/>
                    <a:pt x="1993" y="3152"/>
                    <a:pt x="1993" y="3152"/>
                  </a:cubicBezTo>
                  <a:cubicBezTo>
                    <a:pt x="1982" y="3155"/>
                    <a:pt x="1971" y="3157"/>
                    <a:pt x="1960" y="3160"/>
                  </a:cubicBezTo>
                  <a:cubicBezTo>
                    <a:pt x="1960" y="3160"/>
                    <a:pt x="1960" y="3160"/>
                    <a:pt x="1960" y="3160"/>
                  </a:cubicBezTo>
                  <a:cubicBezTo>
                    <a:pt x="1870" y="3180"/>
                    <a:pt x="1779" y="3193"/>
                    <a:pt x="1686" y="3198"/>
                  </a:cubicBezTo>
                  <a:cubicBezTo>
                    <a:pt x="1684" y="3164"/>
                    <a:pt x="1682" y="3130"/>
                    <a:pt x="1680" y="3096"/>
                  </a:cubicBezTo>
                  <a:cubicBezTo>
                    <a:pt x="1702" y="3095"/>
                    <a:pt x="1724" y="3094"/>
                    <a:pt x="1746" y="3092"/>
                  </a:cubicBezTo>
                  <a:cubicBezTo>
                    <a:pt x="1742" y="3058"/>
                    <a:pt x="1742" y="3058"/>
                    <a:pt x="1742" y="3058"/>
                  </a:cubicBezTo>
                  <a:cubicBezTo>
                    <a:pt x="1721" y="3060"/>
                    <a:pt x="1699" y="3061"/>
                    <a:pt x="1678" y="3063"/>
                  </a:cubicBezTo>
                  <a:cubicBezTo>
                    <a:pt x="1673" y="2995"/>
                    <a:pt x="1673" y="2995"/>
                    <a:pt x="1673" y="2995"/>
                  </a:cubicBezTo>
                  <a:cubicBezTo>
                    <a:pt x="1665" y="2995"/>
                    <a:pt x="1656" y="2995"/>
                    <a:pt x="1647" y="2996"/>
                  </a:cubicBezTo>
                  <a:cubicBezTo>
                    <a:pt x="1651" y="3200"/>
                    <a:pt x="1651" y="3200"/>
                    <a:pt x="1651" y="3200"/>
                  </a:cubicBezTo>
                  <a:cubicBezTo>
                    <a:pt x="1640" y="3200"/>
                    <a:pt x="1628" y="3200"/>
                    <a:pt x="1617" y="3201"/>
                  </a:cubicBezTo>
                  <a:cubicBezTo>
                    <a:pt x="1617" y="3201"/>
                    <a:pt x="1617" y="3201"/>
                    <a:pt x="1617" y="3201"/>
                  </a:cubicBezTo>
                  <a:cubicBezTo>
                    <a:pt x="1525" y="3201"/>
                    <a:pt x="1432" y="3194"/>
                    <a:pt x="1341" y="3179"/>
                  </a:cubicBezTo>
                  <a:cubicBezTo>
                    <a:pt x="1346" y="3146"/>
                    <a:pt x="1352" y="3112"/>
                    <a:pt x="1357" y="3078"/>
                  </a:cubicBezTo>
                  <a:cubicBezTo>
                    <a:pt x="1378" y="3082"/>
                    <a:pt x="1400" y="3085"/>
                    <a:pt x="1422" y="3088"/>
                  </a:cubicBezTo>
                  <a:cubicBezTo>
                    <a:pt x="1426" y="3054"/>
                    <a:pt x="1426" y="3054"/>
                    <a:pt x="1426" y="3054"/>
                  </a:cubicBezTo>
                  <a:cubicBezTo>
                    <a:pt x="1404" y="3051"/>
                    <a:pt x="1383" y="3048"/>
                    <a:pt x="1362" y="3045"/>
                  </a:cubicBezTo>
                  <a:cubicBezTo>
                    <a:pt x="1372" y="2977"/>
                    <a:pt x="1372" y="2977"/>
                    <a:pt x="1372" y="2977"/>
                  </a:cubicBezTo>
                  <a:cubicBezTo>
                    <a:pt x="1364" y="2976"/>
                    <a:pt x="1355" y="2975"/>
                    <a:pt x="1346" y="2973"/>
                  </a:cubicBezTo>
                  <a:cubicBezTo>
                    <a:pt x="1306" y="3173"/>
                    <a:pt x="1306" y="3173"/>
                    <a:pt x="1306" y="3173"/>
                  </a:cubicBezTo>
                  <a:cubicBezTo>
                    <a:pt x="1295" y="3171"/>
                    <a:pt x="1284" y="3169"/>
                    <a:pt x="1273" y="3167"/>
                  </a:cubicBezTo>
                  <a:cubicBezTo>
                    <a:pt x="1273" y="3167"/>
                    <a:pt x="1273" y="3167"/>
                    <a:pt x="1273" y="3167"/>
                  </a:cubicBezTo>
                  <a:cubicBezTo>
                    <a:pt x="1183" y="3148"/>
                    <a:pt x="1094" y="3121"/>
                    <a:pt x="1008" y="3086"/>
                  </a:cubicBezTo>
                  <a:cubicBezTo>
                    <a:pt x="1020" y="3055"/>
                    <a:pt x="1033" y="3023"/>
                    <a:pt x="1045" y="2991"/>
                  </a:cubicBezTo>
                  <a:cubicBezTo>
                    <a:pt x="1065" y="2999"/>
                    <a:pt x="1086" y="3007"/>
                    <a:pt x="1107" y="3015"/>
                  </a:cubicBezTo>
                  <a:cubicBezTo>
                    <a:pt x="1118" y="2982"/>
                    <a:pt x="1118" y="2982"/>
                    <a:pt x="1118" y="2982"/>
                  </a:cubicBezTo>
                  <a:cubicBezTo>
                    <a:pt x="1097" y="2975"/>
                    <a:pt x="1077" y="2968"/>
                    <a:pt x="1057" y="2960"/>
                  </a:cubicBezTo>
                  <a:cubicBezTo>
                    <a:pt x="1082" y="2896"/>
                    <a:pt x="1082" y="2896"/>
                    <a:pt x="1082" y="2896"/>
                  </a:cubicBezTo>
                  <a:cubicBezTo>
                    <a:pt x="1074" y="2893"/>
                    <a:pt x="1065" y="2889"/>
                    <a:pt x="1057" y="2886"/>
                  </a:cubicBezTo>
                  <a:cubicBezTo>
                    <a:pt x="975" y="3073"/>
                    <a:pt x="975" y="3073"/>
                    <a:pt x="975" y="3073"/>
                  </a:cubicBezTo>
                  <a:cubicBezTo>
                    <a:pt x="965" y="3069"/>
                    <a:pt x="955" y="3064"/>
                    <a:pt x="944" y="3059"/>
                  </a:cubicBezTo>
                  <a:cubicBezTo>
                    <a:pt x="944" y="3059"/>
                    <a:pt x="944" y="3059"/>
                    <a:pt x="944" y="3059"/>
                  </a:cubicBezTo>
                  <a:cubicBezTo>
                    <a:pt x="860" y="3021"/>
                    <a:pt x="779" y="2976"/>
                    <a:pt x="703" y="2924"/>
                  </a:cubicBezTo>
                  <a:cubicBezTo>
                    <a:pt x="722" y="2896"/>
                    <a:pt x="740" y="2868"/>
                    <a:pt x="759" y="2839"/>
                  </a:cubicBezTo>
                  <a:cubicBezTo>
                    <a:pt x="777" y="2852"/>
                    <a:pt x="796" y="2864"/>
                    <a:pt x="815" y="2875"/>
                  </a:cubicBezTo>
                  <a:cubicBezTo>
                    <a:pt x="832" y="2846"/>
                    <a:pt x="832" y="2846"/>
                    <a:pt x="832" y="2846"/>
                  </a:cubicBezTo>
                  <a:cubicBezTo>
                    <a:pt x="814" y="2835"/>
                    <a:pt x="796" y="2823"/>
                    <a:pt x="778" y="2811"/>
                  </a:cubicBezTo>
                  <a:cubicBezTo>
                    <a:pt x="816" y="2754"/>
                    <a:pt x="816" y="2754"/>
                    <a:pt x="816" y="2754"/>
                  </a:cubicBezTo>
                  <a:cubicBezTo>
                    <a:pt x="808" y="2749"/>
                    <a:pt x="801" y="2744"/>
                    <a:pt x="794" y="2739"/>
                  </a:cubicBezTo>
                  <a:cubicBezTo>
                    <a:pt x="674" y="2904"/>
                    <a:pt x="674" y="2904"/>
                    <a:pt x="674" y="2904"/>
                  </a:cubicBezTo>
                  <a:cubicBezTo>
                    <a:pt x="665" y="2897"/>
                    <a:pt x="655" y="2891"/>
                    <a:pt x="646" y="2884"/>
                  </a:cubicBezTo>
                  <a:cubicBezTo>
                    <a:pt x="646" y="2884"/>
                    <a:pt x="646" y="2884"/>
                    <a:pt x="646" y="2884"/>
                  </a:cubicBezTo>
                  <a:cubicBezTo>
                    <a:pt x="572" y="2829"/>
                    <a:pt x="503" y="2767"/>
                    <a:pt x="440" y="2700"/>
                  </a:cubicBezTo>
                  <a:cubicBezTo>
                    <a:pt x="464" y="2676"/>
                    <a:pt x="489" y="2653"/>
                    <a:pt x="513" y="2629"/>
                  </a:cubicBezTo>
                  <a:cubicBezTo>
                    <a:pt x="528" y="2645"/>
                    <a:pt x="544" y="2661"/>
                    <a:pt x="559" y="2676"/>
                  </a:cubicBezTo>
                  <a:cubicBezTo>
                    <a:pt x="583" y="2652"/>
                    <a:pt x="583" y="2652"/>
                    <a:pt x="583" y="2652"/>
                  </a:cubicBezTo>
                  <a:cubicBezTo>
                    <a:pt x="567" y="2637"/>
                    <a:pt x="552" y="2621"/>
                    <a:pt x="537" y="2606"/>
                  </a:cubicBezTo>
                  <a:cubicBezTo>
                    <a:pt x="586" y="2558"/>
                    <a:pt x="586" y="2558"/>
                    <a:pt x="586" y="2558"/>
                  </a:cubicBezTo>
                  <a:cubicBezTo>
                    <a:pt x="580" y="2552"/>
                    <a:pt x="574" y="2545"/>
                    <a:pt x="568" y="2539"/>
                  </a:cubicBezTo>
                  <a:cubicBezTo>
                    <a:pt x="416" y="2674"/>
                    <a:pt x="416" y="2674"/>
                    <a:pt x="416" y="2674"/>
                  </a:cubicBezTo>
                  <a:cubicBezTo>
                    <a:pt x="409" y="2666"/>
                    <a:pt x="402" y="2659"/>
                    <a:pt x="395" y="2651"/>
                  </a:cubicBezTo>
                  <a:cubicBezTo>
                    <a:pt x="395" y="2651"/>
                    <a:pt x="395" y="2651"/>
                    <a:pt x="395" y="2651"/>
                  </a:cubicBezTo>
                  <a:cubicBezTo>
                    <a:pt x="393" y="2649"/>
                    <a:pt x="393" y="2649"/>
                    <a:pt x="393" y="2649"/>
                  </a:cubicBezTo>
                  <a:cubicBezTo>
                    <a:pt x="393" y="2649"/>
                    <a:pt x="393" y="2649"/>
                    <a:pt x="393" y="2649"/>
                  </a:cubicBezTo>
                  <a:cubicBezTo>
                    <a:pt x="333" y="2579"/>
                    <a:pt x="278" y="2504"/>
                    <a:pt x="231" y="2425"/>
                  </a:cubicBezTo>
                  <a:cubicBezTo>
                    <a:pt x="260" y="2407"/>
                    <a:pt x="289" y="2389"/>
                    <a:pt x="318" y="2371"/>
                  </a:cubicBezTo>
                  <a:cubicBezTo>
                    <a:pt x="329" y="2390"/>
                    <a:pt x="341" y="2409"/>
                    <a:pt x="353" y="2427"/>
                  </a:cubicBezTo>
                  <a:cubicBezTo>
                    <a:pt x="381" y="2408"/>
                    <a:pt x="381" y="2408"/>
                    <a:pt x="381" y="2408"/>
                  </a:cubicBezTo>
                  <a:cubicBezTo>
                    <a:pt x="369" y="2390"/>
                    <a:pt x="358" y="2372"/>
                    <a:pt x="347" y="2353"/>
                  </a:cubicBezTo>
                  <a:cubicBezTo>
                    <a:pt x="405" y="2318"/>
                    <a:pt x="405" y="2318"/>
                    <a:pt x="405" y="2318"/>
                  </a:cubicBezTo>
                  <a:cubicBezTo>
                    <a:pt x="400" y="2310"/>
                    <a:pt x="396" y="2302"/>
                    <a:pt x="391" y="2295"/>
                  </a:cubicBezTo>
                  <a:cubicBezTo>
                    <a:pt x="213" y="2394"/>
                    <a:pt x="213" y="2394"/>
                    <a:pt x="213" y="2394"/>
                  </a:cubicBezTo>
                  <a:cubicBezTo>
                    <a:pt x="207" y="2384"/>
                    <a:pt x="202" y="2374"/>
                    <a:pt x="196" y="2364"/>
                  </a:cubicBezTo>
                  <a:cubicBezTo>
                    <a:pt x="196" y="2364"/>
                    <a:pt x="196" y="2364"/>
                    <a:pt x="196" y="2364"/>
                  </a:cubicBezTo>
                  <a:cubicBezTo>
                    <a:pt x="152" y="2283"/>
                    <a:pt x="115" y="2198"/>
                    <a:pt x="86" y="2111"/>
                  </a:cubicBezTo>
                  <a:cubicBezTo>
                    <a:pt x="118" y="2100"/>
                    <a:pt x="150" y="2088"/>
                    <a:pt x="182" y="2077"/>
                  </a:cubicBezTo>
                  <a:cubicBezTo>
                    <a:pt x="189" y="2098"/>
                    <a:pt x="197" y="2119"/>
                    <a:pt x="205" y="2139"/>
                  </a:cubicBezTo>
                  <a:cubicBezTo>
                    <a:pt x="236" y="2127"/>
                    <a:pt x="236" y="2127"/>
                    <a:pt x="236" y="2127"/>
                  </a:cubicBezTo>
                  <a:cubicBezTo>
                    <a:pt x="228" y="2107"/>
                    <a:pt x="221" y="2086"/>
                    <a:pt x="214" y="2066"/>
                  </a:cubicBezTo>
                  <a:cubicBezTo>
                    <a:pt x="279" y="2044"/>
                    <a:pt x="279" y="2044"/>
                    <a:pt x="279" y="2044"/>
                  </a:cubicBezTo>
                  <a:cubicBezTo>
                    <a:pt x="276" y="2035"/>
                    <a:pt x="273" y="2027"/>
                    <a:pt x="270" y="2018"/>
                  </a:cubicBezTo>
                  <a:cubicBezTo>
                    <a:pt x="75" y="2077"/>
                    <a:pt x="75" y="2077"/>
                    <a:pt x="75" y="2077"/>
                  </a:cubicBezTo>
                  <a:cubicBezTo>
                    <a:pt x="71" y="2066"/>
                    <a:pt x="68" y="2055"/>
                    <a:pt x="65" y="2044"/>
                  </a:cubicBezTo>
                  <a:cubicBezTo>
                    <a:pt x="65" y="2044"/>
                    <a:pt x="65" y="2044"/>
                    <a:pt x="65" y="2044"/>
                  </a:cubicBezTo>
                  <a:cubicBezTo>
                    <a:pt x="40" y="1956"/>
                    <a:pt x="22" y="1865"/>
                    <a:pt x="12" y="1773"/>
                  </a:cubicBezTo>
                  <a:cubicBezTo>
                    <a:pt x="46" y="1769"/>
                    <a:pt x="79" y="1765"/>
                    <a:pt x="113" y="1761"/>
                  </a:cubicBezTo>
                  <a:cubicBezTo>
                    <a:pt x="116" y="1783"/>
                    <a:pt x="118" y="1805"/>
                    <a:pt x="122" y="1827"/>
                  </a:cubicBezTo>
                  <a:cubicBezTo>
                    <a:pt x="155" y="1821"/>
                    <a:pt x="155" y="1821"/>
                    <a:pt x="155" y="1821"/>
                  </a:cubicBezTo>
                  <a:cubicBezTo>
                    <a:pt x="152" y="1800"/>
                    <a:pt x="149" y="1778"/>
                    <a:pt x="147" y="1757"/>
                  </a:cubicBezTo>
                  <a:cubicBezTo>
                    <a:pt x="215" y="1749"/>
                    <a:pt x="215" y="1749"/>
                    <a:pt x="215" y="1749"/>
                  </a:cubicBezTo>
                  <a:cubicBezTo>
                    <a:pt x="214" y="1740"/>
                    <a:pt x="213" y="1731"/>
                    <a:pt x="212" y="1723"/>
                  </a:cubicBezTo>
                  <a:cubicBezTo>
                    <a:pt x="8" y="1738"/>
                    <a:pt x="8" y="1738"/>
                    <a:pt x="8" y="1738"/>
                  </a:cubicBezTo>
                  <a:cubicBezTo>
                    <a:pt x="7" y="1726"/>
                    <a:pt x="7" y="1715"/>
                    <a:pt x="6" y="1704"/>
                  </a:cubicBezTo>
                  <a:cubicBezTo>
                    <a:pt x="6" y="1704"/>
                    <a:pt x="6" y="1704"/>
                    <a:pt x="6" y="1704"/>
                  </a:cubicBezTo>
                  <a:cubicBezTo>
                    <a:pt x="0" y="1612"/>
                    <a:pt x="2" y="1519"/>
                    <a:pt x="12" y="1427"/>
                  </a:cubicBezTo>
                  <a:cubicBezTo>
                    <a:pt x="46" y="1431"/>
                    <a:pt x="80" y="1434"/>
                    <a:pt x="114" y="1437"/>
                  </a:cubicBezTo>
                  <a:cubicBezTo>
                    <a:pt x="111" y="1459"/>
                    <a:pt x="109" y="1481"/>
                    <a:pt x="108" y="1503"/>
                  </a:cubicBezTo>
                  <a:cubicBezTo>
                    <a:pt x="142" y="1505"/>
                    <a:pt x="142" y="1505"/>
                    <a:pt x="142" y="1505"/>
                  </a:cubicBezTo>
                  <a:cubicBezTo>
                    <a:pt x="143" y="1483"/>
                    <a:pt x="145" y="1462"/>
                    <a:pt x="148" y="1441"/>
                  </a:cubicBezTo>
                  <a:cubicBezTo>
                    <a:pt x="215" y="1447"/>
                    <a:pt x="215" y="1447"/>
                    <a:pt x="215" y="1447"/>
                  </a:cubicBezTo>
                  <a:cubicBezTo>
                    <a:pt x="216" y="1439"/>
                    <a:pt x="217" y="1430"/>
                    <a:pt x="219" y="1421"/>
                  </a:cubicBezTo>
                  <a:cubicBezTo>
                    <a:pt x="16" y="1392"/>
                    <a:pt x="16" y="1392"/>
                    <a:pt x="16" y="1392"/>
                  </a:cubicBezTo>
                  <a:cubicBezTo>
                    <a:pt x="18" y="1381"/>
                    <a:pt x="20" y="1370"/>
                    <a:pt x="21" y="1358"/>
                  </a:cubicBezTo>
                  <a:cubicBezTo>
                    <a:pt x="21" y="1358"/>
                    <a:pt x="21" y="1358"/>
                    <a:pt x="21" y="1358"/>
                  </a:cubicBezTo>
                  <a:cubicBezTo>
                    <a:pt x="35" y="1267"/>
                    <a:pt x="57" y="1177"/>
                    <a:pt x="87" y="1090"/>
                  </a:cubicBezTo>
                  <a:cubicBezTo>
                    <a:pt x="119" y="1100"/>
                    <a:pt x="152" y="1111"/>
                    <a:pt x="184" y="1121"/>
                  </a:cubicBezTo>
                  <a:cubicBezTo>
                    <a:pt x="177" y="1142"/>
                    <a:pt x="170" y="1163"/>
                    <a:pt x="164" y="1184"/>
                  </a:cubicBezTo>
                  <a:cubicBezTo>
                    <a:pt x="197" y="1193"/>
                    <a:pt x="197" y="1193"/>
                    <a:pt x="197" y="1193"/>
                  </a:cubicBezTo>
                  <a:cubicBezTo>
                    <a:pt x="203" y="1173"/>
                    <a:pt x="209" y="1152"/>
                    <a:pt x="216" y="1132"/>
                  </a:cubicBezTo>
                  <a:cubicBezTo>
                    <a:pt x="281" y="1153"/>
                    <a:pt x="281" y="1153"/>
                    <a:pt x="281" y="1153"/>
                  </a:cubicBezTo>
                  <a:cubicBezTo>
                    <a:pt x="284" y="1145"/>
                    <a:pt x="287" y="1136"/>
                    <a:pt x="290" y="1128"/>
                  </a:cubicBezTo>
                  <a:cubicBezTo>
                    <a:pt x="99" y="1056"/>
                    <a:pt x="99" y="1056"/>
                    <a:pt x="99" y="1056"/>
                  </a:cubicBezTo>
                  <a:cubicBezTo>
                    <a:pt x="102" y="1046"/>
                    <a:pt x="106" y="1035"/>
                    <a:pt x="110" y="1024"/>
                  </a:cubicBezTo>
                  <a:cubicBezTo>
                    <a:pt x="111" y="1024"/>
                    <a:pt x="111" y="1024"/>
                    <a:pt x="111" y="1024"/>
                  </a:cubicBezTo>
                  <a:cubicBezTo>
                    <a:pt x="144" y="938"/>
                    <a:pt x="185" y="855"/>
                    <a:pt x="232" y="776"/>
                  </a:cubicBezTo>
                  <a:cubicBezTo>
                    <a:pt x="262" y="793"/>
                    <a:pt x="291" y="811"/>
                    <a:pt x="320" y="828"/>
                  </a:cubicBezTo>
                  <a:cubicBezTo>
                    <a:pt x="309" y="847"/>
                    <a:pt x="298" y="866"/>
                    <a:pt x="287" y="885"/>
                  </a:cubicBezTo>
                  <a:cubicBezTo>
                    <a:pt x="318" y="901"/>
                    <a:pt x="318" y="901"/>
                    <a:pt x="318" y="901"/>
                  </a:cubicBezTo>
                  <a:cubicBezTo>
                    <a:pt x="328" y="882"/>
                    <a:pt x="339" y="864"/>
                    <a:pt x="350" y="845"/>
                  </a:cubicBezTo>
                  <a:cubicBezTo>
                    <a:pt x="408" y="880"/>
                    <a:pt x="408" y="880"/>
                    <a:pt x="408" y="880"/>
                  </a:cubicBezTo>
                  <a:cubicBezTo>
                    <a:pt x="413" y="872"/>
                    <a:pt x="418" y="865"/>
                    <a:pt x="422" y="857"/>
                  </a:cubicBezTo>
                  <a:cubicBezTo>
                    <a:pt x="251" y="746"/>
                    <a:pt x="251" y="746"/>
                    <a:pt x="251" y="746"/>
                  </a:cubicBezTo>
                  <a:cubicBezTo>
                    <a:pt x="257" y="736"/>
                    <a:pt x="263" y="727"/>
                    <a:pt x="269" y="717"/>
                  </a:cubicBezTo>
                  <a:cubicBezTo>
                    <a:pt x="270" y="717"/>
                    <a:pt x="270" y="717"/>
                    <a:pt x="270" y="717"/>
                  </a:cubicBezTo>
                  <a:cubicBezTo>
                    <a:pt x="321" y="640"/>
                    <a:pt x="378" y="568"/>
                    <a:pt x="442" y="501"/>
                  </a:cubicBezTo>
                  <a:cubicBezTo>
                    <a:pt x="467" y="524"/>
                    <a:pt x="492" y="547"/>
                    <a:pt x="517" y="571"/>
                  </a:cubicBezTo>
                  <a:cubicBezTo>
                    <a:pt x="502" y="586"/>
                    <a:pt x="487" y="603"/>
                    <a:pt x="472" y="619"/>
                  </a:cubicBezTo>
                  <a:cubicBezTo>
                    <a:pt x="498" y="641"/>
                    <a:pt x="498" y="641"/>
                    <a:pt x="498" y="641"/>
                  </a:cubicBezTo>
                  <a:cubicBezTo>
                    <a:pt x="512" y="625"/>
                    <a:pt x="527" y="609"/>
                    <a:pt x="542" y="594"/>
                  </a:cubicBezTo>
                  <a:cubicBezTo>
                    <a:pt x="592" y="640"/>
                    <a:pt x="592" y="640"/>
                    <a:pt x="592" y="640"/>
                  </a:cubicBezTo>
                  <a:cubicBezTo>
                    <a:pt x="598" y="634"/>
                    <a:pt x="604" y="627"/>
                    <a:pt x="610" y="621"/>
                  </a:cubicBezTo>
                  <a:cubicBezTo>
                    <a:pt x="467" y="476"/>
                    <a:pt x="467" y="476"/>
                    <a:pt x="467" y="476"/>
                  </a:cubicBezTo>
                  <a:cubicBezTo>
                    <a:pt x="475" y="468"/>
                    <a:pt x="483" y="460"/>
                    <a:pt x="491" y="452"/>
                  </a:cubicBezTo>
                  <a:cubicBezTo>
                    <a:pt x="491" y="452"/>
                    <a:pt x="491" y="452"/>
                    <a:pt x="491" y="452"/>
                  </a:cubicBezTo>
                  <a:cubicBezTo>
                    <a:pt x="557" y="388"/>
                    <a:pt x="629" y="329"/>
                    <a:pt x="706" y="278"/>
                  </a:cubicBezTo>
                  <a:cubicBezTo>
                    <a:pt x="725" y="305"/>
                    <a:pt x="745" y="333"/>
                    <a:pt x="764" y="361"/>
                  </a:cubicBezTo>
                  <a:cubicBezTo>
                    <a:pt x="746" y="374"/>
                    <a:pt x="728" y="386"/>
                    <a:pt x="710" y="400"/>
                  </a:cubicBezTo>
                  <a:cubicBezTo>
                    <a:pt x="731" y="427"/>
                    <a:pt x="731" y="427"/>
                    <a:pt x="731" y="427"/>
                  </a:cubicBezTo>
                  <a:cubicBezTo>
                    <a:pt x="748" y="414"/>
                    <a:pt x="765" y="402"/>
                    <a:pt x="783" y="389"/>
                  </a:cubicBezTo>
                  <a:cubicBezTo>
                    <a:pt x="822" y="445"/>
                    <a:pt x="822" y="445"/>
                    <a:pt x="822" y="445"/>
                  </a:cubicBezTo>
                  <a:cubicBezTo>
                    <a:pt x="829" y="440"/>
                    <a:pt x="837" y="436"/>
                    <a:pt x="844" y="431"/>
                  </a:cubicBezTo>
                  <a:cubicBezTo>
                    <a:pt x="735" y="258"/>
                    <a:pt x="735" y="258"/>
                    <a:pt x="735" y="258"/>
                  </a:cubicBezTo>
                  <a:cubicBezTo>
                    <a:pt x="745" y="252"/>
                    <a:pt x="754" y="246"/>
                    <a:pt x="764" y="240"/>
                  </a:cubicBezTo>
                  <a:cubicBezTo>
                    <a:pt x="764" y="240"/>
                    <a:pt x="764" y="240"/>
                    <a:pt x="764" y="240"/>
                  </a:cubicBezTo>
                  <a:cubicBezTo>
                    <a:pt x="843" y="192"/>
                    <a:pt x="926" y="150"/>
                    <a:pt x="1011" y="116"/>
                  </a:cubicBezTo>
                  <a:cubicBezTo>
                    <a:pt x="1024" y="147"/>
                    <a:pt x="1037" y="179"/>
                    <a:pt x="1050" y="210"/>
                  </a:cubicBezTo>
                  <a:cubicBezTo>
                    <a:pt x="1030" y="219"/>
                    <a:pt x="1009" y="227"/>
                    <a:pt x="989" y="236"/>
                  </a:cubicBezTo>
                  <a:cubicBezTo>
                    <a:pt x="1004" y="267"/>
                    <a:pt x="1004" y="267"/>
                    <a:pt x="1004" y="267"/>
                  </a:cubicBezTo>
                  <a:cubicBezTo>
                    <a:pt x="1023" y="258"/>
                    <a:pt x="1043" y="250"/>
                    <a:pt x="1063" y="242"/>
                  </a:cubicBezTo>
                  <a:cubicBezTo>
                    <a:pt x="1089" y="305"/>
                    <a:pt x="1089" y="305"/>
                    <a:pt x="1089" y="305"/>
                  </a:cubicBezTo>
                  <a:cubicBezTo>
                    <a:pt x="1097" y="302"/>
                    <a:pt x="1105" y="298"/>
                    <a:pt x="1114" y="295"/>
                  </a:cubicBezTo>
                  <a:cubicBezTo>
                    <a:pt x="1044" y="103"/>
                    <a:pt x="1044" y="103"/>
                    <a:pt x="1044" y="103"/>
                  </a:cubicBezTo>
                  <a:cubicBezTo>
                    <a:pt x="1055" y="99"/>
                    <a:pt x="1066" y="95"/>
                    <a:pt x="1076" y="92"/>
                  </a:cubicBezTo>
                  <a:cubicBezTo>
                    <a:pt x="1077" y="92"/>
                    <a:pt x="1077" y="92"/>
                    <a:pt x="1077" y="92"/>
                  </a:cubicBezTo>
                  <a:cubicBezTo>
                    <a:pt x="1164" y="61"/>
                    <a:pt x="1254" y="39"/>
                    <a:pt x="1345" y="24"/>
                  </a:cubicBezTo>
                  <a:cubicBezTo>
                    <a:pt x="1351" y="57"/>
                    <a:pt x="1356" y="91"/>
                    <a:pt x="1362" y="124"/>
                  </a:cubicBezTo>
                  <a:cubicBezTo>
                    <a:pt x="1341" y="128"/>
                    <a:pt x="1319" y="132"/>
                    <a:pt x="1297" y="136"/>
                  </a:cubicBezTo>
                  <a:cubicBezTo>
                    <a:pt x="1304" y="170"/>
                    <a:pt x="1304" y="170"/>
                    <a:pt x="1304" y="170"/>
                  </a:cubicBezTo>
                  <a:cubicBezTo>
                    <a:pt x="1326" y="165"/>
                    <a:pt x="1347" y="161"/>
                    <a:pt x="1368" y="158"/>
                  </a:cubicBezTo>
                  <a:cubicBezTo>
                    <a:pt x="1380" y="225"/>
                    <a:pt x="1380" y="225"/>
                    <a:pt x="1380" y="225"/>
                  </a:cubicBezTo>
                  <a:cubicBezTo>
                    <a:pt x="1388" y="224"/>
                    <a:pt x="1397" y="222"/>
                    <a:pt x="1406" y="221"/>
                  </a:cubicBezTo>
                  <a:cubicBezTo>
                    <a:pt x="1380" y="19"/>
                    <a:pt x="1380" y="19"/>
                    <a:pt x="1380" y="19"/>
                  </a:cubicBezTo>
                  <a:cubicBezTo>
                    <a:pt x="1482" y="4"/>
                    <a:pt x="1586" y="0"/>
                    <a:pt x="1689" y="6"/>
                  </a:cubicBezTo>
                  <a:close/>
                  <a:moveTo>
                    <a:pt x="1088" y="124"/>
                  </a:moveTo>
                  <a:cubicBezTo>
                    <a:pt x="1157" y="316"/>
                    <a:pt x="1157" y="316"/>
                    <a:pt x="1157" y="316"/>
                  </a:cubicBezTo>
                  <a:cubicBezTo>
                    <a:pt x="1128" y="326"/>
                    <a:pt x="1099" y="337"/>
                    <a:pt x="1070" y="349"/>
                  </a:cubicBezTo>
                  <a:cubicBezTo>
                    <a:pt x="1044" y="286"/>
                    <a:pt x="1044" y="286"/>
                    <a:pt x="1044" y="286"/>
                  </a:cubicBezTo>
                  <a:cubicBezTo>
                    <a:pt x="1036" y="290"/>
                    <a:pt x="1027" y="294"/>
                    <a:pt x="1018" y="298"/>
                  </a:cubicBezTo>
                  <a:cubicBezTo>
                    <a:pt x="1027" y="319"/>
                    <a:pt x="1037" y="339"/>
                    <a:pt x="1046" y="360"/>
                  </a:cubicBezTo>
                  <a:cubicBezTo>
                    <a:pt x="1028" y="368"/>
                    <a:pt x="1011" y="376"/>
                    <a:pt x="993" y="385"/>
                  </a:cubicBezTo>
                  <a:cubicBezTo>
                    <a:pt x="1009" y="415"/>
                    <a:pt x="1009" y="415"/>
                    <a:pt x="1009" y="415"/>
                  </a:cubicBezTo>
                  <a:cubicBezTo>
                    <a:pt x="1067" y="386"/>
                    <a:pt x="1127" y="361"/>
                    <a:pt x="1190" y="341"/>
                  </a:cubicBezTo>
                  <a:cubicBezTo>
                    <a:pt x="1129" y="146"/>
                    <a:pt x="1129" y="146"/>
                    <a:pt x="1129" y="146"/>
                  </a:cubicBezTo>
                  <a:cubicBezTo>
                    <a:pt x="1134" y="145"/>
                    <a:pt x="1139" y="143"/>
                    <a:pt x="1144" y="141"/>
                  </a:cubicBezTo>
                  <a:cubicBezTo>
                    <a:pt x="1171" y="133"/>
                    <a:pt x="1198" y="125"/>
                    <a:pt x="1225" y="118"/>
                  </a:cubicBezTo>
                  <a:cubicBezTo>
                    <a:pt x="1243" y="184"/>
                    <a:pt x="1243" y="184"/>
                    <a:pt x="1243" y="184"/>
                  </a:cubicBezTo>
                  <a:cubicBezTo>
                    <a:pt x="1252" y="182"/>
                    <a:pt x="1262" y="179"/>
                    <a:pt x="1271" y="177"/>
                  </a:cubicBezTo>
                  <a:cubicBezTo>
                    <a:pt x="1257" y="111"/>
                    <a:pt x="1257" y="111"/>
                    <a:pt x="1257" y="111"/>
                  </a:cubicBezTo>
                  <a:cubicBezTo>
                    <a:pt x="1279" y="105"/>
                    <a:pt x="1301" y="101"/>
                    <a:pt x="1323" y="97"/>
                  </a:cubicBezTo>
                  <a:cubicBezTo>
                    <a:pt x="1317" y="63"/>
                    <a:pt x="1317" y="63"/>
                    <a:pt x="1317" y="63"/>
                  </a:cubicBezTo>
                  <a:cubicBezTo>
                    <a:pt x="1239" y="78"/>
                    <a:pt x="1163" y="98"/>
                    <a:pt x="1088" y="124"/>
                  </a:cubicBezTo>
                  <a:close/>
                  <a:moveTo>
                    <a:pt x="994" y="461"/>
                  </a:moveTo>
                  <a:cubicBezTo>
                    <a:pt x="992" y="459"/>
                    <a:pt x="991" y="455"/>
                    <a:pt x="990" y="452"/>
                  </a:cubicBezTo>
                  <a:cubicBezTo>
                    <a:pt x="975" y="425"/>
                    <a:pt x="961" y="398"/>
                    <a:pt x="947" y="370"/>
                  </a:cubicBezTo>
                  <a:cubicBezTo>
                    <a:pt x="947" y="370"/>
                    <a:pt x="997" y="345"/>
                    <a:pt x="1001" y="343"/>
                  </a:cubicBezTo>
                  <a:cubicBezTo>
                    <a:pt x="987" y="312"/>
                    <a:pt x="987" y="312"/>
                    <a:pt x="987" y="312"/>
                  </a:cubicBezTo>
                  <a:cubicBezTo>
                    <a:pt x="968" y="321"/>
                    <a:pt x="950" y="330"/>
                    <a:pt x="932" y="340"/>
                  </a:cubicBezTo>
                  <a:cubicBezTo>
                    <a:pt x="900" y="280"/>
                    <a:pt x="900" y="280"/>
                    <a:pt x="900" y="280"/>
                  </a:cubicBezTo>
                  <a:cubicBezTo>
                    <a:pt x="891" y="284"/>
                    <a:pt x="882" y="289"/>
                    <a:pt x="873" y="294"/>
                  </a:cubicBezTo>
                  <a:cubicBezTo>
                    <a:pt x="974" y="471"/>
                    <a:pt x="974" y="471"/>
                    <a:pt x="974" y="471"/>
                  </a:cubicBezTo>
                  <a:cubicBezTo>
                    <a:pt x="900" y="514"/>
                    <a:pt x="829" y="562"/>
                    <a:pt x="763" y="618"/>
                  </a:cubicBezTo>
                  <a:cubicBezTo>
                    <a:pt x="761" y="617"/>
                    <a:pt x="758" y="613"/>
                    <a:pt x="757" y="611"/>
                  </a:cubicBezTo>
                  <a:cubicBezTo>
                    <a:pt x="737" y="587"/>
                    <a:pt x="717" y="564"/>
                    <a:pt x="698" y="540"/>
                  </a:cubicBezTo>
                  <a:cubicBezTo>
                    <a:pt x="697" y="539"/>
                    <a:pt x="741" y="504"/>
                    <a:pt x="745" y="501"/>
                  </a:cubicBezTo>
                  <a:cubicBezTo>
                    <a:pt x="724" y="474"/>
                    <a:pt x="724" y="474"/>
                    <a:pt x="724" y="474"/>
                  </a:cubicBezTo>
                  <a:cubicBezTo>
                    <a:pt x="708" y="487"/>
                    <a:pt x="692" y="500"/>
                    <a:pt x="676" y="514"/>
                  </a:cubicBezTo>
                  <a:cubicBezTo>
                    <a:pt x="632" y="461"/>
                    <a:pt x="632" y="461"/>
                    <a:pt x="632" y="461"/>
                  </a:cubicBezTo>
                  <a:cubicBezTo>
                    <a:pt x="625" y="468"/>
                    <a:pt x="617" y="475"/>
                    <a:pt x="609" y="481"/>
                  </a:cubicBezTo>
                  <a:cubicBezTo>
                    <a:pt x="746" y="633"/>
                    <a:pt x="746" y="633"/>
                    <a:pt x="746" y="633"/>
                  </a:cubicBezTo>
                  <a:cubicBezTo>
                    <a:pt x="682" y="690"/>
                    <a:pt x="623" y="753"/>
                    <a:pt x="571" y="822"/>
                  </a:cubicBezTo>
                  <a:cubicBezTo>
                    <a:pt x="569" y="820"/>
                    <a:pt x="566" y="817"/>
                    <a:pt x="563" y="816"/>
                  </a:cubicBezTo>
                  <a:cubicBezTo>
                    <a:pt x="539" y="797"/>
                    <a:pt x="515" y="778"/>
                    <a:pt x="490" y="759"/>
                  </a:cubicBezTo>
                  <a:cubicBezTo>
                    <a:pt x="490" y="758"/>
                    <a:pt x="525" y="715"/>
                    <a:pt x="528" y="711"/>
                  </a:cubicBezTo>
                  <a:cubicBezTo>
                    <a:pt x="502" y="689"/>
                    <a:pt x="502" y="689"/>
                    <a:pt x="502" y="689"/>
                  </a:cubicBezTo>
                  <a:cubicBezTo>
                    <a:pt x="489" y="705"/>
                    <a:pt x="476" y="722"/>
                    <a:pt x="464" y="738"/>
                  </a:cubicBezTo>
                  <a:cubicBezTo>
                    <a:pt x="410" y="696"/>
                    <a:pt x="410" y="696"/>
                    <a:pt x="410" y="696"/>
                  </a:cubicBezTo>
                  <a:cubicBezTo>
                    <a:pt x="404" y="704"/>
                    <a:pt x="397" y="713"/>
                    <a:pt x="391" y="721"/>
                  </a:cubicBezTo>
                  <a:cubicBezTo>
                    <a:pt x="558" y="839"/>
                    <a:pt x="558" y="839"/>
                    <a:pt x="558" y="839"/>
                  </a:cubicBezTo>
                  <a:cubicBezTo>
                    <a:pt x="547" y="854"/>
                    <a:pt x="537" y="868"/>
                    <a:pt x="527" y="883"/>
                  </a:cubicBezTo>
                  <a:cubicBezTo>
                    <a:pt x="489" y="940"/>
                    <a:pt x="456" y="999"/>
                    <a:pt x="427" y="1061"/>
                  </a:cubicBezTo>
                  <a:cubicBezTo>
                    <a:pt x="425" y="1061"/>
                    <a:pt x="421" y="1058"/>
                    <a:pt x="419" y="1057"/>
                  </a:cubicBezTo>
                  <a:cubicBezTo>
                    <a:pt x="391" y="1044"/>
                    <a:pt x="363" y="1031"/>
                    <a:pt x="335" y="1017"/>
                  </a:cubicBezTo>
                  <a:cubicBezTo>
                    <a:pt x="334" y="1017"/>
                    <a:pt x="360" y="967"/>
                    <a:pt x="362" y="963"/>
                  </a:cubicBezTo>
                  <a:cubicBezTo>
                    <a:pt x="332" y="947"/>
                    <a:pt x="332" y="947"/>
                    <a:pt x="332" y="947"/>
                  </a:cubicBezTo>
                  <a:cubicBezTo>
                    <a:pt x="322" y="965"/>
                    <a:pt x="313" y="984"/>
                    <a:pt x="304" y="1003"/>
                  </a:cubicBezTo>
                  <a:cubicBezTo>
                    <a:pt x="243" y="974"/>
                    <a:pt x="243" y="974"/>
                    <a:pt x="243" y="974"/>
                  </a:cubicBezTo>
                  <a:cubicBezTo>
                    <a:pt x="239" y="983"/>
                    <a:pt x="234" y="992"/>
                    <a:pt x="230" y="1002"/>
                  </a:cubicBezTo>
                  <a:cubicBezTo>
                    <a:pt x="418" y="1081"/>
                    <a:pt x="418" y="1081"/>
                    <a:pt x="418" y="1081"/>
                  </a:cubicBezTo>
                  <a:cubicBezTo>
                    <a:pt x="384" y="1161"/>
                    <a:pt x="357" y="1242"/>
                    <a:pt x="339" y="1326"/>
                  </a:cubicBezTo>
                  <a:cubicBezTo>
                    <a:pt x="336" y="1326"/>
                    <a:pt x="332" y="1325"/>
                    <a:pt x="329" y="1324"/>
                  </a:cubicBezTo>
                  <a:cubicBezTo>
                    <a:pt x="299" y="1317"/>
                    <a:pt x="269" y="1310"/>
                    <a:pt x="239" y="1303"/>
                  </a:cubicBezTo>
                  <a:cubicBezTo>
                    <a:pt x="238" y="1303"/>
                    <a:pt x="252" y="1249"/>
                    <a:pt x="253" y="1244"/>
                  </a:cubicBezTo>
                  <a:cubicBezTo>
                    <a:pt x="221" y="1235"/>
                    <a:pt x="221" y="1235"/>
                    <a:pt x="221" y="1235"/>
                  </a:cubicBezTo>
                  <a:cubicBezTo>
                    <a:pt x="215" y="1255"/>
                    <a:pt x="210" y="1275"/>
                    <a:pt x="206" y="1296"/>
                  </a:cubicBezTo>
                  <a:cubicBezTo>
                    <a:pt x="140" y="1280"/>
                    <a:pt x="140" y="1280"/>
                    <a:pt x="140" y="1280"/>
                  </a:cubicBezTo>
                  <a:cubicBezTo>
                    <a:pt x="137" y="1290"/>
                    <a:pt x="135" y="1300"/>
                    <a:pt x="133" y="1311"/>
                  </a:cubicBezTo>
                  <a:cubicBezTo>
                    <a:pt x="334" y="1348"/>
                    <a:pt x="334" y="1348"/>
                    <a:pt x="334" y="1348"/>
                  </a:cubicBezTo>
                  <a:cubicBezTo>
                    <a:pt x="318" y="1433"/>
                    <a:pt x="309" y="1518"/>
                    <a:pt x="309" y="1604"/>
                  </a:cubicBezTo>
                  <a:cubicBezTo>
                    <a:pt x="306" y="1605"/>
                    <a:pt x="302" y="1604"/>
                    <a:pt x="299" y="1604"/>
                  </a:cubicBezTo>
                  <a:cubicBezTo>
                    <a:pt x="268" y="1604"/>
                    <a:pt x="238" y="1604"/>
                    <a:pt x="207" y="1603"/>
                  </a:cubicBezTo>
                  <a:cubicBezTo>
                    <a:pt x="206" y="1603"/>
                    <a:pt x="208" y="1547"/>
                    <a:pt x="208" y="1543"/>
                  </a:cubicBezTo>
                  <a:cubicBezTo>
                    <a:pt x="174" y="1541"/>
                    <a:pt x="174" y="1541"/>
                    <a:pt x="174" y="1541"/>
                  </a:cubicBezTo>
                  <a:cubicBezTo>
                    <a:pt x="173" y="1561"/>
                    <a:pt x="173" y="1582"/>
                    <a:pt x="173" y="1603"/>
                  </a:cubicBezTo>
                  <a:cubicBezTo>
                    <a:pt x="105" y="1602"/>
                    <a:pt x="105" y="1602"/>
                    <a:pt x="105" y="1602"/>
                  </a:cubicBezTo>
                  <a:cubicBezTo>
                    <a:pt x="105" y="1612"/>
                    <a:pt x="105" y="1623"/>
                    <a:pt x="105" y="1633"/>
                  </a:cubicBezTo>
                  <a:cubicBezTo>
                    <a:pt x="309" y="1626"/>
                    <a:pt x="309" y="1626"/>
                    <a:pt x="309" y="1626"/>
                  </a:cubicBezTo>
                  <a:cubicBezTo>
                    <a:pt x="312" y="1713"/>
                    <a:pt x="321" y="1798"/>
                    <a:pt x="340" y="1882"/>
                  </a:cubicBezTo>
                  <a:cubicBezTo>
                    <a:pt x="337" y="1883"/>
                    <a:pt x="333" y="1884"/>
                    <a:pt x="330" y="1884"/>
                  </a:cubicBezTo>
                  <a:cubicBezTo>
                    <a:pt x="300" y="1890"/>
                    <a:pt x="270" y="1897"/>
                    <a:pt x="240" y="1903"/>
                  </a:cubicBezTo>
                  <a:cubicBezTo>
                    <a:pt x="239" y="1903"/>
                    <a:pt x="229" y="1848"/>
                    <a:pt x="228" y="1844"/>
                  </a:cubicBezTo>
                  <a:cubicBezTo>
                    <a:pt x="194" y="1849"/>
                    <a:pt x="194" y="1849"/>
                    <a:pt x="194" y="1849"/>
                  </a:cubicBezTo>
                  <a:cubicBezTo>
                    <a:pt x="198" y="1869"/>
                    <a:pt x="202" y="1890"/>
                    <a:pt x="206" y="1910"/>
                  </a:cubicBezTo>
                  <a:cubicBezTo>
                    <a:pt x="140" y="1924"/>
                    <a:pt x="140" y="1924"/>
                    <a:pt x="140" y="1924"/>
                  </a:cubicBezTo>
                  <a:cubicBezTo>
                    <a:pt x="142" y="1934"/>
                    <a:pt x="144" y="1944"/>
                    <a:pt x="147" y="1954"/>
                  </a:cubicBezTo>
                  <a:cubicBezTo>
                    <a:pt x="344" y="1904"/>
                    <a:pt x="344" y="1904"/>
                    <a:pt x="344" y="1904"/>
                  </a:cubicBezTo>
                  <a:cubicBezTo>
                    <a:pt x="366" y="1987"/>
                    <a:pt x="393" y="2068"/>
                    <a:pt x="429" y="2147"/>
                  </a:cubicBezTo>
                  <a:cubicBezTo>
                    <a:pt x="427" y="2148"/>
                    <a:pt x="423" y="2150"/>
                    <a:pt x="421" y="2151"/>
                  </a:cubicBezTo>
                  <a:cubicBezTo>
                    <a:pt x="393" y="2163"/>
                    <a:pt x="364" y="2176"/>
                    <a:pt x="336" y="2189"/>
                  </a:cubicBezTo>
                  <a:cubicBezTo>
                    <a:pt x="336" y="2189"/>
                    <a:pt x="314" y="2137"/>
                    <a:pt x="312" y="2133"/>
                  </a:cubicBezTo>
                  <a:cubicBezTo>
                    <a:pt x="280" y="2146"/>
                    <a:pt x="280" y="2146"/>
                    <a:pt x="280" y="2146"/>
                  </a:cubicBezTo>
                  <a:cubicBezTo>
                    <a:pt x="288" y="2165"/>
                    <a:pt x="297" y="2184"/>
                    <a:pt x="305" y="2203"/>
                  </a:cubicBezTo>
                  <a:cubicBezTo>
                    <a:pt x="243" y="2231"/>
                    <a:pt x="243" y="2231"/>
                    <a:pt x="243" y="2231"/>
                  </a:cubicBezTo>
                  <a:cubicBezTo>
                    <a:pt x="247" y="2240"/>
                    <a:pt x="252" y="2249"/>
                    <a:pt x="256" y="2258"/>
                  </a:cubicBezTo>
                  <a:cubicBezTo>
                    <a:pt x="439" y="2167"/>
                    <a:pt x="439" y="2167"/>
                    <a:pt x="439" y="2167"/>
                  </a:cubicBezTo>
                  <a:cubicBezTo>
                    <a:pt x="477" y="2244"/>
                    <a:pt x="522" y="2318"/>
                    <a:pt x="574" y="2386"/>
                  </a:cubicBezTo>
                  <a:cubicBezTo>
                    <a:pt x="572" y="2388"/>
                    <a:pt x="568" y="2390"/>
                    <a:pt x="566" y="2392"/>
                  </a:cubicBezTo>
                  <a:cubicBezTo>
                    <a:pt x="542" y="2410"/>
                    <a:pt x="517" y="2429"/>
                    <a:pt x="492" y="2447"/>
                  </a:cubicBezTo>
                  <a:cubicBezTo>
                    <a:pt x="491" y="2447"/>
                    <a:pt x="459" y="2402"/>
                    <a:pt x="456" y="2398"/>
                  </a:cubicBezTo>
                  <a:cubicBezTo>
                    <a:pt x="428" y="2417"/>
                    <a:pt x="428" y="2417"/>
                    <a:pt x="428" y="2417"/>
                  </a:cubicBezTo>
                  <a:cubicBezTo>
                    <a:pt x="440" y="2434"/>
                    <a:pt x="452" y="2451"/>
                    <a:pt x="465" y="2467"/>
                  </a:cubicBezTo>
                  <a:cubicBezTo>
                    <a:pt x="410" y="2508"/>
                    <a:pt x="410" y="2508"/>
                    <a:pt x="410" y="2508"/>
                  </a:cubicBezTo>
                  <a:cubicBezTo>
                    <a:pt x="416" y="2516"/>
                    <a:pt x="423" y="2524"/>
                    <a:pt x="429" y="2532"/>
                  </a:cubicBezTo>
                  <a:cubicBezTo>
                    <a:pt x="587" y="2404"/>
                    <a:pt x="587" y="2404"/>
                    <a:pt x="587" y="2404"/>
                  </a:cubicBezTo>
                  <a:cubicBezTo>
                    <a:pt x="642" y="2471"/>
                    <a:pt x="701" y="2533"/>
                    <a:pt x="767" y="2589"/>
                  </a:cubicBezTo>
                  <a:cubicBezTo>
                    <a:pt x="765" y="2591"/>
                    <a:pt x="762" y="2594"/>
                    <a:pt x="760" y="2596"/>
                  </a:cubicBezTo>
                  <a:cubicBezTo>
                    <a:pt x="740" y="2619"/>
                    <a:pt x="720" y="2642"/>
                    <a:pt x="700" y="2666"/>
                  </a:cubicBezTo>
                  <a:cubicBezTo>
                    <a:pt x="699" y="2666"/>
                    <a:pt x="658" y="2629"/>
                    <a:pt x="654" y="2626"/>
                  </a:cubicBezTo>
                  <a:cubicBezTo>
                    <a:pt x="631" y="2650"/>
                    <a:pt x="631" y="2650"/>
                    <a:pt x="631" y="2650"/>
                  </a:cubicBezTo>
                  <a:cubicBezTo>
                    <a:pt x="646" y="2664"/>
                    <a:pt x="662" y="2678"/>
                    <a:pt x="677" y="2691"/>
                  </a:cubicBezTo>
                  <a:cubicBezTo>
                    <a:pt x="633" y="2743"/>
                    <a:pt x="633" y="2743"/>
                    <a:pt x="633" y="2743"/>
                  </a:cubicBezTo>
                  <a:cubicBezTo>
                    <a:pt x="641" y="2749"/>
                    <a:pt x="649" y="2756"/>
                    <a:pt x="656" y="2763"/>
                  </a:cubicBezTo>
                  <a:cubicBezTo>
                    <a:pt x="783" y="2603"/>
                    <a:pt x="783" y="2603"/>
                    <a:pt x="783" y="2603"/>
                  </a:cubicBezTo>
                  <a:cubicBezTo>
                    <a:pt x="851" y="2656"/>
                    <a:pt x="922" y="2705"/>
                    <a:pt x="998" y="2745"/>
                  </a:cubicBezTo>
                  <a:cubicBezTo>
                    <a:pt x="998" y="2748"/>
                    <a:pt x="995" y="2751"/>
                    <a:pt x="994" y="2753"/>
                  </a:cubicBezTo>
                  <a:cubicBezTo>
                    <a:pt x="979" y="2781"/>
                    <a:pt x="964" y="2808"/>
                    <a:pt x="949" y="2835"/>
                  </a:cubicBezTo>
                  <a:cubicBezTo>
                    <a:pt x="949" y="2835"/>
                    <a:pt x="900" y="2808"/>
                    <a:pt x="897" y="2805"/>
                  </a:cubicBezTo>
                  <a:cubicBezTo>
                    <a:pt x="879" y="2834"/>
                    <a:pt x="879" y="2834"/>
                    <a:pt x="879" y="2834"/>
                  </a:cubicBezTo>
                  <a:cubicBezTo>
                    <a:pt x="897" y="2845"/>
                    <a:pt x="915" y="2855"/>
                    <a:pt x="933" y="2865"/>
                  </a:cubicBezTo>
                  <a:cubicBezTo>
                    <a:pt x="901" y="2924"/>
                    <a:pt x="901" y="2924"/>
                    <a:pt x="901" y="2924"/>
                  </a:cubicBezTo>
                  <a:cubicBezTo>
                    <a:pt x="910" y="2929"/>
                    <a:pt x="919" y="2934"/>
                    <a:pt x="928" y="2939"/>
                  </a:cubicBezTo>
                  <a:cubicBezTo>
                    <a:pt x="1018" y="2755"/>
                    <a:pt x="1018" y="2755"/>
                    <a:pt x="1018" y="2755"/>
                  </a:cubicBezTo>
                  <a:cubicBezTo>
                    <a:pt x="1095" y="2793"/>
                    <a:pt x="1175" y="2825"/>
                    <a:pt x="1258" y="2848"/>
                  </a:cubicBezTo>
                  <a:cubicBezTo>
                    <a:pt x="1258" y="2851"/>
                    <a:pt x="1256" y="2855"/>
                    <a:pt x="1255" y="2857"/>
                  </a:cubicBezTo>
                  <a:cubicBezTo>
                    <a:pt x="1247" y="2887"/>
                    <a:pt x="1238" y="2916"/>
                    <a:pt x="1230" y="2946"/>
                  </a:cubicBezTo>
                  <a:cubicBezTo>
                    <a:pt x="1230" y="2947"/>
                    <a:pt x="1176" y="2930"/>
                    <a:pt x="1172" y="2929"/>
                  </a:cubicBezTo>
                  <a:cubicBezTo>
                    <a:pt x="1161" y="2961"/>
                    <a:pt x="1161" y="2961"/>
                    <a:pt x="1161" y="2961"/>
                  </a:cubicBezTo>
                  <a:cubicBezTo>
                    <a:pt x="1181" y="2967"/>
                    <a:pt x="1200" y="2973"/>
                    <a:pt x="1220" y="2979"/>
                  </a:cubicBezTo>
                  <a:cubicBezTo>
                    <a:pt x="1201" y="3044"/>
                    <a:pt x="1201" y="3044"/>
                    <a:pt x="1201" y="3044"/>
                  </a:cubicBezTo>
                  <a:cubicBezTo>
                    <a:pt x="1211" y="3047"/>
                    <a:pt x="1221" y="3049"/>
                    <a:pt x="1231" y="3052"/>
                  </a:cubicBezTo>
                  <a:cubicBezTo>
                    <a:pt x="1279" y="2854"/>
                    <a:pt x="1279" y="2854"/>
                    <a:pt x="1279" y="2854"/>
                  </a:cubicBezTo>
                  <a:cubicBezTo>
                    <a:pt x="1363" y="2874"/>
                    <a:pt x="1448" y="2888"/>
                    <a:pt x="1534" y="2893"/>
                  </a:cubicBezTo>
                  <a:cubicBezTo>
                    <a:pt x="1534" y="2895"/>
                    <a:pt x="1534" y="2899"/>
                    <a:pt x="1533" y="2902"/>
                  </a:cubicBezTo>
                  <a:cubicBezTo>
                    <a:pt x="1531" y="2933"/>
                    <a:pt x="1529" y="2964"/>
                    <a:pt x="1527" y="2994"/>
                  </a:cubicBezTo>
                  <a:cubicBezTo>
                    <a:pt x="1527" y="2995"/>
                    <a:pt x="1472" y="2990"/>
                    <a:pt x="1467" y="2990"/>
                  </a:cubicBezTo>
                  <a:cubicBezTo>
                    <a:pt x="1463" y="3024"/>
                    <a:pt x="1463" y="3024"/>
                    <a:pt x="1463" y="3024"/>
                  </a:cubicBezTo>
                  <a:cubicBezTo>
                    <a:pt x="1484" y="3026"/>
                    <a:pt x="1505" y="3027"/>
                    <a:pt x="1525" y="3028"/>
                  </a:cubicBezTo>
                  <a:cubicBezTo>
                    <a:pt x="1521" y="3096"/>
                    <a:pt x="1521" y="3096"/>
                    <a:pt x="1521" y="3096"/>
                  </a:cubicBezTo>
                  <a:cubicBezTo>
                    <a:pt x="1531" y="3097"/>
                    <a:pt x="1541" y="3097"/>
                    <a:pt x="1552" y="3098"/>
                  </a:cubicBezTo>
                  <a:cubicBezTo>
                    <a:pt x="1556" y="2894"/>
                    <a:pt x="1556" y="2894"/>
                    <a:pt x="1556" y="2894"/>
                  </a:cubicBezTo>
                  <a:cubicBezTo>
                    <a:pt x="1642" y="2896"/>
                    <a:pt x="1728" y="2891"/>
                    <a:pt x="1813" y="2877"/>
                  </a:cubicBezTo>
                  <a:cubicBezTo>
                    <a:pt x="1814" y="2879"/>
                    <a:pt x="1814" y="2884"/>
                    <a:pt x="1815" y="2886"/>
                  </a:cubicBezTo>
                  <a:cubicBezTo>
                    <a:pt x="1819" y="2917"/>
                    <a:pt x="1824" y="2947"/>
                    <a:pt x="1829" y="2978"/>
                  </a:cubicBezTo>
                  <a:cubicBezTo>
                    <a:pt x="1829" y="2979"/>
                    <a:pt x="1773" y="2986"/>
                    <a:pt x="1769" y="2986"/>
                  </a:cubicBezTo>
                  <a:cubicBezTo>
                    <a:pt x="1772" y="3020"/>
                    <a:pt x="1772" y="3020"/>
                    <a:pt x="1772" y="3020"/>
                  </a:cubicBezTo>
                  <a:cubicBezTo>
                    <a:pt x="1793" y="3018"/>
                    <a:pt x="1813" y="3015"/>
                    <a:pt x="1834" y="3011"/>
                  </a:cubicBezTo>
                  <a:cubicBezTo>
                    <a:pt x="1844" y="3079"/>
                    <a:pt x="1844" y="3079"/>
                    <a:pt x="1844" y="3079"/>
                  </a:cubicBezTo>
                  <a:cubicBezTo>
                    <a:pt x="1854" y="3077"/>
                    <a:pt x="1864" y="3075"/>
                    <a:pt x="1874" y="3073"/>
                  </a:cubicBezTo>
                  <a:cubicBezTo>
                    <a:pt x="1835" y="2873"/>
                    <a:pt x="1835" y="2873"/>
                    <a:pt x="1835" y="2873"/>
                  </a:cubicBezTo>
                  <a:cubicBezTo>
                    <a:pt x="1919" y="2857"/>
                    <a:pt x="2002" y="2834"/>
                    <a:pt x="2082" y="2802"/>
                  </a:cubicBezTo>
                  <a:cubicBezTo>
                    <a:pt x="2084" y="2804"/>
                    <a:pt x="2085" y="2808"/>
                    <a:pt x="2086" y="2811"/>
                  </a:cubicBezTo>
                  <a:cubicBezTo>
                    <a:pt x="2097" y="2839"/>
                    <a:pt x="2108" y="2868"/>
                    <a:pt x="2119" y="2897"/>
                  </a:cubicBezTo>
                  <a:cubicBezTo>
                    <a:pt x="2119" y="2898"/>
                    <a:pt x="2067" y="2917"/>
                    <a:pt x="2062" y="2918"/>
                  </a:cubicBezTo>
                  <a:cubicBezTo>
                    <a:pt x="2073" y="2950"/>
                    <a:pt x="2073" y="2950"/>
                    <a:pt x="2073" y="2950"/>
                  </a:cubicBezTo>
                  <a:cubicBezTo>
                    <a:pt x="2093" y="2943"/>
                    <a:pt x="2112" y="2936"/>
                    <a:pt x="2131" y="2929"/>
                  </a:cubicBezTo>
                  <a:cubicBezTo>
                    <a:pt x="2156" y="2992"/>
                    <a:pt x="2156" y="2992"/>
                    <a:pt x="2156" y="2992"/>
                  </a:cubicBezTo>
                  <a:cubicBezTo>
                    <a:pt x="2165" y="2988"/>
                    <a:pt x="2175" y="2984"/>
                    <a:pt x="2184" y="2980"/>
                  </a:cubicBezTo>
                  <a:cubicBezTo>
                    <a:pt x="2103" y="2793"/>
                    <a:pt x="2103" y="2793"/>
                    <a:pt x="2103" y="2793"/>
                  </a:cubicBezTo>
                  <a:cubicBezTo>
                    <a:pt x="2182" y="2759"/>
                    <a:pt x="2258" y="2719"/>
                    <a:pt x="2329" y="2670"/>
                  </a:cubicBezTo>
                  <a:cubicBezTo>
                    <a:pt x="2331" y="2672"/>
                    <a:pt x="2333" y="2676"/>
                    <a:pt x="2334" y="2678"/>
                  </a:cubicBezTo>
                  <a:cubicBezTo>
                    <a:pt x="2351" y="2704"/>
                    <a:pt x="2368" y="2729"/>
                    <a:pt x="2385" y="2755"/>
                  </a:cubicBezTo>
                  <a:cubicBezTo>
                    <a:pt x="2386" y="2756"/>
                    <a:pt x="2338" y="2786"/>
                    <a:pt x="2335" y="2788"/>
                  </a:cubicBezTo>
                  <a:cubicBezTo>
                    <a:pt x="2352" y="2817"/>
                    <a:pt x="2352" y="2817"/>
                    <a:pt x="2352" y="2817"/>
                  </a:cubicBezTo>
                  <a:cubicBezTo>
                    <a:pt x="2370" y="2806"/>
                    <a:pt x="2387" y="2795"/>
                    <a:pt x="2404" y="2784"/>
                  </a:cubicBezTo>
                  <a:cubicBezTo>
                    <a:pt x="2442" y="2840"/>
                    <a:pt x="2442" y="2840"/>
                    <a:pt x="2442" y="2840"/>
                  </a:cubicBezTo>
                  <a:cubicBezTo>
                    <a:pt x="2450" y="2835"/>
                    <a:pt x="2459" y="2829"/>
                    <a:pt x="2467" y="2823"/>
                  </a:cubicBezTo>
                  <a:cubicBezTo>
                    <a:pt x="2347" y="2658"/>
                    <a:pt x="2347" y="2658"/>
                    <a:pt x="2347" y="2658"/>
                  </a:cubicBezTo>
                  <a:cubicBezTo>
                    <a:pt x="2417" y="2607"/>
                    <a:pt x="2483" y="2551"/>
                    <a:pt x="2542" y="2489"/>
                  </a:cubicBezTo>
                  <a:cubicBezTo>
                    <a:pt x="2544" y="2490"/>
                    <a:pt x="2547" y="2493"/>
                    <a:pt x="2549" y="2495"/>
                  </a:cubicBezTo>
                  <a:cubicBezTo>
                    <a:pt x="2571" y="2517"/>
                    <a:pt x="2593" y="2538"/>
                    <a:pt x="2615" y="2560"/>
                  </a:cubicBezTo>
                  <a:cubicBezTo>
                    <a:pt x="2616" y="2560"/>
                    <a:pt x="2576" y="2600"/>
                    <a:pt x="2573" y="2603"/>
                  </a:cubicBezTo>
                  <a:cubicBezTo>
                    <a:pt x="2596" y="2628"/>
                    <a:pt x="2596" y="2628"/>
                    <a:pt x="2596" y="2628"/>
                  </a:cubicBezTo>
                  <a:cubicBezTo>
                    <a:pt x="2611" y="2613"/>
                    <a:pt x="2625" y="2598"/>
                    <a:pt x="2639" y="2583"/>
                  </a:cubicBezTo>
                  <a:cubicBezTo>
                    <a:pt x="2688" y="2631"/>
                    <a:pt x="2688" y="2631"/>
                    <a:pt x="2688" y="2631"/>
                  </a:cubicBezTo>
                  <a:cubicBezTo>
                    <a:pt x="2695" y="2623"/>
                    <a:pt x="2702" y="2616"/>
                    <a:pt x="2709" y="2608"/>
                  </a:cubicBezTo>
                  <a:cubicBezTo>
                    <a:pt x="2557" y="2473"/>
                    <a:pt x="2557" y="2473"/>
                    <a:pt x="2557" y="2473"/>
                  </a:cubicBezTo>
                  <a:cubicBezTo>
                    <a:pt x="2614" y="2408"/>
                    <a:pt x="2666" y="2340"/>
                    <a:pt x="2710" y="2266"/>
                  </a:cubicBezTo>
                  <a:cubicBezTo>
                    <a:pt x="2713" y="2267"/>
                    <a:pt x="2716" y="2269"/>
                    <a:pt x="2718" y="2271"/>
                  </a:cubicBezTo>
                  <a:cubicBezTo>
                    <a:pt x="2745" y="2287"/>
                    <a:pt x="2771" y="2303"/>
                    <a:pt x="2797" y="2319"/>
                  </a:cubicBezTo>
                  <a:cubicBezTo>
                    <a:pt x="2798" y="2320"/>
                    <a:pt x="2767" y="2367"/>
                    <a:pt x="2765" y="2371"/>
                  </a:cubicBezTo>
                  <a:cubicBezTo>
                    <a:pt x="2793" y="2390"/>
                    <a:pt x="2793" y="2390"/>
                    <a:pt x="2793" y="2390"/>
                  </a:cubicBezTo>
                  <a:cubicBezTo>
                    <a:pt x="2805" y="2372"/>
                    <a:pt x="2816" y="2355"/>
                    <a:pt x="2826" y="2337"/>
                  </a:cubicBezTo>
                  <a:cubicBezTo>
                    <a:pt x="2884" y="2373"/>
                    <a:pt x="2884" y="2373"/>
                    <a:pt x="2884" y="2373"/>
                  </a:cubicBezTo>
                  <a:cubicBezTo>
                    <a:pt x="2889" y="2364"/>
                    <a:pt x="2895" y="2355"/>
                    <a:pt x="2900" y="2346"/>
                  </a:cubicBezTo>
                  <a:cubicBezTo>
                    <a:pt x="2722" y="2247"/>
                    <a:pt x="2722" y="2247"/>
                    <a:pt x="2722" y="2247"/>
                  </a:cubicBezTo>
                  <a:cubicBezTo>
                    <a:pt x="2764" y="2172"/>
                    <a:pt x="2800" y="2094"/>
                    <a:pt x="2827" y="2012"/>
                  </a:cubicBezTo>
                  <a:cubicBezTo>
                    <a:pt x="2830" y="2012"/>
                    <a:pt x="2834" y="2014"/>
                    <a:pt x="2836" y="2015"/>
                  </a:cubicBezTo>
                  <a:cubicBezTo>
                    <a:pt x="2865" y="2025"/>
                    <a:pt x="2894" y="2035"/>
                    <a:pt x="2923" y="2046"/>
                  </a:cubicBezTo>
                  <a:cubicBezTo>
                    <a:pt x="2924" y="2046"/>
                    <a:pt x="2905" y="2098"/>
                    <a:pt x="2903" y="2102"/>
                  </a:cubicBezTo>
                  <a:cubicBezTo>
                    <a:pt x="2935" y="2115"/>
                    <a:pt x="2935" y="2115"/>
                    <a:pt x="2935" y="2115"/>
                  </a:cubicBezTo>
                  <a:cubicBezTo>
                    <a:pt x="2942" y="2096"/>
                    <a:pt x="2949" y="2076"/>
                    <a:pt x="2956" y="2057"/>
                  </a:cubicBezTo>
                  <a:cubicBezTo>
                    <a:pt x="3020" y="2079"/>
                    <a:pt x="3020" y="2079"/>
                    <a:pt x="3020" y="2079"/>
                  </a:cubicBezTo>
                  <a:cubicBezTo>
                    <a:pt x="3023" y="2069"/>
                    <a:pt x="3026" y="2060"/>
                    <a:pt x="3029" y="2050"/>
                  </a:cubicBezTo>
                  <a:cubicBezTo>
                    <a:pt x="2834" y="1991"/>
                    <a:pt x="2834" y="1991"/>
                    <a:pt x="2834" y="1991"/>
                  </a:cubicBezTo>
                  <a:cubicBezTo>
                    <a:pt x="2859" y="1908"/>
                    <a:pt x="2878" y="1825"/>
                    <a:pt x="2887" y="1739"/>
                  </a:cubicBezTo>
                  <a:cubicBezTo>
                    <a:pt x="2889" y="1739"/>
                    <a:pt x="2893" y="1740"/>
                    <a:pt x="2896" y="1740"/>
                  </a:cubicBezTo>
                  <a:cubicBezTo>
                    <a:pt x="2927" y="1744"/>
                    <a:pt x="2957" y="1747"/>
                    <a:pt x="2988" y="1751"/>
                  </a:cubicBezTo>
                  <a:cubicBezTo>
                    <a:pt x="2989" y="1751"/>
                    <a:pt x="2981" y="1806"/>
                    <a:pt x="2980" y="1811"/>
                  </a:cubicBezTo>
                  <a:cubicBezTo>
                    <a:pt x="3014" y="1816"/>
                    <a:pt x="3014" y="1816"/>
                    <a:pt x="3014" y="1816"/>
                  </a:cubicBezTo>
                  <a:cubicBezTo>
                    <a:pt x="3017" y="1796"/>
                    <a:pt x="3020" y="1775"/>
                    <a:pt x="3022" y="1755"/>
                  </a:cubicBezTo>
                  <a:cubicBezTo>
                    <a:pt x="3089" y="1763"/>
                    <a:pt x="3089" y="1763"/>
                    <a:pt x="3089" y="1763"/>
                  </a:cubicBezTo>
                  <a:cubicBezTo>
                    <a:pt x="3090" y="1753"/>
                    <a:pt x="3091" y="1742"/>
                    <a:pt x="3092" y="1732"/>
                  </a:cubicBezTo>
                  <a:cubicBezTo>
                    <a:pt x="2889" y="1717"/>
                    <a:pt x="2889" y="1717"/>
                    <a:pt x="2889" y="1717"/>
                  </a:cubicBezTo>
                  <a:cubicBezTo>
                    <a:pt x="2895" y="1631"/>
                    <a:pt x="2896" y="1545"/>
                    <a:pt x="2886" y="1459"/>
                  </a:cubicBezTo>
                  <a:cubicBezTo>
                    <a:pt x="2889" y="1458"/>
                    <a:pt x="2893" y="1459"/>
                    <a:pt x="2896" y="1458"/>
                  </a:cubicBezTo>
                  <a:cubicBezTo>
                    <a:pt x="2926" y="1455"/>
                    <a:pt x="2957" y="1452"/>
                    <a:pt x="2988" y="1449"/>
                  </a:cubicBezTo>
                  <a:cubicBezTo>
                    <a:pt x="2988" y="1449"/>
                    <a:pt x="2993" y="1505"/>
                    <a:pt x="2993" y="1510"/>
                  </a:cubicBezTo>
                  <a:cubicBezTo>
                    <a:pt x="3027" y="1508"/>
                    <a:pt x="3027" y="1508"/>
                    <a:pt x="3027" y="1508"/>
                  </a:cubicBezTo>
                  <a:cubicBezTo>
                    <a:pt x="3026" y="1487"/>
                    <a:pt x="3024" y="1467"/>
                    <a:pt x="3021" y="1446"/>
                  </a:cubicBezTo>
                  <a:cubicBezTo>
                    <a:pt x="3089" y="1439"/>
                    <a:pt x="3089" y="1439"/>
                    <a:pt x="3089" y="1439"/>
                  </a:cubicBezTo>
                  <a:cubicBezTo>
                    <a:pt x="3088" y="1429"/>
                    <a:pt x="3087" y="1419"/>
                    <a:pt x="3086" y="1409"/>
                  </a:cubicBezTo>
                  <a:cubicBezTo>
                    <a:pt x="2884" y="1437"/>
                    <a:pt x="2884" y="1437"/>
                    <a:pt x="2884" y="1437"/>
                  </a:cubicBezTo>
                  <a:cubicBezTo>
                    <a:pt x="2873" y="1359"/>
                    <a:pt x="2856" y="1283"/>
                    <a:pt x="2832" y="1208"/>
                  </a:cubicBezTo>
                  <a:cubicBezTo>
                    <a:pt x="2830" y="1201"/>
                    <a:pt x="2828" y="1193"/>
                    <a:pt x="2825" y="1186"/>
                  </a:cubicBezTo>
                  <a:cubicBezTo>
                    <a:pt x="2828" y="1185"/>
                    <a:pt x="2832" y="1184"/>
                    <a:pt x="2834" y="1183"/>
                  </a:cubicBezTo>
                  <a:cubicBezTo>
                    <a:pt x="2864" y="1174"/>
                    <a:pt x="2893" y="1164"/>
                    <a:pt x="2922" y="1155"/>
                  </a:cubicBezTo>
                  <a:cubicBezTo>
                    <a:pt x="2923" y="1155"/>
                    <a:pt x="2939" y="1208"/>
                    <a:pt x="2941" y="1213"/>
                  </a:cubicBezTo>
                  <a:cubicBezTo>
                    <a:pt x="2973" y="1203"/>
                    <a:pt x="2973" y="1203"/>
                    <a:pt x="2973" y="1203"/>
                  </a:cubicBezTo>
                  <a:cubicBezTo>
                    <a:pt x="2968" y="1184"/>
                    <a:pt x="2961" y="1164"/>
                    <a:pt x="2955" y="1144"/>
                  </a:cubicBezTo>
                  <a:cubicBezTo>
                    <a:pt x="3019" y="1123"/>
                    <a:pt x="3019" y="1123"/>
                    <a:pt x="3019" y="1123"/>
                  </a:cubicBezTo>
                  <a:cubicBezTo>
                    <a:pt x="3016" y="1114"/>
                    <a:pt x="3013" y="1104"/>
                    <a:pt x="3009" y="1094"/>
                  </a:cubicBezTo>
                  <a:cubicBezTo>
                    <a:pt x="2818" y="1166"/>
                    <a:pt x="2818" y="1166"/>
                    <a:pt x="2818" y="1166"/>
                  </a:cubicBezTo>
                  <a:cubicBezTo>
                    <a:pt x="2788" y="1085"/>
                    <a:pt x="2752" y="1007"/>
                    <a:pt x="2707" y="933"/>
                  </a:cubicBezTo>
                  <a:cubicBezTo>
                    <a:pt x="2709" y="931"/>
                    <a:pt x="2713" y="929"/>
                    <a:pt x="2716" y="928"/>
                  </a:cubicBezTo>
                  <a:cubicBezTo>
                    <a:pt x="2742" y="912"/>
                    <a:pt x="2769" y="897"/>
                    <a:pt x="2795" y="881"/>
                  </a:cubicBezTo>
                  <a:cubicBezTo>
                    <a:pt x="2796" y="881"/>
                    <a:pt x="2823" y="930"/>
                    <a:pt x="2826" y="934"/>
                  </a:cubicBezTo>
                  <a:cubicBezTo>
                    <a:pt x="2856" y="918"/>
                    <a:pt x="2856" y="918"/>
                    <a:pt x="2856" y="918"/>
                  </a:cubicBezTo>
                  <a:cubicBezTo>
                    <a:pt x="2846" y="900"/>
                    <a:pt x="2835" y="882"/>
                    <a:pt x="2825" y="864"/>
                  </a:cubicBezTo>
                  <a:cubicBezTo>
                    <a:pt x="2883" y="830"/>
                    <a:pt x="2883" y="830"/>
                    <a:pt x="2883" y="830"/>
                  </a:cubicBezTo>
                  <a:cubicBezTo>
                    <a:pt x="2878" y="821"/>
                    <a:pt x="2873" y="812"/>
                    <a:pt x="2867" y="803"/>
                  </a:cubicBezTo>
                  <a:cubicBezTo>
                    <a:pt x="2696" y="914"/>
                    <a:pt x="2696" y="914"/>
                    <a:pt x="2696" y="914"/>
                  </a:cubicBezTo>
                  <a:cubicBezTo>
                    <a:pt x="2649" y="842"/>
                    <a:pt x="2597" y="773"/>
                    <a:pt x="2538" y="711"/>
                  </a:cubicBezTo>
                  <a:cubicBezTo>
                    <a:pt x="2539" y="709"/>
                    <a:pt x="2543" y="706"/>
                    <a:pt x="2545" y="704"/>
                  </a:cubicBezTo>
                  <a:cubicBezTo>
                    <a:pt x="2567" y="683"/>
                    <a:pt x="2590" y="662"/>
                    <a:pt x="2613" y="641"/>
                  </a:cubicBezTo>
                  <a:cubicBezTo>
                    <a:pt x="2613" y="641"/>
                    <a:pt x="2650" y="683"/>
                    <a:pt x="2653" y="686"/>
                  </a:cubicBezTo>
                  <a:cubicBezTo>
                    <a:pt x="2679" y="664"/>
                    <a:pt x="2679" y="664"/>
                    <a:pt x="2679" y="664"/>
                  </a:cubicBezTo>
                  <a:cubicBezTo>
                    <a:pt x="2666" y="649"/>
                    <a:pt x="2652" y="633"/>
                    <a:pt x="2637" y="618"/>
                  </a:cubicBezTo>
                  <a:cubicBezTo>
                    <a:pt x="2687" y="572"/>
                    <a:pt x="2687" y="572"/>
                    <a:pt x="2687" y="572"/>
                  </a:cubicBezTo>
                  <a:cubicBezTo>
                    <a:pt x="2680" y="565"/>
                    <a:pt x="2673" y="557"/>
                    <a:pt x="2666" y="550"/>
                  </a:cubicBezTo>
                  <a:cubicBezTo>
                    <a:pt x="2522" y="695"/>
                    <a:pt x="2522" y="695"/>
                    <a:pt x="2522" y="695"/>
                  </a:cubicBezTo>
                  <a:cubicBezTo>
                    <a:pt x="2461" y="634"/>
                    <a:pt x="2396" y="579"/>
                    <a:pt x="2324" y="530"/>
                  </a:cubicBezTo>
                  <a:cubicBezTo>
                    <a:pt x="2325" y="528"/>
                    <a:pt x="2328" y="525"/>
                    <a:pt x="2330" y="523"/>
                  </a:cubicBezTo>
                  <a:cubicBezTo>
                    <a:pt x="2347" y="497"/>
                    <a:pt x="2365" y="472"/>
                    <a:pt x="2382" y="447"/>
                  </a:cubicBezTo>
                  <a:cubicBezTo>
                    <a:pt x="2383" y="446"/>
                    <a:pt x="2428" y="479"/>
                    <a:pt x="2432" y="481"/>
                  </a:cubicBezTo>
                  <a:cubicBezTo>
                    <a:pt x="2452" y="454"/>
                    <a:pt x="2452" y="454"/>
                    <a:pt x="2452" y="454"/>
                  </a:cubicBezTo>
                  <a:cubicBezTo>
                    <a:pt x="2436" y="442"/>
                    <a:pt x="2419" y="430"/>
                    <a:pt x="2402" y="419"/>
                  </a:cubicBezTo>
                  <a:cubicBezTo>
                    <a:pt x="2441" y="363"/>
                    <a:pt x="2441" y="363"/>
                    <a:pt x="2441" y="363"/>
                  </a:cubicBezTo>
                  <a:cubicBezTo>
                    <a:pt x="2432" y="357"/>
                    <a:pt x="2423" y="351"/>
                    <a:pt x="2415" y="346"/>
                  </a:cubicBezTo>
                  <a:cubicBezTo>
                    <a:pt x="2306" y="518"/>
                    <a:pt x="2306" y="518"/>
                    <a:pt x="2306" y="518"/>
                  </a:cubicBezTo>
                  <a:cubicBezTo>
                    <a:pt x="2233" y="472"/>
                    <a:pt x="2157" y="432"/>
                    <a:pt x="2077" y="400"/>
                  </a:cubicBezTo>
                  <a:cubicBezTo>
                    <a:pt x="2077" y="397"/>
                    <a:pt x="2080" y="394"/>
                    <a:pt x="2081" y="391"/>
                  </a:cubicBezTo>
                  <a:cubicBezTo>
                    <a:pt x="2092" y="363"/>
                    <a:pt x="2104" y="334"/>
                    <a:pt x="2116" y="306"/>
                  </a:cubicBezTo>
                  <a:cubicBezTo>
                    <a:pt x="2116" y="305"/>
                    <a:pt x="2167" y="327"/>
                    <a:pt x="2172" y="329"/>
                  </a:cubicBezTo>
                  <a:cubicBezTo>
                    <a:pt x="2186" y="298"/>
                    <a:pt x="2186" y="298"/>
                    <a:pt x="2186" y="298"/>
                  </a:cubicBezTo>
                  <a:cubicBezTo>
                    <a:pt x="2167" y="290"/>
                    <a:pt x="2148" y="282"/>
                    <a:pt x="2129" y="274"/>
                  </a:cubicBezTo>
                  <a:cubicBezTo>
                    <a:pt x="2155" y="211"/>
                    <a:pt x="2155" y="211"/>
                    <a:pt x="2155" y="211"/>
                  </a:cubicBezTo>
                  <a:cubicBezTo>
                    <a:pt x="2145" y="207"/>
                    <a:pt x="2135" y="204"/>
                    <a:pt x="2126" y="200"/>
                  </a:cubicBezTo>
                  <a:cubicBezTo>
                    <a:pt x="2056" y="392"/>
                    <a:pt x="2056" y="392"/>
                    <a:pt x="2056" y="392"/>
                  </a:cubicBezTo>
                  <a:cubicBezTo>
                    <a:pt x="1982" y="365"/>
                    <a:pt x="1907" y="344"/>
                    <a:pt x="1829" y="330"/>
                  </a:cubicBezTo>
                  <a:cubicBezTo>
                    <a:pt x="1822" y="328"/>
                    <a:pt x="1815" y="327"/>
                    <a:pt x="1807" y="326"/>
                  </a:cubicBezTo>
                  <a:cubicBezTo>
                    <a:pt x="1807" y="323"/>
                    <a:pt x="1809" y="319"/>
                    <a:pt x="1809" y="316"/>
                  </a:cubicBezTo>
                  <a:cubicBezTo>
                    <a:pt x="1814" y="286"/>
                    <a:pt x="1820" y="256"/>
                    <a:pt x="1825" y="225"/>
                  </a:cubicBezTo>
                  <a:cubicBezTo>
                    <a:pt x="1825" y="225"/>
                    <a:pt x="1880" y="235"/>
                    <a:pt x="1885" y="236"/>
                  </a:cubicBezTo>
                  <a:cubicBezTo>
                    <a:pt x="1892" y="203"/>
                    <a:pt x="1892" y="203"/>
                    <a:pt x="1892" y="203"/>
                  </a:cubicBezTo>
                  <a:cubicBezTo>
                    <a:pt x="1872" y="199"/>
                    <a:pt x="1851" y="195"/>
                    <a:pt x="1831" y="192"/>
                  </a:cubicBezTo>
                  <a:cubicBezTo>
                    <a:pt x="1843" y="125"/>
                    <a:pt x="1843" y="125"/>
                    <a:pt x="1843" y="125"/>
                  </a:cubicBezTo>
                  <a:cubicBezTo>
                    <a:pt x="1832" y="123"/>
                    <a:pt x="1822" y="122"/>
                    <a:pt x="1812" y="120"/>
                  </a:cubicBezTo>
                  <a:cubicBezTo>
                    <a:pt x="1786" y="322"/>
                    <a:pt x="1786" y="322"/>
                    <a:pt x="1786" y="322"/>
                  </a:cubicBezTo>
                  <a:cubicBezTo>
                    <a:pt x="1700" y="311"/>
                    <a:pt x="1614" y="306"/>
                    <a:pt x="1528" y="311"/>
                  </a:cubicBezTo>
                  <a:cubicBezTo>
                    <a:pt x="1528" y="309"/>
                    <a:pt x="1528" y="305"/>
                    <a:pt x="1528" y="302"/>
                  </a:cubicBezTo>
                  <a:cubicBezTo>
                    <a:pt x="1527" y="271"/>
                    <a:pt x="1525" y="240"/>
                    <a:pt x="1524" y="209"/>
                  </a:cubicBezTo>
                  <a:cubicBezTo>
                    <a:pt x="1524" y="209"/>
                    <a:pt x="1580" y="207"/>
                    <a:pt x="1584" y="207"/>
                  </a:cubicBezTo>
                  <a:cubicBezTo>
                    <a:pt x="1584" y="173"/>
                    <a:pt x="1584" y="173"/>
                    <a:pt x="1584" y="173"/>
                  </a:cubicBezTo>
                  <a:cubicBezTo>
                    <a:pt x="1564" y="174"/>
                    <a:pt x="1543" y="174"/>
                    <a:pt x="1522" y="175"/>
                  </a:cubicBezTo>
                  <a:cubicBezTo>
                    <a:pt x="1519" y="107"/>
                    <a:pt x="1519" y="107"/>
                    <a:pt x="1519" y="107"/>
                  </a:cubicBezTo>
                  <a:cubicBezTo>
                    <a:pt x="1509" y="108"/>
                    <a:pt x="1499" y="109"/>
                    <a:pt x="1489" y="109"/>
                  </a:cubicBezTo>
                  <a:cubicBezTo>
                    <a:pt x="1506" y="313"/>
                    <a:pt x="1506" y="313"/>
                    <a:pt x="1506" y="313"/>
                  </a:cubicBezTo>
                  <a:cubicBezTo>
                    <a:pt x="1421" y="320"/>
                    <a:pt x="1336" y="334"/>
                    <a:pt x="1253" y="357"/>
                  </a:cubicBezTo>
                  <a:cubicBezTo>
                    <a:pt x="1252" y="355"/>
                    <a:pt x="1252" y="350"/>
                    <a:pt x="1251" y="348"/>
                  </a:cubicBezTo>
                  <a:cubicBezTo>
                    <a:pt x="1243" y="318"/>
                    <a:pt x="1235" y="288"/>
                    <a:pt x="1227" y="258"/>
                  </a:cubicBezTo>
                  <a:cubicBezTo>
                    <a:pt x="1227" y="258"/>
                    <a:pt x="1281" y="244"/>
                    <a:pt x="1286" y="243"/>
                  </a:cubicBezTo>
                  <a:cubicBezTo>
                    <a:pt x="1279" y="210"/>
                    <a:pt x="1279" y="210"/>
                    <a:pt x="1279" y="210"/>
                  </a:cubicBezTo>
                  <a:cubicBezTo>
                    <a:pt x="1258" y="215"/>
                    <a:pt x="1238" y="220"/>
                    <a:pt x="1218" y="226"/>
                  </a:cubicBezTo>
                  <a:cubicBezTo>
                    <a:pt x="1201" y="160"/>
                    <a:pt x="1201" y="160"/>
                    <a:pt x="1201" y="160"/>
                  </a:cubicBezTo>
                  <a:cubicBezTo>
                    <a:pt x="1191" y="163"/>
                    <a:pt x="1181" y="165"/>
                    <a:pt x="1171" y="168"/>
                  </a:cubicBezTo>
                  <a:cubicBezTo>
                    <a:pt x="1232" y="363"/>
                    <a:pt x="1232" y="363"/>
                    <a:pt x="1232" y="363"/>
                  </a:cubicBezTo>
                  <a:cubicBezTo>
                    <a:pt x="1150" y="389"/>
                    <a:pt x="1070" y="420"/>
                    <a:pt x="994" y="461"/>
                  </a:cubicBezTo>
                  <a:close/>
                  <a:moveTo>
                    <a:pt x="782" y="269"/>
                  </a:moveTo>
                  <a:cubicBezTo>
                    <a:pt x="891" y="441"/>
                    <a:pt x="891" y="441"/>
                    <a:pt x="891" y="441"/>
                  </a:cubicBezTo>
                  <a:cubicBezTo>
                    <a:pt x="865" y="458"/>
                    <a:pt x="839" y="475"/>
                    <a:pt x="813" y="493"/>
                  </a:cubicBezTo>
                  <a:cubicBezTo>
                    <a:pt x="775" y="437"/>
                    <a:pt x="775" y="437"/>
                    <a:pt x="775" y="437"/>
                  </a:cubicBezTo>
                  <a:cubicBezTo>
                    <a:pt x="767" y="442"/>
                    <a:pt x="759" y="448"/>
                    <a:pt x="751" y="454"/>
                  </a:cubicBezTo>
                  <a:cubicBezTo>
                    <a:pt x="765" y="472"/>
                    <a:pt x="779" y="490"/>
                    <a:pt x="792" y="508"/>
                  </a:cubicBezTo>
                  <a:cubicBezTo>
                    <a:pt x="776" y="520"/>
                    <a:pt x="761" y="532"/>
                    <a:pt x="746" y="544"/>
                  </a:cubicBezTo>
                  <a:cubicBezTo>
                    <a:pt x="767" y="570"/>
                    <a:pt x="767" y="570"/>
                    <a:pt x="767" y="570"/>
                  </a:cubicBezTo>
                  <a:cubicBezTo>
                    <a:pt x="818" y="529"/>
                    <a:pt x="872" y="492"/>
                    <a:pt x="928" y="459"/>
                  </a:cubicBezTo>
                  <a:cubicBezTo>
                    <a:pt x="827" y="282"/>
                    <a:pt x="827" y="282"/>
                    <a:pt x="827" y="282"/>
                  </a:cubicBezTo>
                  <a:cubicBezTo>
                    <a:pt x="831" y="279"/>
                    <a:pt x="836" y="276"/>
                    <a:pt x="840" y="274"/>
                  </a:cubicBezTo>
                  <a:cubicBezTo>
                    <a:pt x="865" y="260"/>
                    <a:pt x="890" y="246"/>
                    <a:pt x="915" y="234"/>
                  </a:cubicBezTo>
                  <a:cubicBezTo>
                    <a:pt x="946" y="294"/>
                    <a:pt x="946" y="294"/>
                    <a:pt x="946" y="294"/>
                  </a:cubicBezTo>
                  <a:cubicBezTo>
                    <a:pt x="955" y="290"/>
                    <a:pt x="964" y="285"/>
                    <a:pt x="973" y="281"/>
                  </a:cubicBezTo>
                  <a:cubicBezTo>
                    <a:pt x="944" y="220"/>
                    <a:pt x="944" y="220"/>
                    <a:pt x="944" y="220"/>
                  </a:cubicBezTo>
                  <a:cubicBezTo>
                    <a:pt x="964" y="210"/>
                    <a:pt x="985" y="201"/>
                    <a:pt x="1006" y="192"/>
                  </a:cubicBezTo>
                  <a:cubicBezTo>
                    <a:pt x="993" y="160"/>
                    <a:pt x="993" y="160"/>
                    <a:pt x="993" y="160"/>
                  </a:cubicBezTo>
                  <a:cubicBezTo>
                    <a:pt x="920" y="191"/>
                    <a:pt x="850" y="227"/>
                    <a:pt x="782" y="269"/>
                  </a:cubicBezTo>
                  <a:close/>
                  <a:moveTo>
                    <a:pt x="515" y="476"/>
                  </a:moveTo>
                  <a:cubicBezTo>
                    <a:pt x="658" y="621"/>
                    <a:pt x="658" y="621"/>
                    <a:pt x="658" y="621"/>
                  </a:cubicBezTo>
                  <a:cubicBezTo>
                    <a:pt x="636" y="643"/>
                    <a:pt x="614" y="665"/>
                    <a:pt x="593" y="688"/>
                  </a:cubicBezTo>
                  <a:cubicBezTo>
                    <a:pt x="543" y="642"/>
                    <a:pt x="543" y="642"/>
                    <a:pt x="543" y="642"/>
                  </a:cubicBezTo>
                  <a:cubicBezTo>
                    <a:pt x="537" y="649"/>
                    <a:pt x="531" y="656"/>
                    <a:pt x="524" y="663"/>
                  </a:cubicBezTo>
                  <a:cubicBezTo>
                    <a:pt x="541" y="678"/>
                    <a:pt x="559" y="693"/>
                    <a:pt x="576" y="708"/>
                  </a:cubicBezTo>
                  <a:cubicBezTo>
                    <a:pt x="563" y="722"/>
                    <a:pt x="550" y="738"/>
                    <a:pt x="538" y="753"/>
                  </a:cubicBezTo>
                  <a:cubicBezTo>
                    <a:pt x="565" y="774"/>
                    <a:pt x="565" y="774"/>
                    <a:pt x="565" y="774"/>
                  </a:cubicBezTo>
                  <a:cubicBezTo>
                    <a:pt x="606" y="723"/>
                    <a:pt x="650" y="675"/>
                    <a:pt x="698" y="630"/>
                  </a:cubicBezTo>
                  <a:cubicBezTo>
                    <a:pt x="652" y="580"/>
                    <a:pt x="607" y="529"/>
                    <a:pt x="561" y="479"/>
                  </a:cubicBezTo>
                  <a:cubicBezTo>
                    <a:pt x="565" y="476"/>
                    <a:pt x="569" y="472"/>
                    <a:pt x="573" y="468"/>
                  </a:cubicBezTo>
                  <a:cubicBezTo>
                    <a:pt x="593" y="450"/>
                    <a:pt x="615" y="431"/>
                    <a:pt x="637" y="413"/>
                  </a:cubicBezTo>
                  <a:cubicBezTo>
                    <a:pt x="680" y="466"/>
                    <a:pt x="680" y="466"/>
                    <a:pt x="680" y="466"/>
                  </a:cubicBezTo>
                  <a:cubicBezTo>
                    <a:pt x="688" y="459"/>
                    <a:pt x="696" y="453"/>
                    <a:pt x="703" y="447"/>
                  </a:cubicBezTo>
                  <a:cubicBezTo>
                    <a:pt x="662" y="393"/>
                    <a:pt x="662" y="393"/>
                    <a:pt x="662" y="393"/>
                  </a:cubicBezTo>
                  <a:cubicBezTo>
                    <a:pt x="680" y="379"/>
                    <a:pt x="698" y="366"/>
                    <a:pt x="717" y="353"/>
                  </a:cubicBezTo>
                  <a:cubicBezTo>
                    <a:pt x="697" y="325"/>
                    <a:pt x="697" y="325"/>
                    <a:pt x="697" y="325"/>
                  </a:cubicBezTo>
                  <a:cubicBezTo>
                    <a:pt x="633" y="371"/>
                    <a:pt x="572" y="421"/>
                    <a:pt x="515" y="476"/>
                  </a:cubicBezTo>
                  <a:close/>
                  <a:moveTo>
                    <a:pt x="298" y="736"/>
                  </a:moveTo>
                  <a:cubicBezTo>
                    <a:pt x="469" y="847"/>
                    <a:pt x="469" y="847"/>
                    <a:pt x="469" y="847"/>
                  </a:cubicBezTo>
                  <a:cubicBezTo>
                    <a:pt x="452" y="873"/>
                    <a:pt x="436" y="899"/>
                    <a:pt x="420" y="926"/>
                  </a:cubicBezTo>
                  <a:cubicBezTo>
                    <a:pt x="362" y="892"/>
                    <a:pt x="362" y="892"/>
                    <a:pt x="362" y="892"/>
                  </a:cubicBezTo>
                  <a:cubicBezTo>
                    <a:pt x="357" y="900"/>
                    <a:pt x="352" y="909"/>
                    <a:pt x="348" y="917"/>
                  </a:cubicBezTo>
                  <a:cubicBezTo>
                    <a:pt x="368" y="928"/>
                    <a:pt x="388" y="938"/>
                    <a:pt x="408" y="949"/>
                  </a:cubicBezTo>
                  <a:cubicBezTo>
                    <a:pt x="398" y="966"/>
                    <a:pt x="389" y="984"/>
                    <a:pt x="380" y="1001"/>
                  </a:cubicBezTo>
                  <a:cubicBezTo>
                    <a:pt x="411" y="1016"/>
                    <a:pt x="411" y="1016"/>
                    <a:pt x="411" y="1016"/>
                  </a:cubicBezTo>
                  <a:cubicBezTo>
                    <a:pt x="440" y="957"/>
                    <a:pt x="473" y="901"/>
                    <a:pt x="510" y="847"/>
                  </a:cubicBezTo>
                  <a:cubicBezTo>
                    <a:pt x="344" y="729"/>
                    <a:pt x="344" y="729"/>
                    <a:pt x="344" y="729"/>
                  </a:cubicBezTo>
                  <a:cubicBezTo>
                    <a:pt x="347" y="725"/>
                    <a:pt x="350" y="720"/>
                    <a:pt x="353" y="716"/>
                  </a:cubicBezTo>
                  <a:cubicBezTo>
                    <a:pt x="369" y="693"/>
                    <a:pt x="386" y="671"/>
                    <a:pt x="404" y="648"/>
                  </a:cubicBezTo>
                  <a:cubicBezTo>
                    <a:pt x="458" y="690"/>
                    <a:pt x="458" y="690"/>
                    <a:pt x="458" y="690"/>
                  </a:cubicBezTo>
                  <a:cubicBezTo>
                    <a:pt x="464" y="683"/>
                    <a:pt x="470" y="675"/>
                    <a:pt x="476" y="667"/>
                  </a:cubicBezTo>
                  <a:cubicBezTo>
                    <a:pt x="424" y="623"/>
                    <a:pt x="424" y="623"/>
                    <a:pt x="424" y="623"/>
                  </a:cubicBezTo>
                  <a:cubicBezTo>
                    <a:pt x="439" y="606"/>
                    <a:pt x="454" y="589"/>
                    <a:pt x="469" y="572"/>
                  </a:cubicBezTo>
                  <a:cubicBezTo>
                    <a:pt x="444" y="549"/>
                    <a:pt x="444" y="549"/>
                    <a:pt x="444" y="549"/>
                  </a:cubicBezTo>
                  <a:cubicBezTo>
                    <a:pt x="391" y="608"/>
                    <a:pt x="342" y="670"/>
                    <a:pt x="298" y="736"/>
                  </a:cubicBezTo>
                  <a:close/>
                  <a:moveTo>
                    <a:pt x="142" y="1036"/>
                  </a:moveTo>
                  <a:cubicBezTo>
                    <a:pt x="333" y="1108"/>
                    <a:pt x="333" y="1108"/>
                    <a:pt x="333" y="1108"/>
                  </a:cubicBezTo>
                  <a:cubicBezTo>
                    <a:pt x="322" y="1137"/>
                    <a:pt x="312" y="1166"/>
                    <a:pt x="303" y="1196"/>
                  </a:cubicBezTo>
                  <a:cubicBezTo>
                    <a:pt x="238" y="1175"/>
                    <a:pt x="238" y="1175"/>
                    <a:pt x="238" y="1175"/>
                  </a:cubicBezTo>
                  <a:cubicBezTo>
                    <a:pt x="235" y="1184"/>
                    <a:pt x="232" y="1193"/>
                    <a:pt x="230" y="1203"/>
                  </a:cubicBezTo>
                  <a:cubicBezTo>
                    <a:pt x="252" y="1209"/>
                    <a:pt x="273" y="1215"/>
                    <a:pt x="295" y="1221"/>
                  </a:cubicBezTo>
                  <a:cubicBezTo>
                    <a:pt x="290" y="1240"/>
                    <a:pt x="285" y="1259"/>
                    <a:pt x="280" y="1278"/>
                  </a:cubicBezTo>
                  <a:cubicBezTo>
                    <a:pt x="313" y="1286"/>
                    <a:pt x="313" y="1286"/>
                    <a:pt x="313" y="1286"/>
                  </a:cubicBezTo>
                  <a:cubicBezTo>
                    <a:pt x="329" y="1222"/>
                    <a:pt x="349" y="1160"/>
                    <a:pt x="374" y="1099"/>
                  </a:cubicBezTo>
                  <a:cubicBezTo>
                    <a:pt x="186" y="1020"/>
                    <a:pt x="186" y="1020"/>
                    <a:pt x="186" y="1020"/>
                  </a:cubicBezTo>
                  <a:cubicBezTo>
                    <a:pt x="188" y="1015"/>
                    <a:pt x="190" y="1010"/>
                    <a:pt x="192" y="1005"/>
                  </a:cubicBezTo>
                  <a:cubicBezTo>
                    <a:pt x="203" y="979"/>
                    <a:pt x="215" y="954"/>
                    <a:pt x="227" y="928"/>
                  </a:cubicBezTo>
                  <a:cubicBezTo>
                    <a:pt x="288" y="957"/>
                    <a:pt x="288" y="957"/>
                    <a:pt x="288" y="957"/>
                  </a:cubicBezTo>
                  <a:cubicBezTo>
                    <a:pt x="293" y="949"/>
                    <a:pt x="297" y="940"/>
                    <a:pt x="302" y="931"/>
                  </a:cubicBezTo>
                  <a:cubicBezTo>
                    <a:pt x="242" y="899"/>
                    <a:pt x="242" y="899"/>
                    <a:pt x="242" y="899"/>
                  </a:cubicBezTo>
                  <a:cubicBezTo>
                    <a:pt x="252" y="879"/>
                    <a:pt x="263" y="859"/>
                    <a:pt x="274" y="840"/>
                  </a:cubicBezTo>
                  <a:cubicBezTo>
                    <a:pt x="245" y="823"/>
                    <a:pt x="245" y="823"/>
                    <a:pt x="245" y="823"/>
                  </a:cubicBezTo>
                  <a:cubicBezTo>
                    <a:pt x="205" y="891"/>
                    <a:pt x="171" y="963"/>
                    <a:pt x="142" y="1036"/>
                  </a:cubicBezTo>
                  <a:close/>
                  <a:moveTo>
                    <a:pt x="55" y="1363"/>
                  </a:moveTo>
                  <a:cubicBezTo>
                    <a:pt x="257" y="1392"/>
                    <a:pt x="257" y="1392"/>
                    <a:pt x="257" y="1392"/>
                  </a:cubicBezTo>
                  <a:cubicBezTo>
                    <a:pt x="252" y="1423"/>
                    <a:pt x="249" y="1454"/>
                    <a:pt x="246" y="1485"/>
                  </a:cubicBezTo>
                  <a:cubicBezTo>
                    <a:pt x="178" y="1478"/>
                    <a:pt x="178" y="1478"/>
                    <a:pt x="178" y="1478"/>
                  </a:cubicBezTo>
                  <a:cubicBezTo>
                    <a:pt x="177" y="1488"/>
                    <a:pt x="177" y="1497"/>
                    <a:pt x="176" y="1507"/>
                  </a:cubicBezTo>
                  <a:cubicBezTo>
                    <a:pt x="199" y="1508"/>
                    <a:pt x="221" y="1509"/>
                    <a:pt x="244" y="1511"/>
                  </a:cubicBezTo>
                  <a:cubicBezTo>
                    <a:pt x="242" y="1530"/>
                    <a:pt x="242" y="1550"/>
                    <a:pt x="241" y="1570"/>
                  </a:cubicBezTo>
                  <a:cubicBezTo>
                    <a:pt x="275" y="1570"/>
                    <a:pt x="275" y="1570"/>
                    <a:pt x="275" y="1570"/>
                  </a:cubicBezTo>
                  <a:cubicBezTo>
                    <a:pt x="277" y="1505"/>
                    <a:pt x="283" y="1440"/>
                    <a:pt x="294" y="1375"/>
                  </a:cubicBezTo>
                  <a:cubicBezTo>
                    <a:pt x="94" y="1338"/>
                    <a:pt x="94" y="1338"/>
                    <a:pt x="94" y="1338"/>
                  </a:cubicBezTo>
                  <a:cubicBezTo>
                    <a:pt x="95" y="1333"/>
                    <a:pt x="95" y="1327"/>
                    <a:pt x="96" y="1322"/>
                  </a:cubicBezTo>
                  <a:cubicBezTo>
                    <a:pt x="102" y="1295"/>
                    <a:pt x="108" y="1267"/>
                    <a:pt x="114" y="1239"/>
                  </a:cubicBezTo>
                  <a:cubicBezTo>
                    <a:pt x="181" y="1255"/>
                    <a:pt x="181" y="1255"/>
                    <a:pt x="181" y="1255"/>
                  </a:cubicBezTo>
                  <a:cubicBezTo>
                    <a:pt x="183" y="1245"/>
                    <a:pt x="185" y="1236"/>
                    <a:pt x="188" y="1226"/>
                  </a:cubicBezTo>
                  <a:cubicBezTo>
                    <a:pt x="122" y="1208"/>
                    <a:pt x="122" y="1208"/>
                    <a:pt x="122" y="1208"/>
                  </a:cubicBezTo>
                  <a:cubicBezTo>
                    <a:pt x="128" y="1186"/>
                    <a:pt x="134" y="1165"/>
                    <a:pt x="141" y="1143"/>
                  </a:cubicBezTo>
                  <a:cubicBezTo>
                    <a:pt x="109" y="1133"/>
                    <a:pt x="109" y="1133"/>
                    <a:pt x="109" y="1133"/>
                  </a:cubicBezTo>
                  <a:cubicBezTo>
                    <a:pt x="85" y="1208"/>
                    <a:pt x="67" y="1285"/>
                    <a:pt x="55" y="1363"/>
                  </a:cubicBezTo>
                  <a:close/>
                  <a:moveTo>
                    <a:pt x="40" y="1701"/>
                  </a:moveTo>
                  <a:cubicBezTo>
                    <a:pt x="243" y="1686"/>
                    <a:pt x="243" y="1686"/>
                    <a:pt x="243" y="1686"/>
                  </a:cubicBezTo>
                  <a:cubicBezTo>
                    <a:pt x="245" y="1717"/>
                    <a:pt x="248" y="1748"/>
                    <a:pt x="252" y="1779"/>
                  </a:cubicBezTo>
                  <a:cubicBezTo>
                    <a:pt x="185" y="1787"/>
                    <a:pt x="185" y="1787"/>
                    <a:pt x="185" y="1787"/>
                  </a:cubicBezTo>
                  <a:cubicBezTo>
                    <a:pt x="186" y="1796"/>
                    <a:pt x="187" y="1806"/>
                    <a:pt x="189" y="1816"/>
                  </a:cubicBezTo>
                  <a:cubicBezTo>
                    <a:pt x="211" y="1812"/>
                    <a:pt x="234" y="1808"/>
                    <a:pt x="256" y="1805"/>
                  </a:cubicBezTo>
                  <a:cubicBezTo>
                    <a:pt x="259" y="1824"/>
                    <a:pt x="262" y="1843"/>
                    <a:pt x="266" y="1863"/>
                  </a:cubicBezTo>
                  <a:cubicBezTo>
                    <a:pt x="299" y="1856"/>
                    <a:pt x="299" y="1856"/>
                    <a:pt x="299" y="1856"/>
                  </a:cubicBezTo>
                  <a:cubicBezTo>
                    <a:pt x="287" y="1792"/>
                    <a:pt x="279" y="1727"/>
                    <a:pt x="276" y="1662"/>
                  </a:cubicBezTo>
                  <a:cubicBezTo>
                    <a:pt x="72" y="1668"/>
                    <a:pt x="72" y="1668"/>
                    <a:pt x="72" y="1668"/>
                  </a:cubicBezTo>
                  <a:cubicBezTo>
                    <a:pt x="72" y="1663"/>
                    <a:pt x="72" y="1658"/>
                    <a:pt x="71" y="1652"/>
                  </a:cubicBezTo>
                  <a:cubicBezTo>
                    <a:pt x="71" y="1624"/>
                    <a:pt x="70" y="1596"/>
                    <a:pt x="71" y="1568"/>
                  </a:cubicBezTo>
                  <a:cubicBezTo>
                    <a:pt x="139" y="1568"/>
                    <a:pt x="139" y="1568"/>
                    <a:pt x="139" y="1568"/>
                  </a:cubicBezTo>
                  <a:cubicBezTo>
                    <a:pt x="139" y="1559"/>
                    <a:pt x="140" y="1549"/>
                    <a:pt x="140" y="1539"/>
                  </a:cubicBezTo>
                  <a:cubicBezTo>
                    <a:pt x="72" y="1535"/>
                    <a:pt x="72" y="1535"/>
                    <a:pt x="72" y="1535"/>
                  </a:cubicBezTo>
                  <a:cubicBezTo>
                    <a:pt x="73" y="1513"/>
                    <a:pt x="75" y="1490"/>
                    <a:pt x="77" y="1468"/>
                  </a:cubicBezTo>
                  <a:cubicBezTo>
                    <a:pt x="43" y="1464"/>
                    <a:pt x="43" y="1464"/>
                    <a:pt x="43" y="1464"/>
                  </a:cubicBezTo>
                  <a:cubicBezTo>
                    <a:pt x="36" y="1543"/>
                    <a:pt x="35" y="1622"/>
                    <a:pt x="40" y="1701"/>
                  </a:cubicBezTo>
                  <a:close/>
                  <a:moveTo>
                    <a:pt x="98" y="2035"/>
                  </a:moveTo>
                  <a:cubicBezTo>
                    <a:pt x="293" y="1976"/>
                    <a:pt x="293" y="1976"/>
                    <a:pt x="293" y="1976"/>
                  </a:cubicBezTo>
                  <a:cubicBezTo>
                    <a:pt x="302" y="2006"/>
                    <a:pt x="311" y="2035"/>
                    <a:pt x="322" y="2065"/>
                  </a:cubicBezTo>
                  <a:cubicBezTo>
                    <a:pt x="258" y="2087"/>
                    <a:pt x="258" y="2087"/>
                    <a:pt x="258" y="2087"/>
                  </a:cubicBezTo>
                  <a:cubicBezTo>
                    <a:pt x="261" y="2096"/>
                    <a:pt x="264" y="2105"/>
                    <a:pt x="268" y="2114"/>
                  </a:cubicBezTo>
                  <a:cubicBezTo>
                    <a:pt x="289" y="2106"/>
                    <a:pt x="310" y="2097"/>
                    <a:pt x="331" y="2089"/>
                  </a:cubicBezTo>
                  <a:cubicBezTo>
                    <a:pt x="338" y="2107"/>
                    <a:pt x="345" y="2126"/>
                    <a:pt x="353" y="2144"/>
                  </a:cubicBezTo>
                  <a:cubicBezTo>
                    <a:pt x="384" y="2130"/>
                    <a:pt x="384" y="2130"/>
                    <a:pt x="384" y="2130"/>
                  </a:cubicBezTo>
                  <a:cubicBezTo>
                    <a:pt x="358" y="2070"/>
                    <a:pt x="337" y="2008"/>
                    <a:pt x="320" y="1945"/>
                  </a:cubicBezTo>
                  <a:cubicBezTo>
                    <a:pt x="122" y="1995"/>
                    <a:pt x="122" y="1995"/>
                    <a:pt x="122" y="1995"/>
                  </a:cubicBezTo>
                  <a:cubicBezTo>
                    <a:pt x="121" y="1990"/>
                    <a:pt x="119" y="1985"/>
                    <a:pt x="118" y="1980"/>
                  </a:cubicBezTo>
                  <a:cubicBezTo>
                    <a:pt x="111" y="1953"/>
                    <a:pt x="105" y="1925"/>
                    <a:pt x="100" y="1897"/>
                  </a:cubicBezTo>
                  <a:cubicBezTo>
                    <a:pt x="166" y="1884"/>
                    <a:pt x="166" y="1884"/>
                    <a:pt x="166" y="1884"/>
                  </a:cubicBezTo>
                  <a:cubicBezTo>
                    <a:pt x="164" y="1874"/>
                    <a:pt x="162" y="1864"/>
                    <a:pt x="161" y="1855"/>
                  </a:cubicBezTo>
                  <a:cubicBezTo>
                    <a:pt x="94" y="1866"/>
                    <a:pt x="94" y="1866"/>
                    <a:pt x="94" y="1866"/>
                  </a:cubicBezTo>
                  <a:cubicBezTo>
                    <a:pt x="90" y="1843"/>
                    <a:pt x="86" y="1821"/>
                    <a:pt x="83" y="1799"/>
                  </a:cubicBezTo>
                  <a:cubicBezTo>
                    <a:pt x="50" y="1803"/>
                    <a:pt x="50" y="1803"/>
                    <a:pt x="50" y="1803"/>
                  </a:cubicBezTo>
                  <a:cubicBezTo>
                    <a:pt x="60" y="1881"/>
                    <a:pt x="76" y="1959"/>
                    <a:pt x="98" y="2035"/>
                  </a:cubicBezTo>
                  <a:close/>
                  <a:moveTo>
                    <a:pt x="226" y="2348"/>
                  </a:moveTo>
                  <a:cubicBezTo>
                    <a:pt x="404" y="2249"/>
                    <a:pt x="404" y="2249"/>
                    <a:pt x="404" y="2249"/>
                  </a:cubicBezTo>
                  <a:cubicBezTo>
                    <a:pt x="419" y="2276"/>
                    <a:pt x="435" y="2303"/>
                    <a:pt x="451" y="2329"/>
                  </a:cubicBezTo>
                  <a:cubicBezTo>
                    <a:pt x="393" y="2365"/>
                    <a:pt x="393" y="2365"/>
                    <a:pt x="393" y="2365"/>
                  </a:cubicBezTo>
                  <a:cubicBezTo>
                    <a:pt x="399" y="2373"/>
                    <a:pt x="404" y="2381"/>
                    <a:pt x="409" y="2389"/>
                  </a:cubicBezTo>
                  <a:cubicBezTo>
                    <a:pt x="428" y="2376"/>
                    <a:pt x="447" y="2364"/>
                    <a:pt x="465" y="2351"/>
                  </a:cubicBezTo>
                  <a:cubicBezTo>
                    <a:pt x="476" y="2367"/>
                    <a:pt x="487" y="2383"/>
                    <a:pt x="499" y="2399"/>
                  </a:cubicBezTo>
                  <a:cubicBezTo>
                    <a:pt x="526" y="2379"/>
                    <a:pt x="526" y="2379"/>
                    <a:pt x="526" y="2379"/>
                  </a:cubicBezTo>
                  <a:cubicBezTo>
                    <a:pt x="488" y="2326"/>
                    <a:pt x="454" y="2270"/>
                    <a:pt x="424" y="2213"/>
                  </a:cubicBezTo>
                  <a:cubicBezTo>
                    <a:pt x="241" y="2304"/>
                    <a:pt x="241" y="2304"/>
                    <a:pt x="241" y="2304"/>
                  </a:cubicBezTo>
                  <a:cubicBezTo>
                    <a:pt x="239" y="2300"/>
                    <a:pt x="236" y="2295"/>
                    <a:pt x="234" y="2290"/>
                  </a:cubicBezTo>
                  <a:cubicBezTo>
                    <a:pt x="221" y="2265"/>
                    <a:pt x="209" y="2239"/>
                    <a:pt x="198" y="2213"/>
                  </a:cubicBezTo>
                  <a:cubicBezTo>
                    <a:pt x="260" y="2186"/>
                    <a:pt x="260" y="2186"/>
                    <a:pt x="260" y="2186"/>
                  </a:cubicBezTo>
                  <a:cubicBezTo>
                    <a:pt x="256" y="2177"/>
                    <a:pt x="253" y="2168"/>
                    <a:pt x="249" y="2158"/>
                  </a:cubicBezTo>
                  <a:cubicBezTo>
                    <a:pt x="186" y="2184"/>
                    <a:pt x="186" y="2184"/>
                    <a:pt x="186" y="2184"/>
                  </a:cubicBezTo>
                  <a:cubicBezTo>
                    <a:pt x="177" y="2163"/>
                    <a:pt x="169" y="2142"/>
                    <a:pt x="161" y="2121"/>
                  </a:cubicBezTo>
                  <a:cubicBezTo>
                    <a:pt x="129" y="2132"/>
                    <a:pt x="129" y="2132"/>
                    <a:pt x="129" y="2132"/>
                  </a:cubicBezTo>
                  <a:cubicBezTo>
                    <a:pt x="156" y="2206"/>
                    <a:pt x="188" y="2278"/>
                    <a:pt x="226" y="2348"/>
                  </a:cubicBezTo>
                  <a:close/>
                  <a:moveTo>
                    <a:pt x="418" y="2626"/>
                  </a:moveTo>
                  <a:cubicBezTo>
                    <a:pt x="571" y="2491"/>
                    <a:pt x="571" y="2491"/>
                    <a:pt x="571" y="2491"/>
                  </a:cubicBezTo>
                  <a:cubicBezTo>
                    <a:pt x="592" y="2514"/>
                    <a:pt x="613" y="2537"/>
                    <a:pt x="635" y="2559"/>
                  </a:cubicBezTo>
                  <a:cubicBezTo>
                    <a:pt x="586" y="2606"/>
                    <a:pt x="586" y="2606"/>
                    <a:pt x="586" y="2606"/>
                  </a:cubicBezTo>
                  <a:cubicBezTo>
                    <a:pt x="592" y="2613"/>
                    <a:pt x="599" y="2620"/>
                    <a:pt x="606" y="2627"/>
                  </a:cubicBezTo>
                  <a:cubicBezTo>
                    <a:pt x="622" y="2610"/>
                    <a:pt x="637" y="2594"/>
                    <a:pt x="653" y="2577"/>
                  </a:cubicBezTo>
                  <a:cubicBezTo>
                    <a:pt x="667" y="2591"/>
                    <a:pt x="682" y="2605"/>
                    <a:pt x="696" y="2618"/>
                  </a:cubicBezTo>
                  <a:cubicBezTo>
                    <a:pt x="719" y="2592"/>
                    <a:pt x="719" y="2592"/>
                    <a:pt x="719" y="2592"/>
                  </a:cubicBezTo>
                  <a:cubicBezTo>
                    <a:pt x="670" y="2549"/>
                    <a:pt x="624" y="2502"/>
                    <a:pt x="582" y="2451"/>
                  </a:cubicBezTo>
                  <a:cubicBezTo>
                    <a:pt x="424" y="2580"/>
                    <a:pt x="424" y="2580"/>
                    <a:pt x="424" y="2580"/>
                  </a:cubicBezTo>
                  <a:cubicBezTo>
                    <a:pt x="421" y="2576"/>
                    <a:pt x="417" y="2572"/>
                    <a:pt x="414" y="2568"/>
                  </a:cubicBezTo>
                  <a:cubicBezTo>
                    <a:pt x="396" y="2546"/>
                    <a:pt x="379" y="2524"/>
                    <a:pt x="362" y="2501"/>
                  </a:cubicBezTo>
                  <a:cubicBezTo>
                    <a:pt x="417" y="2460"/>
                    <a:pt x="417" y="2460"/>
                    <a:pt x="417" y="2460"/>
                  </a:cubicBezTo>
                  <a:cubicBezTo>
                    <a:pt x="411" y="2452"/>
                    <a:pt x="406" y="2444"/>
                    <a:pt x="400" y="2436"/>
                  </a:cubicBezTo>
                  <a:cubicBezTo>
                    <a:pt x="344" y="2474"/>
                    <a:pt x="344" y="2474"/>
                    <a:pt x="344" y="2474"/>
                  </a:cubicBezTo>
                  <a:cubicBezTo>
                    <a:pt x="331" y="2456"/>
                    <a:pt x="318" y="2437"/>
                    <a:pt x="306" y="2418"/>
                  </a:cubicBezTo>
                  <a:cubicBezTo>
                    <a:pt x="277" y="2436"/>
                    <a:pt x="277" y="2436"/>
                    <a:pt x="277" y="2436"/>
                  </a:cubicBezTo>
                  <a:cubicBezTo>
                    <a:pt x="320" y="2503"/>
                    <a:pt x="367" y="2566"/>
                    <a:pt x="418" y="2626"/>
                  </a:cubicBezTo>
                  <a:close/>
                  <a:moveTo>
                    <a:pt x="666" y="2857"/>
                  </a:moveTo>
                  <a:cubicBezTo>
                    <a:pt x="786" y="2692"/>
                    <a:pt x="786" y="2692"/>
                    <a:pt x="786" y="2692"/>
                  </a:cubicBezTo>
                  <a:cubicBezTo>
                    <a:pt x="811" y="2710"/>
                    <a:pt x="837" y="2728"/>
                    <a:pt x="863" y="2745"/>
                  </a:cubicBezTo>
                  <a:cubicBezTo>
                    <a:pt x="825" y="2801"/>
                    <a:pt x="825" y="2801"/>
                    <a:pt x="825" y="2801"/>
                  </a:cubicBezTo>
                  <a:cubicBezTo>
                    <a:pt x="833" y="2807"/>
                    <a:pt x="842" y="2812"/>
                    <a:pt x="850" y="2817"/>
                  </a:cubicBezTo>
                  <a:cubicBezTo>
                    <a:pt x="862" y="2797"/>
                    <a:pt x="873" y="2778"/>
                    <a:pt x="885" y="2759"/>
                  </a:cubicBezTo>
                  <a:cubicBezTo>
                    <a:pt x="902" y="2769"/>
                    <a:pt x="919" y="2779"/>
                    <a:pt x="936" y="2789"/>
                  </a:cubicBezTo>
                  <a:cubicBezTo>
                    <a:pt x="952" y="2759"/>
                    <a:pt x="952" y="2759"/>
                    <a:pt x="952" y="2759"/>
                  </a:cubicBezTo>
                  <a:cubicBezTo>
                    <a:pt x="895" y="2727"/>
                    <a:pt x="841" y="2691"/>
                    <a:pt x="789" y="2651"/>
                  </a:cubicBezTo>
                  <a:cubicBezTo>
                    <a:pt x="662" y="2810"/>
                    <a:pt x="662" y="2810"/>
                    <a:pt x="662" y="2810"/>
                  </a:cubicBezTo>
                  <a:cubicBezTo>
                    <a:pt x="658" y="2807"/>
                    <a:pt x="654" y="2804"/>
                    <a:pt x="650" y="2801"/>
                  </a:cubicBezTo>
                  <a:cubicBezTo>
                    <a:pt x="627" y="2783"/>
                    <a:pt x="606" y="2765"/>
                    <a:pt x="585" y="2746"/>
                  </a:cubicBezTo>
                  <a:cubicBezTo>
                    <a:pt x="629" y="2695"/>
                    <a:pt x="629" y="2695"/>
                    <a:pt x="629" y="2695"/>
                  </a:cubicBezTo>
                  <a:cubicBezTo>
                    <a:pt x="622" y="2688"/>
                    <a:pt x="615" y="2682"/>
                    <a:pt x="607" y="2675"/>
                  </a:cubicBezTo>
                  <a:cubicBezTo>
                    <a:pt x="561" y="2724"/>
                    <a:pt x="561" y="2724"/>
                    <a:pt x="561" y="2724"/>
                  </a:cubicBezTo>
                  <a:cubicBezTo>
                    <a:pt x="544" y="2709"/>
                    <a:pt x="528" y="2693"/>
                    <a:pt x="512" y="2677"/>
                  </a:cubicBezTo>
                  <a:cubicBezTo>
                    <a:pt x="488" y="2701"/>
                    <a:pt x="488" y="2701"/>
                    <a:pt x="488" y="2701"/>
                  </a:cubicBezTo>
                  <a:cubicBezTo>
                    <a:pt x="543" y="2757"/>
                    <a:pt x="603" y="2809"/>
                    <a:pt x="666" y="2857"/>
                  </a:cubicBezTo>
                  <a:close/>
                  <a:moveTo>
                    <a:pt x="958" y="3028"/>
                  </a:moveTo>
                  <a:cubicBezTo>
                    <a:pt x="1040" y="2841"/>
                    <a:pt x="1040" y="2841"/>
                    <a:pt x="1040" y="2841"/>
                  </a:cubicBezTo>
                  <a:cubicBezTo>
                    <a:pt x="1068" y="2854"/>
                    <a:pt x="1097" y="2866"/>
                    <a:pt x="1126" y="2877"/>
                  </a:cubicBezTo>
                  <a:cubicBezTo>
                    <a:pt x="1101" y="2940"/>
                    <a:pt x="1101" y="2940"/>
                    <a:pt x="1101" y="2940"/>
                  </a:cubicBezTo>
                  <a:cubicBezTo>
                    <a:pt x="1110" y="2943"/>
                    <a:pt x="1119" y="2947"/>
                    <a:pt x="1129" y="2950"/>
                  </a:cubicBezTo>
                  <a:cubicBezTo>
                    <a:pt x="1136" y="2928"/>
                    <a:pt x="1143" y="2907"/>
                    <a:pt x="1150" y="2886"/>
                  </a:cubicBezTo>
                  <a:cubicBezTo>
                    <a:pt x="1169" y="2892"/>
                    <a:pt x="1188" y="2898"/>
                    <a:pt x="1207" y="2904"/>
                  </a:cubicBezTo>
                  <a:cubicBezTo>
                    <a:pt x="1216" y="2871"/>
                    <a:pt x="1216" y="2871"/>
                    <a:pt x="1216" y="2871"/>
                  </a:cubicBezTo>
                  <a:cubicBezTo>
                    <a:pt x="1154" y="2852"/>
                    <a:pt x="1092" y="2829"/>
                    <a:pt x="1033" y="2801"/>
                  </a:cubicBezTo>
                  <a:cubicBezTo>
                    <a:pt x="944" y="2984"/>
                    <a:pt x="944" y="2984"/>
                    <a:pt x="944" y="2984"/>
                  </a:cubicBezTo>
                  <a:cubicBezTo>
                    <a:pt x="939" y="2982"/>
                    <a:pt x="934" y="2980"/>
                    <a:pt x="930" y="2977"/>
                  </a:cubicBezTo>
                  <a:cubicBezTo>
                    <a:pt x="904" y="2965"/>
                    <a:pt x="879" y="2952"/>
                    <a:pt x="855" y="2938"/>
                  </a:cubicBezTo>
                  <a:cubicBezTo>
                    <a:pt x="887" y="2878"/>
                    <a:pt x="887" y="2878"/>
                    <a:pt x="887" y="2878"/>
                  </a:cubicBezTo>
                  <a:cubicBezTo>
                    <a:pt x="878" y="2873"/>
                    <a:pt x="870" y="2869"/>
                    <a:pt x="861" y="2864"/>
                  </a:cubicBezTo>
                  <a:cubicBezTo>
                    <a:pt x="826" y="2922"/>
                    <a:pt x="826" y="2922"/>
                    <a:pt x="826" y="2922"/>
                  </a:cubicBezTo>
                  <a:cubicBezTo>
                    <a:pt x="807" y="2910"/>
                    <a:pt x="788" y="2899"/>
                    <a:pt x="769" y="2886"/>
                  </a:cubicBezTo>
                  <a:cubicBezTo>
                    <a:pt x="750" y="2915"/>
                    <a:pt x="750" y="2915"/>
                    <a:pt x="750" y="2915"/>
                  </a:cubicBezTo>
                  <a:cubicBezTo>
                    <a:pt x="816" y="2958"/>
                    <a:pt x="886" y="2996"/>
                    <a:pt x="958" y="3028"/>
                  </a:cubicBezTo>
                  <a:close/>
                  <a:moveTo>
                    <a:pt x="1280" y="3133"/>
                  </a:moveTo>
                  <a:cubicBezTo>
                    <a:pt x="1319" y="2933"/>
                    <a:pt x="1319" y="2933"/>
                    <a:pt x="1319" y="2933"/>
                  </a:cubicBezTo>
                  <a:cubicBezTo>
                    <a:pt x="1350" y="2939"/>
                    <a:pt x="1380" y="2945"/>
                    <a:pt x="1411" y="2949"/>
                  </a:cubicBezTo>
                  <a:cubicBezTo>
                    <a:pt x="1401" y="3016"/>
                    <a:pt x="1401" y="3016"/>
                    <a:pt x="1401" y="3016"/>
                  </a:cubicBezTo>
                  <a:cubicBezTo>
                    <a:pt x="1410" y="3018"/>
                    <a:pt x="1420" y="3019"/>
                    <a:pt x="1430" y="3020"/>
                  </a:cubicBezTo>
                  <a:cubicBezTo>
                    <a:pt x="1432" y="2998"/>
                    <a:pt x="1434" y="2975"/>
                    <a:pt x="1437" y="2952"/>
                  </a:cubicBezTo>
                  <a:cubicBezTo>
                    <a:pt x="1456" y="2955"/>
                    <a:pt x="1476" y="2957"/>
                    <a:pt x="1496" y="2958"/>
                  </a:cubicBezTo>
                  <a:cubicBezTo>
                    <a:pt x="1498" y="2924"/>
                    <a:pt x="1498" y="2924"/>
                    <a:pt x="1498" y="2924"/>
                  </a:cubicBezTo>
                  <a:cubicBezTo>
                    <a:pt x="1433" y="2919"/>
                    <a:pt x="1368" y="2909"/>
                    <a:pt x="1304" y="2895"/>
                  </a:cubicBezTo>
                  <a:cubicBezTo>
                    <a:pt x="1256" y="3093"/>
                    <a:pt x="1256" y="3093"/>
                    <a:pt x="1256" y="3093"/>
                  </a:cubicBezTo>
                  <a:cubicBezTo>
                    <a:pt x="1251" y="3092"/>
                    <a:pt x="1246" y="3091"/>
                    <a:pt x="1241" y="3090"/>
                  </a:cubicBezTo>
                  <a:cubicBezTo>
                    <a:pt x="1214" y="3083"/>
                    <a:pt x="1186" y="3075"/>
                    <a:pt x="1159" y="3067"/>
                  </a:cubicBezTo>
                  <a:cubicBezTo>
                    <a:pt x="1178" y="3002"/>
                    <a:pt x="1178" y="3002"/>
                    <a:pt x="1178" y="3002"/>
                  </a:cubicBezTo>
                  <a:cubicBezTo>
                    <a:pt x="1169" y="2999"/>
                    <a:pt x="1159" y="2996"/>
                    <a:pt x="1150" y="2993"/>
                  </a:cubicBezTo>
                  <a:cubicBezTo>
                    <a:pt x="1128" y="3058"/>
                    <a:pt x="1128" y="3058"/>
                    <a:pt x="1128" y="3058"/>
                  </a:cubicBezTo>
                  <a:cubicBezTo>
                    <a:pt x="1107" y="3051"/>
                    <a:pt x="1086" y="3043"/>
                    <a:pt x="1064" y="3035"/>
                  </a:cubicBezTo>
                  <a:cubicBezTo>
                    <a:pt x="1052" y="3067"/>
                    <a:pt x="1052" y="3067"/>
                    <a:pt x="1052" y="3067"/>
                  </a:cubicBezTo>
                  <a:cubicBezTo>
                    <a:pt x="1126" y="3095"/>
                    <a:pt x="1202" y="3117"/>
                    <a:pt x="1280" y="3133"/>
                  </a:cubicBezTo>
                  <a:close/>
                  <a:moveTo>
                    <a:pt x="1616" y="3167"/>
                  </a:moveTo>
                  <a:cubicBezTo>
                    <a:pt x="1612" y="2963"/>
                    <a:pt x="1612" y="2963"/>
                    <a:pt x="1612" y="2963"/>
                  </a:cubicBezTo>
                  <a:cubicBezTo>
                    <a:pt x="1643" y="2962"/>
                    <a:pt x="1674" y="2961"/>
                    <a:pt x="1705" y="2958"/>
                  </a:cubicBezTo>
                  <a:cubicBezTo>
                    <a:pt x="1710" y="3026"/>
                    <a:pt x="1710" y="3026"/>
                    <a:pt x="1710" y="3026"/>
                  </a:cubicBezTo>
                  <a:cubicBezTo>
                    <a:pt x="1719" y="3026"/>
                    <a:pt x="1729" y="3025"/>
                    <a:pt x="1738" y="3024"/>
                  </a:cubicBezTo>
                  <a:cubicBezTo>
                    <a:pt x="1736" y="3001"/>
                    <a:pt x="1734" y="2979"/>
                    <a:pt x="1731" y="2956"/>
                  </a:cubicBezTo>
                  <a:cubicBezTo>
                    <a:pt x="1751" y="2954"/>
                    <a:pt x="1770" y="2952"/>
                    <a:pt x="1790" y="2949"/>
                  </a:cubicBezTo>
                  <a:cubicBezTo>
                    <a:pt x="1785" y="2916"/>
                    <a:pt x="1785" y="2916"/>
                    <a:pt x="1785" y="2916"/>
                  </a:cubicBezTo>
                  <a:cubicBezTo>
                    <a:pt x="1720" y="2925"/>
                    <a:pt x="1655" y="2929"/>
                    <a:pt x="1589" y="2928"/>
                  </a:cubicBezTo>
                  <a:cubicBezTo>
                    <a:pt x="1585" y="3133"/>
                    <a:pt x="1585" y="3133"/>
                    <a:pt x="1585" y="3133"/>
                  </a:cubicBezTo>
                  <a:cubicBezTo>
                    <a:pt x="1580" y="3132"/>
                    <a:pt x="1574" y="3132"/>
                    <a:pt x="1569" y="3132"/>
                  </a:cubicBezTo>
                  <a:cubicBezTo>
                    <a:pt x="1541" y="3132"/>
                    <a:pt x="1513" y="3130"/>
                    <a:pt x="1485" y="3128"/>
                  </a:cubicBezTo>
                  <a:cubicBezTo>
                    <a:pt x="1489" y="3060"/>
                    <a:pt x="1489" y="3060"/>
                    <a:pt x="1489" y="3060"/>
                  </a:cubicBezTo>
                  <a:cubicBezTo>
                    <a:pt x="1479" y="3059"/>
                    <a:pt x="1469" y="3059"/>
                    <a:pt x="1460" y="3058"/>
                  </a:cubicBezTo>
                  <a:cubicBezTo>
                    <a:pt x="1452" y="3125"/>
                    <a:pt x="1452" y="3125"/>
                    <a:pt x="1452" y="3125"/>
                  </a:cubicBezTo>
                  <a:cubicBezTo>
                    <a:pt x="1430" y="3123"/>
                    <a:pt x="1408" y="3120"/>
                    <a:pt x="1385" y="3117"/>
                  </a:cubicBezTo>
                  <a:cubicBezTo>
                    <a:pt x="1380" y="3151"/>
                    <a:pt x="1380" y="3151"/>
                    <a:pt x="1380" y="3151"/>
                  </a:cubicBezTo>
                  <a:cubicBezTo>
                    <a:pt x="1458" y="3162"/>
                    <a:pt x="1537" y="3167"/>
                    <a:pt x="1616" y="3167"/>
                  </a:cubicBezTo>
                  <a:close/>
                  <a:moveTo>
                    <a:pt x="1952" y="3127"/>
                  </a:moveTo>
                  <a:cubicBezTo>
                    <a:pt x="1904" y="2928"/>
                    <a:pt x="1904" y="2928"/>
                    <a:pt x="1904" y="2928"/>
                  </a:cubicBezTo>
                  <a:cubicBezTo>
                    <a:pt x="1935" y="2921"/>
                    <a:pt x="1965" y="2913"/>
                    <a:pt x="1994" y="2904"/>
                  </a:cubicBezTo>
                  <a:cubicBezTo>
                    <a:pt x="2013" y="2970"/>
                    <a:pt x="2013" y="2970"/>
                    <a:pt x="2013" y="2970"/>
                  </a:cubicBezTo>
                  <a:cubicBezTo>
                    <a:pt x="2023" y="2967"/>
                    <a:pt x="2032" y="2964"/>
                    <a:pt x="2041" y="2961"/>
                  </a:cubicBezTo>
                  <a:cubicBezTo>
                    <a:pt x="2034" y="2940"/>
                    <a:pt x="2027" y="2918"/>
                    <a:pt x="2019" y="2897"/>
                  </a:cubicBezTo>
                  <a:cubicBezTo>
                    <a:pt x="2038" y="2891"/>
                    <a:pt x="2057" y="2884"/>
                    <a:pt x="2075" y="2877"/>
                  </a:cubicBezTo>
                  <a:cubicBezTo>
                    <a:pt x="2063" y="2846"/>
                    <a:pt x="2063" y="2846"/>
                    <a:pt x="2063" y="2846"/>
                  </a:cubicBezTo>
                  <a:cubicBezTo>
                    <a:pt x="2002" y="2868"/>
                    <a:pt x="1939" y="2887"/>
                    <a:pt x="1875" y="2900"/>
                  </a:cubicBezTo>
                  <a:cubicBezTo>
                    <a:pt x="1914" y="3100"/>
                    <a:pt x="1914" y="3100"/>
                    <a:pt x="1914" y="3100"/>
                  </a:cubicBezTo>
                  <a:cubicBezTo>
                    <a:pt x="1909" y="3101"/>
                    <a:pt x="1904" y="3102"/>
                    <a:pt x="1899" y="3103"/>
                  </a:cubicBezTo>
                  <a:cubicBezTo>
                    <a:pt x="1871" y="3109"/>
                    <a:pt x="1843" y="3114"/>
                    <a:pt x="1815" y="3117"/>
                  </a:cubicBezTo>
                  <a:cubicBezTo>
                    <a:pt x="1805" y="3050"/>
                    <a:pt x="1805" y="3050"/>
                    <a:pt x="1805" y="3050"/>
                  </a:cubicBezTo>
                  <a:cubicBezTo>
                    <a:pt x="1795" y="3052"/>
                    <a:pt x="1786" y="3053"/>
                    <a:pt x="1776" y="3054"/>
                  </a:cubicBezTo>
                  <a:cubicBezTo>
                    <a:pt x="1783" y="3122"/>
                    <a:pt x="1783" y="3122"/>
                    <a:pt x="1783" y="3122"/>
                  </a:cubicBezTo>
                  <a:cubicBezTo>
                    <a:pt x="1761" y="3124"/>
                    <a:pt x="1739" y="3127"/>
                    <a:pt x="1716" y="3128"/>
                  </a:cubicBezTo>
                  <a:cubicBezTo>
                    <a:pt x="1718" y="3162"/>
                    <a:pt x="1718" y="3162"/>
                    <a:pt x="1718" y="3162"/>
                  </a:cubicBezTo>
                  <a:cubicBezTo>
                    <a:pt x="1797" y="3156"/>
                    <a:pt x="1875" y="3144"/>
                    <a:pt x="1952" y="3127"/>
                  </a:cubicBezTo>
                  <a:close/>
                  <a:moveTo>
                    <a:pt x="2272" y="3016"/>
                  </a:moveTo>
                  <a:cubicBezTo>
                    <a:pt x="2183" y="2832"/>
                    <a:pt x="2183" y="2832"/>
                    <a:pt x="2183" y="2832"/>
                  </a:cubicBezTo>
                  <a:cubicBezTo>
                    <a:pt x="2211" y="2819"/>
                    <a:pt x="2238" y="2805"/>
                    <a:pt x="2265" y="2790"/>
                  </a:cubicBezTo>
                  <a:cubicBezTo>
                    <a:pt x="2298" y="2849"/>
                    <a:pt x="2298" y="2849"/>
                    <a:pt x="2298" y="2849"/>
                  </a:cubicBezTo>
                  <a:cubicBezTo>
                    <a:pt x="2306" y="2845"/>
                    <a:pt x="2315" y="2840"/>
                    <a:pt x="2323" y="2835"/>
                  </a:cubicBezTo>
                  <a:cubicBezTo>
                    <a:pt x="2311" y="2815"/>
                    <a:pt x="2300" y="2796"/>
                    <a:pt x="2288" y="2777"/>
                  </a:cubicBezTo>
                  <a:cubicBezTo>
                    <a:pt x="2305" y="2767"/>
                    <a:pt x="2322" y="2756"/>
                    <a:pt x="2338" y="2746"/>
                  </a:cubicBezTo>
                  <a:cubicBezTo>
                    <a:pt x="2319" y="2717"/>
                    <a:pt x="2319" y="2717"/>
                    <a:pt x="2319" y="2717"/>
                  </a:cubicBezTo>
                  <a:cubicBezTo>
                    <a:pt x="2265" y="2753"/>
                    <a:pt x="2207" y="2784"/>
                    <a:pt x="2148" y="2811"/>
                  </a:cubicBezTo>
                  <a:cubicBezTo>
                    <a:pt x="2229" y="2998"/>
                    <a:pt x="2229" y="2998"/>
                    <a:pt x="2229" y="2998"/>
                  </a:cubicBezTo>
                  <a:cubicBezTo>
                    <a:pt x="2224" y="3000"/>
                    <a:pt x="2220" y="3002"/>
                    <a:pt x="2215" y="3004"/>
                  </a:cubicBezTo>
                  <a:cubicBezTo>
                    <a:pt x="2189" y="3016"/>
                    <a:pt x="2163" y="3026"/>
                    <a:pt x="2136" y="3036"/>
                  </a:cubicBezTo>
                  <a:cubicBezTo>
                    <a:pt x="2112" y="2973"/>
                    <a:pt x="2112" y="2973"/>
                    <a:pt x="2112" y="2973"/>
                  </a:cubicBezTo>
                  <a:cubicBezTo>
                    <a:pt x="2103" y="2976"/>
                    <a:pt x="2093" y="2979"/>
                    <a:pt x="2084" y="2983"/>
                  </a:cubicBezTo>
                  <a:cubicBezTo>
                    <a:pt x="2106" y="3047"/>
                    <a:pt x="2106" y="3047"/>
                    <a:pt x="2106" y="3047"/>
                  </a:cubicBezTo>
                  <a:cubicBezTo>
                    <a:pt x="2085" y="3055"/>
                    <a:pt x="2063" y="3061"/>
                    <a:pt x="2042" y="3068"/>
                  </a:cubicBezTo>
                  <a:cubicBezTo>
                    <a:pt x="2051" y="3101"/>
                    <a:pt x="2051" y="3101"/>
                    <a:pt x="2051" y="3101"/>
                  </a:cubicBezTo>
                  <a:cubicBezTo>
                    <a:pt x="2127" y="3078"/>
                    <a:pt x="2201" y="3049"/>
                    <a:pt x="2272" y="3016"/>
                  </a:cubicBezTo>
                  <a:close/>
                  <a:moveTo>
                    <a:pt x="2560" y="2838"/>
                  </a:moveTo>
                  <a:cubicBezTo>
                    <a:pt x="2433" y="2679"/>
                    <a:pt x="2433" y="2679"/>
                    <a:pt x="2433" y="2679"/>
                  </a:cubicBezTo>
                  <a:cubicBezTo>
                    <a:pt x="2458" y="2659"/>
                    <a:pt x="2482" y="2640"/>
                    <a:pt x="2505" y="2619"/>
                  </a:cubicBezTo>
                  <a:cubicBezTo>
                    <a:pt x="2550" y="2670"/>
                    <a:pt x="2550" y="2670"/>
                    <a:pt x="2550" y="2670"/>
                  </a:cubicBezTo>
                  <a:cubicBezTo>
                    <a:pt x="2557" y="2664"/>
                    <a:pt x="2564" y="2657"/>
                    <a:pt x="2571" y="2651"/>
                  </a:cubicBezTo>
                  <a:cubicBezTo>
                    <a:pt x="2556" y="2634"/>
                    <a:pt x="2540" y="2618"/>
                    <a:pt x="2524" y="2602"/>
                  </a:cubicBezTo>
                  <a:cubicBezTo>
                    <a:pt x="2539" y="2588"/>
                    <a:pt x="2553" y="2574"/>
                    <a:pt x="2567" y="2561"/>
                  </a:cubicBezTo>
                  <a:cubicBezTo>
                    <a:pt x="2542" y="2537"/>
                    <a:pt x="2542" y="2537"/>
                    <a:pt x="2542" y="2537"/>
                  </a:cubicBezTo>
                  <a:cubicBezTo>
                    <a:pt x="2497" y="2583"/>
                    <a:pt x="2447" y="2626"/>
                    <a:pt x="2395" y="2665"/>
                  </a:cubicBezTo>
                  <a:cubicBezTo>
                    <a:pt x="2515" y="2830"/>
                    <a:pt x="2515" y="2830"/>
                    <a:pt x="2515" y="2830"/>
                  </a:cubicBezTo>
                  <a:cubicBezTo>
                    <a:pt x="2510" y="2833"/>
                    <a:pt x="2506" y="2837"/>
                    <a:pt x="2502" y="2840"/>
                  </a:cubicBezTo>
                  <a:cubicBezTo>
                    <a:pt x="2479" y="2856"/>
                    <a:pt x="2456" y="2872"/>
                    <a:pt x="2432" y="2887"/>
                  </a:cubicBezTo>
                  <a:cubicBezTo>
                    <a:pt x="2395" y="2831"/>
                    <a:pt x="2395" y="2831"/>
                    <a:pt x="2395" y="2831"/>
                  </a:cubicBezTo>
                  <a:cubicBezTo>
                    <a:pt x="2386" y="2836"/>
                    <a:pt x="2378" y="2841"/>
                    <a:pt x="2370" y="2847"/>
                  </a:cubicBezTo>
                  <a:cubicBezTo>
                    <a:pt x="2405" y="2905"/>
                    <a:pt x="2405" y="2905"/>
                    <a:pt x="2405" y="2905"/>
                  </a:cubicBezTo>
                  <a:cubicBezTo>
                    <a:pt x="2386" y="2917"/>
                    <a:pt x="2366" y="2928"/>
                    <a:pt x="2346" y="2939"/>
                  </a:cubicBezTo>
                  <a:cubicBezTo>
                    <a:pt x="2363" y="2969"/>
                    <a:pt x="2363" y="2969"/>
                    <a:pt x="2363" y="2969"/>
                  </a:cubicBezTo>
                  <a:cubicBezTo>
                    <a:pt x="2432" y="2930"/>
                    <a:pt x="2498" y="2887"/>
                    <a:pt x="2560" y="2838"/>
                  </a:cubicBezTo>
                  <a:close/>
                  <a:moveTo>
                    <a:pt x="2804" y="2603"/>
                  </a:moveTo>
                  <a:cubicBezTo>
                    <a:pt x="2645" y="2474"/>
                    <a:pt x="2645" y="2474"/>
                    <a:pt x="2645" y="2474"/>
                  </a:cubicBezTo>
                  <a:cubicBezTo>
                    <a:pt x="2665" y="2451"/>
                    <a:pt x="2684" y="2426"/>
                    <a:pt x="2703" y="2401"/>
                  </a:cubicBezTo>
                  <a:cubicBezTo>
                    <a:pt x="2757" y="2442"/>
                    <a:pt x="2757" y="2442"/>
                    <a:pt x="2757" y="2442"/>
                  </a:cubicBezTo>
                  <a:cubicBezTo>
                    <a:pt x="2763" y="2434"/>
                    <a:pt x="2768" y="2426"/>
                    <a:pt x="2774" y="2418"/>
                  </a:cubicBezTo>
                  <a:cubicBezTo>
                    <a:pt x="2755" y="2405"/>
                    <a:pt x="2736" y="2392"/>
                    <a:pt x="2718" y="2380"/>
                  </a:cubicBezTo>
                  <a:cubicBezTo>
                    <a:pt x="2729" y="2364"/>
                    <a:pt x="2740" y="2347"/>
                    <a:pt x="2750" y="2331"/>
                  </a:cubicBezTo>
                  <a:cubicBezTo>
                    <a:pt x="2721" y="2313"/>
                    <a:pt x="2721" y="2313"/>
                    <a:pt x="2721" y="2313"/>
                  </a:cubicBezTo>
                  <a:cubicBezTo>
                    <a:pt x="2687" y="2368"/>
                    <a:pt x="2647" y="2420"/>
                    <a:pt x="2605" y="2470"/>
                  </a:cubicBezTo>
                  <a:cubicBezTo>
                    <a:pt x="2757" y="2605"/>
                    <a:pt x="2757" y="2605"/>
                    <a:pt x="2757" y="2605"/>
                  </a:cubicBezTo>
                  <a:cubicBezTo>
                    <a:pt x="2754" y="2609"/>
                    <a:pt x="2750" y="2613"/>
                    <a:pt x="2747" y="2617"/>
                  </a:cubicBezTo>
                  <a:cubicBezTo>
                    <a:pt x="2728" y="2638"/>
                    <a:pt x="2709" y="2659"/>
                    <a:pt x="2689" y="2679"/>
                  </a:cubicBezTo>
                  <a:cubicBezTo>
                    <a:pt x="2640" y="2631"/>
                    <a:pt x="2640" y="2631"/>
                    <a:pt x="2640" y="2631"/>
                  </a:cubicBezTo>
                  <a:cubicBezTo>
                    <a:pt x="2633" y="2638"/>
                    <a:pt x="2626" y="2645"/>
                    <a:pt x="2619" y="2652"/>
                  </a:cubicBezTo>
                  <a:cubicBezTo>
                    <a:pt x="2666" y="2702"/>
                    <a:pt x="2666" y="2702"/>
                    <a:pt x="2666" y="2702"/>
                  </a:cubicBezTo>
                  <a:cubicBezTo>
                    <a:pt x="2650" y="2717"/>
                    <a:pt x="2633" y="2733"/>
                    <a:pt x="2616" y="2748"/>
                  </a:cubicBezTo>
                  <a:cubicBezTo>
                    <a:pt x="2639" y="2773"/>
                    <a:pt x="2639" y="2773"/>
                    <a:pt x="2639" y="2773"/>
                  </a:cubicBezTo>
                  <a:cubicBezTo>
                    <a:pt x="2698" y="2721"/>
                    <a:pt x="2753" y="2664"/>
                    <a:pt x="2804" y="2603"/>
                  </a:cubicBezTo>
                  <a:close/>
                  <a:moveTo>
                    <a:pt x="2991" y="2321"/>
                  </a:moveTo>
                  <a:cubicBezTo>
                    <a:pt x="2809" y="2230"/>
                    <a:pt x="2809" y="2230"/>
                    <a:pt x="2809" y="2230"/>
                  </a:cubicBezTo>
                  <a:cubicBezTo>
                    <a:pt x="2823" y="2202"/>
                    <a:pt x="2836" y="2174"/>
                    <a:pt x="2849" y="2145"/>
                  </a:cubicBezTo>
                  <a:cubicBezTo>
                    <a:pt x="2911" y="2173"/>
                    <a:pt x="2911" y="2173"/>
                    <a:pt x="2911" y="2173"/>
                  </a:cubicBezTo>
                  <a:cubicBezTo>
                    <a:pt x="2915" y="2165"/>
                    <a:pt x="2918" y="2156"/>
                    <a:pt x="2922" y="2147"/>
                  </a:cubicBezTo>
                  <a:cubicBezTo>
                    <a:pt x="2901" y="2138"/>
                    <a:pt x="2880" y="2130"/>
                    <a:pt x="2859" y="2122"/>
                  </a:cubicBezTo>
                  <a:cubicBezTo>
                    <a:pt x="2866" y="2103"/>
                    <a:pt x="2873" y="2085"/>
                    <a:pt x="2880" y="2066"/>
                  </a:cubicBezTo>
                  <a:cubicBezTo>
                    <a:pt x="2848" y="2055"/>
                    <a:pt x="2848" y="2055"/>
                    <a:pt x="2848" y="2055"/>
                  </a:cubicBezTo>
                  <a:cubicBezTo>
                    <a:pt x="2826" y="2117"/>
                    <a:pt x="2799" y="2176"/>
                    <a:pt x="2768" y="2234"/>
                  </a:cubicBezTo>
                  <a:cubicBezTo>
                    <a:pt x="2946" y="2333"/>
                    <a:pt x="2946" y="2333"/>
                    <a:pt x="2946" y="2333"/>
                  </a:cubicBezTo>
                  <a:cubicBezTo>
                    <a:pt x="2943" y="2337"/>
                    <a:pt x="2941" y="2342"/>
                    <a:pt x="2939" y="2347"/>
                  </a:cubicBezTo>
                  <a:cubicBezTo>
                    <a:pt x="2925" y="2372"/>
                    <a:pt x="2910" y="2396"/>
                    <a:pt x="2895" y="2420"/>
                  </a:cubicBezTo>
                  <a:cubicBezTo>
                    <a:pt x="2837" y="2384"/>
                    <a:pt x="2837" y="2384"/>
                    <a:pt x="2837" y="2384"/>
                  </a:cubicBezTo>
                  <a:cubicBezTo>
                    <a:pt x="2832" y="2392"/>
                    <a:pt x="2827" y="2401"/>
                    <a:pt x="2821" y="2409"/>
                  </a:cubicBezTo>
                  <a:cubicBezTo>
                    <a:pt x="2878" y="2447"/>
                    <a:pt x="2878" y="2447"/>
                    <a:pt x="2878" y="2447"/>
                  </a:cubicBezTo>
                  <a:cubicBezTo>
                    <a:pt x="2865" y="2466"/>
                    <a:pt x="2852" y="2484"/>
                    <a:pt x="2839" y="2502"/>
                  </a:cubicBezTo>
                  <a:cubicBezTo>
                    <a:pt x="2866" y="2523"/>
                    <a:pt x="2866" y="2523"/>
                    <a:pt x="2866" y="2523"/>
                  </a:cubicBezTo>
                  <a:cubicBezTo>
                    <a:pt x="2913" y="2459"/>
                    <a:pt x="2955" y="2392"/>
                    <a:pt x="2991" y="2321"/>
                  </a:cubicBezTo>
                  <a:close/>
                  <a:moveTo>
                    <a:pt x="3113" y="2006"/>
                  </a:moveTo>
                  <a:cubicBezTo>
                    <a:pt x="2915" y="1955"/>
                    <a:pt x="2915" y="1955"/>
                    <a:pt x="2915" y="1955"/>
                  </a:cubicBezTo>
                  <a:cubicBezTo>
                    <a:pt x="2923" y="1925"/>
                    <a:pt x="2930" y="1895"/>
                    <a:pt x="2936" y="1865"/>
                  </a:cubicBezTo>
                  <a:cubicBezTo>
                    <a:pt x="3003" y="1879"/>
                    <a:pt x="3003" y="1879"/>
                    <a:pt x="3003" y="1879"/>
                  </a:cubicBezTo>
                  <a:cubicBezTo>
                    <a:pt x="3005" y="1869"/>
                    <a:pt x="3007" y="1860"/>
                    <a:pt x="3008" y="1850"/>
                  </a:cubicBezTo>
                  <a:cubicBezTo>
                    <a:pt x="2986" y="1846"/>
                    <a:pt x="2964" y="1843"/>
                    <a:pt x="2941" y="1839"/>
                  </a:cubicBezTo>
                  <a:cubicBezTo>
                    <a:pt x="2945" y="1820"/>
                    <a:pt x="2948" y="1800"/>
                    <a:pt x="2950" y="1781"/>
                  </a:cubicBezTo>
                  <a:cubicBezTo>
                    <a:pt x="2916" y="1777"/>
                    <a:pt x="2916" y="1777"/>
                    <a:pt x="2916" y="1777"/>
                  </a:cubicBezTo>
                  <a:cubicBezTo>
                    <a:pt x="2908" y="1841"/>
                    <a:pt x="2894" y="1905"/>
                    <a:pt x="2876" y="1968"/>
                  </a:cubicBezTo>
                  <a:cubicBezTo>
                    <a:pt x="3072" y="2027"/>
                    <a:pt x="3072" y="2027"/>
                    <a:pt x="3072" y="2027"/>
                  </a:cubicBezTo>
                  <a:cubicBezTo>
                    <a:pt x="3070" y="2032"/>
                    <a:pt x="3069" y="2037"/>
                    <a:pt x="3067" y="2042"/>
                  </a:cubicBezTo>
                  <a:cubicBezTo>
                    <a:pt x="3059" y="2069"/>
                    <a:pt x="3050" y="2096"/>
                    <a:pt x="3041" y="2122"/>
                  </a:cubicBezTo>
                  <a:cubicBezTo>
                    <a:pt x="2977" y="2100"/>
                    <a:pt x="2977" y="2100"/>
                    <a:pt x="2977" y="2100"/>
                  </a:cubicBezTo>
                  <a:cubicBezTo>
                    <a:pt x="2973" y="2109"/>
                    <a:pt x="2970" y="2118"/>
                    <a:pt x="2966" y="2128"/>
                  </a:cubicBezTo>
                  <a:cubicBezTo>
                    <a:pt x="3029" y="2153"/>
                    <a:pt x="3029" y="2153"/>
                    <a:pt x="3029" y="2153"/>
                  </a:cubicBezTo>
                  <a:cubicBezTo>
                    <a:pt x="3021" y="2174"/>
                    <a:pt x="3013" y="2195"/>
                    <a:pt x="3004" y="2215"/>
                  </a:cubicBezTo>
                  <a:cubicBezTo>
                    <a:pt x="3035" y="2229"/>
                    <a:pt x="3035" y="2229"/>
                    <a:pt x="3035" y="2229"/>
                  </a:cubicBezTo>
                  <a:cubicBezTo>
                    <a:pt x="3066" y="2157"/>
                    <a:pt x="3093" y="2082"/>
                    <a:pt x="3113" y="2006"/>
                  </a:cubicBezTo>
                  <a:close/>
                  <a:moveTo>
                    <a:pt x="3165" y="1671"/>
                  </a:moveTo>
                  <a:cubicBezTo>
                    <a:pt x="2961" y="1665"/>
                    <a:pt x="2961" y="1665"/>
                    <a:pt x="2961" y="1665"/>
                  </a:cubicBezTo>
                  <a:cubicBezTo>
                    <a:pt x="2962" y="1634"/>
                    <a:pt x="2962" y="1602"/>
                    <a:pt x="2962" y="1571"/>
                  </a:cubicBezTo>
                  <a:cubicBezTo>
                    <a:pt x="3030" y="1571"/>
                    <a:pt x="3030" y="1571"/>
                    <a:pt x="3030" y="1571"/>
                  </a:cubicBezTo>
                  <a:cubicBezTo>
                    <a:pt x="3029" y="1561"/>
                    <a:pt x="3029" y="1551"/>
                    <a:pt x="3029" y="1542"/>
                  </a:cubicBezTo>
                  <a:cubicBezTo>
                    <a:pt x="3006" y="1543"/>
                    <a:pt x="2983" y="1544"/>
                    <a:pt x="2961" y="1545"/>
                  </a:cubicBezTo>
                  <a:cubicBezTo>
                    <a:pt x="2960" y="1526"/>
                    <a:pt x="2959" y="1506"/>
                    <a:pt x="2957" y="1486"/>
                  </a:cubicBezTo>
                  <a:cubicBezTo>
                    <a:pt x="2923" y="1490"/>
                    <a:pt x="2923" y="1490"/>
                    <a:pt x="2923" y="1490"/>
                  </a:cubicBezTo>
                  <a:cubicBezTo>
                    <a:pt x="2929" y="1555"/>
                    <a:pt x="2929" y="1620"/>
                    <a:pt x="2925" y="1685"/>
                  </a:cubicBezTo>
                  <a:cubicBezTo>
                    <a:pt x="2993" y="1691"/>
                    <a:pt x="3061" y="1696"/>
                    <a:pt x="3129" y="1701"/>
                  </a:cubicBezTo>
                  <a:cubicBezTo>
                    <a:pt x="3128" y="1706"/>
                    <a:pt x="3128" y="1711"/>
                    <a:pt x="3128" y="1717"/>
                  </a:cubicBezTo>
                  <a:cubicBezTo>
                    <a:pt x="3126" y="1745"/>
                    <a:pt x="3123" y="1773"/>
                    <a:pt x="3119" y="1801"/>
                  </a:cubicBezTo>
                  <a:cubicBezTo>
                    <a:pt x="3051" y="1793"/>
                    <a:pt x="3051" y="1793"/>
                    <a:pt x="3051" y="1793"/>
                  </a:cubicBezTo>
                  <a:cubicBezTo>
                    <a:pt x="3050" y="1802"/>
                    <a:pt x="3049" y="1812"/>
                    <a:pt x="3047" y="1822"/>
                  </a:cubicBezTo>
                  <a:cubicBezTo>
                    <a:pt x="3114" y="1833"/>
                    <a:pt x="3114" y="1833"/>
                    <a:pt x="3114" y="1833"/>
                  </a:cubicBezTo>
                  <a:cubicBezTo>
                    <a:pt x="3111" y="1855"/>
                    <a:pt x="3107" y="1877"/>
                    <a:pt x="3103" y="1900"/>
                  </a:cubicBezTo>
                  <a:cubicBezTo>
                    <a:pt x="3136" y="1907"/>
                    <a:pt x="3136" y="1907"/>
                    <a:pt x="3136" y="1907"/>
                  </a:cubicBezTo>
                  <a:cubicBezTo>
                    <a:pt x="3152" y="1829"/>
                    <a:pt x="3161" y="1750"/>
                    <a:pt x="3165" y="1671"/>
                  </a:cubicBezTo>
                  <a:close/>
                  <a:moveTo>
                    <a:pt x="3143" y="1334"/>
                  </a:moveTo>
                  <a:cubicBezTo>
                    <a:pt x="2942" y="1371"/>
                    <a:pt x="2942" y="1371"/>
                    <a:pt x="2942" y="1371"/>
                  </a:cubicBezTo>
                  <a:cubicBezTo>
                    <a:pt x="2937" y="1340"/>
                    <a:pt x="2931" y="1310"/>
                    <a:pt x="2923" y="1280"/>
                  </a:cubicBezTo>
                  <a:cubicBezTo>
                    <a:pt x="2990" y="1264"/>
                    <a:pt x="2990" y="1264"/>
                    <a:pt x="2990" y="1264"/>
                  </a:cubicBezTo>
                  <a:cubicBezTo>
                    <a:pt x="2987" y="1255"/>
                    <a:pt x="2985" y="1246"/>
                    <a:pt x="2982" y="1236"/>
                  </a:cubicBezTo>
                  <a:cubicBezTo>
                    <a:pt x="2961" y="1242"/>
                    <a:pt x="2939" y="1248"/>
                    <a:pt x="2917" y="1254"/>
                  </a:cubicBezTo>
                  <a:cubicBezTo>
                    <a:pt x="2912" y="1235"/>
                    <a:pt x="2906" y="1217"/>
                    <a:pt x="2901" y="1198"/>
                  </a:cubicBezTo>
                  <a:cubicBezTo>
                    <a:pt x="2868" y="1208"/>
                    <a:pt x="2868" y="1208"/>
                    <a:pt x="2868" y="1208"/>
                  </a:cubicBezTo>
                  <a:cubicBezTo>
                    <a:pt x="2888" y="1271"/>
                    <a:pt x="2902" y="1334"/>
                    <a:pt x="2912" y="1399"/>
                  </a:cubicBezTo>
                  <a:cubicBezTo>
                    <a:pt x="2980" y="1389"/>
                    <a:pt x="3047" y="1380"/>
                    <a:pt x="3115" y="1370"/>
                  </a:cubicBezTo>
                  <a:cubicBezTo>
                    <a:pt x="3115" y="1375"/>
                    <a:pt x="3116" y="1381"/>
                    <a:pt x="3117" y="1386"/>
                  </a:cubicBezTo>
                  <a:cubicBezTo>
                    <a:pt x="3121" y="1414"/>
                    <a:pt x="3124" y="1442"/>
                    <a:pt x="3126" y="1470"/>
                  </a:cubicBezTo>
                  <a:cubicBezTo>
                    <a:pt x="3059" y="1477"/>
                    <a:pt x="3059" y="1477"/>
                    <a:pt x="3059" y="1477"/>
                  </a:cubicBezTo>
                  <a:cubicBezTo>
                    <a:pt x="3059" y="1486"/>
                    <a:pt x="3060" y="1496"/>
                    <a:pt x="3061" y="1506"/>
                  </a:cubicBezTo>
                  <a:cubicBezTo>
                    <a:pt x="3129" y="1502"/>
                    <a:pt x="3129" y="1502"/>
                    <a:pt x="3129" y="1502"/>
                  </a:cubicBezTo>
                  <a:cubicBezTo>
                    <a:pt x="3130" y="1525"/>
                    <a:pt x="3131" y="1547"/>
                    <a:pt x="3132" y="1570"/>
                  </a:cubicBezTo>
                  <a:cubicBezTo>
                    <a:pt x="3166" y="1569"/>
                    <a:pt x="3166" y="1569"/>
                    <a:pt x="3166" y="1569"/>
                  </a:cubicBezTo>
                  <a:cubicBezTo>
                    <a:pt x="3164" y="1490"/>
                    <a:pt x="3157" y="1412"/>
                    <a:pt x="3143" y="1334"/>
                  </a:cubicBezTo>
                  <a:close/>
                  <a:moveTo>
                    <a:pt x="3049" y="1008"/>
                  </a:moveTo>
                  <a:cubicBezTo>
                    <a:pt x="2861" y="1088"/>
                    <a:pt x="2861" y="1088"/>
                    <a:pt x="2861" y="1088"/>
                  </a:cubicBezTo>
                  <a:cubicBezTo>
                    <a:pt x="2849" y="1059"/>
                    <a:pt x="2837" y="1031"/>
                    <a:pt x="2823" y="1003"/>
                  </a:cubicBezTo>
                  <a:cubicBezTo>
                    <a:pt x="2885" y="974"/>
                    <a:pt x="2885" y="974"/>
                    <a:pt x="2885" y="974"/>
                  </a:cubicBezTo>
                  <a:cubicBezTo>
                    <a:pt x="2880" y="965"/>
                    <a:pt x="2876" y="957"/>
                    <a:pt x="2872" y="948"/>
                  </a:cubicBezTo>
                  <a:cubicBezTo>
                    <a:pt x="2851" y="959"/>
                    <a:pt x="2831" y="969"/>
                    <a:pt x="2811" y="980"/>
                  </a:cubicBezTo>
                  <a:cubicBezTo>
                    <a:pt x="2802" y="962"/>
                    <a:pt x="2793" y="945"/>
                    <a:pt x="2783" y="928"/>
                  </a:cubicBezTo>
                  <a:cubicBezTo>
                    <a:pt x="2754" y="945"/>
                    <a:pt x="2754" y="945"/>
                    <a:pt x="2754" y="945"/>
                  </a:cubicBezTo>
                  <a:cubicBezTo>
                    <a:pt x="2786" y="1002"/>
                    <a:pt x="2814" y="1061"/>
                    <a:pt x="2838" y="1122"/>
                  </a:cubicBezTo>
                  <a:cubicBezTo>
                    <a:pt x="3029" y="1050"/>
                    <a:pt x="3029" y="1050"/>
                    <a:pt x="3029" y="1050"/>
                  </a:cubicBezTo>
                  <a:cubicBezTo>
                    <a:pt x="3031" y="1055"/>
                    <a:pt x="3033" y="1060"/>
                    <a:pt x="3035" y="1065"/>
                  </a:cubicBezTo>
                  <a:cubicBezTo>
                    <a:pt x="3045" y="1091"/>
                    <a:pt x="3054" y="1118"/>
                    <a:pt x="3062" y="1145"/>
                  </a:cubicBezTo>
                  <a:cubicBezTo>
                    <a:pt x="2998" y="1166"/>
                    <a:pt x="2998" y="1166"/>
                    <a:pt x="2998" y="1166"/>
                  </a:cubicBezTo>
                  <a:cubicBezTo>
                    <a:pt x="3001" y="1176"/>
                    <a:pt x="3003" y="1185"/>
                    <a:pt x="3006" y="1194"/>
                  </a:cubicBezTo>
                  <a:cubicBezTo>
                    <a:pt x="3072" y="1176"/>
                    <a:pt x="3072" y="1176"/>
                    <a:pt x="3072" y="1176"/>
                  </a:cubicBezTo>
                  <a:cubicBezTo>
                    <a:pt x="3078" y="1198"/>
                    <a:pt x="3084" y="1220"/>
                    <a:pt x="3089" y="1241"/>
                  </a:cubicBezTo>
                  <a:cubicBezTo>
                    <a:pt x="3122" y="1234"/>
                    <a:pt x="3122" y="1234"/>
                    <a:pt x="3122" y="1234"/>
                  </a:cubicBezTo>
                  <a:cubicBezTo>
                    <a:pt x="3104" y="1157"/>
                    <a:pt x="3079" y="1082"/>
                    <a:pt x="3049" y="1008"/>
                  </a:cubicBezTo>
                  <a:close/>
                  <a:moveTo>
                    <a:pt x="2888" y="711"/>
                  </a:moveTo>
                  <a:cubicBezTo>
                    <a:pt x="2721" y="829"/>
                    <a:pt x="2721" y="829"/>
                    <a:pt x="2721" y="829"/>
                  </a:cubicBezTo>
                  <a:cubicBezTo>
                    <a:pt x="2704" y="804"/>
                    <a:pt x="2685" y="779"/>
                    <a:pt x="2666" y="754"/>
                  </a:cubicBezTo>
                  <a:cubicBezTo>
                    <a:pt x="2720" y="713"/>
                    <a:pt x="2720" y="713"/>
                    <a:pt x="2720" y="713"/>
                  </a:cubicBezTo>
                  <a:cubicBezTo>
                    <a:pt x="2714" y="705"/>
                    <a:pt x="2707" y="698"/>
                    <a:pt x="2701" y="690"/>
                  </a:cubicBezTo>
                  <a:cubicBezTo>
                    <a:pt x="2684" y="705"/>
                    <a:pt x="2667" y="719"/>
                    <a:pt x="2649" y="734"/>
                  </a:cubicBezTo>
                  <a:cubicBezTo>
                    <a:pt x="2637" y="719"/>
                    <a:pt x="2624" y="704"/>
                    <a:pt x="2611" y="689"/>
                  </a:cubicBezTo>
                  <a:cubicBezTo>
                    <a:pt x="2586" y="713"/>
                    <a:pt x="2586" y="713"/>
                    <a:pt x="2586" y="713"/>
                  </a:cubicBezTo>
                  <a:cubicBezTo>
                    <a:pt x="2630" y="761"/>
                    <a:pt x="2670" y="813"/>
                    <a:pt x="2706" y="867"/>
                  </a:cubicBezTo>
                  <a:cubicBezTo>
                    <a:pt x="2877" y="756"/>
                    <a:pt x="2877" y="756"/>
                    <a:pt x="2877" y="756"/>
                  </a:cubicBezTo>
                  <a:cubicBezTo>
                    <a:pt x="2880" y="761"/>
                    <a:pt x="2883" y="765"/>
                    <a:pt x="2886" y="769"/>
                  </a:cubicBezTo>
                  <a:cubicBezTo>
                    <a:pt x="2901" y="793"/>
                    <a:pt x="2916" y="817"/>
                    <a:pt x="2930" y="842"/>
                  </a:cubicBezTo>
                  <a:cubicBezTo>
                    <a:pt x="2871" y="876"/>
                    <a:pt x="2871" y="876"/>
                    <a:pt x="2871" y="876"/>
                  </a:cubicBezTo>
                  <a:cubicBezTo>
                    <a:pt x="2876" y="885"/>
                    <a:pt x="2881" y="893"/>
                    <a:pt x="2886" y="902"/>
                  </a:cubicBezTo>
                  <a:cubicBezTo>
                    <a:pt x="2946" y="870"/>
                    <a:pt x="2946" y="870"/>
                    <a:pt x="2946" y="870"/>
                  </a:cubicBezTo>
                  <a:cubicBezTo>
                    <a:pt x="2957" y="890"/>
                    <a:pt x="2967" y="910"/>
                    <a:pt x="2977" y="930"/>
                  </a:cubicBezTo>
                  <a:cubicBezTo>
                    <a:pt x="3008" y="916"/>
                    <a:pt x="3008" y="916"/>
                    <a:pt x="3008" y="916"/>
                  </a:cubicBezTo>
                  <a:cubicBezTo>
                    <a:pt x="2973" y="844"/>
                    <a:pt x="2933" y="776"/>
                    <a:pt x="2888" y="711"/>
                  </a:cubicBezTo>
                  <a:close/>
                  <a:moveTo>
                    <a:pt x="2666" y="455"/>
                  </a:moveTo>
                  <a:cubicBezTo>
                    <a:pt x="2529" y="606"/>
                    <a:pt x="2529" y="606"/>
                    <a:pt x="2529" y="606"/>
                  </a:cubicBezTo>
                  <a:cubicBezTo>
                    <a:pt x="2506" y="585"/>
                    <a:pt x="2483" y="565"/>
                    <a:pt x="2459" y="545"/>
                  </a:cubicBezTo>
                  <a:cubicBezTo>
                    <a:pt x="2502" y="493"/>
                    <a:pt x="2502" y="493"/>
                    <a:pt x="2502" y="493"/>
                  </a:cubicBezTo>
                  <a:cubicBezTo>
                    <a:pt x="2495" y="487"/>
                    <a:pt x="2487" y="481"/>
                    <a:pt x="2480" y="475"/>
                  </a:cubicBezTo>
                  <a:cubicBezTo>
                    <a:pt x="2466" y="493"/>
                    <a:pt x="2452" y="511"/>
                    <a:pt x="2438" y="529"/>
                  </a:cubicBezTo>
                  <a:cubicBezTo>
                    <a:pt x="2423" y="517"/>
                    <a:pt x="2407" y="505"/>
                    <a:pt x="2391" y="494"/>
                  </a:cubicBezTo>
                  <a:cubicBezTo>
                    <a:pt x="2372" y="522"/>
                    <a:pt x="2372" y="522"/>
                    <a:pt x="2372" y="522"/>
                  </a:cubicBezTo>
                  <a:cubicBezTo>
                    <a:pt x="2425" y="560"/>
                    <a:pt x="2475" y="601"/>
                    <a:pt x="2522" y="647"/>
                  </a:cubicBezTo>
                  <a:cubicBezTo>
                    <a:pt x="2570" y="598"/>
                    <a:pt x="2618" y="550"/>
                    <a:pt x="2666" y="502"/>
                  </a:cubicBezTo>
                  <a:cubicBezTo>
                    <a:pt x="2669" y="505"/>
                    <a:pt x="2673" y="509"/>
                    <a:pt x="2677" y="513"/>
                  </a:cubicBezTo>
                  <a:cubicBezTo>
                    <a:pt x="2697" y="533"/>
                    <a:pt x="2717" y="553"/>
                    <a:pt x="2735" y="574"/>
                  </a:cubicBezTo>
                  <a:cubicBezTo>
                    <a:pt x="2686" y="620"/>
                    <a:pt x="2686" y="620"/>
                    <a:pt x="2686" y="620"/>
                  </a:cubicBezTo>
                  <a:cubicBezTo>
                    <a:pt x="2692" y="627"/>
                    <a:pt x="2699" y="635"/>
                    <a:pt x="2705" y="642"/>
                  </a:cubicBezTo>
                  <a:cubicBezTo>
                    <a:pt x="2757" y="598"/>
                    <a:pt x="2757" y="598"/>
                    <a:pt x="2757" y="598"/>
                  </a:cubicBezTo>
                  <a:cubicBezTo>
                    <a:pt x="2772" y="615"/>
                    <a:pt x="2786" y="632"/>
                    <a:pt x="2800" y="650"/>
                  </a:cubicBezTo>
                  <a:cubicBezTo>
                    <a:pt x="2827" y="629"/>
                    <a:pt x="2827" y="629"/>
                    <a:pt x="2827" y="629"/>
                  </a:cubicBezTo>
                  <a:cubicBezTo>
                    <a:pt x="2778" y="567"/>
                    <a:pt x="2724" y="509"/>
                    <a:pt x="2666" y="455"/>
                  </a:cubicBezTo>
                  <a:close/>
                  <a:moveTo>
                    <a:pt x="2395" y="253"/>
                  </a:moveTo>
                  <a:cubicBezTo>
                    <a:pt x="2293" y="430"/>
                    <a:pt x="2293" y="430"/>
                    <a:pt x="2293" y="430"/>
                  </a:cubicBezTo>
                  <a:cubicBezTo>
                    <a:pt x="2267" y="415"/>
                    <a:pt x="2239" y="400"/>
                    <a:pt x="2212" y="386"/>
                  </a:cubicBezTo>
                  <a:cubicBezTo>
                    <a:pt x="2243" y="325"/>
                    <a:pt x="2243" y="325"/>
                    <a:pt x="2243" y="325"/>
                  </a:cubicBezTo>
                  <a:cubicBezTo>
                    <a:pt x="2234" y="321"/>
                    <a:pt x="2225" y="317"/>
                    <a:pt x="2217" y="313"/>
                  </a:cubicBezTo>
                  <a:cubicBezTo>
                    <a:pt x="2207" y="333"/>
                    <a:pt x="2198" y="354"/>
                    <a:pt x="2188" y="374"/>
                  </a:cubicBezTo>
                  <a:cubicBezTo>
                    <a:pt x="2170" y="366"/>
                    <a:pt x="2152" y="358"/>
                    <a:pt x="2134" y="350"/>
                  </a:cubicBezTo>
                  <a:cubicBezTo>
                    <a:pt x="2121" y="381"/>
                    <a:pt x="2121" y="381"/>
                    <a:pt x="2121" y="381"/>
                  </a:cubicBezTo>
                  <a:cubicBezTo>
                    <a:pt x="2181" y="407"/>
                    <a:pt x="2240" y="437"/>
                    <a:pt x="2295" y="471"/>
                  </a:cubicBezTo>
                  <a:cubicBezTo>
                    <a:pt x="2332" y="414"/>
                    <a:pt x="2368" y="356"/>
                    <a:pt x="2404" y="299"/>
                  </a:cubicBezTo>
                  <a:cubicBezTo>
                    <a:pt x="2408" y="302"/>
                    <a:pt x="2413" y="304"/>
                    <a:pt x="2418" y="307"/>
                  </a:cubicBezTo>
                  <a:cubicBezTo>
                    <a:pt x="2441" y="322"/>
                    <a:pt x="2465" y="338"/>
                    <a:pt x="2488" y="354"/>
                  </a:cubicBezTo>
                  <a:cubicBezTo>
                    <a:pt x="2449" y="410"/>
                    <a:pt x="2449" y="410"/>
                    <a:pt x="2449" y="410"/>
                  </a:cubicBezTo>
                  <a:cubicBezTo>
                    <a:pt x="2457" y="416"/>
                    <a:pt x="2465" y="421"/>
                    <a:pt x="2473" y="427"/>
                  </a:cubicBezTo>
                  <a:cubicBezTo>
                    <a:pt x="2514" y="373"/>
                    <a:pt x="2514" y="373"/>
                    <a:pt x="2514" y="373"/>
                  </a:cubicBezTo>
                  <a:cubicBezTo>
                    <a:pt x="2532" y="387"/>
                    <a:pt x="2550" y="400"/>
                    <a:pt x="2568" y="415"/>
                  </a:cubicBezTo>
                  <a:cubicBezTo>
                    <a:pt x="2589" y="388"/>
                    <a:pt x="2589" y="388"/>
                    <a:pt x="2589" y="388"/>
                  </a:cubicBezTo>
                  <a:cubicBezTo>
                    <a:pt x="2528" y="339"/>
                    <a:pt x="2463" y="293"/>
                    <a:pt x="2395" y="253"/>
                  </a:cubicBezTo>
                  <a:close/>
                  <a:moveTo>
                    <a:pt x="2086" y="114"/>
                  </a:moveTo>
                  <a:cubicBezTo>
                    <a:pt x="2025" y="309"/>
                    <a:pt x="2025" y="309"/>
                    <a:pt x="2025" y="309"/>
                  </a:cubicBezTo>
                  <a:cubicBezTo>
                    <a:pt x="1996" y="299"/>
                    <a:pt x="1966" y="291"/>
                    <a:pt x="1936" y="283"/>
                  </a:cubicBezTo>
                  <a:cubicBezTo>
                    <a:pt x="1953" y="217"/>
                    <a:pt x="1953" y="217"/>
                    <a:pt x="1953" y="217"/>
                  </a:cubicBezTo>
                  <a:cubicBezTo>
                    <a:pt x="1944" y="215"/>
                    <a:pt x="1935" y="213"/>
                    <a:pt x="1925" y="210"/>
                  </a:cubicBezTo>
                  <a:cubicBezTo>
                    <a:pt x="1920" y="233"/>
                    <a:pt x="1915" y="255"/>
                    <a:pt x="1911" y="277"/>
                  </a:cubicBezTo>
                  <a:cubicBezTo>
                    <a:pt x="1891" y="272"/>
                    <a:pt x="1872" y="268"/>
                    <a:pt x="1853" y="265"/>
                  </a:cubicBezTo>
                  <a:cubicBezTo>
                    <a:pt x="1847" y="298"/>
                    <a:pt x="1847" y="298"/>
                    <a:pt x="1847" y="298"/>
                  </a:cubicBezTo>
                  <a:cubicBezTo>
                    <a:pt x="1911" y="310"/>
                    <a:pt x="1974" y="327"/>
                    <a:pt x="2036" y="348"/>
                  </a:cubicBezTo>
                  <a:cubicBezTo>
                    <a:pt x="2059" y="284"/>
                    <a:pt x="2082" y="220"/>
                    <a:pt x="2105" y="156"/>
                  </a:cubicBezTo>
                  <a:cubicBezTo>
                    <a:pt x="2110" y="158"/>
                    <a:pt x="2115" y="160"/>
                    <a:pt x="2120" y="162"/>
                  </a:cubicBezTo>
                  <a:cubicBezTo>
                    <a:pt x="2147" y="171"/>
                    <a:pt x="2173" y="182"/>
                    <a:pt x="2199" y="193"/>
                  </a:cubicBezTo>
                  <a:cubicBezTo>
                    <a:pt x="2173" y="256"/>
                    <a:pt x="2173" y="256"/>
                    <a:pt x="2173" y="256"/>
                  </a:cubicBezTo>
                  <a:cubicBezTo>
                    <a:pt x="2182" y="259"/>
                    <a:pt x="2191" y="263"/>
                    <a:pt x="2200" y="267"/>
                  </a:cubicBezTo>
                  <a:cubicBezTo>
                    <a:pt x="2229" y="206"/>
                    <a:pt x="2229" y="206"/>
                    <a:pt x="2229" y="206"/>
                  </a:cubicBezTo>
                  <a:cubicBezTo>
                    <a:pt x="2249" y="215"/>
                    <a:pt x="2270" y="225"/>
                    <a:pt x="2290" y="235"/>
                  </a:cubicBezTo>
                  <a:cubicBezTo>
                    <a:pt x="2305" y="204"/>
                    <a:pt x="2305" y="204"/>
                    <a:pt x="2305" y="204"/>
                  </a:cubicBezTo>
                  <a:cubicBezTo>
                    <a:pt x="2235" y="169"/>
                    <a:pt x="2161" y="139"/>
                    <a:pt x="2086" y="114"/>
                  </a:cubicBezTo>
                  <a:close/>
                  <a:moveTo>
                    <a:pt x="1755" y="45"/>
                  </a:moveTo>
                  <a:cubicBezTo>
                    <a:pt x="1737" y="248"/>
                    <a:pt x="1737" y="248"/>
                    <a:pt x="1737" y="248"/>
                  </a:cubicBezTo>
                  <a:cubicBezTo>
                    <a:pt x="1706" y="245"/>
                    <a:pt x="1675" y="243"/>
                    <a:pt x="1644" y="242"/>
                  </a:cubicBezTo>
                  <a:cubicBezTo>
                    <a:pt x="1647" y="174"/>
                    <a:pt x="1647" y="174"/>
                    <a:pt x="1647" y="174"/>
                  </a:cubicBezTo>
                  <a:cubicBezTo>
                    <a:pt x="1638" y="174"/>
                    <a:pt x="1628" y="173"/>
                    <a:pt x="1618" y="173"/>
                  </a:cubicBezTo>
                  <a:cubicBezTo>
                    <a:pt x="1618" y="196"/>
                    <a:pt x="1618" y="219"/>
                    <a:pt x="1618" y="241"/>
                  </a:cubicBezTo>
                  <a:cubicBezTo>
                    <a:pt x="1599" y="241"/>
                    <a:pt x="1579" y="241"/>
                    <a:pt x="1559" y="242"/>
                  </a:cubicBezTo>
                  <a:cubicBezTo>
                    <a:pt x="1561" y="276"/>
                    <a:pt x="1561" y="276"/>
                    <a:pt x="1561" y="276"/>
                  </a:cubicBezTo>
                  <a:cubicBezTo>
                    <a:pt x="1626" y="274"/>
                    <a:pt x="1691" y="277"/>
                    <a:pt x="1756" y="284"/>
                  </a:cubicBezTo>
                  <a:cubicBezTo>
                    <a:pt x="1783" y="82"/>
                    <a:pt x="1783" y="82"/>
                    <a:pt x="1783" y="82"/>
                  </a:cubicBezTo>
                  <a:cubicBezTo>
                    <a:pt x="1788" y="83"/>
                    <a:pt x="1793" y="83"/>
                    <a:pt x="1798" y="84"/>
                  </a:cubicBezTo>
                  <a:cubicBezTo>
                    <a:pt x="1826" y="88"/>
                    <a:pt x="1854" y="92"/>
                    <a:pt x="1882" y="97"/>
                  </a:cubicBezTo>
                  <a:cubicBezTo>
                    <a:pt x="1870" y="164"/>
                    <a:pt x="1870" y="164"/>
                    <a:pt x="1870" y="164"/>
                  </a:cubicBezTo>
                  <a:cubicBezTo>
                    <a:pt x="1880" y="166"/>
                    <a:pt x="1890" y="168"/>
                    <a:pt x="1899" y="170"/>
                  </a:cubicBezTo>
                  <a:cubicBezTo>
                    <a:pt x="1914" y="103"/>
                    <a:pt x="1914" y="103"/>
                    <a:pt x="1914" y="103"/>
                  </a:cubicBezTo>
                  <a:cubicBezTo>
                    <a:pt x="1936" y="108"/>
                    <a:pt x="1958" y="113"/>
                    <a:pt x="1980" y="119"/>
                  </a:cubicBezTo>
                  <a:cubicBezTo>
                    <a:pt x="1988" y="86"/>
                    <a:pt x="1988" y="86"/>
                    <a:pt x="1988" y="86"/>
                  </a:cubicBezTo>
                  <a:cubicBezTo>
                    <a:pt x="1912" y="66"/>
                    <a:pt x="1834" y="52"/>
                    <a:pt x="1755" y="45"/>
                  </a:cubicBezTo>
                  <a:close/>
                </a:path>
              </a:pathLst>
            </a:custGeom>
            <a:solidFill>
              <a:srgbClr val="B703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8" name="文本框 37"/>
          <p:cNvSpPr txBox="1"/>
          <p:nvPr/>
        </p:nvSpPr>
        <p:spPr>
          <a:xfrm>
            <a:off x="4780128" y="1113155"/>
            <a:ext cx="6898136" cy="1323439"/>
          </a:xfrm>
          <a:prstGeom prst="rect">
            <a:avLst/>
          </a:prstGeom>
          <a:noFill/>
        </p:spPr>
        <p:txBody>
          <a:bodyPr wrap="square" rtlCol="0">
            <a:spAutoFit/>
          </a:bodyPr>
          <a:lstStyle/>
          <a:p>
            <a:pPr algn="just"/>
            <a:r>
              <a:rPr lang="zh-CN" altLang="en-US" sz="2000" dirty="0">
                <a:latin typeface="叶根友唐楷简" panose="02010601030101010101" pitchFamily="2" charset="-122"/>
                <a:ea typeface="叶根友唐楷简" panose="02010601030101010101" pitchFamily="2" charset="-122"/>
              </a:rPr>
              <a:t>实现中国梦必须走中国道路</a:t>
            </a:r>
            <a:r>
              <a:rPr lang="zh-CN" altLang="en-US" sz="2000" dirty="0" smtClean="0">
                <a:latin typeface="叶根友唐楷简" panose="02010601030101010101" pitchFamily="2" charset="-122"/>
                <a:ea typeface="叶根友唐楷简" panose="02010601030101010101" pitchFamily="2" charset="-122"/>
              </a:rPr>
              <a:t>。</a:t>
            </a:r>
            <a:r>
              <a:rPr lang="zh-CN" altLang="en-US" sz="2000" dirty="0" smtClean="0">
                <a:solidFill>
                  <a:srgbClr val="B70321"/>
                </a:solidFill>
                <a:latin typeface="叶根友唐楷简" panose="02010601030101010101" pitchFamily="2" charset="-122"/>
                <a:ea typeface="叶根友唐楷简" panose="02010601030101010101" pitchFamily="2" charset="-122"/>
              </a:rPr>
              <a:t>它具有</a:t>
            </a:r>
            <a:r>
              <a:rPr lang="zh-CN" altLang="en-US" sz="2000" dirty="0">
                <a:solidFill>
                  <a:srgbClr val="B70321"/>
                </a:solidFill>
                <a:latin typeface="叶根友唐楷简" panose="02010601030101010101" pitchFamily="2" charset="-122"/>
                <a:ea typeface="叶根友唐楷简" panose="02010601030101010101" pitchFamily="2" charset="-122"/>
              </a:rPr>
              <a:t>深厚的历史渊源和广泛的现实基础</a:t>
            </a:r>
            <a:r>
              <a:rPr lang="zh-CN" altLang="en-US" sz="2000" dirty="0" smtClean="0">
                <a:latin typeface="叶根友唐楷简" panose="02010601030101010101" pitchFamily="2" charset="-122"/>
                <a:ea typeface="叶根友唐楷简" panose="02010601030101010101" pitchFamily="2" charset="-122"/>
              </a:rPr>
              <a:t>。全国</a:t>
            </a:r>
            <a:r>
              <a:rPr lang="zh-CN" altLang="en-US" sz="2000" dirty="0">
                <a:latin typeface="叶根友唐楷简" panose="02010601030101010101" pitchFamily="2" charset="-122"/>
                <a:ea typeface="叶根友唐楷简" panose="02010601030101010101" pitchFamily="2" charset="-122"/>
              </a:rPr>
              <a:t>各族人民一定要增强对中国特色社会主义的理论自信、道路自信、制度自信，坚定不移沿着正确的中国道路奋勇前进。</a:t>
            </a:r>
          </a:p>
        </p:txBody>
      </p:sp>
      <p:sp>
        <p:nvSpPr>
          <p:cNvPr id="39" name="文本框 38"/>
          <p:cNvSpPr txBox="1"/>
          <p:nvPr/>
        </p:nvSpPr>
        <p:spPr>
          <a:xfrm>
            <a:off x="5680196" y="3509014"/>
            <a:ext cx="6511804" cy="707886"/>
          </a:xfrm>
          <a:prstGeom prst="rect">
            <a:avLst/>
          </a:prstGeom>
          <a:noFill/>
        </p:spPr>
        <p:txBody>
          <a:bodyPr wrap="square" rtlCol="0">
            <a:spAutoFit/>
          </a:bodyPr>
          <a:lstStyle/>
          <a:p>
            <a:pPr algn="just"/>
            <a:r>
              <a:rPr lang="zh-CN" altLang="en-US" sz="2000" dirty="0">
                <a:latin typeface="叶根友唐楷简" panose="02010601030101010101" pitchFamily="2" charset="-122"/>
                <a:ea typeface="叶根友唐楷简" panose="02010601030101010101" pitchFamily="2" charset="-122"/>
              </a:rPr>
              <a:t>实现中国梦</a:t>
            </a:r>
            <a:r>
              <a:rPr lang="zh-CN" altLang="en-US" sz="2000" dirty="0" smtClean="0">
                <a:latin typeface="叶根友唐楷简" panose="02010601030101010101" pitchFamily="2" charset="-122"/>
                <a:ea typeface="叶根友唐楷简" panose="02010601030101010101" pitchFamily="2" charset="-122"/>
              </a:rPr>
              <a:t>必须弘扬中国精神。</a:t>
            </a:r>
            <a:r>
              <a:rPr lang="zh-CN" altLang="en-US" sz="2000" dirty="0">
                <a:latin typeface="叶根友唐楷简" panose="02010601030101010101" pitchFamily="2" charset="-122"/>
                <a:ea typeface="叶根友唐楷简" panose="02010601030101010101" pitchFamily="2" charset="-122"/>
              </a:rPr>
              <a:t>这就是中国各族人民大团结的力量。</a:t>
            </a:r>
            <a:r>
              <a:rPr lang="zh-CN" altLang="en-US" sz="2000" dirty="0">
                <a:solidFill>
                  <a:srgbClr val="B70321"/>
                </a:solidFill>
                <a:latin typeface="叶根友唐楷简" panose="02010601030101010101" pitchFamily="2" charset="-122"/>
                <a:ea typeface="叶根友唐楷简" panose="02010601030101010101" pitchFamily="2" charset="-122"/>
              </a:rPr>
              <a:t>中国梦是民族的梦</a:t>
            </a:r>
            <a:r>
              <a:rPr lang="zh-CN" altLang="en-US" sz="2000" dirty="0">
                <a:solidFill>
                  <a:schemeClr val="tx1">
                    <a:lumMod val="85000"/>
                    <a:lumOff val="15000"/>
                  </a:schemeClr>
                </a:solidFill>
                <a:latin typeface="叶根友唐楷简" panose="02010601030101010101" pitchFamily="2" charset="-122"/>
                <a:ea typeface="叶根友唐楷简" panose="02010601030101010101" pitchFamily="2" charset="-122"/>
              </a:rPr>
              <a:t>，</a:t>
            </a:r>
            <a:r>
              <a:rPr lang="zh-CN" altLang="en-US" sz="2000" dirty="0">
                <a:solidFill>
                  <a:srgbClr val="B70321"/>
                </a:solidFill>
                <a:latin typeface="叶根友唐楷简" panose="02010601030101010101" pitchFamily="2" charset="-122"/>
                <a:ea typeface="叶根友唐楷简" panose="02010601030101010101" pitchFamily="2" charset="-122"/>
              </a:rPr>
              <a:t>也是每个中国人的梦</a:t>
            </a:r>
            <a:r>
              <a:rPr lang="zh-CN" altLang="en-US" sz="2000" dirty="0" smtClean="0">
                <a:latin typeface="叶根友唐楷简" panose="02010601030101010101" pitchFamily="2" charset="-122"/>
                <a:ea typeface="叶根友唐楷简" panose="02010601030101010101" pitchFamily="2" charset="-122"/>
              </a:rPr>
              <a:t>。</a:t>
            </a:r>
            <a:endParaRPr lang="zh-CN" altLang="en-US" sz="2000" dirty="0">
              <a:latin typeface="叶根友唐楷简" panose="02010601030101010101" pitchFamily="2" charset="-122"/>
              <a:ea typeface="叶根友唐楷简" panose="02010601030101010101" pitchFamily="2" charset="-122"/>
            </a:endParaRPr>
          </a:p>
        </p:txBody>
      </p:sp>
      <p:sp>
        <p:nvSpPr>
          <p:cNvPr id="40" name="文本框 39"/>
          <p:cNvSpPr txBox="1"/>
          <p:nvPr/>
        </p:nvSpPr>
        <p:spPr>
          <a:xfrm>
            <a:off x="4760160" y="5553815"/>
            <a:ext cx="6511804" cy="707886"/>
          </a:xfrm>
          <a:prstGeom prst="rect">
            <a:avLst/>
          </a:prstGeom>
          <a:noFill/>
        </p:spPr>
        <p:txBody>
          <a:bodyPr wrap="square" rtlCol="0">
            <a:spAutoFit/>
          </a:bodyPr>
          <a:lstStyle/>
          <a:p>
            <a:pPr algn="just"/>
            <a:r>
              <a:rPr lang="zh-CN" altLang="en-US" sz="2000" dirty="0">
                <a:latin typeface="叶根友唐楷简" panose="02010601030101010101" pitchFamily="2" charset="-122"/>
                <a:ea typeface="叶根友唐楷简" panose="02010601030101010101" pitchFamily="2" charset="-122"/>
              </a:rPr>
              <a:t>全国各族人民一定要牢记使命，</a:t>
            </a:r>
            <a:r>
              <a:rPr lang="zh-CN" altLang="en-US" sz="2000" dirty="0">
                <a:solidFill>
                  <a:srgbClr val="B70321"/>
                </a:solidFill>
                <a:latin typeface="叶根友唐楷简" panose="02010601030101010101" pitchFamily="2" charset="-122"/>
                <a:ea typeface="叶根友唐楷简" panose="02010601030101010101" pitchFamily="2" charset="-122"/>
              </a:rPr>
              <a:t>心往一处想</a:t>
            </a:r>
            <a:r>
              <a:rPr lang="zh-CN" altLang="en-US" sz="2000" dirty="0">
                <a:latin typeface="叶根友唐楷简" panose="02010601030101010101" pitchFamily="2" charset="-122"/>
                <a:ea typeface="叶根友唐楷简" panose="02010601030101010101" pitchFamily="2" charset="-122"/>
              </a:rPr>
              <a:t>，</a:t>
            </a:r>
            <a:r>
              <a:rPr lang="zh-CN" altLang="en-US" sz="2000" dirty="0">
                <a:solidFill>
                  <a:srgbClr val="B70321"/>
                </a:solidFill>
                <a:latin typeface="叶根友唐楷简" panose="02010601030101010101" pitchFamily="2" charset="-122"/>
                <a:ea typeface="叶根友唐楷简" panose="02010601030101010101" pitchFamily="2" charset="-122"/>
              </a:rPr>
              <a:t>劲往一处使</a:t>
            </a:r>
            <a:r>
              <a:rPr lang="zh-CN" altLang="en-US" sz="2000" dirty="0">
                <a:latin typeface="叶根友唐楷简" panose="02010601030101010101" pitchFamily="2" charset="-122"/>
                <a:ea typeface="叶根友唐楷简" panose="02010601030101010101" pitchFamily="2" charset="-122"/>
              </a:rPr>
              <a:t>，用</a:t>
            </a:r>
            <a:r>
              <a:rPr lang="en-US" altLang="zh-CN" sz="2000" dirty="0">
                <a:latin typeface="叶根友唐楷简" panose="02010601030101010101" pitchFamily="2" charset="-122"/>
                <a:ea typeface="叶根友唐楷简" panose="02010601030101010101" pitchFamily="2" charset="-122"/>
              </a:rPr>
              <a:t>13</a:t>
            </a:r>
            <a:r>
              <a:rPr lang="zh-CN" altLang="en-US" sz="2000" dirty="0">
                <a:latin typeface="叶根友唐楷简" panose="02010601030101010101" pitchFamily="2" charset="-122"/>
                <a:ea typeface="叶根友唐楷简" panose="02010601030101010101" pitchFamily="2" charset="-122"/>
              </a:rPr>
              <a:t>亿人的智慧和力量汇集起不可战胜的磅礴力量。</a:t>
            </a:r>
          </a:p>
        </p:txBody>
      </p:sp>
    </p:spTree>
    <p:extLst>
      <p:ext uri="{BB962C8B-B14F-4D97-AF65-F5344CB8AC3E}">
        <p14:creationId xmlns:p14="http://schemas.microsoft.com/office/powerpoint/2010/main" val="3576145997"/>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512</TotalTime>
  <Words>901</Words>
  <Application>Microsoft Office PowerPoint</Application>
  <PresentationFormat>自定义</PresentationFormat>
  <Paragraphs>49</Paragraphs>
  <Slides>10</Slides>
  <Notes>0</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pc</cp:lastModifiedBy>
  <cp:revision>47</cp:revision>
  <dcterms:created xsi:type="dcterms:W3CDTF">2015-06-04T08:08:02Z</dcterms:created>
  <dcterms:modified xsi:type="dcterms:W3CDTF">2015-07-13T05:28:52Z</dcterms:modified>
</cp:coreProperties>
</file>